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4"/>
    <p:sldMasterId id="2147483805" r:id="rId5"/>
    <p:sldMasterId id="2147483840" r:id="rId6"/>
    <p:sldMasterId id="2147483858" r:id="rId7"/>
  </p:sldMasterIdLst>
  <p:notesMasterIdLst>
    <p:notesMasterId r:id="rId31"/>
  </p:notesMasterIdLst>
  <p:sldIdLst>
    <p:sldId id="2147374966" r:id="rId8"/>
    <p:sldId id="2147374970" r:id="rId9"/>
    <p:sldId id="547" r:id="rId10"/>
    <p:sldId id="4221" r:id="rId11"/>
    <p:sldId id="2147374961" r:id="rId12"/>
    <p:sldId id="4243" r:id="rId13"/>
    <p:sldId id="2147374969" r:id="rId14"/>
    <p:sldId id="4237" r:id="rId15"/>
    <p:sldId id="2147374931" r:id="rId16"/>
    <p:sldId id="4245" r:id="rId17"/>
    <p:sldId id="2147374971" r:id="rId18"/>
    <p:sldId id="4239" r:id="rId19"/>
    <p:sldId id="2147374973" r:id="rId20"/>
    <p:sldId id="4240" r:id="rId21"/>
    <p:sldId id="2147374974" r:id="rId22"/>
    <p:sldId id="4242" r:id="rId23"/>
    <p:sldId id="2147374975" r:id="rId24"/>
    <p:sldId id="2147374982" r:id="rId25"/>
    <p:sldId id="2147374981" r:id="rId26"/>
    <p:sldId id="4246" r:id="rId27"/>
    <p:sldId id="2147374983" r:id="rId28"/>
    <p:sldId id="2147374984" r:id="rId29"/>
    <p:sldId id="2147374968" r:id="rId3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DDF398"/>
    <a:srgbClr val="B5C0FF"/>
    <a:srgbClr val="EFE4B0"/>
    <a:srgbClr val="FFAEC9"/>
    <a:srgbClr val="99D9EA"/>
    <a:srgbClr val="B5E61D"/>
    <a:srgbClr val="A9FFFB"/>
    <a:srgbClr val="FFFFFF"/>
    <a:srgbClr val="008E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9F28E6-A282-4A2D-A7B6-D09411A30DC2}" v="42" dt="2021-09-13T19:24:19.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2" autoAdjust="0"/>
    <p:restoredTop sz="95550" autoAdjust="0"/>
  </p:normalViewPr>
  <p:slideViewPr>
    <p:cSldViewPr snapToGrid="0">
      <p:cViewPr varScale="1">
        <p:scale>
          <a:sx n="62" d="100"/>
          <a:sy n="62" d="100"/>
        </p:scale>
        <p:origin x="532"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0A0EB936-3E7A-456C-ADBC-C72F53BB94C8}" type="datetimeFigureOut">
              <a:rPr lang="en-US" smtClean="0"/>
              <a:t>9/13/2021</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A1866DDC-97D0-45FE-A368-159016907479}" type="slidenum">
              <a:rPr lang="en-US" smtClean="0"/>
              <a:t>‹#›</a:t>
            </a:fld>
            <a:endParaRPr lang="en-US"/>
          </a:p>
        </p:txBody>
      </p:sp>
    </p:spTree>
    <p:extLst>
      <p:ext uri="{BB962C8B-B14F-4D97-AF65-F5344CB8AC3E}">
        <p14:creationId xmlns:p14="http://schemas.microsoft.com/office/powerpoint/2010/main" val="276037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866DDC-97D0-45FE-A368-159016907479}" type="slidenum">
              <a:rPr lang="en-US" smtClean="0"/>
              <a:t>2</a:t>
            </a:fld>
            <a:endParaRPr lang="en-US"/>
          </a:p>
        </p:txBody>
      </p:sp>
    </p:spTree>
    <p:extLst>
      <p:ext uri="{BB962C8B-B14F-4D97-AF65-F5344CB8AC3E}">
        <p14:creationId xmlns:p14="http://schemas.microsoft.com/office/powerpoint/2010/main" val="114489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866DDC-97D0-45FE-A368-159016907479}" type="slidenum">
              <a:rPr lang="en-US" smtClean="0"/>
              <a:t>3</a:t>
            </a:fld>
            <a:endParaRPr lang="en-US"/>
          </a:p>
        </p:txBody>
      </p:sp>
    </p:spTree>
    <p:extLst>
      <p:ext uri="{BB962C8B-B14F-4D97-AF65-F5344CB8AC3E}">
        <p14:creationId xmlns:p14="http://schemas.microsoft.com/office/powerpoint/2010/main" val="23209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6.jpe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5.emf"/><Relationship Id="rId4" Type="http://schemas.openxmlformats.org/officeDocument/2006/relationships/oleObject" Target="../embeddings/oleObject5.bin"/></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oleObject" Target="../embeddings/oleObject6.bin"/></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jpg"/><Relationship Id="rId7" Type="http://schemas.openxmlformats.org/officeDocument/2006/relationships/image" Target="../media/image7.emf"/><Relationship Id="rId2" Type="http://schemas.openxmlformats.org/officeDocument/2006/relationships/slideMaster" Target="../slideMasters/slideMaster4.xml"/><Relationship Id="rId1" Type="http://schemas.openxmlformats.org/officeDocument/2006/relationships/tags" Target="../tags/tag17.xml"/><Relationship Id="rId6" Type="http://schemas.openxmlformats.org/officeDocument/2006/relationships/oleObject" Target="../embeddings/oleObject8.bin"/><Relationship Id="rId5" Type="http://schemas.openxmlformats.org/officeDocument/2006/relationships/image" Target="../media/image29.svg"/><Relationship Id="rId4" Type="http://schemas.openxmlformats.org/officeDocument/2006/relationships/image" Target="../media/image28.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4.xml"/><Relationship Id="rId1" Type="http://schemas.openxmlformats.org/officeDocument/2006/relationships/tags" Target="../tags/tag18.xml"/><Relationship Id="rId4" Type="http://schemas.openxmlformats.org/officeDocument/2006/relationships/image" Target="../media/image7.emf"/></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29.svg"/><Relationship Id="rId2" Type="http://schemas.openxmlformats.org/officeDocument/2006/relationships/slideMaster" Target="../slideMasters/slideMaster4.xml"/><Relationship Id="rId1" Type="http://schemas.openxmlformats.org/officeDocument/2006/relationships/tags" Target="../tags/tag19.xml"/><Relationship Id="rId6" Type="http://schemas.openxmlformats.org/officeDocument/2006/relationships/image" Target="../media/image28.png"/><Relationship Id="rId5" Type="http://schemas.openxmlformats.org/officeDocument/2006/relationships/image" Target="../media/image7.emf"/><Relationship Id="rId4" Type="http://schemas.openxmlformats.org/officeDocument/2006/relationships/oleObject" Target="../embeddings/oleObject10.bin"/></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Master" Target="../slideMasters/slideMaster4.xml"/><Relationship Id="rId1" Type="http://schemas.openxmlformats.org/officeDocument/2006/relationships/tags" Target="../tags/tag20.xml"/><Relationship Id="rId5" Type="http://schemas.openxmlformats.org/officeDocument/2006/relationships/image" Target="../media/image32.png"/><Relationship Id="rId4" Type="http://schemas.openxmlformats.org/officeDocument/2006/relationships/image" Target="../media/image29.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Master" Target="../slideMasters/slideMaster4.xml"/><Relationship Id="rId1" Type="http://schemas.openxmlformats.org/officeDocument/2006/relationships/tags" Target="../tags/tag21.xml"/><Relationship Id="rId4" Type="http://schemas.openxmlformats.org/officeDocument/2006/relationships/image" Target="../media/image29.svg"/></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7.emf"/><Relationship Id="rId4" Type="http://schemas.openxmlformats.org/officeDocument/2006/relationships/oleObject" Target="../embeddings/oleObject11.bin"/></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7.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7.emf"/><Relationship Id="rId4" Type="http://schemas.openxmlformats.org/officeDocument/2006/relationships/oleObject" Target="../embeddings/oleObject13.bin"/></Relationships>
</file>

<file path=ppt/slideLayouts/_rels/slideLayout6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slideMaster" Target="../slideMasters/slideMaster4.xml"/><Relationship Id="rId7" Type="http://schemas.openxmlformats.org/officeDocument/2006/relationships/image" Target="../media/image28.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7.emf"/><Relationship Id="rId5" Type="http://schemas.openxmlformats.org/officeDocument/2006/relationships/oleObject" Target="../embeddings/oleObject14.bin"/><Relationship Id="rId4" Type="http://schemas.openxmlformats.org/officeDocument/2006/relationships/image" Target="../media/image33.jpeg"/></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7.emf"/><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oleObject" Target="../embeddings/oleObject15.bin"/><Relationship Id="rId5" Type="http://schemas.openxmlformats.org/officeDocument/2006/relationships/slideMaster" Target="../slideMasters/slideMaster4.xml"/><Relationship Id="rId4" Type="http://schemas.openxmlformats.org/officeDocument/2006/relationships/tags" Target="../tags/tag32.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7.e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oleObject" Target="../embeddings/oleObject16.bin"/><Relationship Id="rId5" Type="http://schemas.openxmlformats.org/officeDocument/2006/relationships/slideMaster" Target="../slideMasters/slideMaster4.xml"/><Relationship Id="rId4"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4.xml"/><Relationship Id="rId7" Type="http://schemas.openxmlformats.org/officeDocument/2006/relationships/image" Target="../media/image29.sv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8.png"/><Relationship Id="rId5" Type="http://schemas.openxmlformats.org/officeDocument/2006/relationships/image" Target="../media/image7.emf"/><Relationship Id="rId4" Type="http://schemas.openxmlformats.org/officeDocument/2006/relationships/oleObject" Target="../embeddings/oleObject17.bin"/></Relationships>
</file>

<file path=ppt/slideLayouts/_rels/slideLayout71.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openxmlformats.org/officeDocument/2006/relationships/image" Target="../media/image37.png"/><Relationship Id="rId3" Type="http://schemas.openxmlformats.org/officeDocument/2006/relationships/oleObject" Target="../embeddings/oleObject18.bin"/><Relationship Id="rId7" Type="http://schemas.openxmlformats.org/officeDocument/2006/relationships/image" Target="../media/image34.png"/><Relationship Id="rId12" Type="http://schemas.openxmlformats.org/officeDocument/2006/relationships/hyperlink" Target="http://www.youtube.com/capgeminimedia" TargetMode="External"/><Relationship Id="rId2" Type="http://schemas.openxmlformats.org/officeDocument/2006/relationships/slideMaster" Target="../slideMasters/slideMaster4.xml"/><Relationship Id="rId16" Type="http://schemas.openxmlformats.org/officeDocument/2006/relationships/image" Target="../media/image39.png"/><Relationship Id="rId1" Type="http://schemas.openxmlformats.org/officeDocument/2006/relationships/tags" Target="../tags/tag39.xml"/><Relationship Id="rId6" Type="http://schemas.openxmlformats.org/officeDocument/2006/relationships/hyperlink" Target="http://www.linkedin.com/company/capgemini" TargetMode="External"/><Relationship Id="rId11" Type="http://schemas.openxmlformats.org/officeDocument/2006/relationships/image" Target="../media/image36.png"/><Relationship Id="rId5" Type="http://schemas.openxmlformats.org/officeDocument/2006/relationships/hyperlink" Target="http://www.capgemini.com/about/how-we-work/rightshorer" TargetMode="External"/><Relationship Id="rId15" Type="http://schemas.openxmlformats.org/officeDocument/2006/relationships/image" Target="../media/image38.png"/><Relationship Id="rId10" Type="http://schemas.openxmlformats.org/officeDocument/2006/relationships/hyperlink" Target="http://www.twitter.com/capgemini" TargetMode="External"/><Relationship Id="rId4" Type="http://schemas.openxmlformats.org/officeDocument/2006/relationships/image" Target="../media/image7.emf"/><Relationship Id="rId9" Type="http://schemas.openxmlformats.org/officeDocument/2006/relationships/image" Target="../media/image35.png"/><Relationship Id="rId14" Type="http://schemas.openxmlformats.org/officeDocument/2006/relationships/hyperlink" Target="http://www.facebook.com/capgemini"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2.emf"/></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7.emf"/><Relationship Id="rId4" Type="http://schemas.openxmlformats.org/officeDocument/2006/relationships/oleObject" Target="../embeddings/oleObject20.bin"/></Relationships>
</file>

<file path=ppt/slideLayouts/_rels/slideLayout8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2.emf"/></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2.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285438996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 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83EBF3A2-2E7C-4F57-BC5D-3417991A9CB8}"/>
              </a:ext>
            </a:extLst>
          </p:cNvPr>
          <p:cNvSpPr>
            <a:spLocks noGrp="1"/>
          </p:cNvSpPr>
          <p:nvPr>
            <p:ph type="chart" sz="quarter" idx="15" hasCustomPrompt="1"/>
          </p:nvPr>
        </p:nvSpPr>
        <p:spPr>
          <a:xfrm>
            <a:off x="8304000" y="1416667"/>
            <a:ext cx="3456000" cy="4605251"/>
          </a:xfrm>
          <a:prstGeom prst="rect">
            <a:avLst/>
          </a:prstGeom>
        </p:spPr>
        <p:txBody>
          <a:bodyPr>
            <a:noAutofit/>
          </a:bodyPr>
          <a:lstStyle>
            <a:lvl1pPr>
              <a:defRPr/>
            </a:lvl1pPr>
          </a:lstStyle>
          <a:p>
            <a:endParaRPr/>
          </a:p>
        </p:txBody>
      </p:sp>
      <p:sp>
        <p:nvSpPr>
          <p:cNvPr id="12" name="Text Placeholder 3">
            <a:extLst>
              <a:ext uri="{FF2B5EF4-FFF2-40B4-BE49-F238E27FC236}">
                <a16:creationId xmlns:a16="http://schemas.microsoft.com/office/drawing/2014/main" id="{17845B65-2392-4819-94E4-E3EB31C4C457}"/>
              </a:ext>
            </a:extLst>
          </p:cNvPr>
          <p:cNvSpPr>
            <a:spLocks noGrp="1"/>
          </p:cNvSpPr>
          <p:nvPr>
            <p:ph type="body" sz="quarter" idx="16"/>
          </p:nvPr>
        </p:nvSpPr>
        <p:spPr>
          <a:xfrm>
            <a:off x="431999" y="1416668"/>
            <a:ext cx="7392000" cy="250324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Title 1">
            <a:extLst>
              <a:ext uri="{FF2B5EF4-FFF2-40B4-BE49-F238E27FC236}">
                <a16:creationId xmlns:a16="http://schemas.microsoft.com/office/drawing/2014/main" id="{CE55748E-1187-40E6-90FF-F8CB13BAB095}"/>
              </a:ext>
            </a:extLst>
          </p:cNvPr>
          <p:cNvSpPr>
            <a:spLocks noGrp="1"/>
          </p:cNvSpPr>
          <p:nvPr>
            <p:ph type="title"/>
          </p:nvPr>
        </p:nvSpPr>
        <p:spPr/>
        <p:txBody>
          <a:bodyPr/>
          <a:lstStyle/>
          <a:p>
            <a:r>
              <a:rPr lang="en-GB"/>
              <a:t>Click to edit Master title style</a:t>
            </a:r>
          </a:p>
        </p:txBody>
      </p:sp>
      <p:sp>
        <p:nvSpPr>
          <p:cNvPr id="13" name="Footer Placeholder 2">
            <a:extLst>
              <a:ext uri="{FF2B5EF4-FFF2-40B4-BE49-F238E27FC236}">
                <a16:creationId xmlns:a16="http://schemas.microsoft.com/office/drawing/2014/main" id="{1060961F-7E65-4122-8275-120EE663A964}"/>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5" name="Group 24">
            <a:extLst>
              <a:ext uri="{FF2B5EF4-FFF2-40B4-BE49-F238E27FC236}">
                <a16:creationId xmlns:a16="http://schemas.microsoft.com/office/drawing/2014/main" id="{5D1AD628-1E99-41AE-A4DE-E8D47E3F2A00}"/>
              </a:ext>
            </a:extLst>
          </p:cNvPr>
          <p:cNvGrpSpPr/>
          <p:nvPr userDrawn="1"/>
        </p:nvGrpSpPr>
        <p:grpSpPr>
          <a:xfrm>
            <a:off x="12275233" y="1"/>
            <a:ext cx="2706315" cy="2781137"/>
            <a:chOff x="3528102" y="847657"/>
            <a:chExt cx="2029736" cy="2085853"/>
          </a:xfrm>
        </p:grpSpPr>
        <p:sp>
          <p:nvSpPr>
            <p:cNvPr id="26" name="Guidance note">
              <a:extLst>
                <a:ext uri="{FF2B5EF4-FFF2-40B4-BE49-F238E27FC236}">
                  <a16:creationId xmlns:a16="http://schemas.microsoft.com/office/drawing/2014/main" id="{C3AD16BC-865F-4730-B576-3924C11BBB5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7" name="Group 26">
              <a:extLst>
                <a:ext uri="{FF2B5EF4-FFF2-40B4-BE49-F238E27FC236}">
                  <a16:creationId xmlns:a16="http://schemas.microsoft.com/office/drawing/2014/main" id="{8918825A-E661-4165-AFAF-DF026ACCBF7D}"/>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8" name="Picture 3">
                <a:extLst>
                  <a:ext uri="{FF2B5EF4-FFF2-40B4-BE49-F238E27FC236}">
                    <a16:creationId xmlns:a16="http://schemas.microsoft.com/office/drawing/2014/main" id="{D670EEFD-71A1-460B-93B0-010CABE4F6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9" name="Rounded Rectangle 20">
                <a:extLst>
                  <a:ext uri="{FF2B5EF4-FFF2-40B4-BE49-F238E27FC236}">
                    <a16:creationId xmlns:a16="http://schemas.microsoft.com/office/drawing/2014/main" id="{518490A9-DA83-4553-86AD-17100E2D20A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1" name="Guidance note">
            <a:extLst>
              <a:ext uri="{FF2B5EF4-FFF2-40B4-BE49-F238E27FC236}">
                <a16:creationId xmlns:a16="http://schemas.microsoft.com/office/drawing/2014/main" id="{00BC0673-5213-4DA3-BE67-C1DB97C4A10F}"/>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96196142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 char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9FC37DAF-12F7-4FE3-99E2-B1BC731C4CD1}"/>
              </a:ext>
            </a:extLst>
          </p:cNvPr>
          <p:cNvSpPr>
            <a:spLocks noGrp="1"/>
          </p:cNvSpPr>
          <p:nvPr>
            <p:ph type="body" sz="quarter" idx="16"/>
          </p:nvPr>
        </p:nvSpPr>
        <p:spPr>
          <a:xfrm>
            <a:off x="431999"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Text Placeholder 3">
            <a:extLst>
              <a:ext uri="{FF2B5EF4-FFF2-40B4-BE49-F238E27FC236}">
                <a16:creationId xmlns:a16="http://schemas.microsoft.com/office/drawing/2014/main" id="{CEC6E2C5-7988-4109-B04E-4C5B434E0D5F}"/>
              </a:ext>
            </a:extLst>
          </p:cNvPr>
          <p:cNvSpPr>
            <a:spLocks noGrp="1"/>
          </p:cNvSpPr>
          <p:nvPr>
            <p:ph type="body" sz="quarter" idx="17"/>
          </p:nvPr>
        </p:nvSpPr>
        <p:spPr>
          <a:xfrm>
            <a:off x="4368000"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Chart Placeholder 5">
            <a:extLst>
              <a:ext uri="{FF2B5EF4-FFF2-40B4-BE49-F238E27FC236}">
                <a16:creationId xmlns:a16="http://schemas.microsoft.com/office/drawing/2014/main" id="{59BB4BB1-10D0-4A42-B2B1-1F058F0E5999}"/>
              </a:ext>
            </a:extLst>
          </p:cNvPr>
          <p:cNvSpPr>
            <a:spLocks noGrp="1"/>
          </p:cNvSpPr>
          <p:nvPr>
            <p:ph type="chart" sz="quarter" idx="15" hasCustomPrompt="1"/>
          </p:nvPr>
        </p:nvSpPr>
        <p:spPr>
          <a:xfrm>
            <a:off x="8304000" y="1416667"/>
            <a:ext cx="3456000" cy="4605251"/>
          </a:xfrm>
          <a:prstGeom prst="rect">
            <a:avLst/>
          </a:prstGeom>
        </p:spPr>
        <p:txBody>
          <a:bodyPr>
            <a:noAutofit/>
          </a:bodyPr>
          <a:lstStyle>
            <a:lvl1pPr>
              <a:defRPr/>
            </a:lvl1pPr>
          </a:lstStyle>
          <a:p>
            <a:endParaRPr/>
          </a:p>
        </p:txBody>
      </p:sp>
      <p:sp>
        <p:nvSpPr>
          <p:cNvPr id="3" name="Title 2">
            <a:extLst>
              <a:ext uri="{FF2B5EF4-FFF2-40B4-BE49-F238E27FC236}">
                <a16:creationId xmlns:a16="http://schemas.microsoft.com/office/drawing/2014/main" id="{05803B18-A6C4-48D8-9A57-624954E4C422}"/>
              </a:ext>
            </a:extLst>
          </p:cNvPr>
          <p:cNvSpPr>
            <a:spLocks noGrp="1"/>
          </p:cNvSpPr>
          <p:nvPr>
            <p:ph type="title"/>
          </p:nvPr>
        </p:nvSpPr>
        <p:spPr/>
        <p:txBody>
          <a:bodyPr/>
          <a:lstStyle/>
          <a:p>
            <a:r>
              <a:rPr lang="en-GB"/>
              <a:t>Click to edit Master title style</a:t>
            </a:r>
          </a:p>
        </p:txBody>
      </p:sp>
      <p:sp>
        <p:nvSpPr>
          <p:cNvPr id="13" name="Footer Placeholder 2">
            <a:extLst>
              <a:ext uri="{FF2B5EF4-FFF2-40B4-BE49-F238E27FC236}">
                <a16:creationId xmlns:a16="http://schemas.microsoft.com/office/drawing/2014/main" id="{03A40AB7-029F-4311-80FC-0AAAE2F69DD3}"/>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7" name="Group 26">
            <a:extLst>
              <a:ext uri="{FF2B5EF4-FFF2-40B4-BE49-F238E27FC236}">
                <a16:creationId xmlns:a16="http://schemas.microsoft.com/office/drawing/2014/main" id="{FD78705A-DCC5-4C39-8BC7-0071FE0B6E9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C6E2522F-9DAA-41D3-8636-CA2AD6DF26DE}"/>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BF8CA62A-2C50-48E5-8954-5C3104C2B475}"/>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37ACEAC6-5EC9-49C5-A059-7A0DC1FCC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13E90BA5-7852-4BC3-A7C6-1D57B4B4776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Guidance note">
            <a:extLst>
              <a:ext uri="{FF2B5EF4-FFF2-40B4-BE49-F238E27FC236}">
                <a16:creationId xmlns:a16="http://schemas.microsoft.com/office/drawing/2014/main" id="{395CA386-D2EE-45ED-B3EB-20DC32FFECC9}"/>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46139603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GB"/>
              <a:t>Click to edit Master title style</a:t>
            </a:r>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311139663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hart">
    <p:spTree>
      <p:nvGrpSpPr>
        <p:cNvPr id="1" name=""/>
        <p:cNvGrpSpPr/>
        <p:nvPr/>
      </p:nvGrpSpPr>
      <p:grpSpPr>
        <a:xfrm>
          <a:off x="0" y="0"/>
          <a:ext cx="0" cy="0"/>
          <a:chOff x="0" y="0"/>
          <a:chExt cx="0" cy="0"/>
        </a:xfrm>
      </p:grpSpPr>
      <p:sp>
        <p:nvSpPr>
          <p:cNvPr id="19" name="Chart Placeholder 5"/>
          <p:cNvSpPr>
            <a:spLocks noGrp="1"/>
          </p:cNvSpPr>
          <p:nvPr>
            <p:ph type="chart" sz="quarter" idx="15" hasCustomPrompt="1"/>
          </p:nvPr>
        </p:nvSpPr>
        <p:spPr>
          <a:xfrm>
            <a:off x="431800" y="1416667"/>
            <a:ext cx="7391400" cy="4605251"/>
          </a:xfrm>
          <a:prstGeom prst="rect">
            <a:avLst/>
          </a:prstGeom>
        </p:spPr>
        <p:txBody>
          <a:bodyPr>
            <a:noAutofit/>
          </a:bodyPr>
          <a:lstStyle>
            <a:lvl1pPr>
              <a:defRPr>
                <a:solidFill>
                  <a:schemeClr val="accent1"/>
                </a:solidFill>
              </a:defRPr>
            </a:lvl1pPr>
          </a:lstStyle>
          <a:p>
            <a:endParaRPr/>
          </a:p>
        </p:txBody>
      </p:sp>
      <p:sp>
        <p:nvSpPr>
          <p:cNvPr id="5" name="Text Placeholder 4">
            <a:extLst>
              <a:ext uri="{FF2B5EF4-FFF2-40B4-BE49-F238E27FC236}">
                <a16:creationId xmlns:a16="http://schemas.microsoft.com/office/drawing/2014/main" id="{64AF0A20-4521-4105-B244-E4D7D8DC46D9}"/>
              </a:ext>
            </a:extLst>
          </p:cNvPr>
          <p:cNvSpPr>
            <a:spLocks noGrp="1"/>
          </p:cNvSpPr>
          <p:nvPr>
            <p:ph type="body" sz="quarter" idx="17"/>
          </p:nvPr>
        </p:nvSpPr>
        <p:spPr>
          <a:xfrm>
            <a:off x="8304000"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Title 2">
            <a:extLst>
              <a:ext uri="{FF2B5EF4-FFF2-40B4-BE49-F238E27FC236}">
                <a16:creationId xmlns:a16="http://schemas.microsoft.com/office/drawing/2014/main" id="{44F3D2E9-D3DF-4073-8942-F51EDC9F9BC9}"/>
              </a:ext>
            </a:extLst>
          </p:cNvPr>
          <p:cNvSpPr>
            <a:spLocks noGrp="1"/>
          </p:cNvSpPr>
          <p:nvPr>
            <p:ph type="title"/>
          </p:nvPr>
        </p:nvSpPr>
        <p:spPr/>
        <p:txBody>
          <a:bodyPr/>
          <a:lstStyle/>
          <a:p>
            <a:r>
              <a:rPr lang="en-GB"/>
              <a:t>Click to edit Master title style</a:t>
            </a:r>
          </a:p>
        </p:txBody>
      </p:sp>
      <p:sp>
        <p:nvSpPr>
          <p:cNvPr id="17" name="Footer Placeholder 2">
            <a:extLst>
              <a:ext uri="{FF2B5EF4-FFF2-40B4-BE49-F238E27FC236}">
                <a16:creationId xmlns:a16="http://schemas.microsoft.com/office/drawing/2014/main" id="{B8E8D2DA-923C-46FD-AE23-D8997A885C17}"/>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4" name="Group 23">
            <a:extLst>
              <a:ext uri="{FF2B5EF4-FFF2-40B4-BE49-F238E27FC236}">
                <a16:creationId xmlns:a16="http://schemas.microsoft.com/office/drawing/2014/main" id="{554C5F39-EE55-4150-AE38-A7A999F3BA25}"/>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025D7FB3-CF69-4E08-8922-003EB4E3975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528045C4-A569-4BC0-A2C6-680DA682611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0FD70A2C-539C-4A23-AF36-00B08ACFA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A36B5CC0-766A-45B5-97A8-7C56DFCFC8EE}"/>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9" name="Guidance note">
            <a:extLst>
              <a:ext uri="{FF2B5EF4-FFF2-40B4-BE49-F238E27FC236}">
                <a16:creationId xmlns:a16="http://schemas.microsoft.com/office/drawing/2014/main" id="{9FC3F62A-60AD-47BF-8C6C-EA4FD3505A95}"/>
              </a:ext>
            </a:extLst>
          </p:cNvPr>
          <p:cNvSpPr/>
          <p:nvPr userDrawn="1"/>
        </p:nvSpPr>
        <p:spPr>
          <a:xfrm>
            <a:off x="12275233" y="2890202"/>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p>
        </p:txBody>
      </p:sp>
    </p:spTree>
    <p:extLst>
      <p:ext uri="{BB962C8B-B14F-4D97-AF65-F5344CB8AC3E}">
        <p14:creationId xmlns:p14="http://schemas.microsoft.com/office/powerpoint/2010/main" val="2649197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V x 1">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F5B49068-D080-4ACE-BA89-F101FF74DD61}"/>
              </a:ext>
            </a:extLst>
          </p:cNvPr>
          <p:cNvSpPr>
            <a:spLocks noGrp="1"/>
          </p:cNvSpPr>
          <p:nvPr>
            <p:ph type="body" sz="quarter" idx="18"/>
          </p:nvPr>
        </p:nvSpPr>
        <p:spPr>
          <a:xfrm>
            <a:off x="4368000"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1" name="Text Placeholder 4">
            <a:extLst>
              <a:ext uri="{FF2B5EF4-FFF2-40B4-BE49-F238E27FC236}">
                <a16:creationId xmlns:a16="http://schemas.microsoft.com/office/drawing/2014/main" id="{A230DD3F-5BD6-47DB-88DD-B17645228A05}"/>
              </a:ext>
            </a:extLst>
          </p:cNvPr>
          <p:cNvSpPr>
            <a:spLocks noGrp="1"/>
          </p:cNvSpPr>
          <p:nvPr>
            <p:ph type="body" sz="quarter" idx="17"/>
          </p:nvPr>
        </p:nvSpPr>
        <p:spPr>
          <a:xfrm>
            <a:off x="8304000"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cxnSp>
        <p:nvCxnSpPr>
          <p:cNvPr id="10" name="Straight Connector 9">
            <a:extLst>
              <a:ext uri="{FF2B5EF4-FFF2-40B4-BE49-F238E27FC236}">
                <a16:creationId xmlns:a16="http://schemas.microsoft.com/office/drawing/2014/main" id="{AE5F1110-D46C-45FE-84D5-25150A01F2E3}"/>
              </a:ext>
            </a:extLst>
          </p:cNvPr>
          <p:cNvCxnSpPr>
            <a:cxnSpLocks/>
          </p:cNvCxnSpPr>
          <p:nvPr userDrawn="1"/>
        </p:nvCxnSpPr>
        <p:spPr>
          <a:xfrm>
            <a:off x="431800" y="2957420"/>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Picture Placeholder 4">
            <a:extLst>
              <a:ext uri="{FF2B5EF4-FFF2-40B4-BE49-F238E27FC236}">
                <a16:creationId xmlns:a16="http://schemas.microsoft.com/office/drawing/2014/main" id="{E544F918-5B29-4CA8-B698-287CEE5C6122}"/>
              </a:ext>
            </a:extLst>
          </p:cNvPr>
          <p:cNvSpPr>
            <a:spLocks noGrp="1"/>
          </p:cNvSpPr>
          <p:nvPr>
            <p:ph type="pic" sz="quarter" idx="24"/>
          </p:nvPr>
        </p:nvSpPr>
        <p:spPr>
          <a:xfrm>
            <a:off x="431801" y="1416000"/>
            <a:ext cx="1325715" cy="1440000"/>
          </a:xfrm>
          <a:solidFill>
            <a:schemeClr val="bg1">
              <a:lumMod val="95000"/>
            </a:schemeClr>
          </a:solidFill>
        </p:spPr>
        <p:txBody>
          <a:bodyPr>
            <a:noAutofit/>
          </a:bodyPr>
          <a:lstStyle>
            <a:lvl1pPr>
              <a:defRPr sz="1561">
                <a:solidFill>
                  <a:schemeClr val="tx1"/>
                </a:solidFill>
              </a:defRPr>
            </a:lvl1pPr>
          </a:lstStyle>
          <a:p>
            <a:r>
              <a:rPr lang="en-GB" noProof="0"/>
              <a:t>Click icon to add picture</a:t>
            </a:r>
          </a:p>
        </p:txBody>
      </p:sp>
      <p:sp>
        <p:nvSpPr>
          <p:cNvPr id="12" name="Text Placeholder 10">
            <a:extLst>
              <a:ext uri="{FF2B5EF4-FFF2-40B4-BE49-F238E27FC236}">
                <a16:creationId xmlns:a16="http://schemas.microsoft.com/office/drawing/2014/main" id="{DC926757-B24B-4CFA-A750-5FFEEEF69A80}"/>
              </a:ext>
            </a:extLst>
          </p:cNvPr>
          <p:cNvSpPr>
            <a:spLocks noGrp="1"/>
          </p:cNvSpPr>
          <p:nvPr>
            <p:ph type="body" sz="quarter" idx="16"/>
          </p:nvPr>
        </p:nvSpPr>
        <p:spPr>
          <a:xfrm>
            <a:off x="431800" y="3081529"/>
            <a:ext cx="3456517" cy="1467197"/>
          </a:xfrm>
        </p:spPr>
        <p:txBody>
          <a:bodyPr/>
          <a:lstStyle>
            <a:lvl1pPr>
              <a:spcBef>
                <a:spcPts val="0"/>
              </a:spcBef>
              <a:spcAft>
                <a:spcPts val="267"/>
              </a:spcAft>
              <a:defRPr sz="1867"/>
            </a:lvl1pPr>
            <a:lvl2pPr>
              <a:spcBef>
                <a:spcPts val="0"/>
              </a:spcBef>
              <a:spcAft>
                <a:spcPts val="267"/>
              </a:spcAft>
              <a:defRPr sz="1867">
                <a:solidFill>
                  <a:schemeClr val="accent1"/>
                </a:solidFill>
              </a:defRPr>
            </a:lvl2pPr>
            <a:lvl3pPr marL="0" indent="0">
              <a:spcBef>
                <a:spcPts val="0"/>
              </a:spcBef>
              <a:spcAft>
                <a:spcPts val="267"/>
              </a:spcAft>
              <a:buFontTx/>
              <a:buNone/>
              <a:defRPr sz="1600">
                <a:solidFill>
                  <a:schemeClr val="accent1"/>
                </a:solidFill>
              </a:defRPr>
            </a:lvl3pPr>
            <a:lvl4pPr marL="284913" indent="-279958">
              <a:spcBef>
                <a:spcPts val="0"/>
              </a:spcBef>
              <a:spcAft>
                <a:spcPts val="267"/>
              </a:spcAft>
              <a:buFont typeface="Arial" panose="020B0604020202020204" pitchFamily="34" charset="0"/>
              <a:buChar char="•"/>
              <a:defRPr sz="1600">
                <a:solidFill>
                  <a:schemeClr val="accent1"/>
                </a:solidFill>
              </a:defRPr>
            </a:lvl4pPr>
            <a:lvl5pPr marL="559914" indent="-279958">
              <a:spcBef>
                <a:spcPts val="0"/>
              </a:spcBef>
              <a:spcAft>
                <a:spcPts val="267"/>
              </a:spcAft>
              <a:defRPr sz="1600">
                <a:solidFill>
                  <a:schemeClr val="accent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Title 1">
            <a:extLst>
              <a:ext uri="{FF2B5EF4-FFF2-40B4-BE49-F238E27FC236}">
                <a16:creationId xmlns:a16="http://schemas.microsoft.com/office/drawing/2014/main" id="{1C341570-0A8C-4A6D-9F75-3FF3D8333021}"/>
              </a:ext>
            </a:extLst>
          </p:cNvPr>
          <p:cNvSpPr>
            <a:spLocks noGrp="1"/>
          </p:cNvSpPr>
          <p:nvPr>
            <p:ph type="title"/>
          </p:nvPr>
        </p:nvSpPr>
        <p:spPr/>
        <p:txBody>
          <a:bodyPr/>
          <a:lstStyle/>
          <a:p>
            <a:r>
              <a:rPr lang="en-GB"/>
              <a:t>Click to edit Master title style</a:t>
            </a:r>
          </a:p>
        </p:txBody>
      </p:sp>
      <p:sp>
        <p:nvSpPr>
          <p:cNvPr id="22" name="Footer Placeholder 2">
            <a:extLst>
              <a:ext uri="{FF2B5EF4-FFF2-40B4-BE49-F238E27FC236}">
                <a16:creationId xmlns:a16="http://schemas.microsoft.com/office/drawing/2014/main" id="{65364470-3814-46DA-81B6-9B6ABEDC8B9F}"/>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8" name="Group 27">
            <a:extLst>
              <a:ext uri="{FF2B5EF4-FFF2-40B4-BE49-F238E27FC236}">
                <a16:creationId xmlns:a16="http://schemas.microsoft.com/office/drawing/2014/main" id="{3E9C2C4D-4ACC-4F73-A4B9-04807E3ACA87}"/>
              </a:ext>
            </a:extLst>
          </p:cNvPr>
          <p:cNvGrpSpPr/>
          <p:nvPr userDrawn="1"/>
        </p:nvGrpSpPr>
        <p:grpSpPr>
          <a:xfrm>
            <a:off x="12275233" y="1"/>
            <a:ext cx="2706315" cy="2781137"/>
            <a:chOff x="3528102" y="847657"/>
            <a:chExt cx="2029736" cy="2085853"/>
          </a:xfrm>
        </p:grpSpPr>
        <p:sp>
          <p:nvSpPr>
            <p:cNvPr id="29" name="Guidance note">
              <a:extLst>
                <a:ext uri="{FF2B5EF4-FFF2-40B4-BE49-F238E27FC236}">
                  <a16:creationId xmlns:a16="http://schemas.microsoft.com/office/drawing/2014/main" id="{E9DBA4A0-469B-42D9-A384-66D0F7F5CF1C}"/>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0" name="Group 29">
              <a:extLst>
                <a:ext uri="{FF2B5EF4-FFF2-40B4-BE49-F238E27FC236}">
                  <a16:creationId xmlns:a16="http://schemas.microsoft.com/office/drawing/2014/main" id="{4F513AB0-B464-432C-96F6-C01AE1AD896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1" name="Picture 3">
                <a:extLst>
                  <a:ext uri="{FF2B5EF4-FFF2-40B4-BE49-F238E27FC236}">
                    <a16:creationId xmlns:a16="http://schemas.microsoft.com/office/drawing/2014/main" id="{69D17DA6-BCD4-4046-9D31-CF5D4339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2" name="Rounded Rectangle 20">
                <a:extLst>
                  <a:ext uri="{FF2B5EF4-FFF2-40B4-BE49-F238E27FC236}">
                    <a16:creationId xmlns:a16="http://schemas.microsoft.com/office/drawing/2014/main" id="{8B82DBD2-6FB6-4465-9E2D-6DA528C0AEC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3" name="Round Diagonal Corner Rectangle 4">
            <a:extLst>
              <a:ext uri="{FF2B5EF4-FFF2-40B4-BE49-F238E27FC236}">
                <a16:creationId xmlns:a16="http://schemas.microsoft.com/office/drawing/2014/main" id="{CCFF34D1-F27E-4737-B8CF-F9385F2D624E}"/>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122877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x 3">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8B2B09D-D81C-4260-912F-CB531B07FB99}"/>
              </a:ext>
            </a:extLst>
          </p:cNvPr>
          <p:cNvCxnSpPr>
            <a:cxnSpLocks/>
          </p:cNvCxnSpPr>
          <p:nvPr userDrawn="1"/>
        </p:nvCxnSpPr>
        <p:spPr>
          <a:xfrm>
            <a:off x="431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0">
            <a:extLst>
              <a:ext uri="{FF2B5EF4-FFF2-40B4-BE49-F238E27FC236}">
                <a16:creationId xmlns:a16="http://schemas.microsoft.com/office/drawing/2014/main" id="{5A143F75-F1B4-412B-A3E2-850CC3D2A545}"/>
              </a:ext>
            </a:extLst>
          </p:cNvPr>
          <p:cNvSpPr>
            <a:spLocks noGrp="1"/>
          </p:cNvSpPr>
          <p:nvPr>
            <p:ph type="body" sz="quarter" idx="16"/>
          </p:nvPr>
        </p:nvSpPr>
        <p:spPr>
          <a:xfrm>
            <a:off x="431800"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Picture Placeholder 4">
            <a:extLst>
              <a:ext uri="{FF2B5EF4-FFF2-40B4-BE49-F238E27FC236}">
                <a16:creationId xmlns:a16="http://schemas.microsoft.com/office/drawing/2014/main" id="{988D91BD-83E2-4D8E-A9D9-FB230B58F4C1}"/>
              </a:ext>
            </a:extLst>
          </p:cNvPr>
          <p:cNvSpPr>
            <a:spLocks noGrp="1"/>
          </p:cNvSpPr>
          <p:nvPr>
            <p:ph type="pic" sz="quarter" idx="24"/>
          </p:nvPr>
        </p:nvSpPr>
        <p:spPr>
          <a:xfrm>
            <a:off x="431802" y="1416001"/>
            <a:ext cx="1119716" cy="1217083"/>
          </a:xfrm>
          <a:solidFill>
            <a:schemeClr val="bg1">
              <a:lumMod val="95000"/>
            </a:schemeClr>
          </a:solidFill>
        </p:spPr>
        <p:txBody>
          <a:bodyPr>
            <a:noAutofit/>
          </a:bodyPr>
          <a:lstStyle>
            <a:lvl1pPr>
              <a:defRPr sz="1561">
                <a:solidFill>
                  <a:schemeClr val="tx1"/>
                </a:solidFill>
              </a:defRPr>
            </a:lvl1pPr>
          </a:lstStyle>
          <a:p>
            <a:r>
              <a:rPr lang="en-GB" noProof="0"/>
              <a:t>Click icon to add picture</a:t>
            </a:r>
          </a:p>
        </p:txBody>
      </p:sp>
      <p:cxnSp>
        <p:nvCxnSpPr>
          <p:cNvPr id="29" name="Straight Connector 28">
            <a:extLst>
              <a:ext uri="{FF2B5EF4-FFF2-40B4-BE49-F238E27FC236}">
                <a16:creationId xmlns:a16="http://schemas.microsoft.com/office/drawing/2014/main" id="{FC82E8DE-D700-4FDB-B492-FBBE73708601}"/>
              </a:ext>
            </a:extLst>
          </p:cNvPr>
          <p:cNvCxnSpPr>
            <a:cxnSpLocks/>
          </p:cNvCxnSpPr>
          <p:nvPr userDrawn="1"/>
        </p:nvCxnSpPr>
        <p:spPr>
          <a:xfrm>
            <a:off x="4368800"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 Placeholder 10">
            <a:extLst>
              <a:ext uri="{FF2B5EF4-FFF2-40B4-BE49-F238E27FC236}">
                <a16:creationId xmlns:a16="http://schemas.microsoft.com/office/drawing/2014/main" id="{A797DDDD-D10E-4826-9799-F77851FA3A18}"/>
              </a:ext>
            </a:extLst>
          </p:cNvPr>
          <p:cNvSpPr>
            <a:spLocks noGrp="1"/>
          </p:cNvSpPr>
          <p:nvPr>
            <p:ph type="body" sz="quarter" idx="25"/>
          </p:nvPr>
        </p:nvSpPr>
        <p:spPr>
          <a:xfrm>
            <a:off x="4368800"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1" name="Picture Placeholder 4">
            <a:extLst>
              <a:ext uri="{FF2B5EF4-FFF2-40B4-BE49-F238E27FC236}">
                <a16:creationId xmlns:a16="http://schemas.microsoft.com/office/drawing/2014/main" id="{BE7E812B-C0C2-4E15-A5E1-88C87117715B}"/>
              </a:ext>
            </a:extLst>
          </p:cNvPr>
          <p:cNvSpPr>
            <a:spLocks noGrp="1"/>
          </p:cNvSpPr>
          <p:nvPr>
            <p:ph type="pic" sz="quarter" idx="26"/>
          </p:nvPr>
        </p:nvSpPr>
        <p:spPr>
          <a:xfrm>
            <a:off x="4368802" y="1416001"/>
            <a:ext cx="1119716" cy="1217083"/>
          </a:xfrm>
          <a:solidFill>
            <a:schemeClr val="bg1">
              <a:lumMod val="95000"/>
            </a:schemeClr>
          </a:solidFill>
        </p:spPr>
        <p:txBody>
          <a:bodyPr>
            <a:noAutofit/>
          </a:bodyPr>
          <a:lstStyle>
            <a:lvl1pPr>
              <a:defRPr sz="1561">
                <a:solidFill>
                  <a:schemeClr val="tx1"/>
                </a:solidFill>
              </a:defRPr>
            </a:lvl1pPr>
          </a:lstStyle>
          <a:p>
            <a:r>
              <a:rPr lang="en-GB" noProof="0"/>
              <a:t>Click icon to add picture</a:t>
            </a:r>
          </a:p>
        </p:txBody>
      </p:sp>
      <p:cxnSp>
        <p:nvCxnSpPr>
          <p:cNvPr id="32" name="Straight Connector 31">
            <a:extLst>
              <a:ext uri="{FF2B5EF4-FFF2-40B4-BE49-F238E27FC236}">
                <a16:creationId xmlns:a16="http://schemas.microsoft.com/office/drawing/2014/main" id="{A5E4984C-A870-48D7-A38E-4D226B28CF21}"/>
              </a:ext>
            </a:extLst>
          </p:cNvPr>
          <p:cNvCxnSpPr>
            <a:cxnSpLocks/>
          </p:cNvCxnSpPr>
          <p:nvPr userDrawn="1"/>
        </p:nvCxnSpPr>
        <p:spPr>
          <a:xfrm>
            <a:off x="8303683" y="2748472"/>
            <a:ext cx="34565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10">
            <a:extLst>
              <a:ext uri="{FF2B5EF4-FFF2-40B4-BE49-F238E27FC236}">
                <a16:creationId xmlns:a16="http://schemas.microsoft.com/office/drawing/2014/main" id="{D3ACC50D-43D4-45A0-975F-9B408E6BD141}"/>
              </a:ext>
            </a:extLst>
          </p:cNvPr>
          <p:cNvSpPr>
            <a:spLocks noGrp="1"/>
          </p:cNvSpPr>
          <p:nvPr>
            <p:ph type="body" sz="quarter" idx="27"/>
          </p:nvPr>
        </p:nvSpPr>
        <p:spPr>
          <a:xfrm>
            <a:off x="8303683" y="2872581"/>
            <a:ext cx="3456517" cy="1846660"/>
          </a:xfrm>
        </p:spPr>
        <p:txBody>
          <a:bodyPr/>
          <a:lstStyle>
            <a:lvl1pPr>
              <a:spcBef>
                <a:spcPts val="800"/>
              </a:spcBef>
              <a:spcAft>
                <a:spcPts val="0"/>
              </a:spcAft>
              <a:defRPr sz="1867"/>
            </a:lvl1pPr>
            <a:lvl2pPr>
              <a:spcBef>
                <a:spcPts val="800"/>
              </a:spcBef>
              <a:spcAft>
                <a:spcPts val="0"/>
              </a:spcAft>
              <a:defRPr sz="1867"/>
            </a:lvl2pPr>
            <a:lvl3pPr marL="0" indent="0">
              <a:spcBef>
                <a:spcPts val="800"/>
              </a:spcBef>
              <a:spcAft>
                <a:spcPts val="0"/>
              </a:spcAft>
              <a:buFontTx/>
              <a:buNone/>
              <a:defRPr sz="1867"/>
            </a:lvl3pPr>
            <a:lvl4pPr marL="284913" indent="-279958">
              <a:spcBef>
                <a:spcPts val="800"/>
              </a:spcBef>
              <a:spcAft>
                <a:spcPts val="0"/>
              </a:spcAft>
              <a:buFont typeface="Arial" panose="020B0604020202020204" pitchFamily="34" charset="0"/>
              <a:buChar char="•"/>
              <a:defRPr sz="1867"/>
            </a:lvl4pPr>
            <a:lvl5pPr marL="559914" indent="-279958">
              <a:spcBef>
                <a:spcPts val="800"/>
              </a:spcBef>
              <a:spcAft>
                <a:spcPts val="0"/>
              </a:spcAft>
              <a:defRPr sz="1867"/>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4" name="Picture Placeholder 4">
            <a:extLst>
              <a:ext uri="{FF2B5EF4-FFF2-40B4-BE49-F238E27FC236}">
                <a16:creationId xmlns:a16="http://schemas.microsoft.com/office/drawing/2014/main" id="{B3C3C8F3-419D-4EF9-BB29-AE7F1F1732D1}"/>
              </a:ext>
            </a:extLst>
          </p:cNvPr>
          <p:cNvSpPr>
            <a:spLocks noGrp="1"/>
          </p:cNvSpPr>
          <p:nvPr>
            <p:ph type="pic" sz="quarter" idx="28"/>
          </p:nvPr>
        </p:nvSpPr>
        <p:spPr>
          <a:xfrm>
            <a:off x="8303685" y="1416001"/>
            <a:ext cx="1119716" cy="1217083"/>
          </a:xfrm>
          <a:solidFill>
            <a:schemeClr val="bg1">
              <a:lumMod val="95000"/>
            </a:schemeClr>
          </a:solidFill>
        </p:spPr>
        <p:txBody>
          <a:bodyPr>
            <a:noAutofit/>
          </a:bodyPr>
          <a:lstStyle>
            <a:lvl1pPr>
              <a:defRPr sz="1561">
                <a:solidFill>
                  <a:schemeClr val="tx1"/>
                </a:solidFill>
              </a:defRPr>
            </a:lvl1pPr>
          </a:lstStyle>
          <a:p>
            <a:r>
              <a:rPr lang="en-GB" noProof="0"/>
              <a:t>Click icon to add picture</a:t>
            </a:r>
          </a:p>
        </p:txBody>
      </p:sp>
      <p:sp>
        <p:nvSpPr>
          <p:cNvPr id="2" name="Title 1">
            <a:extLst>
              <a:ext uri="{FF2B5EF4-FFF2-40B4-BE49-F238E27FC236}">
                <a16:creationId xmlns:a16="http://schemas.microsoft.com/office/drawing/2014/main" id="{C0BB4D65-DB5D-4395-AECD-E4A4DD1DC5DB}"/>
              </a:ext>
            </a:extLst>
          </p:cNvPr>
          <p:cNvSpPr>
            <a:spLocks noGrp="1"/>
          </p:cNvSpPr>
          <p:nvPr>
            <p:ph type="title"/>
          </p:nvPr>
        </p:nvSpPr>
        <p:spPr/>
        <p:txBody>
          <a:bodyPr/>
          <a:lstStyle/>
          <a:p>
            <a:r>
              <a:rPr lang="en-GB"/>
              <a:t>Click to edit Master title style</a:t>
            </a:r>
          </a:p>
        </p:txBody>
      </p:sp>
      <p:sp>
        <p:nvSpPr>
          <p:cNvPr id="21" name="Text Placeholder 10">
            <a:extLst>
              <a:ext uri="{FF2B5EF4-FFF2-40B4-BE49-F238E27FC236}">
                <a16:creationId xmlns:a16="http://schemas.microsoft.com/office/drawing/2014/main" id="{BD674DDD-BACE-4633-A51D-B34FB33EEC8B}"/>
              </a:ext>
            </a:extLst>
          </p:cNvPr>
          <p:cNvSpPr>
            <a:spLocks noGrp="1"/>
          </p:cNvSpPr>
          <p:nvPr>
            <p:ph type="body" sz="quarter" idx="32"/>
          </p:nvPr>
        </p:nvSpPr>
        <p:spPr>
          <a:xfrm>
            <a:off x="1638300" y="1416000"/>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3" name="Text Placeholder 10">
            <a:extLst>
              <a:ext uri="{FF2B5EF4-FFF2-40B4-BE49-F238E27FC236}">
                <a16:creationId xmlns:a16="http://schemas.microsoft.com/office/drawing/2014/main" id="{901DDDCC-04BF-4981-893E-E22AFEDF5ACD}"/>
              </a:ext>
            </a:extLst>
          </p:cNvPr>
          <p:cNvSpPr>
            <a:spLocks noGrp="1"/>
          </p:cNvSpPr>
          <p:nvPr>
            <p:ph type="body" sz="quarter" idx="33"/>
          </p:nvPr>
        </p:nvSpPr>
        <p:spPr>
          <a:xfrm>
            <a:off x="5575300" y="1416000"/>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4" name="Text Placeholder 10">
            <a:extLst>
              <a:ext uri="{FF2B5EF4-FFF2-40B4-BE49-F238E27FC236}">
                <a16:creationId xmlns:a16="http://schemas.microsoft.com/office/drawing/2014/main" id="{F15142A3-375C-45DF-AF42-2245E24CD465}"/>
              </a:ext>
            </a:extLst>
          </p:cNvPr>
          <p:cNvSpPr>
            <a:spLocks noGrp="1"/>
          </p:cNvSpPr>
          <p:nvPr>
            <p:ph type="body" sz="quarter" idx="34"/>
          </p:nvPr>
        </p:nvSpPr>
        <p:spPr>
          <a:xfrm>
            <a:off x="9512300" y="1416000"/>
            <a:ext cx="2250019" cy="1385187"/>
          </a:xfrm>
        </p:spPr>
        <p:txBody>
          <a:bodyPr/>
          <a:lstStyle>
            <a:lvl1pPr>
              <a:spcBef>
                <a:spcPts val="0"/>
              </a:spcBef>
              <a:spcAft>
                <a:spcPts val="267"/>
              </a:spcAft>
              <a:defRPr sz="1467"/>
            </a:lvl1pPr>
            <a:lvl2pPr>
              <a:spcBef>
                <a:spcPts val="0"/>
              </a:spcBef>
              <a:spcAft>
                <a:spcPts val="267"/>
              </a:spcAft>
              <a:defRPr sz="1467">
                <a:solidFill>
                  <a:schemeClr val="accent1"/>
                </a:solidFill>
              </a:defRPr>
            </a:lvl2pPr>
            <a:lvl3pPr marL="0" indent="0">
              <a:spcBef>
                <a:spcPts val="0"/>
              </a:spcBef>
              <a:spcAft>
                <a:spcPts val="267"/>
              </a:spcAft>
              <a:buFontTx/>
              <a:buNone/>
              <a:defRPr sz="1200">
                <a:solidFill>
                  <a:schemeClr val="accent1"/>
                </a:solidFill>
              </a:defRPr>
            </a:lvl3pPr>
            <a:lvl4pPr marL="284913" indent="-279958">
              <a:spcBef>
                <a:spcPts val="0"/>
              </a:spcBef>
              <a:spcAft>
                <a:spcPts val="267"/>
              </a:spcAft>
              <a:buFont typeface="Arial" panose="020B0604020202020204" pitchFamily="34" charset="0"/>
              <a:buChar char="•"/>
              <a:defRPr sz="1200">
                <a:solidFill>
                  <a:schemeClr val="accent1"/>
                </a:solidFill>
              </a:defRPr>
            </a:lvl4pPr>
            <a:lvl5pPr marL="559914" indent="-279958">
              <a:spcBef>
                <a:spcPts val="0"/>
              </a:spcBef>
              <a:spcAft>
                <a:spcPts val="267"/>
              </a:spcAft>
              <a:defRPr sz="1200">
                <a:solidFill>
                  <a:schemeClr val="accent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7" name="Footer Placeholder 2">
            <a:extLst>
              <a:ext uri="{FF2B5EF4-FFF2-40B4-BE49-F238E27FC236}">
                <a16:creationId xmlns:a16="http://schemas.microsoft.com/office/drawing/2014/main" id="{45A0E1D1-8595-4E45-A401-A475018540FC}"/>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43" name="Group 42">
            <a:extLst>
              <a:ext uri="{FF2B5EF4-FFF2-40B4-BE49-F238E27FC236}">
                <a16:creationId xmlns:a16="http://schemas.microsoft.com/office/drawing/2014/main" id="{B815125D-7568-4091-BEEB-35B82C7A282E}"/>
              </a:ext>
            </a:extLst>
          </p:cNvPr>
          <p:cNvGrpSpPr/>
          <p:nvPr userDrawn="1"/>
        </p:nvGrpSpPr>
        <p:grpSpPr>
          <a:xfrm>
            <a:off x="12275233" y="1"/>
            <a:ext cx="2706315" cy="2781137"/>
            <a:chOff x="3528102" y="847657"/>
            <a:chExt cx="2029736" cy="2085853"/>
          </a:xfrm>
        </p:grpSpPr>
        <p:sp>
          <p:nvSpPr>
            <p:cNvPr id="44" name="Guidance note">
              <a:extLst>
                <a:ext uri="{FF2B5EF4-FFF2-40B4-BE49-F238E27FC236}">
                  <a16:creationId xmlns:a16="http://schemas.microsoft.com/office/drawing/2014/main" id="{05DADCA8-9F14-4D3E-AEA6-3968A4B99D52}"/>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45" name="Group 44">
              <a:extLst>
                <a:ext uri="{FF2B5EF4-FFF2-40B4-BE49-F238E27FC236}">
                  <a16:creationId xmlns:a16="http://schemas.microsoft.com/office/drawing/2014/main" id="{35567F3E-A867-493E-9CDF-6C283ED69F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46" name="Picture 3">
                <a:extLst>
                  <a:ext uri="{FF2B5EF4-FFF2-40B4-BE49-F238E27FC236}">
                    <a16:creationId xmlns:a16="http://schemas.microsoft.com/office/drawing/2014/main" id="{EF71D8E4-9AAD-42D4-BB7D-BD4FF105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47" name="Rounded Rectangle 20">
                <a:extLst>
                  <a:ext uri="{FF2B5EF4-FFF2-40B4-BE49-F238E27FC236}">
                    <a16:creationId xmlns:a16="http://schemas.microsoft.com/office/drawing/2014/main" id="{F43BCCBD-E91E-4385-9D1C-933F4A1EFF49}"/>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48" name="Round Diagonal Corner Rectangle 4">
            <a:extLst>
              <a:ext uri="{FF2B5EF4-FFF2-40B4-BE49-F238E27FC236}">
                <a16:creationId xmlns:a16="http://schemas.microsoft.com/office/drawing/2014/main" id="{DCC9EC93-F46B-4A7B-8A65-57D85F810085}"/>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687131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GB"/>
              <a:t>Click to edit Master title style</a:t>
            </a:r>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9" name="Picture 8"/>
          <p:cNvPicPr>
            <a:picLocks noChangeAspect="1"/>
          </p:cNvPicPr>
          <p:nvPr userDrawn="1"/>
        </p:nvPicPr>
        <p:blipFill rotWithShape="1">
          <a:blip r:embed="rId4"/>
          <a:srcRect l="7480" t="27066" r="32612"/>
          <a:stretch/>
        </p:blipFill>
        <p:spPr>
          <a:xfrm rot="16200000" flipV="1">
            <a:off x="6262073" y="928073"/>
            <a:ext cx="6858000" cy="5001855"/>
          </a:xfrm>
          <a:prstGeom prst="rect">
            <a:avLst/>
          </a:prstGeom>
        </p:spPr>
      </p:pic>
      <p:pic>
        <p:nvPicPr>
          <p:cNvPr id="6" name="Picture 9">
            <a:extLst>
              <a:ext uri="{FF2B5EF4-FFF2-40B4-BE49-F238E27FC236}">
                <a16:creationId xmlns:a16="http://schemas.microsoft.com/office/drawing/2014/main" id="{DF1E016C-9CBD-174E-9DC5-9A7FFC16D30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31801"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719279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5334000" y="1856146"/>
            <a:ext cx="6858000" cy="5001855"/>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GB"/>
              <a:t>Click to edit Master title style</a:t>
            </a:r>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7627"/>
          </a:xfrm>
        </p:spPr>
        <p:txBody>
          <a:bodyPr/>
          <a:lstStyle>
            <a:lvl1pPr>
              <a:spcAft>
                <a:spcPts val="0"/>
              </a:spcAft>
              <a:defRPr>
                <a:solidFill>
                  <a:schemeClr val="bg1"/>
                </a:solidFill>
              </a:defRPr>
            </a:lvl1pPr>
            <a:lvl2pPr>
              <a:defRPr>
                <a:solidFill>
                  <a:schemeClr val="bg1"/>
                </a:solidFill>
              </a:defRPr>
            </a:lvl2pPr>
          </a:lstStyle>
          <a:p>
            <a:pPr lvl="0"/>
            <a:r>
              <a:rPr lang="en-GB"/>
              <a:t>Name</a:t>
            </a:r>
          </a:p>
          <a:p>
            <a:pPr lvl="1"/>
            <a:r>
              <a:rPr lang="en-GB"/>
              <a:t>Date</a:t>
            </a:r>
          </a:p>
        </p:txBody>
      </p:sp>
      <p:pic>
        <p:nvPicPr>
          <p:cNvPr id="6" name="Picture 9">
            <a:extLst>
              <a:ext uri="{FF2B5EF4-FFF2-40B4-BE49-F238E27FC236}">
                <a16:creationId xmlns:a16="http://schemas.microsoft.com/office/drawing/2014/main" id="{B9B6F9B2-7B30-CC42-8DF3-6A2B744A8BF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31801"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00631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GB"/>
              <a:t>Title</a:t>
            </a:r>
          </a:p>
          <a:p>
            <a:pPr lvl="1"/>
            <a:r>
              <a:rPr lang="en-GB"/>
              <a:t>Sub heading</a:t>
            </a:r>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GB"/>
              <a:t>1</a:t>
            </a:r>
          </a:p>
        </p:txBody>
      </p:sp>
      <p:pic>
        <p:nvPicPr>
          <p:cNvPr id="14" name="Picture 13"/>
          <p:cNvPicPr>
            <a:picLocks noChangeAspect="1"/>
          </p:cNvPicPr>
          <p:nvPr userDrawn="1"/>
        </p:nvPicPr>
        <p:blipFill rotWithShape="1">
          <a:blip r:embed="rId4"/>
          <a:srcRect r="23305" b="53486"/>
          <a:stretch/>
        </p:blipFill>
        <p:spPr>
          <a:xfrm>
            <a:off x="5855432" y="2771098"/>
            <a:ext cx="6336569" cy="4086903"/>
          </a:xfrm>
          <a:prstGeom prst="rect">
            <a:avLst/>
          </a:prstGeom>
        </p:spPr>
      </p:pic>
      <p:pic>
        <p:nvPicPr>
          <p:cNvPr id="7" name="Picture 9">
            <a:extLst>
              <a:ext uri="{FF2B5EF4-FFF2-40B4-BE49-F238E27FC236}">
                <a16:creationId xmlns:a16="http://schemas.microsoft.com/office/drawing/2014/main" id="{56B68557-F59E-B148-90F3-8E28A274B18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31801" y="376768"/>
            <a:ext cx="1547284"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3055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42920181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250324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GB"/>
              <a:t>Click to edit Master title style</a:t>
            </a:r>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3" y="1"/>
            <a:ext cx="2706315" cy="2781137"/>
            <a:chOff x="3528102" y="847657"/>
            <a:chExt cx="2029736" cy="2085853"/>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92511039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CDD03D1-1928-4782-B5F4-C0AA3E96C3F0}" type="datetimeFigureOut">
              <a:rPr lang="en-US" smtClean="0"/>
              <a:t>9/13/2021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DA7879-4FC5-4B45-B5D0-4ABEE53381C6}" type="slidenum">
              <a:rPr lang="en-US" smtClean="0"/>
              <a:t>‹#›</a:t>
            </a:fld>
            <a:endParaRPr lang="en-US"/>
          </a:p>
        </p:txBody>
      </p:sp>
    </p:spTree>
    <p:extLst>
      <p:ext uri="{BB962C8B-B14F-4D97-AF65-F5344CB8AC3E}">
        <p14:creationId xmlns:p14="http://schemas.microsoft.com/office/powerpoint/2010/main" val="3329961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CDD03D1-1928-4782-B5F4-C0AA3E96C3F0}" type="datetimeFigureOut">
              <a:rPr lang="en-US" smtClean="0"/>
              <a:t>9/13/2021</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BDA7879-4FC5-4B45-B5D0-4ABEE53381C6}" type="slidenum">
              <a:rPr lang="en-US" smtClean="0"/>
              <a:t>‹#›</a:t>
            </a:fld>
            <a:endParaRPr lang="en-US"/>
          </a:p>
        </p:txBody>
      </p:sp>
    </p:spTree>
    <p:extLst>
      <p:ext uri="{BB962C8B-B14F-4D97-AF65-F5344CB8AC3E}">
        <p14:creationId xmlns:p14="http://schemas.microsoft.com/office/powerpoint/2010/main" val="2417744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18478430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a:xfrm>
            <a:off x="3615565" y="6444260"/>
            <a:ext cx="7828105" cy="169277"/>
          </a:xfrm>
          <a:prstGeom prst="rect">
            <a:avLst/>
          </a:prstGeom>
        </p:spPr>
        <p:txBody>
          <a:bodyPr lIns="91436" tIns="45718" rIns="91436" bIns="45718"/>
          <a:lstStyle>
            <a:lvl1pPr>
              <a:defRPr b="0"/>
            </a:lvl1pPr>
          </a:lstStyle>
          <a:p>
            <a:pPr>
              <a:tabLst>
                <a:tab pos="988965" algn="l"/>
              </a:tabLst>
            </a:pPr>
            <a:r>
              <a:rPr lang="en-US"/>
              <a:t>Extended Leadership Team Conference 2018</a:t>
            </a:r>
            <a:endParaRPr lang="fr-FR" b="1"/>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712893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91" y="1416053"/>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7" y="1416672"/>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72"/>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3487088" y="6419624"/>
            <a:ext cx="7753255" cy="169277"/>
          </a:xfrm>
          <a:prstGeom prst="rect">
            <a:avLst/>
          </a:prstGeom>
        </p:spPr>
        <p:txBody>
          <a:bodyPr lIns="91436" tIns="45718" rIns="91436" bIns="45718"/>
          <a:lstStyle>
            <a:lvl1pPr>
              <a:defRPr b="0"/>
            </a:lvl1pPr>
          </a:lstStyle>
          <a:p>
            <a:pPr>
              <a:tabLst>
                <a:tab pos="988965" algn="l"/>
              </a:tabLst>
            </a:pPr>
            <a:r>
              <a:rPr lang="en-US"/>
              <a:t>Extended Leadership Team Conference 2018</a:t>
            </a:r>
            <a:endParaRPr lang="fr-FR"/>
          </a:p>
        </p:txBody>
      </p:sp>
    </p:spTree>
    <p:extLst>
      <p:ext uri="{BB962C8B-B14F-4D97-AF65-F5344CB8AC3E}">
        <p14:creationId xmlns:p14="http://schemas.microsoft.com/office/powerpoint/2010/main" val="569603644"/>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a:xfrm>
            <a:off x="3615565" y="6452784"/>
            <a:ext cx="7828105" cy="169277"/>
          </a:xfrm>
          <a:prstGeom prst="rect">
            <a:avLst/>
          </a:prstGeom>
        </p:spPr>
        <p:txBody>
          <a:bodyPr lIns="91436" tIns="45718" rIns="91436" bIns="45718"/>
          <a:lstStyle>
            <a:lvl1pPr>
              <a:defRPr b="0"/>
            </a:lvl1pPr>
          </a:lstStyle>
          <a:p>
            <a:pPr>
              <a:tabLst>
                <a:tab pos="988965" algn="l"/>
              </a:tabLst>
            </a:pPr>
            <a:r>
              <a:rPr lang="en-US"/>
              <a:t>Extended Leadership Team Conference 2018</a:t>
            </a:r>
            <a:endParaRPr lang="fr-FR" b="1"/>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9" y="1424520"/>
            <a:ext cx="7392828" cy="18774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64478621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9"/>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6" y="6376996"/>
            <a:ext cx="9593887" cy="169277"/>
          </a:xfrm>
          <a:prstGeom prst="rect">
            <a:avLst/>
          </a:prstGeom>
        </p:spPr>
        <p:txBody>
          <a:bodyPr lIns="91436" tIns="45718" rIns="91436" bIns="45718"/>
          <a:lstStyle>
            <a:lvl1pPr>
              <a:defRPr b="0"/>
            </a:lvl1pPr>
          </a:lstStyle>
          <a:p>
            <a:pPr>
              <a:tabLst>
                <a:tab pos="988965" algn="l"/>
              </a:tabLst>
            </a:pPr>
            <a:r>
              <a:rPr lang="en-US"/>
              <a:t>Extended Leadership Team Conference 2018</a:t>
            </a:r>
            <a:endParaRPr lang="fr-FR"/>
          </a:p>
        </p:txBody>
      </p:sp>
    </p:spTree>
    <p:extLst>
      <p:ext uri="{BB962C8B-B14F-4D97-AF65-F5344CB8AC3E}">
        <p14:creationId xmlns:p14="http://schemas.microsoft.com/office/powerpoint/2010/main" val="26056012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255203998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stretch>
            <a:fillRect/>
          </a:stretch>
        </p:blipFill>
        <p:spPr>
          <a:xfrm>
            <a:off x="440260" y="323987"/>
            <a:ext cx="4610853" cy="547109"/>
          </a:xfrm>
          <a:prstGeom prst="rect">
            <a:avLst/>
          </a:prstGeom>
        </p:spPr>
      </p:pic>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0" y="4388835"/>
            <a:ext cx="3745944" cy="533480"/>
          </a:xfrm>
        </p:spPr>
        <p:txBody>
          <a:bodyPr/>
          <a:lstStyle>
            <a:lvl1pPr>
              <a:spcAft>
                <a:spcPts val="0"/>
              </a:spcAft>
              <a:defRPr>
                <a:solidFill>
                  <a:schemeClr val="bg1"/>
                </a:solidFill>
              </a:defRPr>
            </a:lvl1pPr>
            <a:lvl2pPr>
              <a:defRPr>
                <a:solidFill>
                  <a:schemeClr val="bg1"/>
                </a:solidFill>
              </a:defRPr>
            </a:lvl2pPr>
          </a:lstStyle>
          <a:p>
            <a:pPr lvl="0"/>
            <a:r>
              <a:rPr lang="en-US"/>
              <a:t>Babson Executive Conference Centre</a:t>
            </a:r>
          </a:p>
          <a:p>
            <a:pPr lvl="1"/>
            <a:r>
              <a:rPr lang="en-US"/>
              <a:t>October 9 &amp; 10, 2018</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2" name="TextBox 1"/>
          <p:cNvSpPr txBox="1"/>
          <p:nvPr/>
        </p:nvSpPr>
        <p:spPr bwMode="auto">
          <a:xfrm>
            <a:off x="440260" y="2001164"/>
            <a:ext cx="621916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sz="4000" b="0" kern="0">
                <a:solidFill>
                  <a:schemeClr val="bg1"/>
                </a:solidFill>
                <a:latin typeface="+mn-lt"/>
                <a:ea typeface="+mn-ea"/>
              </a:rPr>
              <a:t>Extended </a:t>
            </a:r>
            <a:r>
              <a:rPr lang="en-GB" sz="4000" b="1" kern="0">
                <a:solidFill>
                  <a:schemeClr val="bg1"/>
                </a:solidFill>
                <a:latin typeface="+mn-lt"/>
                <a:ea typeface="+mn-ea"/>
              </a:rPr>
              <a:t>ITLT </a:t>
            </a:r>
            <a:r>
              <a:rPr lang="en-GB" sz="4000" b="0" kern="0">
                <a:solidFill>
                  <a:schemeClr val="bg1"/>
                </a:solidFill>
                <a:latin typeface="+mn-lt"/>
                <a:ea typeface="+mn-ea"/>
              </a:rPr>
              <a:t>Conference</a:t>
            </a:r>
            <a:endParaRPr lang="en-GB" sz="4000" b="1" kern="0">
              <a:solidFill>
                <a:schemeClr val="bg1"/>
              </a:solidFill>
              <a:latin typeface="+mn-lt"/>
              <a:ea typeface="+mn-ea"/>
            </a:endParaRPr>
          </a:p>
        </p:txBody>
      </p:sp>
    </p:spTree>
    <p:extLst>
      <p:ext uri="{BB962C8B-B14F-4D97-AF65-F5344CB8AC3E}">
        <p14:creationId xmlns:p14="http://schemas.microsoft.com/office/powerpoint/2010/main" val="30439631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sp>
        <p:nvSpPr>
          <p:cNvPr id="15" name="Picture Placeholder 12"/>
          <p:cNvSpPr>
            <a:spLocks noGrp="1" noChangeAspect="1"/>
          </p:cNvSpPr>
          <p:nvPr>
            <p:ph type="pic" sz="quarter" idx="15" hasCustomPrompt="1"/>
          </p:nvPr>
        </p:nvSpPr>
        <p:spPr bwMode="gray">
          <a:xfrm rot="16200000">
            <a:off x="-137512" y="475145"/>
            <a:ext cx="537365" cy="26868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Tree>
    <p:extLst>
      <p:ext uri="{BB962C8B-B14F-4D97-AF65-F5344CB8AC3E}">
        <p14:creationId xmlns:p14="http://schemas.microsoft.com/office/powerpoint/2010/main" val="321180315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F52CBFD-699B-45C5-A157-E323D3A6D5CC}"/>
              </a:ext>
            </a:extLst>
          </p:cNvPr>
          <p:cNvSpPr>
            <a:spLocks noGrp="1"/>
          </p:cNvSpPr>
          <p:nvPr>
            <p:ph type="body" sz="quarter" idx="16"/>
          </p:nvPr>
        </p:nvSpPr>
        <p:spPr>
          <a:xfrm>
            <a:off x="432000" y="1416668"/>
            <a:ext cx="5424817" cy="250324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Text Placeholder 3">
            <a:extLst>
              <a:ext uri="{FF2B5EF4-FFF2-40B4-BE49-F238E27FC236}">
                <a16:creationId xmlns:a16="http://schemas.microsoft.com/office/drawing/2014/main" id="{A54D8696-31B7-4DB8-B15D-873BDA46532E}"/>
              </a:ext>
            </a:extLst>
          </p:cNvPr>
          <p:cNvSpPr>
            <a:spLocks noGrp="1"/>
          </p:cNvSpPr>
          <p:nvPr>
            <p:ph type="body" sz="quarter" idx="17"/>
          </p:nvPr>
        </p:nvSpPr>
        <p:spPr>
          <a:xfrm>
            <a:off x="6335184" y="1416668"/>
            <a:ext cx="5424000" cy="250324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Title 2">
            <a:extLst>
              <a:ext uri="{FF2B5EF4-FFF2-40B4-BE49-F238E27FC236}">
                <a16:creationId xmlns:a16="http://schemas.microsoft.com/office/drawing/2014/main" id="{4042441E-8F2C-4081-9DA0-77F80225EC06}"/>
              </a:ext>
            </a:extLst>
          </p:cNvPr>
          <p:cNvSpPr>
            <a:spLocks noGrp="1"/>
          </p:cNvSpPr>
          <p:nvPr>
            <p:ph type="title"/>
          </p:nvPr>
        </p:nvSpPr>
        <p:spPr/>
        <p:txBody>
          <a:bodyPr/>
          <a:lstStyle/>
          <a:p>
            <a:r>
              <a:rPr lang="en-GB"/>
              <a:t>Click to edit Master title style</a:t>
            </a:r>
          </a:p>
        </p:txBody>
      </p:sp>
      <p:sp>
        <p:nvSpPr>
          <p:cNvPr id="11" name="Footer Placeholder 2">
            <a:extLst>
              <a:ext uri="{FF2B5EF4-FFF2-40B4-BE49-F238E27FC236}">
                <a16:creationId xmlns:a16="http://schemas.microsoft.com/office/drawing/2014/main" id="{EB7EAF22-09C0-49C9-9811-75AF4CD21686}"/>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4" name="Group 23">
            <a:extLst>
              <a:ext uri="{FF2B5EF4-FFF2-40B4-BE49-F238E27FC236}">
                <a16:creationId xmlns:a16="http://schemas.microsoft.com/office/drawing/2014/main" id="{96800D90-E2FB-42D1-8CB6-1955ED546129}"/>
              </a:ext>
            </a:extLst>
          </p:cNvPr>
          <p:cNvGrpSpPr/>
          <p:nvPr userDrawn="1"/>
        </p:nvGrpSpPr>
        <p:grpSpPr>
          <a:xfrm>
            <a:off x="12275233" y="1"/>
            <a:ext cx="2706315" cy="2781137"/>
            <a:chOff x="3528102" y="847657"/>
            <a:chExt cx="2029736" cy="2085853"/>
          </a:xfrm>
        </p:grpSpPr>
        <p:sp>
          <p:nvSpPr>
            <p:cNvPr id="25" name="Guidance note">
              <a:extLst>
                <a:ext uri="{FF2B5EF4-FFF2-40B4-BE49-F238E27FC236}">
                  <a16:creationId xmlns:a16="http://schemas.microsoft.com/office/drawing/2014/main" id="{819ED999-6999-46F4-B7A1-EFF10837A570}"/>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6" name="Group 25">
              <a:extLst>
                <a:ext uri="{FF2B5EF4-FFF2-40B4-BE49-F238E27FC236}">
                  <a16:creationId xmlns:a16="http://schemas.microsoft.com/office/drawing/2014/main" id="{1B633B5A-3193-4605-B154-E0B8CB89CCB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7" name="Picture 3">
                <a:extLst>
                  <a:ext uri="{FF2B5EF4-FFF2-40B4-BE49-F238E27FC236}">
                    <a16:creationId xmlns:a16="http://schemas.microsoft.com/office/drawing/2014/main" id="{585F499E-E2AE-40D1-BBDA-189BC79F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8" name="Rounded Rectangle 20">
                <a:extLst>
                  <a:ext uri="{FF2B5EF4-FFF2-40B4-BE49-F238E27FC236}">
                    <a16:creationId xmlns:a16="http://schemas.microsoft.com/office/drawing/2014/main" id="{752EE2C4-E482-438A-9070-A14C38B61464}"/>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77010066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11" name="Picture 10"/>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91713125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6" y="1411822"/>
            <a:ext cx="5378452" cy="1157385"/>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6" y="3467400"/>
            <a:ext cx="5378452" cy="533480"/>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6" y="6"/>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500"/>
            </a:lvl1pPr>
          </a:lstStyle>
          <a:p>
            <a:r>
              <a:rPr lang="en-US"/>
              <a:t> </a:t>
            </a:r>
            <a:endParaRPr lang="en-GB"/>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p:nvPicPr>
        <p:blipFill>
          <a:blip/>
          <a:stretch>
            <a:fillRect/>
          </a:stretch>
        </p:blipFill>
        <p:spPr>
          <a:xfrm>
            <a:off x="-3168" y="277366"/>
            <a:ext cx="1537609" cy="685355"/>
          </a:xfrm>
          <a:prstGeom prst="rect">
            <a:avLst/>
          </a:prstGeom>
        </p:spPr>
      </p:pic>
    </p:spTree>
    <p:extLst>
      <p:ext uri="{BB962C8B-B14F-4D97-AF65-F5344CB8AC3E}">
        <p14:creationId xmlns:p14="http://schemas.microsoft.com/office/powerpoint/2010/main" val="255494142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9" name="Graphic 8">
            <a:extLst>
              <a:ext uri="{FF2B5EF4-FFF2-40B4-BE49-F238E27FC236}">
                <a16:creationId xmlns:a16="http://schemas.microsoft.com/office/drawing/2014/main" id="{CA499534-3473-4E22-AB07-600AA3C32E6E}"/>
              </a:ext>
            </a:extLst>
          </p:cNvPr>
          <p:cNvPicPr>
            <a:picLocks noChangeAspect="1"/>
          </p:cNvPicPr>
          <p:nvPr/>
        </p:nvPicPr>
        <p:blipFill>
          <a:blip/>
          <a:stretch>
            <a:fillRect/>
          </a:stretch>
        </p:blipFill>
        <p:spPr>
          <a:xfrm>
            <a:off x="-3170" y="277363"/>
            <a:ext cx="2315292" cy="685356"/>
          </a:xfrm>
          <a:prstGeom prst="rect">
            <a:avLst/>
          </a:prstGeom>
        </p:spPr>
      </p:pic>
      <p:pic>
        <p:nvPicPr>
          <p:cNvPr id="10" name="Graphic 10"/>
          <p:cNvPicPr>
            <a:picLocks noChangeAspect="1"/>
          </p:cNvPicPr>
          <p:nvPr/>
        </p:nvPicPr>
        <p:blipFill>
          <a:blip r:embed="rId2"/>
          <a:stretch>
            <a:fillRect/>
          </a:stretch>
        </p:blipFill>
        <p:spPr>
          <a:xfrm>
            <a:off x="423335" y="6024764"/>
            <a:ext cx="2688937" cy="468619"/>
          </a:xfrm>
          <a:prstGeom prst="rect">
            <a:avLst/>
          </a:prstGeom>
        </p:spPr>
      </p:pic>
    </p:spTree>
    <p:extLst>
      <p:ext uri="{BB962C8B-B14F-4D97-AF65-F5344CB8AC3E}">
        <p14:creationId xmlns:p14="http://schemas.microsoft.com/office/powerpoint/2010/main" val="267410121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stretch>
            <a:fillRect/>
          </a:stretch>
        </p:blipFill>
        <p:spPr>
          <a:xfrm>
            <a:off x="503128" y="6128289"/>
            <a:ext cx="1808992" cy="488191"/>
          </a:xfrm>
          <a:prstGeom prst="rect">
            <a:avLst/>
          </a:prstGeom>
        </p:spPr>
      </p:pic>
      <p:pic>
        <p:nvPicPr>
          <p:cNvPr id="30" name="Graphic 29">
            <a:extLst>
              <a:ext uri="{FF2B5EF4-FFF2-40B4-BE49-F238E27FC236}">
                <a16:creationId xmlns:a16="http://schemas.microsoft.com/office/drawing/2014/main" id="{1A4C1D0B-5407-4DAA-8724-B6778E12A964}"/>
              </a:ext>
            </a:extLst>
          </p:cNvPr>
          <p:cNvPicPr>
            <a:picLocks noChangeAspect="1"/>
          </p:cNvPicPr>
          <p:nvPr/>
        </p:nvPicPr>
        <p:blipFill>
          <a:blip/>
          <a:stretch>
            <a:fillRect/>
          </a:stretch>
        </p:blipFill>
        <p:spPr>
          <a:xfrm>
            <a:off x="-3170" y="277363"/>
            <a:ext cx="2315292" cy="685356"/>
          </a:xfrm>
          <a:prstGeom prst="rect">
            <a:avLst/>
          </a:prstGeom>
        </p:spPr>
      </p:pic>
    </p:spTree>
    <p:extLst>
      <p:ext uri="{BB962C8B-B14F-4D97-AF65-F5344CB8AC3E}">
        <p14:creationId xmlns:p14="http://schemas.microsoft.com/office/powerpoint/2010/main" val="122325515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63" y="3382042"/>
            <a:ext cx="3365500" cy="779700"/>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9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1497028"/>
            <a:ext cx="3464989"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pic>
        <p:nvPicPr>
          <p:cNvPr id="10" name="Picture 9"/>
          <p:cNvPicPr>
            <a:picLocks noChangeAspect="1"/>
          </p:cNvPicPr>
          <p:nvPr/>
        </p:nvPicPr>
        <p:blipFill>
          <a:blip r:embed="rId4"/>
          <a:stretch>
            <a:fillRect/>
          </a:stretch>
        </p:blipFill>
        <p:spPr>
          <a:xfrm>
            <a:off x="-3172" y="340806"/>
            <a:ext cx="2063109" cy="610599"/>
          </a:xfrm>
          <a:prstGeom prst="rect">
            <a:avLst/>
          </a:prstGeom>
        </p:spPr>
      </p:pic>
    </p:spTree>
    <p:extLst>
      <p:ext uri="{BB962C8B-B14F-4D97-AF65-F5344CB8AC3E}">
        <p14:creationId xmlns:p14="http://schemas.microsoft.com/office/powerpoint/2010/main" val="109593173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p:nvSpPr>
        <p:spPr>
          <a:xfrm>
            <a:off x="11340867" y="6371173"/>
            <a:ext cx="851140" cy="486833"/>
          </a:xfrm>
          <a:prstGeom prst="rect">
            <a:avLst/>
          </a:prstGeom>
        </p:spPr>
        <p:txBody>
          <a:bodyPr lIns="91436" tIns="45718" rIns="91436" bIns="45718"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700" smtClean="0"/>
              <a:pPr/>
              <a:t>‹#›</a:t>
            </a:fld>
            <a:endParaRPr lang="en-GB" sz="700"/>
          </a:p>
        </p:txBody>
      </p:sp>
      <p:grpSp>
        <p:nvGrpSpPr>
          <p:cNvPr id="50" name="Group 49">
            <a:extLst>
              <a:ext uri="{FF2B5EF4-FFF2-40B4-BE49-F238E27FC236}">
                <a16:creationId xmlns:a16="http://schemas.microsoft.com/office/drawing/2014/main" id="{0704F238-3359-468F-8B64-BD992440F212}"/>
              </a:ext>
            </a:extLst>
          </p:cNvPr>
          <p:cNvGrpSpPr/>
          <p:nvPr/>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9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9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9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9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9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9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9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9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9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9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9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9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9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9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900"/>
            </a:p>
          </p:txBody>
        </p:sp>
      </p:grpSp>
    </p:spTree>
    <p:extLst>
      <p:ext uri="{BB962C8B-B14F-4D97-AF65-F5344CB8AC3E}">
        <p14:creationId xmlns:p14="http://schemas.microsoft.com/office/powerpoint/2010/main" val="209036092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3" y="1416668"/>
            <a:ext cx="3456319"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8"/>
            <a:ext cx="3456000" cy="1877437"/>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US"/>
              <a:t>Click to edit Master title style</a:t>
            </a:r>
            <a:endParaRPr lang="en-GB"/>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2" y="6376992"/>
            <a:ext cx="9593887" cy="169277"/>
          </a:xfrm>
          <a:prstGeom prst="rect">
            <a:avLst/>
          </a:prstGeom>
        </p:spPr>
        <p:txBody>
          <a:bodyPr lIns="91436" tIns="45718" rIns="91436" bIns="45718"/>
          <a:lstStyle>
            <a:lvl1pPr>
              <a:defRPr b="0"/>
            </a:lvl1pPr>
          </a:lstStyle>
          <a:p>
            <a:pPr>
              <a:tabLst>
                <a:tab pos="1318586" algn="l"/>
              </a:tabLst>
            </a:pPr>
            <a:r>
              <a:rPr lang="fr-FR"/>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3"/>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1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1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2" marR="0" lvl="2" indent="-120642" defTabSz="121911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2" marR="0" lvl="2" indent="-120642" defTabSz="121911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2" marR="0" lvl="2" indent="-120642" defTabSz="121911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1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2" marR="0" lvl="2" indent="-120642" algn="l" defTabSz="121911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1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1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1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1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1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2" marR="0" lvl="2" indent="-120642" algn="l" defTabSz="121911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2" marR="0" lvl="2" indent="-120642" algn="l" defTabSz="121911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1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2" marR="0" lvl="2" indent="-120642" algn="l" defTabSz="121911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2" marR="0" lvl="2" indent="-120642" algn="l" defTabSz="121911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1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638345780"/>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1704110C-7FA9-42B8-8B3B-DA58E665BDCC}"/>
              </a:ext>
            </a:extLst>
          </p:cNvPr>
          <p:cNvSpPr>
            <a:spLocks noGrp="1"/>
          </p:cNvSpPr>
          <p:nvPr>
            <p:ph type="body" sz="quarter" idx="16"/>
          </p:nvPr>
        </p:nvSpPr>
        <p:spPr>
          <a:xfrm>
            <a:off x="432001" y="1416668"/>
            <a:ext cx="7391200" cy="1892826"/>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BBF5AF73-3EA7-4347-84EA-D70EBAC2F18F}"/>
              </a:ext>
            </a:extLst>
          </p:cNvPr>
          <p:cNvSpPr>
            <a:spLocks noGrp="1"/>
          </p:cNvSpPr>
          <p:nvPr>
            <p:ph type="title"/>
          </p:nvPr>
        </p:nvSpPr>
        <p:spPr>
          <a:xfrm>
            <a:off x="430373" y="356765"/>
            <a:ext cx="7392827" cy="574516"/>
          </a:xfrm>
        </p:spPr>
        <p:txBody>
          <a:bodyPr/>
          <a:lstStyle/>
          <a:p>
            <a:r>
              <a:rPr lang="en-US"/>
              <a:t>Click to edit Master title style</a:t>
            </a:r>
            <a:endParaRPr lang="en-GB"/>
          </a:p>
        </p:txBody>
      </p:sp>
      <p:sp>
        <p:nvSpPr>
          <p:cNvPr id="10" name="Footer Placeholder 2">
            <a:extLst>
              <a:ext uri="{FF2B5EF4-FFF2-40B4-BE49-F238E27FC236}">
                <a16:creationId xmlns:a16="http://schemas.microsoft.com/office/drawing/2014/main" id="{A415EBFD-084A-4878-8287-2E1A3FCE8DDE}"/>
              </a:ext>
            </a:extLst>
          </p:cNvPr>
          <p:cNvSpPr>
            <a:spLocks noGrp="1"/>
          </p:cNvSpPr>
          <p:nvPr>
            <p:ph type="ftr" sz="quarter" idx="10"/>
          </p:nvPr>
        </p:nvSpPr>
        <p:spPr>
          <a:xfrm>
            <a:off x="1646452" y="6362820"/>
            <a:ext cx="9593887" cy="183448"/>
          </a:xfrm>
        </p:spPr>
        <p:txBody>
          <a:bodyPr/>
          <a:lstStyle>
            <a:lvl1pPr>
              <a:defRPr b="0"/>
            </a:lvl1pPr>
          </a:lstStyle>
          <a:p>
            <a:pPr>
              <a:tabLst>
                <a:tab pos="1071398" algn="l"/>
              </a:tabLst>
            </a:pPr>
            <a:r>
              <a:rPr lang="fr-FR"/>
              <a:t>| [Insert document title] | [Insert date]</a:t>
            </a:r>
          </a:p>
        </p:txBody>
      </p:sp>
      <p:grpSp>
        <p:nvGrpSpPr>
          <p:cNvPr id="17" name="Group 16">
            <a:extLst>
              <a:ext uri="{FF2B5EF4-FFF2-40B4-BE49-F238E27FC236}">
                <a16:creationId xmlns:a16="http://schemas.microsoft.com/office/drawing/2014/main" id="{A308CCAE-A613-4894-962F-B9332D979AE1}"/>
              </a:ext>
            </a:extLst>
          </p:cNvPr>
          <p:cNvGrpSpPr/>
          <p:nvPr userDrawn="1"/>
        </p:nvGrpSpPr>
        <p:grpSpPr>
          <a:xfrm>
            <a:off x="12275234" y="0"/>
            <a:ext cx="2706315" cy="2173278"/>
            <a:chOff x="3528102" y="847657"/>
            <a:chExt cx="2029736" cy="1629958"/>
          </a:xfrm>
        </p:grpSpPr>
        <p:sp>
          <p:nvSpPr>
            <p:cNvPr id="18" name="Guidance note">
              <a:extLst>
                <a:ext uri="{FF2B5EF4-FFF2-40B4-BE49-F238E27FC236}">
                  <a16:creationId xmlns:a16="http://schemas.microsoft.com/office/drawing/2014/main" id="{753381CB-CFAD-4C37-9043-05C8A52380A7}"/>
                </a:ext>
              </a:extLst>
            </p:cNvPr>
            <p:cNvSpPr/>
            <p:nvPr/>
          </p:nvSpPr>
          <p:spPr>
            <a:xfrm>
              <a:off x="3528102" y="847657"/>
              <a:ext cx="2029736" cy="162995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90570" eaLnBrk="1" fontAlgn="auto" latinLnBrk="0" hangingPunct="1">
                <a:lnSpc>
                  <a:spcPct val="100000"/>
                </a:lnSpc>
                <a:spcBef>
                  <a:spcPts val="0"/>
                </a:spcBef>
                <a:spcAft>
                  <a:spcPts val="0"/>
                </a:spcAft>
                <a:buClrTx/>
                <a:buSzTx/>
                <a:buFontTx/>
                <a:buNone/>
                <a:tabLst/>
                <a:defRPr/>
              </a:pPr>
              <a:r>
                <a:rPr kumimoji="0" lang="en-GB" sz="6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90570" eaLnBrk="1" fontAlgn="auto" latinLnBrk="0" hangingPunct="1">
                <a:lnSpc>
                  <a:spcPct val="100000"/>
                </a:lnSpc>
                <a:spcBef>
                  <a:spcPts val="0"/>
                </a:spcBef>
                <a:spcAft>
                  <a:spcPts val="0"/>
                </a:spcAft>
                <a:buClrTx/>
                <a:buSzTx/>
                <a:buFontTx/>
                <a:buNone/>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8026" marR="0" lvl="2" indent="-98026" defTabSz="9905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8026" marR="0" lvl="2" indent="-98026" defTabSz="9905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8026" marR="0" lvl="2" indent="-98026" defTabSz="9905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90570" eaLnBrk="1" fontAlgn="auto" latinLnBrk="0" hangingPunct="1">
                <a:lnSpc>
                  <a:spcPct val="100000"/>
                </a:lnSpc>
                <a:spcBef>
                  <a:spcPts val="0"/>
                </a:spcBef>
                <a:spcAft>
                  <a:spcPts val="0"/>
                </a:spcAft>
                <a:buClrTx/>
                <a:buSzTx/>
                <a:buFontTx/>
                <a:buNone/>
                <a:tabLst/>
                <a:defRPr/>
              </a:pPr>
              <a:r>
                <a:rPr kumimoji="0" lang="en-GB" sz="6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8026" marR="0" lvl="2" indent="-98026" algn="l" defTabSz="9905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82" marR="0" lvl="2" indent="0" defTabSz="990570" eaLnBrk="1" fontAlgn="auto" latinLnBrk="0" hangingPunct="1">
                <a:lnSpc>
                  <a:spcPct val="100000"/>
                </a:lnSpc>
                <a:spcBef>
                  <a:spcPts val="0"/>
                </a:spcBef>
                <a:spcAft>
                  <a:spcPts val="0"/>
                </a:spcAft>
                <a:buClrTx/>
                <a:buSzTx/>
                <a:buFontTx/>
                <a:buNone/>
                <a:tabLst/>
                <a:defRPr/>
              </a:pPr>
              <a:endPar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82" marR="0" lvl="2" indent="0" defTabSz="990570" eaLnBrk="1" fontAlgn="auto" latinLnBrk="0" hangingPunct="1">
                <a:lnSpc>
                  <a:spcPct val="100000"/>
                </a:lnSpc>
                <a:spcBef>
                  <a:spcPts val="0"/>
                </a:spcBef>
                <a:spcAft>
                  <a:spcPts val="0"/>
                </a:spcAft>
                <a:buClrTx/>
                <a:buSzTx/>
                <a:buFontTx/>
                <a:buNone/>
                <a:tabLst/>
                <a:defRPr/>
              </a:pPr>
              <a:endPar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82" marR="0" lvl="2" indent="0" defTabSz="990570" eaLnBrk="1" fontAlgn="auto" latinLnBrk="0" hangingPunct="1">
                <a:lnSpc>
                  <a:spcPct val="100000"/>
                </a:lnSpc>
                <a:spcBef>
                  <a:spcPts val="0"/>
                </a:spcBef>
                <a:spcAft>
                  <a:spcPts val="0"/>
                </a:spcAft>
                <a:buClrTx/>
                <a:buSzTx/>
                <a:buFontTx/>
                <a:buNone/>
                <a:tabLst/>
                <a:defRPr/>
              </a:pPr>
              <a:endPar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82" marR="0" lvl="2" indent="0" defTabSz="990570" eaLnBrk="1" fontAlgn="auto" latinLnBrk="0" hangingPunct="1">
                <a:lnSpc>
                  <a:spcPct val="100000"/>
                </a:lnSpc>
                <a:spcBef>
                  <a:spcPts val="0"/>
                </a:spcBef>
                <a:spcAft>
                  <a:spcPts val="0"/>
                </a:spcAft>
                <a:buClrTx/>
                <a:buSzTx/>
                <a:buFontTx/>
                <a:buNone/>
                <a:tabLst/>
                <a:defRPr/>
              </a:pPr>
              <a:endPar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90570" eaLnBrk="1" fontAlgn="auto" latinLnBrk="0" hangingPunct="1">
                <a:lnSpc>
                  <a:spcPct val="100000"/>
                </a:lnSpc>
                <a:spcBef>
                  <a:spcPts val="0"/>
                </a:spcBef>
                <a:spcAft>
                  <a:spcPts val="0"/>
                </a:spcAft>
                <a:buClrTx/>
                <a:buSzTx/>
                <a:buFontTx/>
                <a:buNone/>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8026" marR="0" lvl="2" indent="-98026" algn="l" defTabSz="9905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8026" marR="0" lvl="2" indent="-98026" algn="l" defTabSz="9905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90570" eaLnBrk="1" fontAlgn="auto" latinLnBrk="0" hangingPunct="1">
                <a:lnSpc>
                  <a:spcPct val="100000"/>
                </a:lnSpc>
                <a:spcBef>
                  <a:spcPts val="0"/>
                </a:spcBef>
                <a:spcAft>
                  <a:spcPts val="0"/>
                </a:spcAft>
                <a:buClrTx/>
                <a:buSzTx/>
                <a:buFontTx/>
                <a:buNone/>
                <a:tabLst/>
                <a:defRPr/>
              </a:pPr>
              <a:r>
                <a:rPr kumimoji="0" lang="en-GB" sz="6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8026" marR="0" lvl="2" indent="-98026" algn="l" defTabSz="9905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8026" marR="0" lvl="2" indent="-98026" algn="l" defTabSz="9905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9" name="Group 18">
              <a:extLst>
                <a:ext uri="{FF2B5EF4-FFF2-40B4-BE49-F238E27FC236}">
                  <a16:creationId xmlns:a16="http://schemas.microsoft.com/office/drawing/2014/main" id="{8FA04F91-854A-4895-BD97-24C8BB928F41}"/>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0" name="Picture 3">
                <a:extLst>
                  <a:ext uri="{FF2B5EF4-FFF2-40B4-BE49-F238E27FC236}">
                    <a16:creationId xmlns:a16="http://schemas.microsoft.com/office/drawing/2014/main" id="{9CABB711-E1AB-41A2-A779-C8967E1B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6" name="Rounded Rectangle 20">
                <a:extLst>
                  <a:ext uri="{FF2B5EF4-FFF2-40B4-BE49-F238E27FC236}">
                    <a16:creationId xmlns:a16="http://schemas.microsoft.com/office/drawing/2014/main" id="{702CAAD7-0480-4B1D-A46C-986161320307}"/>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90570" eaLnBrk="1" fontAlgn="auto" latinLnBrk="0" hangingPunct="1">
                  <a:lnSpc>
                    <a:spcPct val="100000"/>
                  </a:lnSpc>
                  <a:spcBef>
                    <a:spcPts val="0"/>
                  </a:spcBef>
                  <a:spcAft>
                    <a:spcPts val="296"/>
                  </a:spcAft>
                  <a:buClrTx/>
                  <a:buSzTx/>
                  <a:buFontTx/>
                  <a:buNone/>
                  <a:tabLst/>
                  <a:defRPr/>
                </a:pPr>
                <a:endParaRPr kumimoji="0" lang="en-GB" sz="6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591880339"/>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5188815" y="0"/>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9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a:stretch>
            <a:fillRect/>
          </a:stretch>
        </p:blipFill>
        <p:spPr>
          <a:xfrm>
            <a:off x="431021" y="6178549"/>
            <a:ext cx="1881099" cy="386768"/>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440261" y="1411818"/>
            <a:ext cx="5378452" cy="1157385"/>
          </a:xfrm>
        </p:spPr>
        <p:txBody>
          <a:bodyPr anchor="t" anchorCtr="0"/>
          <a:lstStyle>
            <a:lvl1pPr>
              <a:lnSpc>
                <a:spcPct val="80000"/>
              </a:lnSpc>
              <a:defRPr sz="43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440261" y="3467400"/>
            <a:ext cx="5378452" cy="692497"/>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12275234" y="0"/>
            <a:ext cx="2707513" cy="2945008"/>
          </a:xfrm>
          <a:prstGeom prst="rect">
            <a:avLst/>
          </a:prstGeom>
          <a:solidFill>
            <a:sysClr val="window" lastClr="FFFFFF">
              <a:lumMod val="95000"/>
            </a:sysClr>
          </a:solidFill>
          <a:ln w="6350" cap="flat" cmpd="sng" algn="ctr">
            <a:noFill/>
            <a:prstDash val="solid"/>
            <a:miter lim="800000"/>
          </a:ln>
          <a:effectLst/>
        </p:spPr>
        <p:txBody>
          <a:bodyPr wrap="square" lIns="56183" tIns="56183" rIns="56183" bIns="56183" rtlCol="0" anchor="t" anchorCtr="0">
            <a:spAutoFit/>
          </a:bodyPr>
          <a:lstStyle/>
          <a:p>
            <a:pPr defTabSz="1219170" fontAlgn="auto">
              <a:spcBef>
                <a:spcPts val="0"/>
              </a:spcBef>
              <a:spcAft>
                <a:spcPts val="0"/>
              </a:spcAft>
              <a:buClrTx/>
              <a:defRPr/>
            </a:pPr>
            <a:r>
              <a:rPr lang="en-GB" sz="800" kern="1200">
                <a:solidFill>
                  <a:prstClr val="black"/>
                </a:solidFill>
                <a:latin typeface="Calibri" panose="020F0502020204030204"/>
                <a:cs typeface="Arial" panose="020B0604020202020204" pitchFamily="34" charset="0"/>
              </a:rPr>
              <a:t>Image placeholders</a:t>
            </a:r>
          </a:p>
          <a:p>
            <a:pPr lvl="1" defTabSz="1219170" fontAlgn="auto">
              <a:spcBef>
                <a:spcPts val="0"/>
              </a:spcBef>
              <a:spcAft>
                <a:spcPts val="0"/>
              </a:spcAft>
              <a:buClrTx/>
              <a:defRPr/>
            </a:pPr>
            <a:r>
              <a:rPr lang="en-GB" sz="800" kern="1200">
                <a:solidFill>
                  <a:prstClr val="black"/>
                </a:solidFill>
                <a:latin typeface="Calibri" panose="020F0502020204030204"/>
                <a:cs typeface="Arial" panose="020B0604020202020204" pitchFamily="34" charset="0"/>
              </a:rPr>
              <a:t>This layout is set with a picture placeholder for photography. To insert an image:</a:t>
            </a:r>
          </a:p>
          <a:p>
            <a:pPr marL="120648" lvl="2" indent="-120648" defTabSz="1219170" fontAlgn="auto">
              <a:spcBef>
                <a:spcPts val="0"/>
              </a:spcBef>
              <a:spcAft>
                <a:spcPts val="0"/>
              </a:spcAft>
              <a:buClr>
                <a:prstClr val="black"/>
              </a:buClr>
              <a:defRPr/>
            </a:pPr>
            <a:r>
              <a:rPr lang="en-GB" sz="800" kern="1200">
                <a:solidFill>
                  <a:prstClr val="black"/>
                </a:solidFill>
                <a:latin typeface="Calibri" panose="020F0502020204030204"/>
                <a:cs typeface="Arial" panose="020B0604020202020204" pitchFamily="34" charset="0"/>
              </a:rPr>
              <a:t>Click on the ‘picture placeholder icon’</a:t>
            </a:r>
          </a:p>
          <a:p>
            <a:pPr marL="120648" lvl="2" indent="-120648" defTabSz="1219170" fontAlgn="auto">
              <a:spcBef>
                <a:spcPts val="0"/>
              </a:spcBef>
              <a:spcAft>
                <a:spcPts val="0"/>
              </a:spcAft>
              <a:buClr>
                <a:prstClr val="black"/>
              </a:buClr>
              <a:defRPr/>
            </a:pPr>
            <a:r>
              <a:rPr lang="en-GB" sz="800" kern="1200">
                <a:solidFill>
                  <a:prstClr val="black"/>
                </a:solidFill>
                <a:latin typeface="Calibri" panose="020F0502020204030204"/>
                <a:cs typeface="Arial" panose="020B0604020202020204" pitchFamily="34" charset="0"/>
              </a:rPr>
              <a:t>Navigate to the file and insert</a:t>
            </a:r>
          </a:p>
          <a:p>
            <a:pPr defTabSz="1219170" fontAlgn="auto">
              <a:spcBef>
                <a:spcPts val="0"/>
              </a:spcBef>
              <a:spcAft>
                <a:spcPts val="0"/>
              </a:spcAft>
              <a:buClrTx/>
              <a:buFont typeface="Arial" panose="020B0604020202020204" pitchFamily="34" charset="0"/>
              <a:buNone/>
              <a:defRPr/>
            </a:pPr>
            <a:r>
              <a:rPr lang="en-US" sz="800" kern="1200">
                <a:solidFill>
                  <a:prstClr val="black"/>
                </a:solidFill>
                <a:latin typeface="Calibri" panose="020F0502020204030204"/>
                <a:cs typeface="Arial" panose="020B0604020202020204" pitchFamily="34" charset="0"/>
              </a:rPr>
              <a:t>U</a:t>
            </a:r>
            <a:r>
              <a:rPr lang="en-GB" sz="800" kern="1200">
                <a:solidFill>
                  <a:prstClr val="black"/>
                </a:solidFill>
                <a:latin typeface="Calibri" panose="020F0502020204030204"/>
                <a:cs typeface="Arial" panose="020B0604020202020204" pitchFamily="34" charset="0"/>
              </a:rPr>
              <a:t>pdating image</a:t>
            </a:r>
          </a:p>
          <a:p>
            <a:pPr marL="120648" lvl="2" indent="-120648" defTabSz="1219170" fontAlgn="auto">
              <a:spcBef>
                <a:spcPts val="0"/>
              </a:spcBef>
              <a:spcAft>
                <a:spcPts val="0"/>
              </a:spcAft>
              <a:buClr>
                <a:prstClr val="black"/>
              </a:buClr>
              <a:defRPr/>
            </a:pPr>
            <a:r>
              <a:rPr lang="en-US" sz="800" kern="1200">
                <a:solidFill>
                  <a:prstClr val="black"/>
                </a:solidFill>
                <a:latin typeface="Calibri" panose="020F0502020204030204"/>
                <a:cs typeface="Arial" panose="020B0604020202020204" pitchFamily="34" charset="0"/>
              </a:rPr>
              <a:t>Click on the image you wish to change</a:t>
            </a:r>
          </a:p>
          <a:p>
            <a:pPr marL="120648" lvl="2" indent="-120648" defTabSz="1219170" fontAlgn="auto">
              <a:spcBef>
                <a:spcPts val="0"/>
              </a:spcBef>
              <a:spcAft>
                <a:spcPts val="0"/>
              </a:spcAft>
              <a:buClr>
                <a:prstClr val="black"/>
              </a:buClr>
              <a:defRPr/>
            </a:pPr>
            <a:r>
              <a:rPr lang="en-US" sz="800" kern="1200">
                <a:solidFill>
                  <a:prstClr val="black"/>
                </a:solidFill>
                <a:latin typeface="Calibri" panose="020F0502020204030204"/>
                <a:cs typeface="Arial" panose="020B0604020202020204" pitchFamily="34" charset="0"/>
              </a:rPr>
              <a:t>Delete the image</a:t>
            </a:r>
          </a:p>
          <a:p>
            <a:pPr marL="120648" lvl="2" indent="-120648" defTabSz="1219170" fontAlgn="auto">
              <a:spcBef>
                <a:spcPts val="0"/>
              </a:spcBef>
              <a:spcAft>
                <a:spcPts val="0"/>
              </a:spcAft>
              <a:buClr>
                <a:prstClr val="black"/>
              </a:buClr>
              <a:defRPr/>
            </a:pPr>
            <a:r>
              <a:rPr lang="en-US" sz="800" kern="1200">
                <a:solidFill>
                  <a:prstClr val="black"/>
                </a:solidFill>
                <a:latin typeface="Calibri" panose="020F0502020204030204"/>
                <a:cs typeface="Arial" panose="020B0604020202020204" pitchFamily="34" charset="0"/>
              </a:rPr>
              <a:t>Follow the steps as above to insert an image</a:t>
            </a:r>
          </a:p>
          <a:p>
            <a:pPr defTabSz="1219170" fontAlgn="auto">
              <a:spcBef>
                <a:spcPts val="0"/>
              </a:spcBef>
              <a:spcAft>
                <a:spcPts val="0"/>
              </a:spcAft>
              <a:buClrTx/>
              <a:defRPr/>
            </a:pPr>
            <a:r>
              <a:rPr lang="en-GB" sz="800" kern="1200">
                <a:solidFill>
                  <a:prstClr val="black"/>
                </a:solidFill>
                <a:latin typeface="Calibri" panose="020F0502020204030204"/>
                <a:cs typeface="Arial" panose="020B0604020202020204" pitchFamily="34" charset="0"/>
              </a:rPr>
              <a:t>Cropping image</a:t>
            </a:r>
          </a:p>
          <a:p>
            <a:pPr lvl="1" defTabSz="1219170" fontAlgn="auto">
              <a:spcBef>
                <a:spcPts val="0"/>
              </a:spcBef>
              <a:spcAft>
                <a:spcPts val="0"/>
              </a:spcAft>
              <a:buClrTx/>
              <a:defRPr/>
            </a:pPr>
            <a:r>
              <a:rPr lang="en-GB" sz="800" kern="1200">
                <a:solidFill>
                  <a:prstClr val="black"/>
                </a:solidFill>
                <a:latin typeface="Calibri" panose="020F0502020204030204"/>
                <a:cs typeface="Arial" panose="020B0604020202020204" pitchFamily="34" charset="0"/>
              </a:rPr>
              <a:t>When the image is inserted it may not automatically show the part of the image you want. To change what is shown:</a:t>
            </a:r>
          </a:p>
          <a:p>
            <a:pPr marL="120648" lvl="2" indent="-120648" defTabSz="1219170" fontAlgn="auto">
              <a:spcBef>
                <a:spcPts val="0"/>
              </a:spcBef>
              <a:spcAft>
                <a:spcPts val="0"/>
              </a:spcAft>
              <a:buClr>
                <a:prstClr val="black"/>
              </a:buClr>
              <a:defRPr/>
            </a:pPr>
            <a:r>
              <a:rPr lang="en-GB" sz="800" kern="1200">
                <a:solidFill>
                  <a:prstClr val="black"/>
                </a:solidFill>
                <a:latin typeface="Calibri" panose="020F0502020204030204"/>
                <a:cs typeface="Arial" panose="020B0604020202020204" pitchFamily="34" charset="0"/>
              </a:rPr>
              <a:t>Select the image</a:t>
            </a:r>
          </a:p>
          <a:p>
            <a:pPr marL="120648" lvl="2" indent="-120648" defTabSz="1219170" fontAlgn="auto">
              <a:spcBef>
                <a:spcPts val="0"/>
              </a:spcBef>
              <a:spcAft>
                <a:spcPts val="0"/>
              </a:spcAft>
              <a:buClr>
                <a:prstClr val="black"/>
              </a:buClr>
              <a:defRPr/>
            </a:pPr>
            <a:r>
              <a:rPr lang="en-GB" sz="800" kern="1200">
                <a:solidFill>
                  <a:prstClr val="black"/>
                </a:solidFill>
                <a:latin typeface="Calibri" panose="020F0502020204030204"/>
                <a:cs typeface="Arial" panose="020B0604020202020204" pitchFamily="34" charset="0"/>
              </a:rPr>
              <a:t>Go to ‘Format’ tab</a:t>
            </a:r>
          </a:p>
          <a:p>
            <a:pPr marL="120648" lvl="2" indent="-120648" defTabSz="1219170" fontAlgn="auto">
              <a:spcBef>
                <a:spcPts val="0"/>
              </a:spcBef>
              <a:spcAft>
                <a:spcPts val="0"/>
              </a:spcAft>
              <a:buClr>
                <a:prstClr val="black"/>
              </a:buClr>
              <a:defRPr/>
            </a:pPr>
            <a:r>
              <a:rPr lang="en-GB" sz="800" kern="1200">
                <a:solidFill>
                  <a:prstClr val="black"/>
                </a:solidFill>
                <a:latin typeface="Calibri" panose="020F0502020204030204"/>
                <a:cs typeface="Arial" panose="020B0604020202020204" pitchFamily="34" charset="0"/>
              </a:rPr>
              <a:t>Select ‘Crop’</a:t>
            </a:r>
          </a:p>
          <a:p>
            <a:pPr marL="120648" lvl="2" indent="-120648" defTabSz="1219170" fontAlgn="auto">
              <a:spcBef>
                <a:spcPts val="0"/>
              </a:spcBef>
              <a:spcAft>
                <a:spcPts val="0"/>
              </a:spcAft>
              <a:buClr>
                <a:prstClr val="black"/>
              </a:buClr>
              <a:defRPr/>
            </a:pPr>
            <a:r>
              <a:rPr lang="en-GB" sz="800" kern="1200">
                <a:solidFill>
                  <a:prstClr val="black"/>
                </a:solidFill>
                <a:latin typeface="Calibri" panose="020F0502020204030204"/>
                <a:cs typeface="Arial" panose="020B0604020202020204" pitchFamily="34" charset="0"/>
              </a:rPr>
              <a:t>You can now move the image within the placeholder.</a:t>
            </a:r>
          </a:p>
          <a:p>
            <a:pPr defTabSz="1219170" fontAlgn="auto">
              <a:spcBef>
                <a:spcPts val="0"/>
              </a:spcBef>
              <a:spcAft>
                <a:spcPts val="0"/>
              </a:spcAft>
              <a:buClrTx/>
              <a:defRPr/>
            </a:pPr>
            <a:r>
              <a:rPr lang="en-GB" sz="800" kern="1200">
                <a:solidFill>
                  <a:prstClr val="black"/>
                </a:solidFill>
                <a:latin typeface="Calibri" panose="020F0502020204030204"/>
                <a:cs typeface="Arial" panose="020B0604020202020204" pitchFamily="34" charset="0"/>
              </a:rPr>
              <a:t>Resizing image</a:t>
            </a:r>
          </a:p>
          <a:p>
            <a:pPr lvl="1" defTabSz="1219170" fontAlgn="auto">
              <a:spcBef>
                <a:spcPts val="0"/>
              </a:spcBef>
              <a:spcAft>
                <a:spcPts val="0"/>
              </a:spcAft>
              <a:buClrTx/>
              <a:defRPr/>
            </a:pPr>
            <a:r>
              <a:rPr lang="en-GB" sz="800" kern="1200">
                <a:solidFill>
                  <a:prstClr val="black"/>
                </a:solidFill>
                <a:latin typeface="Calibri" panose="020F0502020204030204"/>
                <a:cs typeface="Arial" panose="020B0604020202020204" pitchFamily="34" charset="0"/>
              </a:rPr>
              <a:t>If the shape of the image resizes too small or big, you can reset the placeholder by:</a:t>
            </a:r>
          </a:p>
          <a:p>
            <a:pPr marL="120648" lvl="2" indent="-120648" defTabSz="1219170" fontAlgn="auto">
              <a:spcBef>
                <a:spcPts val="0"/>
              </a:spcBef>
              <a:spcAft>
                <a:spcPts val="0"/>
              </a:spcAft>
              <a:buClr>
                <a:prstClr val="black"/>
              </a:buClr>
              <a:defRPr/>
            </a:pPr>
            <a:r>
              <a:rPr lang="en-GB" sz="800" kern="1200">
                <a:solidFill>
                  <a:prstClr val="black"/>
                </a:solidFill>
                <a:latin typeface="Calibri" panose="020F0502020204030204"/>
                <a:cs typeface="Arial" panose="020B0604020202020204" pitchFamily="34" charset="0"/>
              </a:rPr>
              <a:t>Right-click on the page</a:t>
            </a:r>
          </a:p>
          <a:p>
            <a:pPr marL="120648" lvl="2" indent="-120648" defTabSz="1219170" fontAlgn="auto">
              <a:spcBef>
                <a:spcPts val="0"/>
              </a:spcBef>
              <a:spcAft>
                <a:spcPts val="0"/>
              </a:spcAft>
              <a:buClr>
                <a:prstClr val="black"/>
              </a:buClr>
              <a:defRPr/>
            </a:pPr>
            <a:r>
              <a:rPr lang="en-GB" sz="800" kern="1200">
                <a:solidFill>
                  <a:prstClr val="black"/>
                </a:solidFill>
                <a:latin typeface="Calibri" panose="020F0502020204030204"/>
                <a:cs typeface="Arial" panose="020B0604020202020204" pitchFamily="34" charset="0"/>
              </a:rPr>
              <a:t>Select ‘reset slide’ (note: Using this action will reset all of the manual formatting on the page)</a:t>
            </a:r>
          </a:p>
        </p:txBody>
      </p:sp>
      <p:pic>
        <p:nvPicPr>
          <p:cNvPr id="17" name="Picture 16"/>
          <p:cNvPicPr>
            <a:picLocks noChangeAspect="1"/>
          </p:cNvPicPr>
          <p:nvPr userDrawn="1"/>
        </p:nvPicPr>
        <p:blipFill>
          <a:blip r:embed="rId2"/>
          <a:stretch>
            <a:fillRect/>
          </a:stretch>
        </p:blipFill>
        <p:spPr>
          <a:xfrm>
            <a:off x="431801" y="377804"/>
            <a:ext cx="2376185" cy="271633"/>
          </a:xfrm>
          <a:prstGeom prst="rect">
            <a:avLst/>
          </a:prstGeom>
        </p:spPr>
      </p:pic>
    </p:spTree>
    <p:extLst>
      <p:ext uri="{BB962C8B-B14F-4D97-AF65-F5344CB8AC3E}">
        <p14:creationId xmlns:p14="http://schemas.microsoft.com/office/powerpoint/2010/main" val="186487373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36933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25ED43-AD84-4DA0-B1FA-DC3EF80489F9}"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0468F-1573-4119-8061-39A13DE492B1}" type="slidenum">
              <a:rPr lang="en-US" smtClean="0"/>
              <a:t>‹#›</a:t>
            </a:fld>
            <a:endParaRPr lang="en-US"/>
          </a:p>
        </p:txBody>
      </p:sp>
    </p:spTree>
    <p:extLst>
      <p:ext uri="{BB962C8B-B14F-4D97-AF65-F5344CB8AC3E}">
        <p14:creationId xmlns:p14="http://schemas.microsoft.com/office/powerpoint/2010/main" val="185165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 image">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D0C88B5B-AAF5-47BD-AD69-1EE3F9438DF2}"/>
              </a:ext>
            </a:extLst>
          </p:cNvPr>
          <p:cNvSpPr>
            <a:spLocks noGrp="1"/>
          </p:cNvSpPr>
          <p:nvPr>
            <p:ph type="body" sz="quarter" idx="16"/>
          </p:nvPr>
        </p:nvSpPr>
        <p:spPr>
          <a:xfrm>
            <a:off x="432000" y="1416668"/>
            <a:ext cx="5424817" cy="2503249"/>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337301" y="1416051"/>
            <a:ext cx="5402583"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GB"/>
              <a:t>Click to edit Master title style</a:t>
            </a:r>
          </a:p>
        </p:txBody>
      </p:sp>
      <p:sp>
        <p:nvSpPr>
          <p:cNvPr id="12" name="Footer Placeholder 2">
            <a:extLst>
              <a:ext uri="{FF2B5EF4-FFF2-40B4-BE49-F238E27FC236}">
                <a16:creationId xmlns:a16="http://schemas.microsoft.com/office/drawing/2014/main" id="{44373E4D-07C5-468F-A7BD-C7AD22C7764C}"/>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33" name="Group 32">
            <a:extLst>
              <a:ext uri="{FF2B5EF4-FFF2-40B4-BE49-F238E27FC236}">
                <a16:creationId xmlns:a16="http://schemas.microsoft.com/office/drawing/2014/main" id="{DBC6F12F-E651-47EF-873C-C4BCFD73026C}"/>
              </a:ext>
            </a:extLst>
          </p:cNvPr>
          <p:cNvGrpSpPr/>
          <p:nvPr userDrawn="1"/>
        </p:nvGrpSpPr>
        <p:grpSpPr>
          <a:xfrm>
            <a:off x="12275233" y="1"/>
            <a:ext cx="2706315" cy="2781137"/>
            <a:chOff x="3528102" y="847657"/>
            <a:chExt cx="2029736" cy="2085853"/>
          </a:xfrm>
        </p:grpSpPr>
        <p:sp>
          <p:nvSpPr>
            <p:cNvPr id="34" name="Guidance note">
              <a:extLst>
                <a:ext uri="{FF2B5EF4-FFF2-40B4-BE49-F238E27FC236}">
                  <a16:creationId xmlns:a16="http://schemas.microsoft.com/office/drawing/2014/main" id="{F95C3436-B6EE-47A5-8CDF-DFC1CEE6A78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35" name="Group 34">
              <a:extLst>
                <a:ext uri="{FF2B5EF4-FFF2-40B4-BE49-F238E27FC236}">
                  <a16:creationId xmlns:a16="http://schemas.microsoft.com/office/drawing/2014/main" id="{F50E3572-442E-4063-AED5-829AB7EAA7C3}"/>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6" name="Picture 3">
                <a:extLst>
                  <a:ext uri="{FF2B5EF4-FFF2-40B4-BE49-F238E27FC236}">
                    <a16:creationId xmlns:a16="http://schemas.microsoft.com/office/drawing/2014/main" id="{97890FFF-8342-4E6A-B73E-44D0FCF7A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7" name="Rounded Rectangle 20">
                <a:extLst>
                  <a:ext uri="{FF2B5EF4-FFF2-40B4-BE49-F238E27FC236}">
                    <a16:creationId xmlns:a16="http://schemas.microsoft.com/office/drawing/2014/main" id="{C5F8D64F-558B-4EE8-B969-C40A6125D25D}"/>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39" name="Round Diagonal Corner Rectangle 4">
            <a:extLst>
              <a:ext uri="{FF2B5EF4-FFF2-40B4-BE49-F238E27FC236}">
                <a16:creationId xmlns:a16="http://schemas.microsoft.com/office/drawing/2014/main" id="{DEEFE2A4-9E60-4329-8F38-C8621FA2D86F}"/>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65723579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2119" y="2119"/>
          <a:ext cx="2117" cy="2117"/>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3" name="Object 2" hidden="1"/>
                      <p:cNvPicPr/>
                      <p:nvPr/>
                    </p:nvPicPr>
                    <p:blipFill>
                      <a:blip r:embed="rId6"/>
                      <a:stretch>
                        <a:fillRect/>
                      </a:stretch>
                    </p:blipFill>
                    <p:spPr>
                      <a:xfrm>
                        <a:off x="2119" y="2119"/>
                        <a:ext cx="2117" cy="2117"/>
                      </a:xfrm>
                      <a:prstGeom prst="rect">
                        <a:avLst/>
                      </a:prstGeom>
                    </p:spPr>
                  </p:pic>
                </p:oleObj>
              </mc:Fallback>
            </mc:AlternateContent>
          </a:graphicData>
        </a:graphic>
      </p:graphicFrame>
      <p:sp>
        <p:nvSpPr>
          <p:cNvPr id="2" name="Rectangle 1" hidden="1"/>
          <p:cNvSpPr/>
          <p:nvPr userDrawn="1">
            <p:custDataLst>
              <p:tags r:id="rId2"/>
            </p:custDataLst>
          </p:nvPr>
        </p:nvSpPr>
        <p:spPr>
          <a:xfrm>
            <a:off x="1" y="1"/>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667"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a:xfrm>
            <a:off x="430373" y="356766"/>
            <a:ext cx="11329827" cy="369332"/>
          </a:xfrm>
        </p:spPr>
        <p:txBody>
          <a:bodyPr/>
          <a:lstStyle>
            <a:lvl1pPr>
              <a:defRPr sz="2667"/>
            </a:lvl1pPr>
          </a:lstStyle>
          <a:p>
            <a:r>
              <a:rPr lang="en-US"/>
              <a:t>Click to edit Master title style</a:t>
            </a:r>
            <a:endParaRPr lang="en-GB"/>
          </a:p>
        </p:txBody>
      </p:sp>
      <p:pic>
        <p:nvPicPr>
          <p:cNvPr id="50" name="Picture 49">
            <a:extLst>
              <a:ext uri="{FF2B5EF4-FFF2-40B4-BE49-F238E27FC236}">
                <a16:creationId xmlns:a16="http://schemas.microsoft.com/office/drawing/2014/main" id="{80F2A47E-B365-4E17-8D13-CE0973355248}"/>
              </a:ext>
            </a:extLst>
          </p:cNvPr>
          <p:cNvPicPr/>
          <p:nvPr userDrawn="1"/>
        </p:nvPicPr>
        <p:blipFill>
          <a:blip r:embed="rId6"/>
          <a:stretch>
            <a:fillRect/>
          </a:stretch>
        </p:blipFill>
        <p:spPr>
          <a:xfrm>
            <a:off x="1818" y="2118"/>
            <a:ext cx="2117" cy="2117"/>
          </a:xfrm>
          <a:prstGeom prst="rect">
            <a:avLst/>
          </a:prstGeom>
        </p:spPr>
      </p:pic>
      <p:pic>
        <p:nvPicPr>
          <p:cNvPr id="6" name="Picture 5">
            <a:extLst>
              <a:ext uri="{FF2B5EF4-FFF2-40B4-BE49-F238E27FC236}">
                <a16:creationId xmlns:a16="http://schemas.microsoft.com/office/drawing/2014/main" id="{2BAA5E0A-7C76-484B-83B5-72E7F481AE55}"/>
              </a:ext>
            </a:extLst>
          </p:cNvPr>
          <p:cNvPicPr>
            <a:picLocks noChangeAspect="1"/>
          </p:cNvPicPr>
          <p:nvPr userDrawn="1">
            <p:custDataLst>
              <p:tags r:id="rId3"/>
            </p:custDataLst>
          </p:nvPr>
        </p:nvPicPr>
        <p:blipFill>
          <a:blip r:embed="rId7"/>
          <a:stretch>
            <a:fillRect/>
          </a:stretch>
        </p:blipFill>
        <p:spPr>
          <a:xfrm>
            <a:off x="5483352" y="6583680"/>
            <a:ext cx="1225296" cy="191773"/>
          </a:xfrm>
          <a:prstGeom prst="rect">
            <a:avLst/>
          </a:prstGeom>
        </p:spPr>
      </p:pic>
    </p:spTree>
    <p:extLst>
      <p:ext uri="{BB962C8B-B14F-4D97-AF65-F5344CB8AC3E}">
        <p14:creationId xmlns:p14="http://schemas.microsoft.com/office/powerpoint/2010/main" val="385895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sz="2400"/>
            </a:lvl1pPr>
          </a:lstStyle>
          <a:p>
            <a:r>
              <a:rPr lang="en-US" noProof="0"/>
              <a:t>Click to edit Master title style</a:t>
            </a:r>
            <a:endParaRPr lang="en-US"/>
          </a:p>
        </p:txBody>
      </p:sp>
      <p:pic>
        <p:nvPicPr>
          <p:cNvPr id="5" name="Picture 4">
            <a:extLst>
              <a:ext uri="{FF2B5EF4-FFF2-40B4-BE49-F238E27FC236}">
                <a16:creationId xmlns:a16="http://schemas.microsoft.com/office/drawing/2014/main" id="{6C9E901D-DE68-43C5-B91D-502FF31A4A60}"/>
              </a:ext>
            </a:extLst>
          </p:cNvPr>
          <p:cNvPicPr>
            <a:picLocks noChangeAspect="1"/>
          </p:cNvPicPr>
          <p:nvPr userDrawn="1"/>
        </p:nvPicPr>
        <p:blipFill>
          <a:blip r:embed="rId6"/>
          <a:stretch>
            <a:fillRect/>
          </a:stretch>
        </p:blipFill>
        <p:spPr>
          <a:xfrm>
            <a:off x="430373" y="6320571"/>
            <a:ext cx="2974979" cy="353109"/>
          </a:xfrm>
          <a:prstGeom prst="rect">
            <a:avLst/>
          </a:prstGeom>
        </p:spPr>
      </p:pic>
    </p:spTree>
    <p:extLst>
      <p:ext uri="{BB962C8B-B14F-4D97-AF65-F5344CB8AC3E}">
        <p14:creationId xmlns:p14="http://schemas.microsoft.com/office/powerpoint/2010/main" val="3603213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3337948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872325"/>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356618279"/>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7"/>
            <a:ext cx="7392828" cy="25029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583264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431800" y="1416667"/>
            <a:ext cx="11328000" cy="4605251"/>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12275233" y="1"/>
            <a:ext cx="2706315" cy="1328044"/>
          </a:xfrm>
          <a:prstGeom prst="rect">
            <a:avLst/>
          </a:prstGeom>
          <a:solidFill>
            <a:sysClr val="window" lastClr="FFFFFF">
              <a:lumMod val="95000"/>
            </a:sysClr>
          </a:solidFill>
          <a:ln w="6350" cap="flat" cmpd="sng" algn="ctr">
            <a:noFill/>
            <a:prstDash val="solid"/>
            <a:miter lim="800000"/>
          </a:ln>
          <a:effectLst/>
        </p:spPr>
        <p:txBody>
          <a:bodyPr wrap="square" lIns="48000" tIns="48000" rIns="48000" bIns="48000" rtlCol="0" anchor="t" anchorCtr="0">
            <a:spAutoFit/>
          </a:bodyPr>
          <a:lstStyle/>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121917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720731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40688533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83538487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3172" y="340801"/>
            <a:ext cx="2063109" cy="610599"/>
          </a:xfrm>
          <a:prstGeom prst="rect">
            <a:avLst/>
          </a:prstGeom>
        </p:spPr>
      </p:pic>
    </p:spTree>
    <p:extLst>
      <p:ext uri="{BB962C8B-B14F-4D97-AF65-F5344CB8AC3E}">
        <p14:creationId xmlns:p14="http://schemas.microsoft.com/office/powerpoint/2010/main" val="28713541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440261" y="1411818"/>
            <a:ext cx="5378452" cy="1157385"/>
          </a:xfrm>
        </p:spPr>
        <p:txBody>
          <a:bodyPr anchor="t" anchorCtr="0"/>
          <a:lstStyle>
            <a:lvl1pPr>
              <a:lnSpc>
                <a:spcPct val="80000"/>
              </a:lnSpc>
              <a:defRPr sz="4267">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440261" y="3467400"/>
            <a:ext cx="5378452" cy="697563"/>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5188815" y="1"/>
            <a:ext cx="6613725" cy="3306863"/>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3039545" y="3550800"/>
            <a:ext cx="6614400" cy="33072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6461380" y="2468831"/>
            <a:ext cx="1920000" cy="1920000"/>
          </a:xfrm>
          <a:prstGeom prst="flowChartDecision">
            <a:avLst/>
          </a:prstGeom>
          <a:solidFill>
            <a:schemeClr val="bg1"/>
          </a:solidFill>
        </p:spPr>
        <p:txBody>
          <a:bodyPr>
            <a:noAutofit/>
          </a:bodyPr>
          <a:lstStyle>
            <a:lvl1pPr>
              <a:defRPr sz="1867"/>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4"/>
            <a:ext cx="1537609" cy="685355"/>
          </a:xfrm>
          <a:prstGeom prst="rect">
            <a:avLst/>
          </a:prstGeom>
        </p:spPr>
      </p:pic>
    </p:spTree>
    <p:extLst>
      <p:ext uri="{BB962C8B-B14F-4D97-AF65-F5344CB8AC3E}">
        <p14:creationId xmlns:p14="http://schemas.microsoft.com/office/powerpoint/2010/main" val="47558280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8303685" y="1416051"/>
            <a:ext cx="3436199" cy="4605867"/>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GB"/>
              <a:t>Click to edit Master title style</a:t>
            </a:r>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432001" y="1416667"/>
            <a:ext cx="3456319"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4368800"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12275233" y="1"/>
            <a:ext cx="2706315" cy="2781137"/>
            <a:chOff x="3528102" y="847657"/>
            <a:chExt cx="2029736" cy="2085853"/>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12275234" y="2853769"/>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08998999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333205528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1" y="277363"/>
            <a:ext cx="2315292" cy="685356"/>
          </a:xfrm>
          <a:prstGeom prst="rect">
            <a:avLst/>
          </a:prstGeom>
        </p:spPr>
      </p:pic>
    </p:spTree>
    <p:extLst>
      <p:ext uri="{BB962C8B-B14F-4D97-AF65-F5344CB8AC3E}">
        <p14:creationId xmlns:p14="http://schemas.microsoft.com/office/powerpoint/2010/main" val="228636965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440259" y="3382038"/>
            <a:ext cx="3365500" cy="1025921"/>
          </a:xfrm>
        </p:spPr>
        <p:txBody>
          <a:bodyPr/>
          <a:lstStyle>
            <a:lvl1pPr>
              <a:spcAft>
                <a:spcPts val="0"/>
              </a:spcAft>
              <a:defRPr lang="en-US" sz="4267" b="1" dirty="0" smtClean="0">
                <a:solidFill>
                  <a:schemeClr val="bg1"/>
                </a:solidFill>
                <a:latin typeface="+mj-lt"/>
                <a:ea typeface="+mj-ea"/>
                <a:cs typeface="+mj-cs"/>
              </a:defRPr>
            </a:lvl1pPr>
            <a:lvl2pPr>
              <a:spcAft>
                <a:spcPts val="0"/>
              </a:spcAft>
              <a:defRPr lang="en-GB" sz="24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423328" y="907121"/>
            <a:ext cx="3464989" cy="2359620"/>
          </a:xfrm>
        </p:spPr>
        <p:txBody>
          <a:bodyPr anchor="b" anchorCtr="0"/>
          <a:lstStyle>
            <a:lvl1pPr>
              <a:defRPr sz="15333">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4132615" y="-12668"/>
            <a:ext cx="8074880" cy="687730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1021" y="6178549"/>
            <a:ext cx="1881099" cy="386768"/>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12275234" y="1"/>
            <a:ext cx="2707513" cy="2821899"/>
          </a:xfrm>
          <a:prstGeom prst="rect">
            <a:avLst/>
          </a:prstGeom>
          <a:solidFill>
            <a:sysClr val="window" lastClr="FFFFFF">
              <a:lumMod val="95000"/>
            </a:sysClr>
          </a:solidFill>
          <a:ln w="6350" cap="flat" cmpd="sng" algn="ctr">
            <a:noFill/>
            <a:prstDash val="solid"/>
            <a:miter lim="800000"/>
          </a:ln>
          <a:effectLst/>
        </p:spPr>
        <p:txBody>
          <a:bodyPr wrap="square" lIns="56184" tIns="56184" rIns="56184" bIns="56184" rtlCol="0" anchor="t" anchorCtr="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121917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Picture 9"/>
          <p:cNvPicPr>
            <a:picLocks noChangeAspect="1"/>
          </p:cNvPicPr>
          <p:nvPr userDrawn="1"/>
        </p:nvPicPr>
        <p:blipFill>
          <a:blip r:embed="rId4"/>
          <a:stretch>
            <a:fillRect/>
          </a:stretch>
        </p:blipFill>
        <p:spPr>
          <a:xfrm>
            <a:off x="-3172" y="340801"/>
            <a:ext cx="2063109" cy="610599"/>
          </a:xfrm>
          <a:prstGeom prst="rect">
            <a:avLst/>
          </a:prstGeom>
        </p:spPr>
      </p:pic>
    </p:spTree>
    <p:extLst>
      <p:ext uri="{BB962C8B-B14F-4D97-AF65-F5344CB8AC3E}">
        <p14:creationId xmlns:p14="http://schemas.microsoft.com/office/powerpoint/2010/main" val="1976863348"/>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11340861" y="6371168"/>
            <a:ext cx="851140" cy="486833"/>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00" smtClean="0"/>
              <a:pPr/>
              <a:t>‹#›</a:t>
            </a:fld>
            <a:endParaRPr lang="en-GB" sz="8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806700" y="2735713"/>
            <a:ext cx="6578600" cy="1386576"/>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2400"/>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2400"/>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2400"/>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2400"/>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2400"/>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2400"/>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2400"/>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2400"/>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2400"/>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2400"/>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2400"/>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2400"/>
            </a:p>
          </p:txBody>
        </p:sp>
      </p:grpSp>
    </p:spTree>
    <p:extLst>
      <p:ext uri="{BB962C8B-B14F-4D97-AF65-F5344CB8AC3E}">
        <p14:creationId xmlns:p14="http://schemas.microsoft.com/office/powerpoint/2010/main" val="18345139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29" name="Object 28"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2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sp>
        <p:nvSpPr>
          <p:cNvPr id="8" name="Title 7"/>
          <p:cNvSpPr>
            <a:spLocks noGrp="1"/>
          </p:cNvSpPr>
          <p:nvPr>
            <p:ph type="title" hasCustomPrompt="1"/>
          </p:nvPr>
        </p:nvSpPr>
        <p:spPr>
          <a:xfrm>
            <a:off x="430373" y="356765"/>
            <a:ext cx="11329827" cy="443199"/>
          </a:xfrm>
        </p:spPr>
        <p:txBody>
          <a:bodyPr/>
          <a:lstStyle>
            <a:lvl1pPr>
              <a:defRPr sz="3200">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4192508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43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10" name="Slide Number Placeholder 9"/>
          <p:cNvSpPr>
            <a:spLocks noGrp="1"/>
          </p:cNvSpPr>
          <p:nvPr>
            <p:ph type="sldNum" sz="quarter" idx="17"/>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7276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90" y="1590"/>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90" y="1590"/>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211667" cy="211667"/>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800" b="1" i="0" baseline="0">
              <a:solidFill>
                <a:srgbClr val="FFFFFF"/>
              </a:solidFill>
              <a:latin typeface="Arial" panose="020B0604020202020204" pitchFamily="34" charset="0"/>
              <a:ea typeface="+mj-ea"/>
              <a:cs typeface="+mj-cs"/>
              <a:sym typeface="Arial" panose="020B0604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a:gsLst>
              <a:gs pos="0">
                <a:schemeClr val="accent1"/>
              </a:gs>
              <a:gs pos="100000">
                <a:schemeClr val="accent1">
                  <a:lumMod val="5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lvl="0">
              <a:lnSpc>
                <a:spcPct val="90000"/>
              </a:lnSpc>
              <a:spcAft>
                <a:spcPts val="1000"/>
              </a:spcAft>
            </a:pPr>
            <a:endParaRPr lang="en-US" sz="1200">
              <a:solidFill>
                <a:prstClr val="white"/>
              </a:solidFill>
              <a:sym typeface="+mn-lt"/>
            </a:endParaRPr>
          </a:p>
        </p:txBody>
      </p:sp>
      <p:sp>
        <p:nvSpPr>
          <p:cNvPr id="14" name="Title 1"/>
          <p:cNvSpPr>
            <a:spLocks noGrp="1"/>
          </p:cNvSpPr>
          <p:nvPr>
            <p:ph type="title" hasCustomPrompt="1"/>
          </p:nvPr>
        </p:nvSpPr>
        <p:spPr>
          <a:xfrm>
            <a:off x="430374" y="1785600"/>
            <a:ext cx="4261863" cy="3286800"/>
          </a:xfrm>
          <a:prstGeom prst="rect">
            <a:avLst/>
          </a:prstGeom>
        </p:spPr>
        <p:txBody>
          <a:bodyPr anchor="ctr">
            <a:noAutofit/>
          </a:bodyPr>
          <a:lstStyle>
            <a:lvl1pPr>
              <a:defRPr sz="48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54"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mn-lt"/>
              </a:rPr>
              <a:pPr marL="0" marR="0" indent="0" algn="r" defTabSz="914354"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3578060" y="3416302"/>
            <a:ext cx="2694667"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
        <p:nvSpPr>
          <p:cNvPr id="12" name="Footer Placeholder 1">
            <a:extLst>
              <a:ext uri="{FF2B5EF4-FFF2-40B4-BE49-F238E27FC236}">
                <a16:creationId xmlns:a16="http://schemas.microsoft.com/office/drawing/2014/main" id="{5595E345-7284-4667-AC5E-016E8BC22574}"/>
              </a:ext>
            </a:extLst>
          </p:cNvPr>
          <p:cNvSpPr txBox="1">
            <a:spLocks/>
          </p:cNvSpPr>
          <p:nvPr userDrawn="1"/>
        </p:nvSpPr>
        <p:spPr>
          <a:xfrm>
            <a:off x="430374"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fr-FR" sz="1467" b="1">
                <a:solidFill>
                  <a:schemeClr val="bg1"/>
                </a:solidFill>
              </a:rPr>
              <a:t>National Grid </a:t>
            </a:r>
          </a:p>
        </p:txBody>
      </p:sp>
    </p:spTree>
    <p:extLst>
      <p:ext uri="{BB962C8B-B14F-4D97-AF65-F5344CB8AC3E}">
        <p14:creationId xmlns:p14="http://schemas.microsoft.com/office/powerpoint/2010/main" val="20877000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575734" y="1411289"/>
            <a:ext cx="7247465" cy="1884779"/>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989013" algn="l"/>
              </a:tabLst>
            </a:pPr>
            <a:r>
              <a:rPr lang="fr-F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12275233" y="0"/>
            <a:ext cx="2706315" cy="1919363"/>
            <a:chOff x="3528102" y="847657"/>
            <a:chExt cx="2029736" cy="1919363"/>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91936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80889152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C2E28761-BEE7-4F9E-BFE0-5828B7915307}"/>
              </a:ext>
            </a:extLst>
          </p:cNvPr>
          <p:cNvSpPr>
            <a:spLocks noGrp="1"/>
          </p:cNvSpPr>
          <p:nvPr>
            <p:ph type="body" sz="quarter" idx="16"/>
          </p:nvPr>
        </p:nvSpPr>
        <p:spPr>
          <a:xfrm>
            <a:off x="576000" y="1411201"/>
            <a:ext cx="7247200" cy="1877437"/>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DDDB6B39-A484-404E-855D-FAC0DFB9AE9C}"/>
              </a:ext>
            </a:extLst>
          </p:cNvPr>
          <p:cNvSpPr>
            <a:spLocks noGrp="1"/>
          </p:cNvSpPr>
          <p:nvPr>
            <p:ph type="title"/>
          </p:nvPr>
        </p:nvSpPr>
        <p:spPr>
          <a:xfrm>
            <a:off x="575735" y="361387"/>
            <a:ext cx="7247200" cy="369332"/>
          </a:xfrm>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6C9BED01-51EC-4BE5-A506-18A9A29A6E58}"/>
              </a:ext>
            </a:extLst>
          </p:cNvPr>
          <p:cNvSpPr>
            <a:spLocks noGrp="1"/>
          </p:cNvSpPr>
          <p:nvPr>
            <p:ph type="ftr" sz="quarter" idx="17"/>
          </p:nvPr>
        </p:nvSpPr>
        <p:spPr/>
        <p:txBody>
          <a:bodyPr/>
          <a:lstStyle/>
          <a:p>
            <a:pPr>
              <a:tabLst>
                <a:tab pos="989013" algn="l"/>
              </a:tabLst>
            </a:pPr>
            <a:r>
              <a:rPr lang="fr-FR"/>
              <a:t>| [Insert document title] | [Insert date]</a:t>
            </a:r>
          </a:p>
        </p:txBody>
      </p:sp>
      <p:grpSp>
        <p:nvGrpSpPr>
          <p:cNvPr id="15" name="Group 14">
            <a:extLst>
              <a:ext uri="{FF2B5EF4-FFF2-40B4-BE49-F238E27FC236}">
                <a16:creationId xmlns:a16="http://schemas.microsoft.com/office/drawing/2014/main" id="{64B11AB0-23E7-4D32-AAA3-A400DB4600E4}"/>
              </a:ext>
            </a:extLst>
          </p:cNvPr>
          <p:cNvGrpSpPr/>
          <p:nvPr userDrawn="1"/>
        </p:nvGrpSpPr>
        <p:grpSpPr>
          <a:xfrm>
            <a:off x="12275233" y="0"/>
            <a:ext cx="2706315" cy="1919363"/>
            <a:chOff x="3528102" y="847657"/>
            <a:chExt cx="2029736" cy="1919363"/>
          </a:xfrm>
        </p:grpSpPr>
        <p:sp>
          <p:nvSpPr>
            <p:cNvPr id="17" name="Guidance note">
              <a:extLst>
                <a:ext uri="{FF2B5EF4-FFF2-40B4-BE49-F238E27FC236}">
                  <a16:creationId xmlns:a16="http://schemas.microsoft.com/office/drawing/2014/main" id="{D2026BFD-DC2F-465F-BE68-7BD706A827A2}"/>
                </a:ext>
              </a:extLst>
            </p:cNvPr>
            <p:cNvSpPr/>
            <p:nvPr/>
          </p:nvSpPr>
          <p:spPr>
            <a:xfrm>
              <a:off x="3528102" y="847657"/>
              <a:ext cx="2029736" cy="191936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712C821B-5780-4371-867F-FAF5C24D0328}"/>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E295DECA-DF07-43CC-9B27-982E889A7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4AF83C38-7BF3-434D-ABBC-D73720F1ACE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020792917"/>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EDEDED"/>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D7706E-7E07-45E4-A6D7-0857D4E93B3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619" t="168" r="5177" b="7065"/>
          <a:stretch/>
        </p:blipFill>
        <p:spPr>
          <a:xfrm>
            <a:off x="0" y="0"/>
            <a:ext cx="12192000" cy="6857999"/>
          </a:xfrm>
          <a:prstGeom prst="rect">
            <a:avLst/>
          </a:prstGeom>
          <a:noFill/>
          <a:ln>
            <a:noFill/>
          </a:ln>
        </p:spPr>
      </p:pic>
      <p:sp>
        <p:nvSpPr>
          <p:cNvPr id="25" name="Freeform 24"/>
          <p:cNvSpPr/>
          <p:nvPr userDrawn="1"/>
        </p:nvSpPr>
        <p:spPr>
          <a:xfrm>
            <a:off x="2"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515879 h 6858000"/>
              <a:gd name="connsiteX3" fmla="*/ 12186356 w 12191999"/>
              <a:gd name="connsiteY3" fmla="*/ 522745 h 6858000"/>
              <a:gd name="connsiteX4" fmla="*/ 12180711 w 12191999"/>
              <a:gd name="connsiteY4" fmla="*/ 526178 h 6858000"/>
              <a:gd name="connsiteX5" fmla="*/ 12169422 w 12191999"/>
              <a:gd name="connsiteY5" fmla="*/ 522745 h 6858000"/>
              <a:gd name="connsiteX6" fmla="*/ 12141200 w 12191999"/>
              <a:gd name="connsiteY6" fmla="*/ 515877 h 6858000"/>
              <a:gd name="connsiteX7" fmla="*/ 11943644 w 12191999"/>
              <a:gd name="connsiteY7" fmla="*/ 450636 h 6858000"/>
              <a:gd name="connsiteX8" fmla="*/ 11740444 w 12191999"/>
              <a:gd name="connsiteY8" fmla="*/ 388829 h 6858000"/>
              <a:gd name="connsiteX9" fmla="*/ 11593689 w 12191999"/>
              <a:gd name="connsiteY9" fmla="*/ 347624 h 6858000"/>
              <a:gd name="connsiteX10" fmla="*/ 11446933 w 12191999"/>
              <a:gd name="connsiteY10" fmla="*/ 306419 h 6858000"/>
              <a:gd name="connsiteX11" fmla="*/ 11300178 w 12191999"/>
              <a:gd name="connsiteY11" fmla="*/ 268648 h 6858000"/>
              <a:gd name="connsiteX12" fmla="*/ 11153422 w 12191999"/>
              <a:gd name="connsiteY12" fmla="*/ 234310 h 6858000"/>
              <a:gd name="connsiteX13" fmla="*/ 11001022 w 12191999"/>
              <a:gd name="connsiteY13" fmla="*/ 203407 h 6858000"/>
              <a:gd name="connsiteX14" fmla="*/ 10848622 w 12191999"/>
              <a:gd name="connsiteY14" fmla="*/ 175937 h 6858000"/>
              <a:gd name="connsiteX15" fmla="*/ 10690578 w 12191999"/>
              <a:gd name="connsiteY15" fmla="*/ 151901 h 6858000"/>
              <a:gd name="connsiteX16" fmla="*/ 10532533 w 12191999"/>
              <a:gd name="connsiteY16" fmla="*/ 127864 h 6858000"/>
              <a:gd name="connsiteX17" fmla="*/ 10374489 w 12191999"/>
              <a:gd name="connsiteY17" fmla="*/ 110696 h 6858000"/>
              <a:gd name="connsiteX18" fmla="*/ 10216444 w 12191999"/>
              <a:gd name="connsiteY18" fmla="*/ 100394 h 6858000"/>
              <a:gd name="connsiteX19" fmla="*/ 10064044 w 12191999"/>
              <a:gd name="connsiteY19" fmla="*/ 93527 h 6858000"/>
              <a:gd name="connsiteX20" fmla="*/ 9911644 w 12191999"/>
              <a:gd name="connsiteY20" fmla="*/ 90093 h 6858000"/>
              <a:gd name="connsiteX21" fmla="*/ 9759244 w 12191999"/>
              <a:gd name="connsiteY21" fmla="*/ 93527 h 6858000"/>
              <a:gd name="connsiteX22" fmla="*/ 9606844 w 12191999"/>
              <a:gd name="connsiteY22" fmla="*/ 100394 h 6858000"/>
              <a:gd name="connsiteX23" fmla="*/ 9460089 w 12191999"/>
              <a:gd name="connsiteY23" fmla="*/ 114129 h 6858000"/>
              <a:gd name="connsiteX24" fmla="*/ 9318978 w 12191999"/>
              <a:gd name="connsiteY24" fmla="*/ 134732 h 6858000"/>
              <a:gd name="connsiteX25" fmla="*/ 9172222 w 12191999"/>
              <a:gd name="connsiteY25" fmla="*/ 155334 h 6858000"/>
              <a:gd name="connsiteX26" fmla="*/ 9031111 w 12191999"/>
              <a:gd name="connsiteY26" fmla="*/ 186238 h 6858000"/>
              <a:gd name="connsiteX27" fmla="*/ 8895644 w 12191999"/>
              <a:gd name="connsiteY27" fmla="*/ 217142 h 6858000"/>
              <a:gd name="connsiteX28" fmla="*/ 8754533 w 12191999"/>
              <a:gd name="connsiteY28" fmla="*/ 258347 h 6858000"/>
              <a:gd name="connsiteX29" fmla="*/ 8619067 w 12191999"/>
              <a:gd name="connsiteY29" fmla="*/ 302985 h 6858000"/>
              <a:gd name="connsiteX30" fmla="*/ 8489244 w 12191999"/>
              <a:gd name="connsiteY30" fmla="*/ 351058 h 6858000"/>
              <a:gd name="connsiteX31" fmla="*/ 8359422 w 12191999"/>
              <a:gd name="connsiteY31" fmla="*/ 405997 h 6858000"/>
              <a:gd name="connsiteX32" fmla="*/ 8229600 w 12191999"/>
              <a:gd name="connsiteY32" fmla="*/ 464371 h 6858000"/>
              <a:gd name="connsiteX33" fmla="*/ 8071556 w 12191999"/>
              <a:gd name="connsiteY33" fmla="*/ 543347 h 6858000"/>
              <a:gd name="connsiteX34" fmla="*/ 7924800 w 12191999"/>
              <a:gd name="connsiteY34" fmla="*/ 629191 h 6858000"/>
              <a:gd name="connsiteX35" fmla="*/ 7783689 w 12191999"/>
              <a:gd name="connsiteY35" fmla="*/ 715034 h 6858000"/>
              <a:gd name="connsiteX36" fmla="*/ 7648222 w 12191999"/>
              <a:gd name="connsiteY36" fmla="*/ 807745 h 6858000"/>
              <a:gd name="connsiteX37" fmla="*/ 7518400 w 12191999"/>
              <a:gd name="connsiteY37" fmla="*/ 900456 h 6858000"/>
              <a:gd name="connsiteX38" fmla="*/ 7394222 w 12191999"/>
              <a:gd name="connsiteY38" fmla="*/ 996601 h 6858000"/>
              <a:gd name="connsiteX39" fmla="*/ 7275689 w 12191999"/>
              <a:gd name="connsiteY39" fmla="*/ 1096180 h 6858000"/>
              <a:gd name="connsiteX40" fmla="*/ 7162800 w 12191999"/>
              <a:gd name="connsiteY40" fmla="*/ 1195758 h 6858000"/>
              <a:gd name="connsiteX41" fmla="*/ 7004756 w 12191999"/>
              <a:gd name="connsiteY41" fmla="*/ 1343409 h 6858000"/>
              <a:gd name="connsiteX42" fmla="*/ 6852356 w 12191999"/>
              <a:gd name="connsiteY42" fmla="*/ 1494494 h 6858000"/>
              <a:gd name="connsiteX43" fmla="*/ 6705600 w 12191999"/>
              <a:gd name="connsiteY43" fmla="*/ 1645579 h 6858000"/>
              <a:gd name="connsiteX44" fmla="*/ 6564489 w 12191999"/>
              <a:gd name="connsiteY44" fmla="*/ 1796663 h 6858000"/>
              <a:gd name="connsiteX45" fmla="*/ 6429022 w 12191999"/>
              <a:gd name="connsiteY45" fmla="*/ 1951182 h 6858000"/>
              <a:gd name="connsiteX46" fmla="*/ 6299200 w 12191999"/>
              <a:gd name="connsiteY46" fmla="*/ 2109134 h 6858000"/>
              <a:gd name="connsiteX47" fmla="*/ 6045201 w 12191999"/>
              <a:gd name="connsiteY47" fmla="*/ 2425038 h 6858000"/>
              <a:gd name="connsiteX48" fmla="*/ 5870222 w 12191999"/>
              <a:gd name="connsiteY48" fmla="*/ 2648232 h 6858000"/>
              <a:gd name="connsiteX49" fmla="*/ 5700889 w 12191999"/>
              <a:gd name="connsiteY49" fmla="*/ 2871425 h 6858000"/>
              <a:gd name="connsiteX50" fmla="*/ 5373511 w 12191999"/>
              <a:gd name="connsiteY50" fmla="*/ 3324679 h 6858000"/>
              <a:gd name="connsiteX51" fmla="*/ 5051779 w 12191999"/>
              <a:gd name="connsiteY51" fmla="*/ 3781367 h 6858000"/>
              <a:gd name="connsiteX52" fmla="*/ 4735690 w 12191999"/>
              <a:gd name="connsiteY52" fmla="*/ 4238055 h 6858000"/>
              <a:gd name="connsiteX53" fmla="*/ 4588934 w 12191999"/>
              <a:gd name="connsiteY53" fmla="*/ 4450947 h 6858000"/>
              <a:gd name="connsiteX54" fmla="*/ 4442179 w 12191999"/>
              <a:gd name="connsiteY54" fmla="*/ 4663839 h 6858000"/>
              <a:gd name="connsiteX55" fmla="*/ 4284134 w 12191999"/>
              <a:gd name="connsiteY55" fmla="*/ 4873297 h 6858000"/>
              <a:gd name="connsiteX56" fmla="*/ 4199467 w 12191999"/>
              <a:gd name="connsiteY56" fmla="*/ 4976309 h 6858000"/>
              <a:gd name="connsiteX57" fmla="*/ 4114800 w 12191999"/>
              <a:gd name="connsiteY57" fmla="*/ 5082755 h 6858000"/>
              <a:gd name="connsiteX58" fmla="*/ 3979334 w 12191999"/>
              <a:gd name="connsiteY58" fmla="*/ 5230406 h 6858000"/>
              <a:gd name="connsiteX59" fmla="*/ 3838223 w 12191999"/>
              <a:gd name="connsiteY59" fmla="*/ 5374623 h 6858000"/>
              <a:gd name="connsiteX60" fmla="*/ 3691467 w 12191999"/>
              <a:gd name="connsiteY60" fmla="*/ 5515407 h 6858000"/>
              <a:gd name="connsiteX61" fmla="*/ 3533423 w 12191999"/>
              <a:gd name="connsiteY61" fmla="*/ 5652757 h 6858000"/>
              <a:gd name="connsiteX62" fmla="*/ 3369734 w 12191999"/>
              <a:gd name="connsiteY62" fmla="*/ 5786673 h 6858000"/>
              <a:gd name="connsiteX63" fmla="*/ 3189111 w 12191999"/>
              <a:gd name="connsiteY63" fmla="*/ 5913721 h 6858000"/>
              <a:gd name="connsiteX64" fmla="*/ 3098800 w 12191999"/>
              <a:gd name="connsiteY64" fmla="*/ 5975528 h 6858000"/>
              <a:gd name="connsiteX65" fmla="*/ 3002845 w 12191999"/>
              <a:gd name="connsiteY65" fmla="*/ 6037336 h 6858000"/>
              <a:gd name="connsiteX66" fmla="*/ 2906889 w 12191999"/>
              <a:gd name="connsiteY66" fmla="*/ 6095709 h 6858000"/>
              <a:gd name="connsiteX67" fmla="*/ 2805289 w 12191999"/>
              <a:gd name="connsiteY67" fmla="*/ 6154083 h 6858000"/>
              <a:gd name="connsiteX68" fmla="*/ 2675467 w 12191999"/>
              <a:gd name="connsiteY68" fmla="*/ 6226192 h 6858000"/>
              <a:gd name="connsiteX69" fmla="*/ 2540000 w 12191999"/>
              <a:gd name="connsiteY69" fmla="*/ 6291433 h 6858000"/>
              <a:gd name="connsiteX70" fmla="*/ 2404534 w 12191999"/>
              <a:gd name="connsiteY70" fmla="*/ 6356674 h 6858000"/>
              <a:gd name="connsiteX71" fmla="*/ 2269067 w 12191999"/>
              <a:gd name="connsiteY71" fmla="*/ 6415047 h 6858000"/>
              <a:gd name="connsiteX72" fmla="*/ 2127956 w 12191999"/>
              <a:gd name="connsiteY72" fmla="*/ 6469987 h 6858000"/>
              <a:gd name="connsiteX73" fmla="*/ 1986845 w 12191999"/>
              <a:gd name="connsiteY73" fmla="*/ 6524927 h 6858000"/>
              <a:gd name="connsiteX74" fmla="*/ 1840089 w 12191999"/>
              <a:gd name="connsiteY74" fmla="*/ 6573000 h 6858000"/>
              <a:gd name="connsiteX75" fmla="*/ 1687689 w 12191999"/>
              <a:gd name="connsiteY75" fmla="*/ 6617638 h 6858000"/>
              <a:gd name="connsiteX76" fmla="*/ 1535289 w 12191999"/>
              <a:gd name="connsiteY76" fmla="*/ 6658843 h 6858000"/>
              <a:gd name="connsiteX77" fmla="*/ 1382889 w 12191999"/>
              <a:gd name="connsiteY77" fmla="*/ 6696614 h 6858000"/>
              <a:gd name="connsiteX78" fmla="*/ 1224845 w 12191999"/>
              <a:gd name="connsiteY78" fmla="*/ 6727518 h 6858000"/>
              <a:gd name="connsiteX79" fmla="*/ 1061156 w 12191999"/>
              <a:gd name="connsiteY79" fmla="*/ 6758422 h 6858000"/>
              <a:gd name="connsiteX80" fmla="*/ 897467 w 12191999"/>
              <a:gd name="connsiteY80" fmla="*/ 6782458 h 6858000"/>
              <a:gd name="connsiteX81" fmla="*/ 733778 w 12191999"/>
              <a:gd name="connsiteY81" fmla="*/ 6806494 h 6858000"/>
              <a:gd name="connsiteX82" fmla="*/ 564445 w 12191999"/>
              <a:gd name="connsiteY82" fmla="*/ 6823663 h 6858000"/>
              <a:gd name="connsiteX83" fmla="*/ 389467 w 12191999"/>
              <a:gd name="connsiteY83" fmla="*/ 6837398 h 6858000"/>
              <a:gd name="connsiteX84" fmla="*/ 180622 w 12191999"/>
              <a:gd name="connsiteY84" fmla="*/ 6851133 h 6858000"/>
              <a:gd name="connsiteX85" fmla="*/ 158045 w 12191999"/>
              <a:gd name="connsiteY85" fmla="*/ 6851133 h 6858000"/>
              <a:gd name="connsiteX86" fmla="*/ 146756 w 12191999"/>
              <a:gd name="connsiteY86" fmla="*/ 6851133 h 6858000"/>
              <a:gd name="connsiteX87" fmla="*/ 141111 w 12191999"/>
              <a:gd name="connsiteY87" fmla="*/ 6858000 h 6858000"/>
              <a:gd name="connsiteX88" fmla="*/ 95956 w 12191999"/>
              <a:gd name="connsiteY88" fmla="*/ 6858000 h 6858000"/>
              <a:gd name="connsiteX89" fmla="*/ 50800 w 12191999"/>
              <a:gd name="connsiteY89" fmla="*/ 6858000 h 6858000"/>
              <a:gd name="connsiteX90" fmla="*/ 22578 w 12191999"/>
              <a:gd name="connsiteY90" fmla="*/ 6858000 h 6858000"/>
              <a:gd name="connsiteX91" fmla="*/ 11289 w 12191999"/>
              <a:gd name="connsiteY91" fmla="*/ 6854567 h 6858000"/>
              <a:gd name="connsiteX92" fmla="*/ 0 w 12191999"/>
              <a:gd name="connsiteY92" fmla="*/ 6844265 h 6858000"/>
              <a:gd name="connsiteX93" fmla="*/ 0 w 12191999"/>
              <a:gd name="connsiteY93" fmla="*/ 68270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2191999" h="6858000">
                <a:moveTo>
                  <a:pt x="0" y="0"/>
                </a:moveTo>
                <a:lnTo>
                  <a:pt x="12191999" y="0"/>
                </a:lnTo>
                <a:lnTo>
                  <a:pt x="12191999" y="515879"/>
                </a:lnTo>
                <a:lnTo>
                  <a:pt x="12186356" y="522745"/>
                </a:lnTo>
                <a:lnTo>
                  <a:pt x="12180711" y="526178"/>
                </a:lnTo>
                <a:lnTo>
                  <a:pt x="12169422" y="522745"/>
                </a:lnTo>
                <a:lnTo>
                  <a:pt x="12141200" y="515877"/>
                </a:lnTo>
                <a:lnTo>
                  <a:pt x="11943644" y="450636"/>
                </a:lnTo>
                <a:lnTo>
                  <a:pt x="11740444" y="388829"/>
                </a:lnTo>
                <a:lnTo>
                  <a:pt x="11593689" y="347624"/>
                </a:lnTo>
                <a:lnTo>
                  <a:pt x="11446933" y="306419"/>
                </a:lnTo>
                <a:lnTo>
                  <a:pt x="11300178" y="268648"/>
                </a:lnTo>
                <a:lnTo>
                  <a:pt x="11153422" y="234310"/>
                </a:lnTo>
                <a:lnTo>
                  <a:pt x="11001022" y="203407"/>
                </a:lnTo>
                <a:lnTo>
                  <a:pt x="10848622" y="175937"/>
                </a:lnTo>
                <a:lnTo>
                  <a:pt x="10690578" y="151901"/>
                </a:lnTo>
                <a:lnTo>
                  <a:pt x="10532533" y="127864"/>
                </a:lnTo>
                <a:lnTo>
                  <a:pt x="10374489" y="110696"/>
                </a:lnTo>
                <a:lnTo>
                  <a:pt x="10216444" y="100394"/>
                </a:lnTo>
                <a:lnTo>
                  <a:pt x="10064044" y="93527"/>
                </a:lnTo>
                <a:lnTo>
                  <a:pt x="9911644" y="90093"/>
                </a:lnTo>
                <a:lnTo>
                  <a:pt x="9759244" y="93527"/>
                </a:lnTo>
                <a:lnTo>
                  <a:pt x="9606844" y="100394"/>
                </a:lnTo>
                <a:lnTo>
                  <a:pt x="9460089" y="114129"/>
                </a:lnTo>
                <a:lnTo>
                  <a:pt x="9318978" y="134732"/>
                </a:lnTo>
                <a:lnTo>
                  <a:pt x="9172222" y="155334"/>
                </a:lnTo>
                <a:lnTo>
                  <a:pt x="9031111" y="186238"/>
                </a:lnTo>
                <a:lnTo>
                  <a:pt x="8895644" y="217142"/>
                </a:lnTo>
                <a:lnTo>
                  <a:pt x="8754533" y="258347"/>
                </a:lnTo>
                <a:lnTo>
                  <a:pt x="8619067" y="302985"/>
                </a:lnTo>
                <a:lnTo>
                  <a:pt x="8489244" y="351058"/>
                </a:lnTo>
                <a:lnTo>
                  <a:pt x="8359422" y="405997"/>
                </a:lnTo>
                <a:lnTo>
                  <a:pt x="8229600" y="464371"/>
                </a:lnTo>
                <a:lnTo>
                  <a:pt x="8071556" y="543347"/>
                </a:lnTo>
                <a:lnTo>
                  <a:pt x="7924800" y="629191"/>
                </a:lnTo>
                <a:lnTo>
                  <a:pt x="7783689" y="715034"/>
                </a:lnTo>
                <a:lnTo>
                  <a:pt x="7648222" y="807745"/>
                </a:lnTo>
                <a:lnTo>
                  <a:pt x="7518400" y="900456"/>
                </a:lnTo>
                <a:lnTo>
                  <a:pt x="7394222" y="996601"/>
                </a:lnTo>
                <a:lnTo>
                  <a:pt x="7275689" y="1096180"/>
                </a:lnTo>
                <a:lnTo>
                  <a:pt x="7162800" y="1195758"/>
                </a:lnTo>
                <a:lnTo>
                  <a:pt x="7004756" y="1343409"/>
                </a:lnTo>
                <a:lnTo>
                  <a:pt x="6852356" y="1494494"/>
                </a:lnTo>
                <a:lnTo>
                  <a:pt x="6705600" y="1645579"/>
                </a:lnTo>
                <a:lnTo>
                  <a:pt x="6564489" y="1796663"/>
                </a:lnTo>
                <a:lnTo>
                  <a:pt x="6429022" y="1951182"/>
                </a:lnTo>
                <a:lnTo>
                  <a:pt x="6299200" y="2109134"/>
                </a:lnTo>
                <a:lnTo>
                  <a:pt x="6045201" y="2425038"/>
                </a:lnTo>
                <a:lnTo>
                  <a:pt x="5870222" y="2648232"/>
                </a:lnTo>
                <a:lnTo>
                  <a:pt x="5700889" y="2871425"/>
                </a:lnTo>
                <a:lnTo>
                  <a:pt x="5373511" y="3324679"/>
                </a:lnTo>
                <a:lnTo>
                  <a:pt x="5051779" y="3781367"/>
                </a:lnTo>
                <a:lnTo>
                  <a:pt x="4735690" y="4238055"/>
                </a:lnTo>
                <a:lnTo>
                  <a:pt x="4588934" y="4450947"/>
                </a:lnTo>
                <a:lnTo>
                  <a:pt x="4442179" y="4663839"/>
                </a:lnTo>
                <a:lnTo>
                  <a:pt x="4284134" y="4873297"/>
                </a:lnTo>
                <a:lnTo>
                  <a:pt x="4199467" y="4976309"/>
                </a:lnTo>
                <a:lnTo>
                  <a:pt x="4114800" y="5082755"/>
                </a:lnTo>
                <a:lnTo>
                  <a:pt x="3979334" y="5230406"/>
                </a:lnTo>
                <a:lnTo>
                  <a:pt x="3838223" y="5374623"/>
                </a:lnTo>
                <a:lnTo>
                  <a:pt x="3691467" y="5515407"/>
                </a:lnTo>
                <a:lnTo>
                  <a:pt x="3533423" y="5652757"/>
                </a:lnTo>
                <a:lnTo>
                  <a:pt x="3369734" y="5786673"/>
                </a:lnTo>
                <a:lnTo>
                  <a:pt x="3189111" y="5913721"/>
                </a:lnTo>
                <a:lnTo>
                  <a:pt x="3098800" y="5975528"/>
                </a:lnTo>
                <a:lnTo>
                  <a:pt x="3002845" y="6037336"/>
                </a:lnTo>
                <a:lnTo>
                  <a:pt x="2906889" y="6095709"/>
                </a:lnTo>
                <a:lnTo>
                  <a:pt x="2805289" y="6154083"/>
                </a:lnTo>
                <a:lnTo>
                  <a:pt x="2675467" y="6226192"/>
                </a:lnTo>
                <a:lnTo>
                  <a:pt x="2540000" y="6291433"/>
                </a:lnTo>
                <a:lnTo>
                  <a:pt x="2404534" y="6356674"/>
                </a:lnTo>
                <a:lnTo>
                  <a:pt x="2269067" y="6415047"/>
                </a:lnTo>
                <a:lnTo>
                  <a:pt x="2127956" y="6469987"/>
                </a:lnTo>
                <a:lnTo>
                  <a:pt x="1986845" y="6524927"/>
                </a:lnTo>
                <a:lnTo>
                  <a:pt x="1840089" y="6573000"/>
                </a:lnTo>
                <a:lnTo>
                  <a:pt x="1687689" y="6617638"/>
                </a:lnTo>
                <a:lnTo>
                  <a:pt x="1535289" y="6658843"/>
                </a:lnTo>
                <a:lnTo>
                  <a:pt x="1382889" y="6696614"/>
                </a:lnTo>
                <a:lnTo>
                  <a:pt x="1224845" y="6727518"/>
                </a:lnTo>
                <a:lnTo>
                  <a:pt x="1061156" y="6758422"/>
                </a:lnTo>
                <a:lnTo>
                  <a:pt x="897467" y="6782458"/>
                </a:lnTo>
                <a:lnTo>
                  <a:pt x="733778" y="6806494"/>
                </a:lnTo>
                <a:lnTo>
                  <a:pt x="564445" y="6823663"/>
                </a:lnTo>
                <a:lnTo>
                  <a:pt x="389467" y="6837398"/>
                </a:lnTo>
                <a:lnTo>
                  <a:pt x="180622" y="6851133"/>
                </a:lnTo>
                <a:lnTo>
                  <a:pt x="158045" y="6851133"/>
                </a:lnTo>
                <a:lnTo>
                  <a:pt x="146756" y="6851133"/>
                </a:lnTo>
                <a:lnTo>
                  <a:pt x="141111" y="6858000"/>
                </a:lnTo>
                <a:lnTo>
                  <a:pt x="95956" y="6858000"/>
                </a:lnTo>
                <a:lnTo>
                  <a:pt x="50800" y="6858000"/>
                </a:lnTo>
                <a:lnTo>
                  <a:pt x="22578" y="6858000"/>
                </a:lnTo>
                <a:lnTo>
                  <a:pt x="11289" y="6854567"/>
                </a:lnTo>
                <a:lnTo>
                  <a:pt x="0" y="6844265"/>
                </a:lnTo>
                <a:lnTo>
                  <a:pt x="0" y="682709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sp>
        <p:nvSpPr>
          <p:cNvPr id="17"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24124" y="2194934"/>
            <a:ext cx="6582043" cy="1159933"/>
          </a:xfrm>
        </p:spPr>
        <p:txBody>
          <a:bodyPr lIns="0" tIns="0" rIns="0" bIns="0" anchor="b">
            <a:normAutofit/>
          </a:bodyPr>
          <a:lstStyle>
            <a:lvl1pPr marL="0" indent="0" algn="l">
              <a:lnSpc>
                <a:spcPct val="100000"/>
              </a:lnSpc>
              <a:buNone/>
              <a:defRPr sz="36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dirty="0"/>
              <a:t>Click to insert title</a:t>
            </a:r>
            <a:endParaRPr lang="pt-PT" dirty="0"/>
          </a:p>
        </p:txBody>
      </p:sp>
      <p:sp>
        <p:nvSpPr>
          <p:cNvPr id="19"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24124" y="3508216"/>
            <a:ext cx="5565704" cy="1595120"/>
          </a:xfrm>
        </p:spPr>
        <p:txBody>
          <a:bodyPr lIns="0" tIns="0" rIns="0" bIns="0">
            <a:normAutofit/>
          </a:bodyPr>
          <a:lstStyle>
            <a:lvl1pPr marL="0" indent="0" algn="l">
              <a:lnSpc>
                <a:spcPct val="100000"/>
              </a:lnSpc>
              <a:buNone/>
              <a:defRPr sz="2000">
                <a:solidFill>
                  <a:schemeClr val="bg2">
                    <a:lumMod val="40000"/>
                    <a:lumOff val="60000"/>
                  </a:schemeClr>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dirty="0"/>
              <a:t>Click to insert presenter, location, and date</a:t>
            </a:r>
            <a:endParaRPr lang="pt-PT" dirty="0"/>
          </a:p>
        </p:txBody>
      </p:sp>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984" y="539751"/>
            <a:ext cx="3087429" cy="688815"/>
          </a:xfrm>
          <a:prstGeom prst="rect">
            <a:avLst/>
          </a:prstGeom>
        </p:spPr>
      </p:pic>
      <p:graphicFrame>
        <p:nvGraphicFramePr>
          <p:cNvPr id="5" name="Object 4" hidden="1"/>
          <p:cNvGraphicFramePr>
            <a:graphicFrameLocks noChangeAspect="1"/>
          </p:cNvGraphicFramePr>
          <p:nvPr>
            <p:custDataLst>
              <p:tags r:id="rId1"/>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Connector 10"/>
          <p:cNvCxnSpPr/>
          <p:nvPr userDrawn="1"/>
        </p:nvCxnSpPr>
        <p:spPr>
          <a:xfrm>
            <a:off x="3893215" y="534141"/>
            <a:ext cx="0" cy="527049"/>
          </a:xfrm>
          <a:prstGeom prst="line">
            <a:avLst/>
          </a:prstGeom>
          <a:ln>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2058" name="Picture 10" descr="Image result for national grid logo 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166237" y="505675"/>
            <a:ext cx="2870870" cy="59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93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2001" y="1416667"/>
            <a:ext cx="3456319"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800"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5281" y="1416667"/>
            <a:ext cx="3456000" cy="2092880"/>
          </a:xfrm>
        </p:spPr>
        <p:txBody>
          <a:bodyPr wrap="square">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Title 1">
            <a:extLst>
              <a:ext uri="{FF2B5EF4-FFF2-40B4-BE49-F238E27FC236}">
                <a16:creationId xmlns:a16="http://schemas.microsoft.com/office/drawing/2014/main" id="{EC8401A2-6451-4E45-96E0-C555AE389B92}"/>
              </a:ext>
            </a:extLst>
          </p:cNvPr>
          <p:cNvSpPr>
            <a:spLocks noGrp="1"/>
          </p:cNvSpPr>
          <p:nvPr>
            <p:ph type="title"/>
          </p:nvPr>
        </p:nvSpPr>
        <p:spPr/>
        <p:txBody>
          <a:bodyPr/>
          <a:lstStyle/>
          <a:p>
            <a:r>
              <a:rPr lang="en-GB"/>
              <a:t>Click to edit Master title style</a:t>
            </a:r>
          </a:p>
        </p:txBody>
      </p:sp>
      <p:sp>
        <p:nvSpPr>
          <p:cNvPr id="12" name="Footer Placeholder 2">
            <a:extLst>
              <a:ext uri="{FF2B5EF4-FFF2-40B4-BE49-F238E27FC236}">
                <a16:creationId xmlns:a16="http://schemas.microsoft.com/office/drawing/2014/main" id="{11993E21-89C4-43F1-B0DA-3D71670B0B04}"/>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13" name="Group 12">
            <a:extLst>
              <a:ext uri="{FF2B5EF4-FFF2-40B4-BE49-F238E27FC236}">
                <a16:creationId xmlns:a16="http://schemas.microsoft.com/office/drawing/2014/main" id="{E2EC9A99-CBD6-4BA5-A71D-10F2DFE9CFA1}"/>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6ADE5D12-11A2-4CCE-81CB-203511BF5C3F}"/>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E081217D-4EA5-40B0-9EA6-FAD35195E17C}"/>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464DB892-B193-4994-87A1-F3005D1BE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5" name="Rounded Rectangle 20">
                <a:extLst>
                  <a:ext uri="{FF2B5EF4-FFF2-40B4-BE49-F238E27FC236}">
                    <a16:creationId xmlns:a16="http://schemas.microsoft.com/office/drawing/2014/main" id="{4CE544B9-8DF2-4C6C-B878-A4384379E280}"/>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828068506"/>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of Content-Agenda">
    <p:bg>
      <p:bgPr>
        <a:solidFill>
          <a:srgbClr val="EDEDED"/>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reeform 7"/>
          <p:cNvSpPr/>
          <p:nvPr userDrawn="1"/>
        </p:nvSpPr>
        <p:spPr>
          <a:xfrm flipH="1">
            <a:off x="0" y="-9891"/>
            <a:ext cx="7920493" cy="2767627"/>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12" name="Title Placeholder 1"/>
          <p:cNvSpPr>
            <a:spLocks noGrp="1"/>
          </p:cNvSpPr>
          <p:nvPr>
            <p:ph type="title"/>
          </p:nvPr>
        </p:nvSpPr>
        <p:spPr>
          <a:xfrm>
            <a:off x="5" y="33684"/>
            <a:ext cx="6255023"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41946813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Vide">
    <p:bg>
      <p:bgPr>
        <a:solidFill>
          <a:srgbClr val="EDEDED"/>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155C98-C4DA-4966-A419-7CD4A975847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3585" t="271" r="15033" b="178"/>
          <a:stretch/>
        </p:blipFill>
        <p:spPr>
          <a:xfrm flipH="1">
            <a:off x="2176714" y="0"/>
            <a:ext cx="10015286" cy="6858000"/>
          </a:xfrm>
          <a:prstGeom prst="rect">
            <a:avLst/>
          </a:prstGeom>
        </p:spPr>
      </p:pic>
      <p:sp>
        <p:nvSpPr>
          <p:cNvPr id="6" name="Freeform: Shape 11">
            <a:extLst>
              <a:ext uri="{FF2B5EF4-FFF2-40B4-BE49-F238E27FC236}">
                <a16:creationId xmlns:a16="http://schemas.microsoft.com/office/drawing/2014/main" id="{BAADDE89-5B98-4DB3-B8BF-06703245037E}"/>
              </a:ext>
            </a:extLst>
          </p:cNvPr>
          <p:cNvSpPr/>
          <p:nvPr userDrawn="1"/>
        </p:nvSpPr>
        <p:spPr>
          <a:xfrm>
            <a:off x="0" y="0"/>
            <a:ext cx="7919886" cy="6858000"/>
          </a:xfrm>
          <a:custGeom>
            <a:avLst/>
            <a:gdLst>
              <a:gd name="connsiteX0" fmla="*/ 2281 w 7223764"/>
              <a:gd name="connsiteY0" fmla="*/ 0 h 6824314"/>
              <a:gd name="connsiteX1" fmla="*/ 7223764 w 7223764"/>
              <a:gd name="connsiteY1" fmla="*/ 0 h 6824314"/>
              <a:gd name="connsiteX2" fmla="*/ 3858600 w 7223764"/>
              <a:gd name="connsiteY2" fmla="*/ 6741451 h 6824314"/>
              <a:gd name="connsiteX3" fmla="*/ 3874872 w 7223764"/>
              <a:gd name="connsiteY3" fmla="*/ 6824314 h 6824314"/>
              <a:gd name="connsiteX4" fmla="*/ 59403 w 7223764"/>
              <a:gd name="connsiteY4" fmla="*/ 6824314 h 6824314"/>
              <a:gd name="connsiteX5" fmla="*/ 40580 w 7223764"/>
              <a:gd name="connsiteY5" fmla="*/ 6805693 h 6824314"/>
              <a:gd name="connsiteX6" fmla="*/ 2281 w 7223764"/>
              <a:gd name="connsiteY6" fmla="*/ 6763227 h 6824314"/>
              <a:gd name="connsiteX7" fmla="*/ 2281 w 7223764"/>
              <a:gd name="connsiteY7" fmla="*/ 0 h 68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23764" h="6824314">
                <a:moveTo>
                  <a:pt x="2281" y="0"/>
                </a:moveTo>
                <a:lnTo>
                  <a:pt x="7223764" y="0"/>
                </a:lnTo>
                <a:cubicBezTo>
                  <a:pt x="6956318" y="2029972"/>
                  <a:pt x="3736337" y="5466291"/>
                  <a:pt x="3858600" y="6741451"/>
                </a:cubicBezTo>
                <a:lnTo>
                  <a:pt x="3874872" y="6824314"/>
                </a:lnTo>
                <a:lnTo>
                  <a:pt x="59403" y="6824314"/>
                </a:lnTo>
                <a:lnTo>
                  <a:pt x="40580" y="6805693"/>
                </a:lnTo>
                <a:cubicBezTo>
                  <a:pt x="26136" y="6790624"/>
                  <a:pt x="13345" y="6776426"/>
                  <a:pt x="2281" y="6763227"/>
                </a:cubicBezTo>
                <a:cubicBezTo>
                  <a:pt x="-5620" y="4508817"/>
                  <a:pt x="10181" y="2254409"/>
                  <a:pt x="22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aphicFrame>
        <p:nvGraphicFramePr>
          <p:cNvPr id="2" name="Object 1"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Placeholder 1"/>
          <p:cNvSpPr>
            <a:spLocks noGrp="1"/>
          </p:cNvSpPr>
          <p:nvPr>
            <p:ph type="title"/>
          </p:nvPr>
        </p:nvSpPr>
        <p:spPr>
          <a:xfrm>
            <a:off x="18486" y="33684"/>
            <a:ext cx="7077931" cy="109728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tx2"/>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51531" y="251520"/>
            <a:ext cx="565808" cy="612832"/>
          </a:xfrm>
          <a:prstGeom prst="rect">
            <a:avLst/>
          </a:prstGeom>
        </p:spPr>
      </p:pic>
    </p:spTree>
    <p:extLst>
      <p:ext uri="{BB962C8B-B14F-4D97-AF65-F5344CB8AC3E}">
        <p14:creationId xmlns:p14="http://schemas.microsoft.com/office/powerpoint/2010/main" val="25180709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bg2"/>
        </a:solidFill>
        <a:effectLst/>
      </p:bgPr>
    </p:bg>
    <p:spTree>
      <p:nvGrpSpPr>
        <p:cNvPr id="1" name=""/>
        <p:cNvGrpSpPr/>
        <p:nvPr/>
      </p:nvGrpSpPr>
      <p:grpSpPr>
        <a:xfrm>
          <a:off x="0" y="0"/>
          <a:ext cx="0" cy="0"/>
          <a:chOff x="0" y="0"/>
          <a:chExt cx="0" cy="0"/>
        </a:xfrm>
      </p:grpSpPr>
      <p:sp>
        <p:nvSpPr>
          <p:cNvPr id="8" name="Freeform 7"/>
          <p:cNvSpPr/>
          <p:nvPr userDrawn="1"/>
        </p:nvSpPr>
        <p:spPr>
          <a:xfrm>
            <a:off x="4189459" y="-56047"/>
            <a:ext cx="8091442" cy="6972502"/>
          </a:xfrm>
          <a:custGeom>
            <a:avLst/>
            <a:gdLst>
              <a:gd name="connsiteX0" fmla="*/ 8442036 w 8442036"/>
              <a:gd name="connsiteY0" fmla="*/ 9237 h 6862618"/>
              <a:gd name="connsiteX1" fmla="*/ 8442036 w 8442036"/>
              <a:gd name="connsiteY1" fmla="*/ 6862618 h 6862618"/>
              <a:gd name="connsiteX2" fmla="*/ 6576291 w 8442036"/>
              <a:gd name="connsiteY2" fmla="*/ 6862618 h 6862618"/>
              <a:gd name="connsiteX3" fmla="*/ 5440218 w 8442036"/>
              <a:gd name="connsiteY3" fmla="*/ 59020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52918 w 8442036"/>
              <a:gd name="connsiteY3" fmla="*/ 592743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0 w 8442036"/>
              <a:gd name="connsiteY4" fmla="*/ 0 h 6862618"/>
              <a:gd name="connsiteX5" fmla="*/ 8442036 w 8442036"/>
              <a:gd name="connsiteY5" fmla="*/ 9237 h 6862618"/>
              <a:gd name="connsiteX0" fmla="*/ 8581439 w 8581439"/>
              <a:gd name="connsiteY0" fmla="*/ 9237 h 6862618"/>
              <a:gd name="connsiteX1" fmla="*/ 8581439 w 8581439"/>
              <a:gd name="connsiteY1" fmla="*/ 6862618 h 6862618"/>
              <a:gd name="connsiteX2" fmla="*/ 6715694 w 8581439"/>
              <a:gd name="connsiteY2" fmla="*/ 6862618 h 6862618"/>
              <a:gd name="connsiteX3" fmla="*/ 5566921 w 8581439"/>
              <a:gd name="connsiteY3" fmla="*/ 5882987 h 6862618"/>
              <a:gd name="connsiteX4" fmla="*/ 3477194 w 8581439"/>
              <a:gd name="connsiteY4" fmla="*/ 2545773 h 6862618"/>
              <a:gd name="connsiteX5" fmla="*/ 139403 w 8581439"/>
              <a:gd name="connsiteY5" fmla="*/ 0 h 6862618"/>
              <a:gd name="connsiteX6" fmla="*/ 8581439 w 8581439"/>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571618 w 8571618"/>
              <a:gd name="connsiteY0" fmla="*/ 9237 h 6862618"/>
              <a:gd name="connsiteX1" fmla="*/ 8571618 w 8571618"/>
              <a:gd name="connsiteY1" fmla="*/ 6862618 h 6862618"/>
              <a:gd name="connsiteX2" fmla="*/ 6705873 w 8571618"/>
              <a:gd name="connsiteY2" fmla="*/ 6862618 h 6862618"/>
              <a:gd name="connsiteX3" fmla="*/ 5557100 w 8571618"/>
              <a:gd name="connsiteY3" fmla="*/ 5882987 h 6862618"/>
              <a:gd name="connsiteX4" fmla="*/ 3765823 w 8571618"/>
              <a:gd name="connsiteY4" fmla="*/ 2501323 h 6862618"/>
              <a:gd name="connsiteX5" fmla="*/ 129582 w 8571618"/>
              <a:gd name="connsiteY5" fmla="*/ 0 h 6862618"/>
              <a:gd name="connsiteX6" fmla="*/ 8571618 w 8571618"/>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636241 w 8442036"/>
              <a:gd name="connsiteY4" fmla="*/ 250132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442036 w 8442036"/>
              <a:gd name="connsiteY0" fmla="*/ 9237 h 6862618"/>
              <a:gd name="connsiteX1" fmla="*/ 8442036 w 8442036"/>
              <a:gd name="connsiteY1" fmla="*/ 6862618 h 6862618"/>
              <a:gd name="connsiteX2" fmla="*/ 6576291 w 8442036"/>
              <a:gd name="connsiteY2" fmla="*/ 6862618 h 6862618"/>
              <a:gd name="connsiteX3" fmla="*/ 5427518 w 8442036"/>
              <a:gd name="connsiteY3" fmla="*/ 5882987 h 6862618"/>
              <a:gd name="connsiteX4" fmla="*/ 3572741 w 8442036"/>
              <a:gd name="connsiteY4" fmla="*/ 2469573 h 6862618"/>
              <a:gd name="connsiteX5" fmla="*/ 0 w 8442036"/>
              <a:gd name="connsiteY5" fmla="*/ 0 h 6862618"/>
              <a:gd name="connsiteX6" fmla="*/ 8442036 w 8442036"/>
              <a:gd name="connsiteY6" fmla="*/ 9237 h 6862618"/>
              <a:gd name="connsiteX0" fmla="*/ 8708736 w 8708736"/>
              <a:gd name="connsiteY0" fmla="*/ 9237 h 6862618"/>
              <a:gd name="connsiteX1" fmla="*/ 8442036 w 8708736"/>
              <a:gd name="connsiteY1" fmla="*/ 6862618 h 6862618"/>
              <a:gd name="connsiteX2" fmla="*/ 6576291 w 8708736"/>
              <a:gd name="connsiteY2" fmla="*/ 6862618 h 6862618"/>
              <a:gd name="connsiteX3" fmla="*/ 5427518 w 8708736"/>
              <a:gd name="connsiteY3" fmla="*/ 5882987 h 6862618"/>
              <a:gd name="connsiteX4" fmla="*/ 3572741 w 8708736"/>
              <a:gd name="connsiteY4" fmla="*/ 2469573 h 6862618"/>
              <a:gd name="connsiteX5" fmla="*/ 0 w 8708736"/>
              <a:gd name="connsiteY5" fmla="*/ 0 h 6862618"/>
              <a:gd name="connsiteX6" fmla="*/ 8708736 w 8708736"/>
              <a:gd name="connsiteY6" fmla="*/ 9237 h 686261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8968"/>
              <a:gd name="connsiteX1" fmla="*/ 8683336 w 8708736"/>
              <a:gd name="connsiteY1" fmla="*/ 6868968 h 6868968"/>
              <a:gd name="connsiteX2" fmla="*/ 6576291 w 8708736"/>
              <a:gd name="connsiteY2" fmla="*/ 6862618 h 6868968"/>
              <a:gd name="connsiteX3" fmla="*/ 5427518 w 8708736"/>
              <a:gd name="connsiteY3" fmla="*/ 5882987 h 6868968"/>
              <a:gd name="connsiteX4" fmla="*/ 3572741 w 8708736"/>
              <a:gd name="connsiteY4" fmla="*/ 2469573 h 6868968"/>
              <a:gd name="connsiteX5" fmla="*/ 0 w 8708736"/>
              <a:gd name="connsiteY5" fmla="*/ 0 h 6868968"/>
              <a:gd name="connsiteX6" fmla="*/ 8708736 w 8708736"/>
              <a:gd name="connsiteY6" fmla="*/ 9237 h 6868968"/>
              <a:gd name="connsiteX0" fmla="*/ 8708736 w 8708736"/>
              <a:gd name="connsiteY0" fmla="*/ 9237 h 6862912"/>
              <a:gd name="connsiteX1" fmla="*/ 8671224 w 8708736"/>
              <a:gd name="connsiteY1" fmla="*/ 6862912 h 6862912"/>
              <a:gd name="connsiteX2" fmla="*/ 6576291 w 8708736"/>
              <a:gd name="connsiteY2" fmla="*/ 6862618 h 6862912"/>
              <a:gd name="connsiteX3" fmla="*/ 5427518 w 8708736"/>
              <a:gd name="connsiteY3" fmla="*/ 5882987 h 6862912"/>
              <a:gd name="connsiteX4" fmla="*/ 3572741 w 8708736"/>
              <a:gd name="connsiteY4" fmla="*/ 2469573 h 6862912"/>
              <a:gd name="connsiteX5" fmla="*/ 0 w 8708736"/>
              <a:gd name="connsiteY5" fmla="*/ 0 h 6862912"/>
              <a:gd name="connsiteX6" fmla="*/ 8708736 w 8708736"/>
              <a:gd name="connsiteY6" fmla="*/ 9237 h 6862912"/>
              <a:gd name="connsiteX0" fmla="*/ 8708736 w 8708736"/>
              <a:gd name="connsiteY0" fmla="*/ 9237 h 6874702"/>
              <a:gd name="connsiteX1" fmla="*/ 8690874 w 8708736"/>
              <a:gd name="connsiteY1" fmla="*/ 6874702 h 6874702"/>
              <a:gd name="connsiteX2" fmla="*/ 6576291 w 8708736"/>
              <a:gd name="connsiteY2" fmla="*/ 6862618 h 6874702"/>
              <a:gd name="connsiteX3" fmla="*/ 5427518 w 8708736"/>
              <a:gd name="connsiteY3" fmla="*/ 5882987 h 6874702"/>
              <a:gd name="connsiteX4" fmla="*/ 3572741 w 8708736"/>
              <a:gd name="connsiteY4" fmla="*/ 2469573 h 6874702"/>
              <a:gd name="connsiteX5" fmla="*/ 0 w 8708736"/>
              <a:gd name="connsiteY5" fmla="*/ 0 h 6874702"/>
              <a:gd name="connsiteX6" fmla="*/ 8708736 w 8708736"/>
              <a:gd name="connsiteY6" fmla="*/ 9237 h 6874702"/>
              <a:gd name="connsiteX0" fmla="*/ 8708736 w 8708736"/>
              <a:gd name="connsiteY0" fmla="*/ 9237 h 6877028"/>
              <a:gd name="connsiteX1" fmla="*/ 8690874 w 8708736"/>
              <a:gd name="connsiteY1" fmla="*/ 6874702 h 6877028"/>
              <a:gd name="connsiteX2" fmla="*/ 6585461 w 8708736"/>
              <a:gd name="connsiteY2" fmla="*/ 6877028 h 6877028"/>
              <a:gd name="connsiteX3" fmla="*/ 5427518 w 8708736"/>
              <a:gd name="connsiteY3" fmla="*/ 5882987 h 6877028"/>
              <a:gd name="connsiteX4" fmla="*/ 3572741 w 8708736"/>
              <a:gd name="connsiteY4" fmla="*/ 2469573 h 6877028"/>
              <a:gd name="connsiteX5" fmla="*/ 0 w 8708736"/>
              <a:gd name="connsiteY5" fmla="*/ 0 h 6877028"/>
              <a:gd name="connsiteX6" fmla="*/ 8708736 w 8708736"/>
              <a:gd name="connsiteY6" fmla="*/ 9237 h 687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8736" h="6877028">
                <a:moveTo>
                  <a:pt x="8708736" y="9237"/>
                </a:moveTo>
                <a:cubicBezTo>
                  <a:pt x="8700269" y="2295814"/>
                  <a:pt x="8699341" y="4588125"/>
                  <a:pt x="8690874" y="6874702"/>
                </a:cubicBezTo>
                <a:lnTo>
                  <a:pt x="6585461" y="6877028"/>
                </a:lnTo>
                <a:lnTo>
                  <a:pt x="5427518" y="5882987"/>
                </a:lnTo>
                <a:cubicBezTo>
                  <a:pt x="6753610" y="3708305"/>
                  <a:pt x="4242377" y="2770621"/>
                  <a:pt x="3572741" y="2469573"/>
                </a:cubicBezTo>
                <a:cubicBezTo>
                  <a:pt x="2903105" y="2168525"/>
                  <a:pt x="533593" y="1597506"/>
                  <a:pt x="0" y="0"/>
                </a:cubicBezTo>
                <a:lnTo>
                  <a:pt x="8708736" y="92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itchFamily="34" charset="0"/>
              <a:cs typeface="Arial" pitchFamily="34" charset="0"/>
            </a:endParaRPr>
          </a:p>
        </p:txBody>
      </p:sp>
      <p:sp>
        <p:nvSpPr>
          <p:cNvPr id="9" name="Titre 1"/>
          <p:cNvSpPr>
            <a:spLocks noGrp="1"/>
          </p:cNvSpPr>
          <p:nvPr>
            <p:ph type="title" hasCustomPrompt="1"/>
            <p:custDataLst>
              <p:tags r:id="rId1"/>
            </p:custDataLst>
          </p:nvPr>
        </p:nvSpPr>
        <p:spPr>
          <a:xfrm>
            <a:off x="5613400" y="572850"/>
            <a:ext cx="6121400" cy="1199092"/>
          </a:xfrm>
          <a:prstGeom prst="rect">
            <a:avLst/>
          </a:prstGeom>
        </p:spPr>
        <p:txBody>
          <a:bodyPr vert="horz" lIns="0" tIns="33059" rIns="0" bIns="33059" rtlCol="0" anchor="ctr" anchorCtr="0">
            <a:noAutofit/>
          </a:bodyPr>
          <a:lstStyle>
            <a:lvl1pPr algn="r"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0" name="Text Placeholder 5"/>
          <p:cNvSpPr>
            <a:spLocks noGrp="1"/>
          </p:cNvSpPr>
          <p:nvPr>
            <p:ph type="body" sz="quarter" idx="10"/>
          </p:nvPr>
        </p:nvSpPr>
        <p:spPr>
          <a:xfrm>
            <a:off x="5613400" y="1878010"/>
            <a:ext cx="6121400" cy="410369"/>
          </a:xfrm>
        </p:spPr>
        <p:txBody>
          <a:bodyPr lIns="0" rIns="0"/>
          <a:lstStyle>
            <a:lvl1pPr marL="0" indent="0" algn="r">
              <a:buNone/>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041504" y="5852232"/>
            <a:ext cx="565808" cy="612832"/>
          </a:xfrm>
          <a:prstGeom prst="rect">
            <a:avLst/>
          </a:prstGeom>
        </p:spPr>
      </p:pic>
      <p:pic>
        <p:nvPicPr>
          <p:cNvPr id="7" name="Picture 6">
            <a:extLst>
              <a:ext uri="{FF2B5EF4-FFF2-40B4-BE49-F238E27FC236}">
                <a16:creationId xmlns:a16="http://schemas.microsoft.com/office/drawing/2014/main" id="{22241706-5CCC-45AD-958F-6A140B2D6E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4747259" y="1765731"/>
            <a:ext cx="6873240" cy="4584450"/>
          </a:xfrm>
          <a:prstGeom prst="rect">
            <a:avLst/>
          </a:prstGeom>
        </p:spPr>
      </p:pic>
    </p:spTree>
    <p:extLst>
      <p:ext uri="{BB962C8B-B14F-4D97-AF65-F5344CB8AC3E}">
        <p14:creationId xmlns:p14="http://schemas.microsoft.com/office/powerpoint/2010/main" val="15989614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1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4598797" y="-726823"/>
            <a:ext cx="6866376" cy="8320025"/>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6815497 w 6857999"/>
              <a:gd name="connsiteY4" fmla="*/ 4209614 h 6240016"/>
              <a:gd name="connsiteX5" fmla="*/ 5134707 w 6857999"/>
              <a:gd name="connsiteY5" fmla="*/ 3984163 h 6240016"/>
              <a:gd name="connsiteX6" fmla="*/ 2767903 w 6857999"/>
              <a:gd name="connsiteY6" fmla="*/ 5342723 h 6240016"/>
              <a:gd name="connsiteX7" fmla="*/ 1497189 w 6857999"/>
              <a:gd name="connsiteY7" fmla="*/ 6201822 h 6240016"/>
              <a:gd name="connsiteX8" fmla="*/ 1393480 w 6857999"/>
              <a:gd name="connsiteY8" fmla="*/ 6240016 h 6240016"/>
              <a:gd name="connsiteX9" fmla="*/ 0 w 6857999"/>
              <a:gd name="connsiteY9" fmla="*/ 618342 h 6240016"/>
              <a:gd name="connsiteX10" fmla="*/ 0 w 6857999"/>
              <a:gd name="connsiteY10" fmla="*/ 6240016 h 6240016"/>
              <a:gd name="connsiteX11" fmla="*/ 921827 w 6857999"/>
              <a:gd name="connsiteY11" fmla="*/ 6240016 h 6240016"/>
              <a:gd name="connsiteX12" fmla="*/ 877464 w 6857999"/>
              <a:gd name="connsiteY12" fmla="*/ 6206986 h 6240016"/>
              <a:gd name="connsiteX13" fmla="*/ 1720124 w 6857999"/>
              <a:gd name="connsiteY13" fmla="*/ 3319666 h 6240016"/>
              <a:gd name="connsiteX14" fmla="*/ 1778012 w 6857999"/>
              <a:gd name="connsiteY14" fmla="*/ 0 h 6240016"/>
              <a:gd name="connsiteX15" fmla="*/ 36658 w 6857999"/>
              <a:gd name="connsiteY15" fmla="*/ 619001 h 6240016"/>
              <a:gd name="connsiteX16" fmla="*/ 0 w 6857999"/>
              <a:gd name="connsiteY16"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6857999 w 6857999"/>
              <a:gd name="connsiteY3" fmla="*/ 4248395 h 6240016"/>
              <a:gd name="connsiteX4" fmla="*/ 5134707 w 6857999"/>
              <a:gd name="connsiteY4" fmla="*/ 3984163 h 6240016"/>
              <a:gd name="connsiteX5" fmla="*/ 2767903 w 6857999"/>
              <a:gd name="connsiteY5" fmla="*/ 5342723 h 6240016"/>
              <a:gd name="connsiteX6" fmla="*/ 1497189 w 6857999"/>
              <a:gd name="connsiteY6" fmla="*/ 6201822 h 6240016"/>
              <a:gd name="connsiteX7" fmla="*/ 1393480 w 6857999"/>
              <a:gd name="connsiteY7" fmla="*/ 6240016 h 6240016"/>
              <a:gd name="connsiteX8" fmla="*/ 0 w 6857999"/>
              <a:gd name="connsiteY8" fmla="*/ 618342 h 6240016"/>
              <a:gd name="connsiteX9" fmla="*/ 0 w 6857999"/>
              <a:gd name="connsiteY9" fmla="*/ 6240016 h 6240016"/>
              <a:gd name="connsiteX10" fmla="*/ 921827 w 6857999"/>
              <a:gd name="connsiteY10" fmla="*/ 6240016 h 6240016"/>
              <a:gd name="connsiteX11" fmla="*/ 877464 w 6857999"/>
              <a:gd name="connsiteY11" fmla="*/ 6206986 h 6240016"/>
              <a:gd name="connsiteX12" fmla="*/ 1720124 w 6857999"/>
              <a:gd name="connsiteY12" fmla="*/ 3319666 h 6240016"/>
              <a:gd name="connsiteX13" fmla="*/ 1778012 w 6857999"/>
              <a:gd name="connsiteY13" fmla="*/ 0 h 6240016"/>
              <a:gd name="connsiteX14" fmla="*/ 36658 w 6857999"/>
              <a:gd name="connsiteY14" fmla="*/ 619001 h 6240016"/>
              <a:gd name="connsiteX15" fmla="*/ 0 w 6857999"/>
              <a:gd name="connsiteY15" fmla="*/ 618342 h 6240016"/>
              <a:gd name="connsiteX0" fmla="*/ 1393480 w 6857999"/>
              <a:gd name="connsiteY0" fmla="*/ 6240016 h 6240016"/>
              <a:gd name="connsiteX1" fmla="*/ 5099537 w 6857999"/>
              <a:gd name="connsiteY1" fmla="*/ 6234993 h 6240016"/>
              <a:gd name="connsiteX2" fmla="*/ 6857999 w 6857999"/>
              <a:gd name="connsiteY2" fmla="*/ 6240016 h 6240016"/>
              <a:gd name="connsiteX3" fmla="*/ 5134707 w 6857999"/>
              <a:gd name="connsiteY3" fmla="*/ 3984163 h 6240016"/>
              <a:gd name="connsiteX4" fmla="*/ 2767903 w 6857999"/>
              <a:gd name="connsiteY4" fmla="*/ 5342723 h 6240016"/>
              <a:gd name="connsiteX5" fmla="*/ 1497189 w 6857999"/>
              <a:gd name="connsiteY5" fmla="*/ 6201822 h 6240016"/>
              <a:gd name="connsiteX6" fmla="*/ 1393480 w 6857999"/>
              <a:gd name="connsiteY6" fmla="*/ 6240016 h 6240016"/>
              <a:gd name="connsiteX7" fmla="*/ 0 w 6857999"/>
              <a:gd name="connsiteY7" fmla="*/ 618342 h 6240016"/>
              <a:gd name="connsiteX8" fmla="*/ 0 w 6857999"/>
              <a:gd name="connsiteY8" fmla="*/ 6240016 h 6240016"/>
              <a:gd name="connsiteX9" fmla="*/ 921827 w 6857999"/>
              <a:gd name="connsiteY9" fmla="*/ 6240016 h 6240016"/>
              <a:gd name="connsiteX10" fmla="*/ 877464 w 6857999"/>
              <a:gd name="connsiteY10" fmla="*/ 6206986 h 6240016"/>
              <a:gd name="connsiteX11" fmla="*/ 1720124 w 6857999"/>
              <a:gd name="connsiteY11" fmla="*/ 3319666 h 6240016"/>
              <a:gd name="connsiteX12" fmla="*/ 1778012 w 6857999"/>
              <a:gd name="connsiteY12" fmla="*/ 0 h 6240016"/>
              <a:gd name="connsiteX13" fmla="*/ 36658 w 6857999"/>
              <a:gd name="connsiteY13" fmla="*/ 619001 h 6240016"/>
              <a:gd name="connsiteX14" fmla="*/ 0 w 6857999"/>
              <a:gd name="connsiteY14" fmla="*/ 618342 h 6240016"/>
              <a:gd name="connsiteX0" fmla="*/ 1393480 w 5134707"/>
              <a:gd name="connsiteY0" fmla="*/ 6240016 h 6240016"/>
              <a:gd name="connsiteX1" fmla="*/ 5099537 w 5134707"/>
              <a:gd name="connsiteY1" fmla="*/ 6234993 h 6240016"/>
              <a:gd name="connsiteX2" fmla="*/ 5134707 w 5134707"/>
              <a:gd name="connsiteY2" fmla="*/ 3984163 h 6240016"/>
              <a:gd name="connsiteX3" fmla="*/ 2767903 w 5134707"/>
              <a:gd name="connsiteY3" fmla="*/ 5342723 h 6240016"/>
              <a:gd name="connsiteX4" fmla="*/ 1497189 w 5134707"/>
              <a:gd name="connsiteY4" fmla="*/ 6201822 h 6240016"/>
              <a:gd name="connsiteX5" fmla="*/ 1393480 w 5134707"/>
              <a:gd name="connsiteY5" fmla="*/ 6240016 h 6240016"/>
              <a:gd name="connsiteX6" fmla="*/ 0 w 5134707"/>
              <a:gd name="connsiteY6" fmla="*/ 618342 h 6240016"/>
              <a:gd name="connsiteX7" fmla="*/ 0 w 5134707"/>
              <a:gd name="connsiteY7" fmla="*/ 6240016 h 6240016"/>
              <a:gd name="connsiteX8" fmla="*/ 921827 w 5134707"/>
              <a:gd name="connsiteY8" fmla="*/ 6240016 h 6240016"/>
              <a:gd name="connsiteX9" fmla="*/ 877464 w 5134707"/>
              <a:gd name="connsiteY9" fmla="*/ 6206986 h 6240016"/>
              <a:gd name="connsiteX10" fmla="*/ 1720124 w 5134707"/>
              <a:gd name="connsiteY10" fmla="*/ 3319666 h 6240016"/>
              <a:gd name="connsiteX11" fmla="*/ 1778012 w 5134707"/>
              <a:gd name="connsiteY11" fmla="*/ 0 h 6240016"/>
              <a:gd name="connsiteX12" fmla="*/ 36658 w 5134707"/>
              <a:gd name="connsiteY12" fmla="*/ 619001 h 6240016"/>
              <a:gd name="connsiteX13" fmla="*/ 0 w 5134707"/>
              <a:gd name="connsiteY13" fmla="*/ 618342 h 6240016"/>
              <a:gd name="connsiteX0" fmla="*/ 1393480 w 5149779"/>
              <a:gd name="connsiteY0" fmla="*/ 6240016 h 6240016"/>
              <a:gd name="connsiteX1" fmla="*/ 5149779 w 5149779"/>
              <a:gd name="connsiteY1" fmla="*/ 6234993 h 6240016"/>
              <a:gd name="connsiteX2" fmla="*/ 5134707 w 5149779"/>
              <a:gd name="connsiteY2" fmla="*/ 3984163 h 6240016"/>
              <a:gd name="connsiteX3" fmla="*/ 2767903 w 5149779"/>
              <a:gd name="connsiteY3" fmla="*/ 5342723 h 6240016"/>
              <a:gd name="connsiteX4" fmla="*/ 1497189 w 5149779"/>
              <a:gd name="connsiteY4" fmla="*/ 6201822 h 6240016"/>
              <a:gd name="connsiteX5" fmla="*/ 1393480 w 5149779"/>
              <a:gd name="connsiteY5" fmla="*/ 6240016 h 6240016"/>
              <a:gd name="connsiteX6" fmla="*/ 0 w 5149779"/>
              <a:gd name="connsiteY6" fmla="*/ 618342 h 6240016"/>
              <a:gd name="connsiteX7" fmla="*/ 0 w 5149779"/>
              <a:gd name="connsiteY7" fmla="*/ 6240016 h 6240016"/>
              <a:gd name="connsiteX8" fmla="*/ 921827 w 5149779"/>
              <a:gd name="connsiteY8" fmla="*/ 6240016 h 6240016"/>
              <a:gd name="connsiteX9" fmla="*/ 877464 w 5149779"/>
              <a:gd name="connsiteY9" fmla="*/ 6206986 h 6240016"/>
              <a:gd name="connsiteX10" fmla="*/ 1720124 w 5149779"/>
              <a:gd name="connsiteY10" fmla="*/ 3319666 h 6240016"/>
              <a:gd name="connsiteX11" fmla="*/ 1778012 w 5149779"/>
              <a:gd name="connsiteY11" fmla="*/ 0 h 6240016"/>
              <a:gd name="connsiteX12" fmla="*/ 36658 w 5149779"/>
              <a:gd name="connsiteY12" fmla="*/ 619001 h 6240016"/>
              <a:gd name="connsiteX13" fmla="*/ 0 w 5149779"/>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 name="connsiteX0" fmla="*/ 1393480 w 5149780"/>
              <a:gd name="connsiteY0" fmla="*/ 6240016 h 6240016"/>
              <a:gd name="connsiteX1" fmla="*/ 5149779 w 5149780"/>
              <a:gd name="connsiteY1" fmla="*/ 6234993 h 6240016"/>
              <a:gd name="connsiteX2" fmla="*/ 5149780 w 5149780"/>
              <a:gd name="connsiteY2" fmla="*/ 3984163 h 6240016"/>
              <a:gd name="connsiteX3" fmla="*/ 2767903 w 5149780"/>
              <a:gd name="connsiteY3" fmla="*/ 5342723 h 6240016"/>
              <a:gd name="connsiteX4" fmla="*/ 1497189 w 5149780"/>
              <a:gd name="connsiteY4" fmla="*/ 6201822 h 6240016"/>
              <a:gd name="connsiteX5" fmla="*/ 1393480 w 5149780"/>
              <a:gd name="connsiteY5" fmla="*/ 6240016 h 6240016"/>
              <a:gd name="connsiteX6" fmla="*/ 0 w 5149780"/>
              <a:gd name="connsiteY6" fmla="*/ 618342 h 6240016"/>
              <a:gd name="connsiteX7" fmla="*/ 0 w 5149780"/>
              <a:gd name="connsiteY7" fmla="*/ 6240016 h 6240016"/>
              <a:gd name="connsiteX8" fmla="*/ 921827 w 5149780"/>
              <a:gd name="connsiteY8" fmla="*/ 6240016 h 6240016"/>
              <a:gd name="connsiteX9" fmla="*/ 877464 w 5149780"/>
              <a:gd name="connsiteY9" fmla="*/ 6206986 h 6240016"/>
              <a:gd name="connsiteX10" fmla="*/ 1720124 w 5149780"/>
              <a:gd name="connsiteY10" fmla="*/ 3319666 h 6240016"/>
              <a:gd name="connsiteX11" fmla="*/ 1778012 w 5149780"/>
              <a:gd name="connsiteY11" fmla="*/ 0 h 6240016"/>
              <a:gd name="connsiteX12" fmla="*/ 36658 w 5149780"/>
              <a:gd name="connsiteY12" fmla="*/ 619001 h 6240016"/>
              <a:gd name="connsiteX13" fmla="*/ 0 w 5149780"/>
              <a:gd name="connsiteY13" fmla="*/ 618342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49780" h="6240016">
                <a:moveTo>
                  <a:pt x="1393480" y="6240016"/>
                </a:moveTo>
                <a:lnTo>
                  <a:pt x="5149779" y="6234993"/>
                </a:lnTo>
                <a:cubicBezTo>
                  <a:pt x="5149779" y="5484716"/>
                  <a:pt x="5149780" y="4734440"/>
                  <a:pt x="5149780" y="3984163"/>
                </a:cubicBezTo>
                <a:cubicBezTo>
                  <a:pt x="3520588" y="4384034"/>
                  <a:pt x="3215893" y="4963068"/>
                  <a:pt x="2767903" y="5342723"/>
                </a:cubicBezTo>
                <a:cubicBezTo>
                  <a:pt x="2224582" y="5803167"/>
                  <a:pt x="1804503" y="6071896"/>
                  <a:pt x="1497189" y="6201822"/>
                </a:cubicBezTo>
                <a:lnTo>
                  <a:pt x="1393480" y="6240016"/>
                </a:ln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lnTo>
                  <a:pt x="0" y="618342"/>
                </a:lnTo>
                <a:close/>
              </a:path>
            </a:pathLst>
          </a:custGeom>
          <a:solidFill>
            <a:srgbClr val="8EC63E"/>
          </a:solidFill>
          <a:ln>
            <a:noFill/>
          </a:ln>
        </p:spPr>
        <p:txBody>
          <a:bodyPr vert="horz" wrap="square" lIns="121920" tIns="60960" rIns="121920" bIns="60960" numCol="1" anchor="t" anchorCtr="0" compatLnSpc="1">
            <a:prstTxWarp prst="textNoShape">
              <a:avLst/>
            </a:prstTxWarp>
            <a:noAutofit/>
          </a:bodyPr>
          <a:lstStyle/>
          <a:p>
            <a:endParaRPr lang="en-US" sz="2844" dirty="0"/>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4914686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9260455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685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41820890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Vide">
    <p:bg>
      <p:bgPr>
        <a:solidFill>
          <a:schemeClr val="bg1"/>
        </a:solidFill>
        <a:effectLst/>
      </p:bgPr>
    </p:bg>
    <p:spTree>
      <p:nvGrpSpPr>
        <p:cNvPr id="1" name=""/>
        <p:cNvGrpSpPr/>
        <p:nvPr/>
      </p:nvGrpSpPr>
      <p:grpSpPr>
        <a:xfrm>
          <a:off x="0" y="0"/>
          <a:ext cx="0" cy="0"/>
          <a:chOff x="0" y="0"/>
          <a:chExt cx="0" cy="0"/>
        </a:xfrm>
      </p:grpSpPr>
      <p:pic>
        <p:nvPicPr>
          <p:cNvPr id="3" name="Picture 2" descr="shutterstock_130421918.jpg">
            <a:extLst>
              <a:ext uri="{FF2B5EF4-FFF2-40B4-BE49-F238E27FC236}">
                <a16:creationId xmlns:a16="http://schemas.microsoft.com/office/drawing/2014/main" id="{E7D17FCE-22C2-42C6-A813-F7139557DAD4}"/>
              </a:ext>
            </a:extLst>
          </p:cNvPr>
          <p:cNvPicPr>
            <a:picLocks noChangeAspect="1"/>
          </p:cNvPicPr>
          <p:nvPr userDrawn="1"/>
        </p:nvPicPr>
        <p:blipFill rotWithShape="1">
          <a:blip r:embed="rId4" cstate="print"/>
          <a:srcRect l="5503" t="19738" b="9063"/>
          <a:stretch/>
        </p:blipFill>
        <p:spPr>
          <a:xfrm>
            <a:off x="3417" y="549603"/>
            <a:ext cx="12198416" cy="6308397"/>
          </a:xfrm>
          <a:prstGeom prst="rect">
            <a:avLst/>
          </a:prstGeom>
        </p:spPr>
      </p:pic>
      <p:graphicFrame>
        <p:nvGraphicFramePr>
          <p:cNvPr id="2" name="Object 1"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2"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Graphic 4">
            <a:extLst>
              <a:ext uri="{FF2B5EF4-FFF2-40B4-BE49-F238E27FC236}">
                <a16:creationId xmlns:a16="http://schemas.microsoft.com/office/drawing/2014/main" id="{A196F91C-B7DA-4BFB-A245-771AA8C41869}"/>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
        <p:nvSpPr>
          <p:cNvPr id="13" name="Title 1">
            <a:extLst>
              <a:ext uri="{FF2B5EF4-FFF2-40B4-BE49-F238E27FC236}">
                <a16:creationId xmlns:a16="http://schemas.microsoft.com/office/drawing/2014/main" id="{24209D9C-4CB7-4736-8E2B-449C1085CBA0}"/>
              </a:ext>
            </a:extLst>
          </p:cNvPr>
          <p:cNvSpPr>
            <a:spLocks noGrp="1"/>
          </p:cNvSpPr>
          <p:nvPr>
            <p:ph type="title" hasCustomPrompt="1"/>
            <p:custDataLst>
              <p:tags r:id="rId2"/>
            </p:custDataLst>
          </p:nvPr>
        </p:nvSpPr>
        <p:spPr>
          <a:xfrm>
            <a:off x="3" y="1"/>
            <a:ext cx="9197589" cy="1062180"/>
          </a:xfrm>
        </p:spPr>
        <p:txBody>
          <a:bodyPr/>
          <a:lstStyle>
            <a:lvl1pPr>
              <a:defRPr sz="2400"/>
            </a:lvl1pPr>
          </a:lstStyle>
          <a:p>
            <a:r>
              <a:rPr lang="en-US" noProof="0" dirty="0"/>
              <a:t>Click to edit Master title style</a:t>
            </a:r>
            <a:endParaRPr lang="en-US" dirty="0"/>
          </a:p>
        </p:txBody>
      </p:sp>
    </p:spTree>
    <p:extLst>
      <p:ext uri="{BB962C8B-B14F-4D97-AF65-F5344CB8AC3E}">
        <p14:creationId xmlns:p14="http://schemas.microsoft.com/office/powerpoint/2010/main" val="19663672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ontent &amp; Leadline">
    <p:spTree>
      <p:nvGrpSpPr>
        <p:cNvPr id="1" name=""/>
        <p:cNvGrpSpPr/>
        <p:nvPr/>
      </p:nvGrpSpPr>
      <p:grpSpPr>
        <a:xfrm>
          <a:off x="0" y="0"/>
          <a:ext cx="0" cy="0"/>
          <a:chOff x="0" y="0"/>
          <a:chExt cx="0" cy="0"/>
        </a:xfrm>
      </p:grpSpPr>
      <p:sp>
        <p:nvSpPr>
          <p:cNvPr id="12" name="Freeform 11"/>
          <p:cNvSpPr/>
          <p:nvPr userDrawn="1"/>
        </p:nvSpPr>
        <p:spPr>
          <a:xfrm flipH="1">
            <a:off x="9343143" y="-8075"/>
            <a:ext cx="2856932" cy="1787821"/>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7392" h="1474528">
                <a:moveTo>
                  <a:pt x="4549" y="0"/>
                </a:moveTo>
                <a:lnTo>
                  <a:pt x="4226257" y="0"/>
                </a:lnTo>
                <a:cubicBezTo>
                  <a:pt x="4309660" y="189553"/>
                  <a:pt x="4370317" y="224429"/>
                  <a:pt x="4367284" y="746078"/>
                </a:cubicBezTo>
                <a:cubicBezTo>
                  <a:pt x="3311857" y="962927"/>
                  <a:pt x="1501253" y="1857612"/>
                  <a:pt x="0" y="1287439"/>
                </a:cubicBezTo>
                <a:cubicBezTo>
                  <a:pt x="1516" y="858293"/>
                  <a:pt x="3033" y="429146"/>
                  <a:pt x="4549"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a:xfrm>
            <a:off x="3" y="1"/>
            <a:ext cx="9197589" cy="1062180"/>
          </a:xfrm>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39" y="1495448"/>
            <a:ext cx="9857879"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6547922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Content &amp; Leadline">
    <p:spTree>
      <p:nvGrpSpPr>
        <p:cNvPr id="1" name=""/>
        <p:cNvGrpSpPr/>
        <p:nvPr/>
      </p:nvGrpSpPr>
      <p:grpSpPr>
        <a:xfrm>
          <a:off x="0" y="0"/>
          <a:ext cx="0" cy="0"/>
          <a:chOff x="0" y="0"/>
          <a:chExt cx="0" cy="0"/>
        </a:xfrm>
      </p:grpSpPr>
      <p:sp>
        <p:nvSpPr>
          <p:cNvPr id="7" name="Freeform 6"/>
          <p:cNvSpPr/>
          <p:nvPr userDrawn="1"/>
        </p:nvSpPr>
        <p:spPr>
          <a:xfrm>
            <a:off x="-1024" y="-12074"/>
            <a:ext cx="12223287" cy="1578395"/>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sz="2400">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955800"/>
            <a:ext cx="11793979" cy="4026560"/>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38" y="1495448"/>
            <a:ext cx="11813715" cy="460353"/>
          </a:xfrm>
        </p:spPr>
        <p:txBody>
          <a:bodyPr/>
          <a:lstStyle>
            <a:lvl1pPr marL="0" indent="0">
              <a:buNone/>
              <a:defRPr sz="2000"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66259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 text right">
    <p:spTree>
      <p:nvGrpSpPr>
        <p:cNvPr id="1" name=""/>
        <p:cNvGrpSpPr/>
        <p:nvPr/>
      </p:nvGrpSpPr>
      <p:grpSpPr>
        <a:xfrm>
          <a:off x="0" y="0"/>
          <a:ext cx="0" cy="0"/>
          <a:chOff x="0" y="0"/>
          <a:chExt cx="0" cy="0"/>
        </a:xfrm>
      </p:grpSpPr>
      <p:sp>
        <p:nvSpPr>
          <p:cNvPr id="14" name="Text Placeholder 3">
            <a:extLst>
              <a:ext uri="{FF2B5EF4-FFF2-40B4-BE49-F238E27FC236}">
                <a16:creationId xmlns:a16="http://schemas.microsoft.com/office/drawing/2014/main" id="{0930CD1D-A41A-4185-9CFA-885F60C5B505}"/>
              </a:ext>
            </a:extLst>
          </p:cNvPr>
          <p:cNvSpPr>
            <a:spLocks noGrp="1"/>
          </p:cNvSpPr>
          <p:nvPr>
            <p:ph type="body" sz="quarter" idx="16"/>
          </p:nvPr>
        </p:nvSpPr>
        <p:spPr>
          <a:xfrm>
            <a:off x="431999" y="1416667"/>
            <a:ext cx="3456000" cy="3552000"/>
          </a:xfrm>
          <a:solidFill>
            <a:srgbClr val="0073CD"/>
          </a:solidFill>
        </p:spPr>
        <p:txBody>
          <a:bodyPr wrap="square" lIns="144000" tIns="108000" rIns="144000" bIns="108000">
            <a:noAutofit/>
          </a:bodyPr>
          <a:lstStyle>
            <a:lvl1pPr>
              <a:spcAft>
                <a:spcPts val="800"/>
              </a:spcAft>
              <a:defRPr>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p:txBody>
      </p:sp>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Text Placeholder 4">
            <a:extLst>
              <a:ext uri="{FF2B5EF4-FFF2-40B4-BE49-F238E27FC236}">
                <a16:creationId xmlns:a16="http://schemas.microsoft.com/office/drawing/2014/main" id="{C5ABD336-6DA0-4C14-8548-610B7CB3FDD3}"/>
              </a:ext>
            </a:extLst>
          </p:cNvPr>
          <p:cNvSpPr>
            <a:spLocks noGrp="1"/>
          </p:cNvSpPr>
          <p:nvPr>
            <p:ph type="body" sz="quarter" idx="17"/>
          </p:nvPr>
        </p:nvSpPr>
        <p:spPr>
          <a:xfrm>
            <a:off x="8304000"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Title 1">
            <a:extLst>
              <a:ext uri="{FF2B5EF4-FFF2-40B4-BE49-F238E27FC236}">
                <a16:creationId xmlns:a16="http://schemas.microsoft.com/office/drawing/2014/main" id="{1896A342-D873-47FF-A0CB-ED762BAF6C05}"/>
              </a:ext>
            </a:extLst>
          </p:cNvPr>
          <p:cNvSpPr>
            <a:spLocks noGrp="1"/>
          </p:cNvSpPr>
          <p:nvPr>
            <p:ph type="title"/>
          </p:nvPr>
        </p:nvSpPr>
        <p:spPr/>
        <p:txBody>
          <a:bodyPr/>
          <a:lstStyle/>
          <a:p>
            <a:r>
              <a:rPr lang="en-GB"/>
              <a:t>Click to edit Master title style</a:t>
            </a:r>
          </a:p>
        </p:txBody>
      </p:sp>
      <p:sp>
        <p:nvSpPr>
          <p:cNvPr id="12" name="Footer Placeholder 2">
            <a:extLst>
              <a:ext uri="{FF2B5EF4-FFF2-40B4-BE49-F238E27FC236}">
                <a16:creationId xmlns:a16="http://schemas.microsoft.com/office/drawing/2014/main" id="{F1F48095-532B-4817-BFFB-AF6AF6A81C53}"/>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6" name="Group 25">
            <a:extLst>
              <a:ext uri="{FF2B5EF4-FFF2-40B4-BE49-F238E27FC236}">
                <a16:creationId xmlns:a16="http://schemas.microsoft.com/office/drawing/2014/main" id="{B2F101B0-C15C-4E8B-BCD8-94C6F9FA8B71}"/>
              </a:ext>
            </a:extLst>
          </p:cNvPr>
          <p:cNvGrpSpPr/>
          <p:nvPr userDrawn="1"/>
        </p:nvGrpSpPr>
        <p:grpSpPr>
          <a:xfrm>
            <a:off x="12275233" y="1"/>
            <a:ext cx="2706315" cy="2781137"/>
            <a:chOff x="3528102" y="847657"/>
            <a:chExt cx="2029736" cy="2085853"/>
          </a:xfrm>
        </p:grpSpPr>
        <p:sp>
          <p:nvSpPr>
            <p:cNvPr id="27" name="Guidance note">
              <a:extLst>
                <a:ext uri="{FF2B5EF4-FFF2-40B4-BE49-F238E27FC236}">
                  <a16:creationId xmlns:a16="http://schemas.microsoft.com/office/drawing/2014/main" id="{5019EF20-6B36-43C9-BDEB-3621A64EB545}"/>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8" name="Group 27">
              <a:extLst>
                <a:ext uri="{FF2B5EF4-FFF2-40B4-BE49-F238E27FC236}">
                  <a16:creationId xmlns:a16="http://schemas.microsoft.com/office/drawing/2014/main" id="{B21C0FE1-B9EF-4B93-932D-4FD8C477B3AE}"/>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29" name="Picture 3">
                <a:extLst>
                  <a:ext uri="{FF2B5EF4-FFF2-40B4-BE49-F238E27FC236}">
                    <a16:creationId xmlns:a16="http://schemas.microsoft.com/office/drawing/2014/main" id="{7C1D4B64-6112-4E50-93D6-4D6DF530D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0" name="Rounded Rectangle 20">
                <a:extLst>
                  <a:ext uri="{FF2B5EF4-FFF2-40B4-BE49-F238E27FC236}">
                    <a16:creationId xmlns:a16="http://schemas.microsoft.com/office/drawing/2014/main" id="{4E55863B-5F7C-47FB-BB27-4E84CB7B252B}"/>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01181361"/>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ontent Master">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16121" y="0"/>
            <a:ext cx="5818953" cy="6211019"/>
            <a:chOff x="-12091" y="-1"/>
            <a:chExt cx="4907046" cy="5783260"/>
          </a:xfrm>
        </p:grpSpPr>
        <p:sp>
          <p:nvSpPr>
            <p:cNvPr id="5" name="Rectangle 4">
              <a:extLst>
                <a:ext uri="{FF2B5EF4-FFF2-40B4-BE49-F238E27FC236}">
                  <a16:creationId xmlns:a16="http://schemas.microsoft.com/office/drawing/2014/main" id="{9455EBB8-DB3C-45D2-B02F-0B36A58E555B}"/>
                </a:ext>
              </a:extLst>
            </p:cNvPr>
            <p:cNvSpPr/>
            <p:nvPr userDrawn="1"/>
          </p:nvSpPr>
          <p:spPr>
            <a:xfrm>
              <a:off x="-1" y="0"/>
              <a:ext cx="3845326" cy="5783259"/>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44"/>
            </a:p>
          </p:txBody>
        </p:sp>
        <p:sp>
          <p:nvSpPr>
            <p:cNvPr id="7" name="Freeform 13"/>
            <p:cNvSpPr>
              <a:spLocks/>
            </p:cNvSpPr>
            <p:nvPr userDrawn="1"/>
          </p:nvSpPr>
          <p:spPr bwMode="auto">
            <a:xfrm>
              <a:off x="-12091" y="-1"/>
              <a:ext cx="4907046" cy="2458586"/>
            </a:xfrm>
            <a:custGeom>
              <a:avLst/>
              <a:gdLst>
                <a:gd name="T0" fmla="*/ 1586 w 1862"/>
                <a:gd name="T1" fmla="*/ 0 h 2254"/>
                <a:gd name="T2" fmla="*/ 1698 w 1862"/>
                <a:gd name="T3" fmla="*/ 966 h 2254"/>
                <a:gd name="T4" fmla="*/ 359 w 1862"/>
                <a:gd name="T5" fmla="*/ 2142 h 2254"/>
                <a:gd name="T6" fmla="*/ 0 w 1862"/>
                <a:gd name="T7" fmla="*/ 2025 h 2254"/>
                <a:gd name="T8" fmla="*/ 0 w 1862"/>
                <a:gd name="T9" fmla="*/ 0 h 2254"/>
                <a:gd name="T10" fmla="*/ 1586 w 1862"/>
                <a:gd name="T11" fmla="*/ 0 h 2254"/>
                <a:gd name="connsiteX0" fmla="*/ 8542 w 9422"/>
                <a:gd name="connsiteY0" fmla="*/ 28 h 9647"/>
                <a:gd name="connsiteX1" fmla="*/ 9143 w 9422"/>
                <a:gd name="connsiteY1" fmla="*/ 4314 h 9647"/>
                <a:gd name="connsiteX2" fmla="*/ 1952 w 9422"/>
                <a:gd name="connsiteY2" fmla="*/ 9531 h 9647"/>
                <a:gd name="connsiteX3" fmla="*/ 0 w 9422"/>
                <a:gd name="connsiteY3" fmla="*/ 8063 h 9647"/>
                <a:gd name="connsiteX4" fmla="*/ 24 w 9422"/>
                <a:gd name="connsiteY4" fmla="*/ 28 h 9647"/>
                <a:gd name="connsiteX5" fmla="*/ 8542 w 9422"/>
                <a:gd name="connsiteY5" fmla="*/ 28 h 9647"/>
                <a:gd name="connsiteX0" fmla="*/ 9066 w 10000"/>
                <a:gd name="connsiteY0" fmla="*/ 0 h 9971"/>
                <a:gd name="connsiteX1" fmla="*/ 9704 w 10000"/>
                <a:gd name="connsiteY1" fmla="*/ 4443 h 9971"/>
                <a:gd name="connsiteX2" fmla="*/ 2072 w 10000"/>
                <a:gd name="connsiteY2" fmla="*/ 9851 h 9971"/>
                <a:gd name="connsiteX3" fmla="*/ 0 w 10000"/>
                <a:gd name="connsiteY3" fmla="*/ 8329 h 9971"/>
                <a:gd name="connsiteX4" fmla="*/ 25 w 10000"/>
                <a:gd name="connsiteY4" fmla="*/ 0 h 9971"/>
                <a:gd name="connsiteX5" fmla="*/ 9066 w 10000"/>
                <a:gd name="connsiteY5" fmla="*/ 0 h 9971"/>
                <a:gd name="connsiteX0" fmla="*/ 9066 w 10000"/>
                <a:gd name="connsiteY0" fmla="*/ 0 h 9813"/>
                <a:gd name="connsiteX1" fmla="*/ 9704 w 10000"/>
                <a:gd name="connsiteY1" fmla="*/ 4456 h 9813"/>
                <a:gd name="connsiteX2" fmla="*/ 3628 w 10000"/>
                <a:gd name="connsiteY2" fmla="*/ 9813 h 9813"/>
                <a:gd name="connsiteX3" fmla="*/ 0 w 10000"/>
                <a:gd name="connsiteY3" fmla="*/ 8353 h 9813"/>
                <a:gd name="connsiteX4" fmla="*/ 25 w 10000"/>
                <a:gd name="connsiteY4" fmla="*/ 0 h 9813"/>
                <a:gd name="connsiteX5" fmla="*/ 9066 w 10000"/>
                <a:gd name="connsiteY5" fmla="*/ 0 h 9813"/>
                <a:gd name="connsiteX0" fmla="*/ 9066 w 10067"/>
                <a:gd name="connsiteY0" fmla="*/ 0 h 10060"/>
                <a:gd name="connsiteX1" fmla="*/ 9781 w 10067"/>
                <a:gd name="connsiteY1" fmla="*/ 6349 h 10060"/>
                <a:gd name="connsiteX2" fmla="*/ 3628 w 10067"/>
                <a:gd name="connsiteY2" fmla="*/ 10000 h 10060"/>
                <a:gd name="connsiteX3" fmla="*/ 0 w 10067"/>
                <a:gd name="connsiteY3" fmla="*/ 8512 h 10060"/>
                <a:gd name="connsiteX4" fmla="*/ 25 w 10067"/>
                <a:gd name="connsiteY4" fmla="*/ 0 h 10060"/>
                <a:gd name="connsiteX5" fmla="*/ 9066 w 10067"/>
                <a:gd name="connsiteY5" fmla="*/ 0 h 10060"/>
                <a:gd name="connsiteX0" fmla="*/ 9092 w 10071"/>
                <a:gd name="connsiteY0" fmla="*/ 0 h 10060"/>
                <a:gd name="connsiteX1" fmla="*/ 9781 w 10071"/>
                <a:gd name="connsiteY1" fmla="*/ 6349 h 10060"/>
                <a:gd name="connsiteX2" fmla="*/ 3628 w 10071"/>
                <a:gd name="connsiteY2" fmla="*/ 10000 h 10060"/>
                <a:gd name="connsiteX3" fmla="*/ 0 w 10071"/>
                <a:gd name="connsiteY3" fmla="*/ 8512 h 10060"/>
                <a:gd name="connsiteX4" fmla="*/ 25 w 10071"/>
                <a:gd name="connsiteY4" fmla="*/ 0 h 10060"/>
                <a:gd name="connsiteX5" fmla="*/ 9092 w 10071"/>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60"/>
                <a:gd name="connsiteX1" fmla="*/ 9781 w 10337"/>
                <a:gd name="connsiteY1" fmla="*/ 6349 h 10060"/>
                <a:gd name="connsiteX2" fmla="*/ 3628 w 10337"/>
                <a:gd name="connsiteY2" fmla="*/ 10000 h 10060"/>
                <a:gd name="connsiteX3" fmla="*/ 0 w 10337"/>
                <a:gd name="connsiteY3" fmla="*/ 8512 h 10060"/>
                <a:gd name="connsiteX4" fmla="*/ 25 w 10337"/>
                <a:gd name="connsiteY4" fmla="*/ 0 h 10060"/>
                <a:gd name="connsiteX5" fmla="*/ 9092 w 10337"/>
                <a:gd name="connsiteY5" fmla="*/ 0 h 10060"/>
                <a:gd name="connsiteX0" fmla="*/ 9092 w 10337"/>
                <a:gd name="connsiteY0" fmla="*/ 0 h 10054"/>
                <a:gd name="connsiteX1" fmla="*/ 9781 w 10337"/>
                <a:gd name="connsiteY1" fmla="*/ 6349 h 10054"/>
                <a:gd name="connsiteX2" fmla="*/ 3628 w 10337"/>
                <a:gd name="connsiteY2" fmla="*/ 10000 h 10054"/>
                <a:gd name="connsiteX3" fmla="*/ 0 w 10337"/>
                <a:gd name="connsiteY3" fmla="*/ 8512 h 10054"/>
                <a:gd name="connsiteX4" fmla="*/ 25 w 10337"/>
                <a:gd name="connsiteY4" fmla="*/ 0 h 10054"/>
                <a:gd name="connsiteX5" fmla="*/ 9092 w 10337"/>
                <a:gd name="connsiteY5" fmla="*/ 0 h 10054"/>
                <a:gd name="connsiteX0" fmla="*/ 9092 w 10337"/>
                <a:gd name="connsiteY0" fmla="*/ 0 h 10104"/>
                <a:gd name="connsiteX1" fmla="*/ 9781 w 10337"/>
                <a:gd name="connsiteY1" fmla="*/ 6349 h 10104"/>
                <a:gd name="connsiteX2" fmla="*/ 3628 w 10337"/>
                <a:gd name="connsiteY2" fmla="*/ 10000 h 10104"/>
                <a:gd name="connsiteX3" fmla="*/ 0 w 10337"/>
                <a:gd name="connsiteY3" fmla="*/ 8512 h 10104"/>
                <a:gd name="connsiteX4" fmla="*/ 25 w 10337"/>
                <a:gd name="connsiteY4" fmla="*/ 0 h 10104"/>
                <a:gd name="connsiteX5" fmla="*/ 9092 w 10337"/>
                <a:gd name="connsiteY5" fmla="*/ 0 h 10104"/>
                <a:gd name="connsiteX0" fmla="*/ 9092 w 10337"/>
                <a:gd name="connsiteY0" fmla="*/ 0 h 10268"/>
                <a:gd name="connsiteX1" fmla="*/ 9781 w 10337"/>
                <a:gd name="connsiteY1" fmla="*/ 6349 h 10268"/>
                <a:gd name="connsiteX2" fmla="*/ 3475 w 10337"/>
                <a:gd name="connsiteY2" fmla="*/ 10181 h 10268"/>
                <a:gd name="connsiteX3" fmla="*/ 0 w 10337"/>
                <a:gd name="connsiteY3" fmla="*/ 8512 h 10268"/>
                <a:gd name="connsiteX4" fmla="*/ 25 w 10337"/>
                <a:gd name="connsiteY4" fmla="*/ 0 h 10268"/>
                <a:gd name="connsiteX5" fmla="*/ 9092 w 10337"/>
                <a:gd name="connsiteY5" fmla="*/ 0 h 10268"/>
                <a:gd name="connsiteX0" fmla="*/ 9092 w 10337"/>
                <a:gd name="connsiteY0" fmla="*/ 0 h 10260"/>
                <a:gd name="connsiteX1" fmla="*/ 9781 w 10337"/>
                <a:gd name="connsiteY1" fmla="*/ 6349 h 10260"/>
                <a:gd name="connsiteX2" fmla="*/ 3475 w 10337"/>
                <a:gd name="connsiteY2" fmla="*/ 10181 h 10260"/>
                <a:gd name="connsiteX3" fmla="*/ 0 w 10337"/>
                <a:gd name="connsiteY3" fmla="*/ 8512 h 10260"/>
                <a:gd name="connsiteX4" fmla="*/ 25 w 10337"/>
                <a:gd name="connsiteY4" fmla="*/ 0 h 10260"/>
                <a:gd name="connsiteX5" fmla="*/ 9092 w 10337"/>
                <a:gd name="connsiteY5" fmla="*/ 0 h 10260"/>
                <a:gd name="connsiteX0" fmla="*/ 9092 w 10337"/>
                <a:gd name="connsiteY0" fmla="*/ 0 h 10247"/>
                <a:gd name="connsiteX1" fmla="*/ 9781 w 10337"/>
                <a:gd name="connsiteY1" fmla="*/ 6349 h 10247"/>
                <a:gd name="connsiteX2" fmla="*/ 3475 w 10337"/>
                <a:gd name="connsiteY2" fmla="*/ 10181 h 10247"/>
                <a:gd name="connsiteX3" fmla="*/ 0 w 10337"/>
                <a:gd name="connsiteY3" fmla="*/ 8512 h 10247"/>
                <a:gd name="connsiteX4" fmla="*/ 25 w 10337"/>
                <a:gd name="connsiteY4" fmla="*/ 0 h 10247"/>
                <a:gd name="connsiteX5" fmla="*/ 9092 w 10337"/>
                <a:gd name="connsiteY5" fmla="*/ 0 h 10247"/>
                <a:gd name="connsiteX0" fmla="*/ 9092 w 10337"/>
                <a:gd name="connsiteY0" fmla="*/ 0 h 10284"/>
                <a:gd name="connsiteX1" fmla="*/ 9781 w 10337"/>
                <a:gd name="connsiteY1" fmla="*/ 6349 h 10284"/>
                <a:gd name="connsiteX2" fmla="*/ 3475 w 10337"/>
                <a:gd name="connsiteY2" fmla="*/ 10181 h 10284"/>
                <a:gd name="connsiteX3" fmla="*/ 0 w 10337"/>
                <a:gd name="connsiteY3" fmla="*/ 8512 h 10284"/>
                <a:gd name="connsiteX4" fmla="*/ 25 w 10337"/>
                <a:gd name="connsiteY4" fmla="*/ 0 h 10284"/>
                <a:gd name="connsiteX5" fmla="*/ 9092 w 10337"/>
                <a:gd name="connsiteY5" fmla="*/ 0 h 10284"/>
                <a:gd name="connsiteX0" fmla="*/ 9092 w 10337"/>
                <a:gd name="connsiteY0" fmla="*/ 0 h 10323"/>
                <a:gd name="connsiteX1" fmla="*/ 9781 w 10337"/>
                <a:gd name="connsiteY1" fmla="*/ 6349 h 10323"/>
                <a:gd name="connsiteX2" fmla="*/ 3475 w 10337"/>
                <a:gd name="connsiteY2" fmla="*/ 10181 h 10323"/>
                <a:gd name="connsiteX3" fmla="*/ 0 w 10337"/>
                <a:gd name="connsiteY3" fmla="*/ 8512 h 10323"/>
                <a:gd name="connsiteX4" fmla="*/ 25 w 10337"/>
                <a:gd name="connsiteY4" fmla="*/ 0 h 10323"/>
                <a:gd name="connsiteX5" fmla="*/ 9092 w 10337"/>
                <a:gd name="connsiteY5" fmla="*/ 0 h 10323"/>
                <a:gd name="connsiteX0" fmla="*/ 9092 w 10337"/>
                <a:gd name="connsiteY0" fmla="*/ 0 h 10351"/>
                <a:gd name="connsiteX1" fmla="*/ 9781 w 10337"/>
                <a:gd name="connsiteY1" fmla="*/ 6349 h 10351"/>
                <a:gd name="connsiteX2" fmla="*/ 3475 w 10337"/>
                <a:gd name="connsiteY2" fmla="*/ 10181 h 10351"/>
                <a:gd name="connsiteX3" fmla="*/ 0 w 10337"/>
                <a:gd name="connsiteY3" fmla="*/ 8512 h 10351"/>
                <a:gd name="connsiteX4" fmla="*/ 25 w 10337"/>
                <a:gd name="connsiteY4" fmla="*/ 0 h 10351"/>
                <a:gd name="connsiteX5" fmla="*/ 9092 w 10337"/>
                <a:gd name="connsiteY5" fmla="*/ 0 h 10351"/>
                <a:gd name="connsiteX0" fmla="*/ 9092 w 10337"/>
                <a:gd name="connsiteY0" fmla="*/ 0 h 10305"/>
                <a:gd name="connsiteX1" fmla="*/ 9781 w 10337"/>
                <a:gd name="connsiteY1" fmla="*/ 6349 h 10305"/>
                <a:gd name="connsiteX2" fmla="*/ 3475 w 10337"/>
                <a:gd name="connsiteY2" fmla="*/ 10181 h 10305"/>
                <a:gd name="connsiteX3" fmla="*/ 0 w 10337"/>
                <a:gd name="connsiteY3" fmla="*/ 8512 h 10305"/>
                <a:gd name="connsiteX4" fmla="*/ 25 w 10337"/>
                <a:gd name="connsiteY4" fmla="*/ 0 h 10305"/>
                <a:gd name="connsiteX5" fmla="*/ 9092 w 10337"/>
                <a:gd name="connsiteY5" fmla="*/ 0 h 10305"/>
                <a:gd name="connsiteX0" fmla="*/ 9092 w 10337"/>
                <a:gd name="connsiteY0" fmla="*/ 0 h 10300"/>
                <a:gd name="connsiteX1" fmla="*/ 9781 w 10337"/>
                <a:gd name="connsiteY1" fmla="*/ 6349 h 10300"/>
                <a:gd name="connsiteX2" fmla="*/ 3475 w 10337"/>
                <a:gd name="connsiteY2" fmla="*/ 10181 h 10300"/>
                <a:gd name="connsiteX3" fmla="*/ 0 w 10337"/>
                <a:gd name="connsiteY3" fmla="*/ 8512 h 10300"/>
                <a:gd name="connsiteX4" fmla="*/ 25 w 10337"/>
                <a:gd name="connsiteY4" fmla="*/ 0 h 10300"/>
                <a:gd name="connsiteX5" fmla="*/ 9092 w 10337"/>
                <a:gd name="connsiteY5" fmla="*/ 0 h 1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37" h="10300">
                  <a:moveTo>
                    <a:pt x="9092" y="0"/>
                  </a:moveTo>
                  <a:cubicBezTo>
                    <a:pt x="9092" y="0"/>
                    <a:pt x="11354" y="3877"/>
                    <a:pt x="9781" y="6349"/>
                  </a:cubicBezTo>
                  <a:cubicBezTo>
                    <a:pt x="8153" y="5258"/>
                    <a:pt x="5566" y="9748"/>
                    <a:pt x="3475" y="10181"/>
                  </a:cubicBezTo>
                  <a:cubicBezTo>
                    <a:pt x="1713" y="10546"/>
                    <a:pt x="967" y="10094"/>
                    <a:pt x="0" y="8512"/>
                  </a:cubicBezTo>
                  <a:cubicBezTo>
                    <a:pt x="13" y="2254"/>
                    <a:pt x="25" y="0"/>
                    <a:pt x="25" y="0"/>
                  </a:cubicBezTo>
                  <a:lnTo>
                    <a:pt x="909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2844" dirty="0"/>
            </a:p>
          </p:txBody>
        </p:sp>
      </p:grpSp>
      <p:sp>
        <p:nvSpPr>
          <p:cNvPr id="6"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42765" y="2791383"/>
            <a:ext cx="3670827" cy="3287443"/>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a:xfrm>
            <a:off x="2" y="1"/>
            <a:ext cx="5318927" cy="1062180"/>
          </a:xfrm>
        </p:spPr>
        <p:txBody>
          <a:bodyPr tIns="274320" anchor="t"/>
          <a:lstStyle>
            <a:lvl1pPr>
              <a:defRPr sz="2400">
                <a:solidFill>
                  <a:schemeClr val="bg1"/>
                </a:solidFill>
              </a:defRPr>
            </a:lvl1pPr>
          </a:lstStyle>
          <a:p>
            <a:r>
              <a:rPr lang="en-US" noProof="0" dirty="0"/>
              <a:t>Click to edit Master title style</a:t>
            </a:r>
            <a:endParaRPr lang="en-US"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333051" y="251520"/>
            <a:ext cx="565808" cy="612832"/>
          </a:xfrm>
          <a:prstGeom prst="rect">
            <a:avLst/>
          </a:prstGeom>
        </p:spPr>
      </p:pic>
    </p:spTree>
    <p:extLst>
      <p:ext uri="{BB962C8B-B14F-4D97-AF65-F5344CB8AC3E}">
        <p14:creationId xmlns:p14="http://schemas.microsoft.com/office/powerpoint/2010/main" val="18119781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2">
                  <a:lumMod val="50000"/>
                </a:schemeClr>
              </a:solidFill>
            </a:endParaRPr>
          </a:p>
        </p:txBody>
      </p:sp>
      <p:graphicFrame>
        <p:nvGraphicFramePr>
          <p:cNvPr id="2" name="Object 1"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 (about $15.6 billion USD at 2018 average rate).</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5"/>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2019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6"/>
          </p:cNvPr>
          <p:cNvPicPr>
            <a:picLocks noChangeAspect="1" noChangeArrowheads="1"/>
          </p:cNvPicPr>
          <p:nvPr userDrawn="1"/>
        </p:nvPicPr>
        <p:blipFill>
          <a:blip r:embed="rId7"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8"/>
          </p:cNvPr>
          <p:cNvPicPr>
            <a:picLocks noChangeAspect="1" noChangeArrowheads="1"/>
          </p:cNvPicPr>
          <p:nvPr userDrawn="1"/>
        </p:nvPicPr>
        <p:blipFill>
          <a:blip r:embed="rId9"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0"/>
          </p:cNvPr>
          <p:cNvPicPr>
            <a:picLocks noChangeAspect="1" noChangeArrowheads="1"/>
          </p:cNvPicPr>
          <p:nvPr userDrawn="1"/>
        </p:nvPicPr>
        <p:blipFill>
          <a:blip r:embed="rId11"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2"/>
          </p:cNvPr>
          <p:cNvPicPr>
            <a:picLocks noChangeAspect="1" noChangeArrowheads="1"/>
          </p:cNvPicPr>
          <p:nvPr userDrawn="1"/>
        </p:nvPicPr>
        <p:blipFill>
          <a:blip r:embed="rId13"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4"/>
          </p:cNvPr>
          <p:cNvPicPr>
            <a:picLocks noChangeAspect="1" noChangeArrowheads="1"/>
          </p:cNvPicPr>
          <p:nvPr userDrawn="1"/>
        </p:nvPicPr>
        <p:blipFill>
          <a:blip r:embed="rId15"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extLst>
      <p:ext uri="{BB962C8B-B14F-4D97-AF65-F5344CB8AC3E}">
        <p14:creationId xmlns:p14="http://schemas.microsoft.com/office/powerpoint/2010/main" val="22543544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032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4156174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Left Blue Shap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5400000">
            <a:off x="-293000" y="293000"/>
            <a:ext cx="2943964" cy="2357965"/>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rot="5400000">
            <a:off x="-1496696" y="1257188"/>
            <a:ext cx="6433277" cy="3439886"/>
          </a:xfrm>
          <a:prstGeom prst="rect">
            <a:avLst/>
          </a:prstGeom>
        </p:spPr>
      </p:pic>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2365828" y="419328"/>
            <a:ext cx="8986191" cy="1017586"/>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5" name="Text Placeholder 4"/>
          <p:cNvSpPr>
            <a:spLocks noGrp="1"/>
          </p:cNvSpPr>
          <p:nvPr>
            <p:ph type="body" sz="quarter" idx="10"/>
          </p:nvPr>
        </p:nvSpPr>
        <p:spPr>
          <a:xfrm>
            <a:off x="106602" y="2281528"/>
            <a:ext cx="2370137" cy="338719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sz="1100" baseline="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73481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4_Blank-White_2_All rights reserved">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11784013" y="6560260"/>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4" name="Title Placeholder 1">
            <a:extLst>
              <a:ext uri="{FF2B5EF4-FFF2-40B4-BE49-F238E27FC236}">
                <a16:creationId xmlns:a16="http://schemas.microsoft.com/office/drawing/2014/main" id="{B072F9E7-9004-4534-BB18-050CFDD84E1F}"/>
              </a:ext>
            </a:extLst>
          </p:cNvPr>
          <p:cNvSpPr>
            <a:spLocks noGrp="1"/>
          </p:cNvSpPr>
          <p:nvPr>
            <p:ph type="title"/>
          </p:nvPr>
        </p:nvSpPr>
        <p:spPr>
          <a:xfrm>
            <a:off x="541867" y="418066"/>
            <a:ext cx="10904721" cy="581002"/>
          </a:xfrm>
          <a:prstGeom prst="rect">
            <a:avLst/>
          </a:prstGeom>
        </p:spPr>
        <p:txBody>
          <a:bodyPr vert="horz" lIns="0" tIns="0" rIns="0" bIns="0" rtlCol="0" anchor="t">
            <a:normAutofit/>
          </a:bodyPr>
          <a:lstStyle>
            <a:lvl1pPr>
              <a:defRPr b="1">
                <a:solidFill>
                  <a:srgbClr val="0075B3"/>
                </a:solidFill>
              </a:defRPr>
            </a:lvl1pPr>
          </a:lstStyle>
          <a:p>
            <a:pPr lvl="0">
              <a:lnSpc>
                <a:spcPts val="3000"/>
              </a:lnSpc>
            </a:pPr>
            <a:r>
              <a:rPr lang="en-US" dirty="0"/>
              <a:t>Click to edit Master title style</a:t>
            </a:r>
            <a:endParaRPr lang="pt-PT" dirty="0"/>
          </a:p>
        </p:txBody>
      </p:sp>
      <p:sp>
        <p:nvSpPr>
          <p:cNvPr id="11" name="Text Placeholder 10"/>
          <p:cNvSpPr>
            <a:spLocks noGrp="1"/>
          </p:cNvSpPr>
          <p:nvPr>
            <p:ph type="body" sz="quarter" idx="10"/>
          </p:nvPr>
        </p:nvSpPr>
        <p:spPr>
          <a:xfrm>
            <a:off x="581890" y="1169938"/>
            <a:ext cx="10404763" cy="1102207"/>
          </a:xfrm>
        </p:spPr>
        <p:txBody>
          <a:bodyPr/>
          <a:lstStyle>
            <a:lvl1pPr>
              <a:defRPr>
                <a:solidFill>
                  <a:srgbClr val="1276B0"/>
                </a:solidFill>
              </a:defRPr>
            </a:lvl1pPr>
            <a:lvl2pPr>
              <a:defRPr>
                <a:solidFill>
                  <a:srgbClr val="1276B0"/>
                </a:solidFill>
              </a:defRPr>
            </a:lvl2pPr>
            <a:lvl3pPr>
              <a:defRPr>
                <a:solidFill>
                  <a:srgbClr val="1276B0"/>
                </a:solidFill>
              </a:defRPr>
            </a:lvl3pPr>
            <a:lvl4pPr>
              <a:defRPr>
                <a:solidFill>
                  <a:srgbClr val="1276B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18269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noAutofit/>
          </a:bodyPr>
          <a:lstStyle/>
          <a:p>
            <a:endParaRPr lang="en-GB" dirty="0"/>
          </a:p>
        </p:txBody>
      </p:sp>
      <p:sp>
        <p:nvSpPr>
          <p:cNvPr id="2" name="Title 1"/>
          <p:cNvSpPr>
            <a:spLocks noGrp="1"/>
          </p:cNvSpPr>
          <p:nvPr>
            <p:ph type="title"/>
          </p:nvPr>
        </p:nvSpPr>
        <p:spPr>
          <a:xfrm>
            <a:off x="1251097" y="0"/>
            <a:ext cx="10377711" cy="1104900"/>
          </a:xfrm>
        </p:spPr>
        <p:txBody>
          <a:bodyPr>
            <a:noAutofit/>
          </a:bodyPr>
          <a:lstStyle/>
          <a:p>
            <a:r>
              <a:rPr lang="en-US" dirty="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1251097" y="1148607"/>
            <a:ext cx="10940903" cy="504056"/>
          </a:xfrm>
          <a:prstGeom prst="rect">
            <a:avLst/>
          </a:prstGeom>
        </p:spPr>
        <p:txBody>
          <a:bodyPr>
            <a:noAutofit/>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GB" sz="16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297540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_Blank-Whit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1167830" y="557213"/>
            <a:ext cx="10328770" cy="639539"/>
          </a:xfrm>
          <a:prstGeom prst="rect">
            <a:avLst/>
          </a:prstGeom>
        </p:spPr>
        <p:txBody>
          <a:bodyPr vert="horz" lIns="0" tIns="0" rIns="0" bIns="0" rtlCol="0" anchor="t">
            <a:normAutofit/>
          </a:bodyPr>
          <a:lstStyle>
            <a:lvl1pPr>
              <a:defRPr lang="pt-PT" sz="2600" dirty="0"/>
            </a:lvl1pPr>
          </a:lstStyle>
          <a:p>
            <a:pPr lvl="0">
              <a:lnSpc>
                <a:spcPts val="3000"/>
              </a:lnSpc>
            </a:pPr>
            <a:r>
              <a:rPr lang="en-US" dirty="0"/>
              <a:t>Click to add title</a:t>
            </a:r>
            <a:endParaRPr lang="pt-PT" dirty="0"/>
          </a:p>
        </p:txBody>
      </p:sp>
      <p:pic>
        <p:nvPicPr>
          <p:cNvPr id="10"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6887" t="38383" b="1"/>
          <a:stretch/>
        </p:blipFill>
        <p:spPr bwMode="auto">
          <a:xfrm>
            <a:off x="0" y="0"/>
            <a:ext cx="4496908" cy="122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0196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6"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mj-lt"/>
            </a:endParaRPr>
          </a:p>
        </p:txBody>
      </p:sp>
      <p:sp>
        <p:nvSpPr>
          <p:cNvPr id="7" name="Text Box 8"/>
          <p:cNvSpPr txBox="1">
            <a:spLocks noChangeArrowheads="1"/>
          </p:cNvSpPr>
          <p:nvPr userDrawn="1"/>
        </p:nvSpPr>
        <p:spPr bwMode="gray">
          <a:xfrm>
            <a:off x="11588757"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mj-lt"/>
              </a:rPr>
              <a:pPr eaLnBrk="0" hangingPunct="0">
                <a:lnSpc>
                  <a:spcPct val="85000"/>
                </a:lnSpc>
              </a:pPr>
              <a:t>‹#›</a:t>
            </a:fld>
            <a:endParaRPr lang="en-US" sz="933" dirty="0">
              <a:solidFill>
                <a:srgbClr val="969696"/>
              </a:solidFill>
              <a:latin typeface="+mj-lt"/>
            </a:endParaRPr>
          </a:p>
        </p:txBody>
      </p:sp>
      <p:pic>
        <p:nvPicPr>
          <p:cNvPr id="1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404814" y="188640"/>
            <a:ext cx="427077" cy="459624"/>
          </a:xfrm>
          <a:prstGeom prst="rect">
            <a:avLst/>
          </a:prstGeom>
        </p:spPr>
      </p:pic>
      <p:pic>
        <p:nvPicPr>
          <p:cNvPr id="13"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7612" y="6439087"/>
            <a:ext cx="1472139" cy="327624"/>
          </a:xfrm>
          <a:prstGeom prst="rect">
            <a:avLst/>
          </a:prstGeom>
        </p:spPr>
      </p:pic>
    </p:spTree>
    <p:extLst>
      <p:ext uri="{BB962C8B-B14F-4D97-AF65-F5344CB8AC3E}">
        <p14:creationId xmlns:p14="http://schemas.microsoft.com/office/powerpoint/2010/main" val="15105378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25891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_Title and Content">
    <p:bg>
      <p:bgRef idx="1001">
        <a:schemeClr val="bg1"/>
      </p:bgRef>
    </p:bg>
    <p:spTree>
      <p:nvGrpSpPr>
        <p:cNvPr id="1" name=""/>
        <p:cNvGrpSpPr/>
        <p:nvPr/>
      </p:nvGrpSpPr>
      <p:grpSpPr>
        <a:xfrm>
          <a:off x="0" y="0"/>
          <a:ext cx="0" cy="0"/>
          <a:chOff x="0" y="0"/>
          <a:chExt cx="0" cy="0"/>
        </a:xfrm>
      </p:grpSpPr>
      <p:sp>
        <p:nvSpPr>
          <p:cNvPr id="11" name="Freeform 10"/>
          <p:cNvSpPr/>
          <p:nvPr userDrawn="1"/>
        </p:nvSpPr>
        <p:spPr>
          <a:xfrm>
            <a:off x="0" y="0"/>
            <a:ext cx="5288004" cy="1727262"/>
          </a:xfrm>
          <a:custGeom>
            <a:avLst/>
            <a:gdLst>
              <a:gd name="connsiteX0" fmla="*/ 0 w 5288004"/>
              <a:gd name="connsiteY0" fmla="*/ 0 h 1727262"/>
              <a:gd name="connsiteX1" fmla="*/ 5288004 w 5288004"/>
              <a:gd name="connsiteY1" fmla="*/ 0 h 1727262"/>
              <a:gd name="connsiteX2" fmla="*/ 5272144 w 5288004"/>
              <a:gd name="connsiteY2" fmla="*/ 59456 h 1727262"/>
              <a:gd name="connsiteX3" fmla="*/ 4883350 w 5288004"/>
              <a:gd name="connsiteY3" fmla="*/ 1126334 h 1727262"/>
              <a:gd name="connsiteX4" fmla="*/ 64277 w 5288004"/>
              <a:gd name="connsiteY4" fmla="*/ 1606973 h 1727262"/>
              <a:gd name="connsiteX5" fmla="*/ 0 w 5288004"/>
              <a:gd name="connsiteY5" fmla="*/ 1585432 h 1727262"/>
              <a:gd name="connsiteX6" fmla="*/ 0 w 5288004"/>
              <a:gd name="connsiteY6" fmla="*/ 0 h 172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8004" h="1727262">
                <a:moveTo>
                  <a:pt x="0" y="0"/>
                </a:moveTo>
                <a:lnTo>
                  <a:pt x="5288004" y="0"/>
                </a:lnTo>
                <a:lnTo>
                  <a:pt x="5272144" y="59456"/>
                </a:lnTo>
                <a:cubicBezTo>
                  <a:pt x="5169205" y="418089"/>
                  <a:pt x="5037839" y="775458"/>
                  <a:pt x="4883350" y="1126334"/>
                </a:cubicBezTo>
                <a:cubicBezTo>
                  <a:pt x="3733251" y="1014391"/>
                  <a:pt x="1662311" y="2075998"/>
                  <a:pt x="64277" y="1606973"/>
                </a:cubicBezTo>
                <a:lnTo>
                  <a:pt x="0" y="1585432"/>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3" name="Titre 2"/>
          <p:cNvSpPr>
            <a:spLocks noGrp="1"/>
          </p:cNvSpPr>
          <p:nvPr>
            <p:ph type="title"/>
          </p:nvPr>
        </p:nvSpPr>
        <p:spPr>
          <a:xfrm>
            <a:off x="407987" y="404813"/>
            <a:ext cx="11376025" cy="863601"/>
          </a:xfrm>
        </p:spPr>
        <p:txBody>
          <a:bodyPr vert="horz" lIns="0" tIns="0" rIns="0" bIns="0" rtlCol="0" anchor="t">
            <a:normAutofit/>
          </a:bodyPr>
          <a:lstStyle>
            <a:lvl1pPr>
              <a:defRPr lang="en-US">
                <a:solidFill>
                  <a:schemeClr val="bg1"/>
                </a:solidFill>
              </a:defRPr>
            </a:lvl1pPr>
          </a:lstStyle>
          <a:p>
            <a:pPr lvl="0">
              <a:lnSpc>
                <a:spcPts val="3000"/>
              </a:lnSpc>
            </a:pPr>
            <a:r>
              <a:rPr lang="en-US"/>
              <a:t>Click to edit Master title style</a:t>
            </a:r>
          </a:p>
        </p:txBody>
      </p:sp>
    </p:spTree>
    <p:extLst>
      <p:ext uri="{BB962C8B-B14F-4D97-AF65-F5344CB8AC3E}">
        <p14:creationId xmlns:p14="http://schemas.microsoft.com/office/powerpoint/2010/main" val="428997778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e + text left">
    <p:spTree>
      <p:nvGrpSpPr>
        <p:cNvPr id="1" name=""/>
        <p:cNvGrpSpPr/>
        <p:nvPr/>
      </p:nvGrpSpPr>
      <p:grpSpPr>
        <a:xfrm>
          <a:off x="0" y="0"/>
          <a:ext cx="0" cy="0"/>
          <a:chOff x="0" y="0"/>
          <a:chExt cx="0" cy="0"/>
        </a:xfrm>
      </p:grpSpPr>
      <p:sp>
        <p:nvSpPr>
          <p:cNvPr id="15" name="Text Placeholder 3">
            <a:extLst>
              <a:ext uri="{FF2B5EF4-FFF2-40B4-BE49-F238E27FC236}">
                <a16:creationId xmlns:a16="http://schemas.microsoft.com/office/drawing/2014/main" id="{05C4283E-702E-4783-AE1B-598C33ABADE3}"/>
              </a:ext>
            </a:extLst>
          </p:cNvPr>
          <p:cNvSpPr>
            <a:spLocks noGrp="1"/>
          </p:cNvSpPr>
          <p:nvPr>
            <p:ph type="body" sz="quarter" idx="18"/>
          </p:nvPr>
        </p:nvSpPr>
        <p:spPr>
          <a:xfrm>
            <a:off x="4368000"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Text Placeholder 3">
            <a:extLst>
              <a:ext uri="{FF2B5EF4-FFF2-40B4-BE49-F238E27FC236}">
                <a16:creationId xmlns:a16="http://schemas.microsoft.com/office/drawing/2014/main" id="{0AFD44EC-D9DC-4A2D-91EF-9F07DE3F1CEF}"/>
              </a:ext>
            </a:extLst>
          </p:cNvPr>
          <p:cNvSpPr>
            <a:spLocks noGrp="1"/>
          </p:cNvSpPr>
          <p:nvPr>
            <p:ph type="body" sz="quarter" idx="19"/>
          </p:nvPr>
        </p:nvSpPr>
        <p:spPr>
          <a:xfrm>
            <a:off x="431999" y="1416667"/>
            <a:ext cx="3456000" cy="2872581"/>
          </a:xfrm>
        </p:spPr>
        <p:txBody>
          <a:bodyPr wrap="square">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Title 1">
            <a:extLst>
              <a:ext uri="{FF2B5EF4-FFF2-40B4-BE49-F238E27FC236}">
                <a16:creationId xmlns:a16="http://schemas.microsoft.com/office/drawing/2014/main" id="{CDD6B893-85E5-4E35-9461-E7E97ADE1D4A}"/>
              </a:ext>
            </a:extLst>
          </p:cNvPr>
          <p:cNvSpPr>
            <a:spLocks noGrp="1"/>
          </p:cNvSpPr>
          <p:nvPr>
            <p:ph type="title"/>
          </p:nvPr>
        </p:nvSpPr>
        <p:spPr/>
        <p:txBody>
          <a:bodyPr/>
          <a:lstStyle/>
          <a:p>
            <a:r>
              <a:rPr lang="en-GB"/>
              <a:t>Click to edit Master title style</a:t>
            </a:r>
          </a:p>
        </p:txBody>
      </p:sp>
      <p:sp>
        <p:nvSpPr>
          <p:cNvPr id="13" name="Text Placeholder 3">
            <a:extLst>
              <a:ext uri="{FF2B5EF4-FFF2-40B4-BE49-F238E27FC236}">
                <a16:creationId xmlns:a16="http://schemas.microsoft.com/office/drawing/2014/main" id="{22177FB2-8BB7-4D7D-AD52-7C859E8DFE46}"/>
              </a:ext>
            </a:extLst>
          </p:cNvPr>
          <p:cNvSpPr>
            <a:spLocks noGrp="1"/>
          </p:cNvSpPr>
          <p:nvPr>
            <p:ph type="body" sz="quarter" idx="16"/>
          </p:nvPr>
        </p:nvSpPr>
        <p:spPr>
          <a:xfrm>
            <a:off x="8304000" y="1416667"/>
            <a:ext cx="3456000" cy="3552000"/>
          </a:xfrm>
          <a:solidFill>
            <a:srgbClr val="0073CD"/>
          </a:solidFill>
        </p:spPr>
        <p:txBody>
          <a:bodyPr wrap="square" lIns="144000" tIns="108000" rIns="144000" bIns="108000">
            <a:noAutofit/>
          </a:bodyPr>
          <a:lstStyle>
            <a:lvl1pPr>
              <a:spcAft>
                <a:spcPts val="800"/>
              </a:spcAft>
              <a:defRPr sz="2400">
                <a:solidFill>
                  <a:schemeClr val="bg1"/>
                </a:solidFill>
              </a:defRPr>
            </a:lvl1pPr>
            <a:lvl2pPr>
              <a:spcAft>
                <a:spcPts val="0"/>
              </a:spcAft>
              <a:defRPr sz="2133">
                <a:solidFill>
                  <a:schemeClr val="bg1"/>
                </a:solidFill>
              </a:defRPr>
            </a:lvl2pPr>
            <a:lvl3pPr marL="0" indent="0">
              <a:spcAft>
                <a:spcPts val="0"/>
              </a:spcAft>
              <a:buClr>
                <a:schemeClr val="bg1"/>
              </a:buClr>
              <a:buFontTx/>
              <a:buNone/>
              <a:defRPr sz="2133">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p:txBody>
      </p:sp>
      <p:sp>
        <p:nvSpPr>
          <p:cNvPr id="16" name="Footer Placeholder 2">
            <a:extLst>
              <a:ext uri="{FF2B5EF4-FFF2-40B4-BE49-F238E27FC236}">
                <a16:creationId xmlns:a16="http://schemas.microsoft.com/office/drawing/2014/main" id="{CC0BFDE7-E46E-4D15-A8FA-219C8CB4D49F}"/>
              </a:ext>
            </a:extLst>
          </p:cNvPr>
          <p:cNvSpPr>
            <a:spLocks noGrp="1"/>
          </p:cNvSpPr>
          <p:nvPr>
            <p:ph type="ftr" sz="quarter" idx="10"/>
          </p:nvPr>
        </p:nvSpPr>
        <p:spPr>
          <a:xfrm>
            <a:off x="1646451" y="6320502"/>
            <a:ext cx="9593887" cy="225767"/>
          </a:xfrm>
        </p:spPr>
        <p:txBody>
          <a:bodyPr/>
          <a:lstStyle>
            <a:lvl1pPr>
              <a:defRPr b="0"/>
            </a:lvl1pPr>
          </a:lstStyle>
          <a:p>
            <a:pPr>
              <a:tabLst>
                <a:tab pos="1318651" algn="l"/>
              </a:tabLst>
            </a:pPr>
            <a:r>
              <a:rPr lang="fr-FR"/>
              <a:t>| [Insert document title] | [Insert date]</a:t>
            </a:r>
          </a:p>
        </p:txBody>
      </p:sp>
      <p:grpSp>
        <p:nvGrpSpPr>
          <p:cNvPr id="27" name="Group 26">
            <a:extLst>
              <a:ext uri="{FF2B5EF4-FFF2-40B4-BE49-F238E27FC236}">
                <a16:creationId xmlns:a16="http://schemas.microsoft.com/office/drawing/2014/main" id="{A6F0B578-E378-46F0-A4C9-1552A629C76D}"/>
              </a:ext>
            </a:extLst>
          </p:cNvPr>
          <p:cNvGrpSpPr/>
          <p:nvPr userDrawn="1"/>
        </p:nvGrpSpPr>
        <p:grpSpPr>
          <a:xfrm>
            <a:off x="12275233" y="1"/>
            <a:ext cx="2706315" cy="2781137"/>
            <a:chOff x="3528102" y="847657"/>
            <a:chExt cx="2029736" cy="2085853"/>
          </a:xfrm>
        </p:grpSpPr>
        <p:sp>
          <p:nvSpPr>
            <p:cNvPr id="28" name="Guidance note">
              <a:extLst>
                <a:ext uri="{FF2B5EF4-FFF2-40B4-BE49-F238E27FC236}">
                  <a16:creationId xmlns:a16="http://schemas.microsoft.com/office/drawing/2014/main" id="{F2DEB423-320E-404F-8B3B-CCFAFB4B5554}"/>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29" name="Group 28">
              <a:extLst>
                <a:ext uri="{FF2B5EF4-FFF2-40B4-BE49-F238E27FC236}">
                  <a16:creationId xmlns:a16="http://schemas.microsoft.com/office/drawing/2014/main" id="{E3BE6250-E57A-419B-A962-5A85632A71B4}"/>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30" name="Picture 3">
                <a:extLst>
                  <a:ext uri="{FF2B5EF4-FFF2-40B4-BE49-F238E27FC236}">
                    <a16:creationId xmlns:a16="http://schemas.microsoft.com/office/drawing/2014/main" id="{3815D591-B560-4B71-ACE3-786F10B3E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31" name="Rounded Rectangle 20">
                <a:extLst>
                  <a:ext uri="{FF2B5EF4-FFF2-40B4-BE49-F238E27FC236}">
                    <a16:creationId xmlns:a16="http://schemas.microsoft.com/office/drawing/2014/main" id="{D9C85BF9-7030-4B6C-A627-472B55A9DB32}"/>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785816915"/>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Only_White">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13341138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dirty="0"/>
              <a:t>Modifiez le style du titre</a:t>
            </a:r>
            <a:endParaRPr lang="en-GB" dirty="0"/>
          </a:p>
        </p:txBody>
      </p:sp>
    </p:spTree>
    <p:extLst>
      <p:ext uri="{BB962C8B-B14F-4D97-AF65-F5344CB8AC3E}">
        <p14:creationId xmlns:p14="http://schemas.microsoft.com/office/powerpoint/2010/main" val="9377622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6041-CD75-4250-9553-DDFA805CF1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06EB9-279B-4A44-9352-628D0FE4F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9B66A-ACAA-4BFD-895C-0E267ADE953A}"/>
              </a:ext>
            </a:extLst>
          </p:cNvPr>
          <p:cNvSpPr>
            <a:spLocks noGrp="1"/>
          </p:cNvSpPr>
          <p:nvPr>
            <p:ph type="dt" sz="half" idx="10"/>
          </p:nvPr>
        </p:nvSpPr>
        <p:spPr/>
        <p:txBody>
          <a:bodyPr/>
          <a:lstStyle/>
          <a:p>
            <a:fld id="{4420A0D7-DAF5-4E9F-B10D-E0EB8800E660}" type="datetimeFigureOut">
              <a:rPr lang="en-US" smtClean="0"/>
              <a:t>9/13/2021</a:t>
            </a:fld>
            <a:endParaRPr lang="en-US"/>
          </a:p>
        </p:txBody>
      </p:sp>
      <p:sp>
        <p:nvSpPr>
          <p:cNvPr id="5" name="Footer Placeholder 4">
            <a:extLst>
              <a:ext uri="{FF2B5EF4-FFF2-40B4-BE49-F238E27FC236}">
                <a16:creationId xmlns:a16="http://schemas.microsoft.com/office/drawing/2014/main" id="{5FEC8D58-9E72-4336-9E71-A45221375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E7B52-FEB0-4865-815F-B10F15EB9CB3}"/>
              </a:ext>
            </a:extLst>
          </p:cNvPr>
          <p:cNvSpPr>
            <a:spLocks noGrp="1"/>
          </p:cNvSpPr>
          <p:nvPr>
            <p:ph type="sldNum" sz="quarter" idx="12"/>
          </p:nvPr>
        </p:nvSpPr>
        <p:spPr/>
        <p:txBody>
          <a:bodyPr/>
          <a:lstStyle/>
          <a:p>
            <a:fld id="{A1DD7CB4-A162-4972-B925-9538F2A53A86}" type="slidenum">
              <a:rPr lang="en-US" smtClean="0"/>
              <a:t>‹#›</a:t>
            </a:fld>
            <a:endParaRPr lang="en-US"/>
          </a:p>
        </p:txBody>
      </p:sp>
    </p:spTree>
    <p:extLst>
      <p:ext uri="{BB962C8B-B14F-4D97-AF65-F5344CB8AC3E}">
        <p14:creationId xmlns:p14="http://schemas.microsoft.com/office/powerpoint/2010/main" val="409072064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0"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5843971" y="0"/>
            <a:ext cx="6348029" cy="6857999"/>
          </a:xfrm>
          <a:prstGeom prst="rect">
            <a:avLst/>
          </a:prstGeom>
        </p:spPr>
        <p:txBody>
          <a:bodyPr vert="horz" lIns="0" tIns="0" rIns="0" bIns="0" rtlCol="0">
            <a:normAutofit/>
          </a:bodyPr>
          <a:lstStyle>
            <a:lvl1pPr>
              <a:defRPr lang="en-US" dirty="0"/>
            </a:lvl1pPr>
          </a:lstStyle>
          <a:p>
            <a:pPr lvl="0"/>
            <a:r>
              <a:rPr lang="de-DE"/>
              <a:t>Bild durch Klicken auf Symbol hinzufügen</a:t>
            </a:r>
            <a:endParaRPr lang="en-US" dirty="0"/>
          </a:p>
        </p:txBody>
      </p:sp>
    </p:spTree>
    <p:extLst>
      <p:ext uri="{BB962C8B-B14F-4D97-AF65-F5344CB8AC3E}">
        <p14:creationId xmlns:p14="http://schemas.microsoft.com/office/powerpoint/2010/main" val="323227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1318651"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430374" y="1424518"/>
            <a:ext cx="7392828" cy="25032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GB"/>
              <a:t>Click to edit Master title style</a:t>
            </a:r>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12275233" y="1"/>
            <a:ext cx="2706315" cy="2781137"/>
            <a:chOff x="3528102" y="847657"/>
            <a:chExt cx="2029736" cy="2085853"/>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08585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120648" marR="0" lvl="2" indent="-120648" defTabSz="121917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963" marR="0" lvl="2" indent="0" defTabSz="121917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121917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120648" marR="0" lvl="2" indent="-120648" algn="l" defTabSz="121917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1219170" eaLnBrk="1" fontAlgn="auto" latinLnBrk="0" hangingPunct="1">
                  <a:lnSpc>
                    <a:spcPct val="100000"/>
                  </a:lnSpc>
                  <a:spcBef>
                    <a:spcPts val="0"/>
                  </a:spcBef>
                  <a:spcAft>
                    <a:spcPts val="364"/>
                  </a:spcAft>
                  <a:buClrTx/>
                  <a:buSzTx/>
                  <a:buFontTx/>
                  <a:buNone/>
                  <a:tabLst/>
                  <a:defRPr/>
                </a:pPr>
                <a:endParaRPr kumimoji="0" lang="en-GB" sz="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649278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3.xml"/><Relationship Id="rId3" Type="http://schemas.openxmlformats.org/officeDocument/2006/relationships/slideLayout" Target="../slideLayouts/slideLayout44.xml"/><Relationship Id="rId21" Type="http://schemas.openxmlformats.org/officeDocument/2006/relationships/oleObject" Target="../embeddings/oleObject4.bin"/><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tags" Target="../tags/tag9.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19" Type="http://schemas.openxmlformats.org/officeDocument/2006/relationships/tags" Target="../tags/tag8.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image" Target="../media/image17.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theme" Target="../theme/theme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tags" Target="../tags/tag16.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image" Target="../media/image16.jpeg"/><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ags" Target="../tags/tag15.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image" Target="../media/image7.emf"/><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tags" Target="../tags/tag14.xml"/><Relationship Id="rId30" Type="http://schemas.openxmlformats.org/officeDocument/2006/relationships/oleObject" Target="../embeddings/oleObject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GB"/>
              <a:t>Click to edit Master title style</a:t>
            </a:r>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11049250" y="6320502"/>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1" y="6320502"/>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4"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en-GB" sz="1467" b="1"/>
              <a:t>National Grid </a:t>
            </a:r>
          </a:p>
        </p:txBody>
      </p:sp>
    </p:spTree>
    <p:extLst>
      <p:ext uri="{BB962C8B-B14F-4D97-AF65-F5344CB8AC3E}">
        <p14:creationId xmlns:p14="http://schemas.microsoft.com/office/powerpoint/2010/main" val="207024510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884" r:id="rId20"/>
    <p:sldLayoutId id="2147483885" r:id="rId21"/>
    <p:sldLayoutId id="2147483886" r:id="rId22"/>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0373" y="356767"/>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6" y="1411817"/>
            <a:ext cx="11331253" cy="360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7" y="6444260"/>
            <a:ext cx="712377"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Tree>
    <p:extLst>
      <p:ext uri="{BB962C8B-B14F-4D97-AF65-F5344CB8AC3E}">
        <p14:creationId xmlns:p14="http://schemas.microsoft.com/office/powerpoint/2010/main" val="214609082"/>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Calibri" panose="020F0502020204030204" pitchFamily="34" charset="0"/>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50"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900" b="1">
          <a:solidFill>
            <a:schemeClr val="accent1"/>
          </a:solidFill>
          <a:latin typeface="Calibri" panose="020F0502020204030204" pitchFamily="34" charset="0"/>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Calibri" panose="020F0502020204030204" pitchFamily="34" charset="0"/>
          <a:ea typeface="+mn-ea"/>
        </a:defRPr>
      </a:lvl2pPr>
      <a:lvl3pPr marL="269987"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3pPr>
      <a:lvl4pPr marL="539973"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4pPr>
      <a:lvl5pPr marL="809960" indent="-269987"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Calibri" panose="020F0502020204030204" pitchFamily="34" charset="0"/>
          <a:ea typeface="+mn-ea"/>
        </a:defRPr>
      </a:lvl5pPr>
      <a:lvl6pPr marL="0" indent="-269987" algn="l" rtl="0" eaLnBrk="1" fontAlgn="base" hangingPunct="1">
        <a:spcBef>
          <a:spcPct val="0"/>
        </a:spcBef>
        <a:spcAft>
          <a:spcPts val="1200"/>
        </a:spcAft>
        <a:buClr>
          <a:schemeClr val="accent1"/>
        </a:buClr>
        <a:buFont typeface="+mj-lt"/>
        <a:buAutoNum type="arabicPeriod"/>
        <a:defRPr sz="1600">
          <a:solidFill>
            <a:schemeClr val="tx1"/>
          </a:solidFill>
          <a:latin typeface="Calibri" panose="020F0502020204030204" pitchFamily="34" charset="0"/>
          <a:ea typeface="+mn-ea"/>
        </a:defRPr>
      </a:lvl6pPr>
      <a:lvl7pPr marL="539973" indent="-269987" algn="l" rtl="0" eaLnBrk="1" fontAlgn="base" hangingPunct="1">
        <a:spcBef>
          <a:spcPct val="0"/>
        </a:spcBef>
        <a:spcAft>
          <a:spcPts val="1200"/>
        </a:spcAft>
        <a:buClr>
          <a:schemeClr val="accent1"/>
        </a:buClr>
        <a:buFont typeface="+mj-lt"/>
        <a:buAutoNum type="alphaLcPeriod"/>
        <a:defRPr sz="1600">
          <a:solidFill>
            <a:schemeClr val="tx1"/>
          </a:solidFill>
          <a:latin typeface="Calibri" panose="020F0502020204030204" pitchFamily="34" charset="0"/>
          <a:ea typeface="+mn-ea"/>
        </a:defRPr>
      </a:lvl7pPr>
      <a:lvl8pPr marL="809960" indent="-269987" algn="l" rtl="0" eaLnBrk="1" fontAlgn="base" hangingPunct="1">
        <a:spcBef>
          <a:spcPct val="0"/>
        </a:spcBef>
        <a:spcAft>
          <a:spcPts val="1200"/>
        </a:spcAft>
        <a:buClr>
          <a:schemeClr val="accent1"/>
        </a:buClr>
        <a:buFont typeface="+mj-lt"/>
        <a:buAutoNum type="romanLcPeriod"/>
        <a:defRPr sz="1600">
          <a:solidFill>
            <a:schemeClr val="tx1"/>
          </a:solidFill>
          <a:latin typeface="Calibri" panose="020F0502020204030204" pitchFamily="34" charset="0"/>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Calibri" panose="020F0502020204030204" pitchFamily="34" charset="0"/>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7999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59982"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39973" indent="-179992"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79992" indent="-179992"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59982" indent="-179992"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39973" indent="-179992"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3689">
          <p15:clr>
            <a:srgbClr val="F26B43"/>
          </p15:clr>
        </p15:guide>
        <p15:guide id="4" pos="7408">
          <p15:clr>
            <a:srgbClr val="F26B43"/>
          </p15:clr>
        </p15:guide>
        <p15:guide id="6" orient="horz" pos="2845">
          <p15:clr>
            <a:srgbClr val="F26B43"/>
          </p15:clr>
        </p15:guide>
        <p15:guide id="8" pos="272">
          <p15:clr>
            <a:srgbClr val="F26B43"/>
          </p15:clr>
        </p15:guide>
        <p15:guide id="13" pos="3991">
          <p15:clr>
            <a:srgbClr val="F26B43"/>
          </p15:clr>
        </p15:guide>
        <p15:guide id="14" orient="horz" pos="350">
          <p15:clr>
            <a:srgbClr val="F26B43"/>
          </p15:clr>
        </p15:guide>
        <p15:guide id="15" orient="horz" pos="667">
          <p15:clr>
            <a:srgbClr val="F26B43"/>
          </p15:clr>
        </p15:guide>
        <p15:guide id="16" pos="2752">
          <p15:clr>
            <a:srgbClr val="F26B43"/>
          </p15:clr>
        </p15:guide>
        <p15:guide id="17" pos="5231">
          <p15:clr>
            <a:srgbClr val="F26B43"/>
          </p15:clr>
        </p15:guide>
        <p15:guide id="18" pos="4928">
          <p15:clr>
            <a:srgbClr val="F26B43"/>
          </p15:clr>
        </p15:guide>
        <p15:guide id="19" pos="244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19E992C-C5FD-469F-BD58-D42E5196EC7C}"/>
              </a:ext>
            </a:extLst>
          </p:cNvPr>
          <p:cNvGraphicFramePr>
            <a:graphicFrameLocks noChangeAspect="1"/>
          </p:cNvGraphicFramePr>
          <p:nvPr userDrawn="1">
            <p:custDataLst>
              <p:tags r:id="rId19"/>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1" imgW="180" imgH="180" progId="TCLayout.ActiveDocument.1">
                  <p:embed/>
                </p:oleObj>
              </mc:Choice>
              <mc:Fallback>
                <p:oleObj name="think-cell Slide" r:id="rId21" imgW="180" imgH="180" progId="TCLayout.ActiveDocument.1">
                  <p:embed/>
                  <p:pic>
                    <p:nvPicPr>
                      <p:cNvPr id="4" name="Object 3" hidden="1">
                        <a:extLst>
                          <a:ext uri="{FF2B5EF4-FFF2-40B4-BE49-F238E27FC236}">
                            <a16:creationId xmlns:a16="http://schemas.microsoft.com/office/drawing/2014/main" id="{D19E992C-C5FD-469F-BD58-D42E5196EC7C}"/>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196608E-5B28-4343-8BD4-70787CE4A324}"/>
              </a:ext>
            </a:extLst>
          </p:cNvPr>
          <p:cNvSpPr/>
          <p:nvPr userDrawn="1">
            <p:custDataLst>
              <p:tags r:id="rId20"/>
            </p:custDataLst>
          </p:nvPr>
        </p:nvSpPr>
        <p:spPr bwMode="auto">
          <a:xfrm>
            <a:off x="0" y="0"/>
            <a:ext cx="158750" cy="158750"/>
          </a:xfrm>
          <a:prstGeom prst="rect">
            <a:avLst/>
          </a:prstGeom>
          <a:solidFill>
            <a:schemeClr val="accent1"/>
          </a:solidFill>
          <a:ln w="9525" cap="flat" cmpd="sng" algn="ctr">
            <a:no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marL="0" lvl="0" indent="0" algn="l">
              <a:spcAft>
                <a:spcPts val="450"/>
              </a:spcAft>
            </a:pPr>
            <a:endParaRPr lang="en-US" sz="3200" b="1" i="0" baseline="0">
              <a:solidFill>
                <a:schemeClr val="bg1"/>
              </a:solidFill>
              <a:latin typeface="Arial" panose="020B0604020202020204" pitchFamily="34" charset="0"/>
              <a:ea typeface="ＭＳ Ｐゴシック" panose="020B0600070205080204" pitchFamily="34" charset="-128"/>
              <a:cs typeface="+mj-cs"/>
              <a:sym typeface="Arial" panose="020B0604020202020204" pitchFamily="34" charset="0"/>
            </a:endParaRPr>
          </a:p>
        </p:txBody>
      </p:sp>
      <p:sp>
        <p:nvSpPr>
          <p:cNvPr id="32790" name="Rectangle 5"/>
          <p:cNvSpPr>
            <a:spLocks noGrp="1" noChangeArrowheads="1"/>
          </p:cNvSpPr>
          <p:nvPr>
            <p:ph type="title"/>
          </p:nvPr>
        </p:nvSpPr>
        <p:spPr bwMode="auto">
          <a:xfrm>
            <a:off x="430373" y="356765"/>
            <a:ext cx="11329827"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0374" y="1411818"/>
            <a:ext cx="11331253"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11049250" y="6320502"/>
            <a:ext cx="712377" cy="22576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467" smtClean="0">
                <a:solidFill>
                  <a:schemeClr val="accent1"/>
                </a:solidFill>
              </a:rPr>
              <a:pPr/>
              <a:t>‹#›</a:t>
            </a:fld>
            <a:endParaRPr lang="en-GB" sz="1467">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646451" y="6320502"/>
            <a:ext cx="9593887" cy="225767"/>
          </a:xfrm>
          <a:prstGeom prst="rect">
            <a:avLst/>
          </a:prstGeom>
        </p:spPr>
        <p:txBody>
          <a:bodyPr wrap="square" lIns="0" tIns="0" rIns="0" bIns="0" anchor="b">
            <a:spAutoFit/>
          </a:bodyPr>
          <a:lstStyle>
            <a:lvl1pPr algn="l">
              <a:defRPr lang="en-GB" sz="1467" b="0" dirty="0">
                <a:solidFill>
                  <a:schemeClr val="accent1"/>
                </a:solidFill>
                <a:latin typeface="+mn-lt"/>
                <a:ea typeface="+mn-ea"/>
              </a:defRPr>
            </a:lvl1pPr>
          </a:lstStyle>
          <a:p>
            <a:pPr>
              <a:tabLst>
                <a:tab pos="1318651"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430374" y="6320501"/>
            <a:ext cx="1216077" cy="22576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1318651" algn="l"/>
              </a:tabLst>
            </a:pPr>
            <a:r>
              <a:rPr lang="fr-FR" sz="1467" b="1"/>
              <a:t>National Grid </a:t>
            </a:r>
          </a:p>
        </p:txBody>
      </p:sp>
    </p:spTree>
    <p:extLst>
      <p:ext uri="{BB962C8B-B14F-4D97-AF65-F5344CB8AC3E}">
        <p14:creationId xmlns:p14="http://schemas.microsoft.com/office/powerpoint/2010/main" val="419155248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ransition>
    <p:fade/>
  </p:transition>
  <p:hf sldNum="0" hdr="0" dt="0"/>
  <p:txStyles>
    <p:titleStyle>
      <a:lvl1pPr algn="l" rtl="0" eaLnBrk="1" fontAlgn="base" hangingPunct="1">
        <a:spcBef>
          <a:spcPct val="0"/>
        </a:spcBef>
        <a:spcAft>
          <a:spcPct val="0"/>
        </a:spcAft>
        <a:defRPr sz="3200" b="1">
          <a:solidFill>
            <a:schemeClr val="accent1"/>
          </a:solidFill>
          <a:latin typeface="+mj-lt"/>
          <a:ea typeface="+mj-ea"/>
          <a:cs typeface="+mj-cs"/>
        </a:defRPr>
      </a:lvl1pPr>
      <a:lvl2pPr algn="l" rtl="0" eaLnBrk="1" fontAlgn="base" hangingPunct="1">
        <a:spcBef>
          <a:spcPct val="0"/>
        </a:spcBef>
        <a:spcAft>
          <a:spcPct val="0"/>
        </a:spcAft>
        <a:defRPr sz="2800" b="1">
          <a:solidFill>
            <a:srgbClr val="0079C1"/>
          </a:solidFill>
          <a:latin typeface="Arial" charset="0"/>
          <a:ea typeface="ＭＳ Ｐゴシック" pitchFamily="48" charset="-128"/>
        </a:defRPr>
      </a:lvl2pPr>
      <a:lvl3pPr algn="l" rtl="0" eaLnBrk="1" fontAlgn="base" hangingPunct="1">
        <a:spcBef>
          <a:spcPct val="0"/>
        </a:spcBef>
        <a:spcAft>
          <a:spcPct val="0"/>
        </a:spcAft>
        <a:defRPr sz="2800" b="1">
          <a:solidFill>
            <a:srgbClr val="0079C1"/>
          </a:solidFill>
          <a:latin typeface="Arial" charset="0"/>
          <a:ea typeface="ＭＳ Ｐゴシック" pitchFamily="48" charset="-128"/>
        </a:defRPr>
      </a:lvl3pPr>
      <a:lvl4pPr algn="l" rtl="0" eaLnBrk="1" fontAlgn="base" hangingPunct="1">
        <a:spcBef>
          <a:spcPct val="0"/>
        </a:spcBef>
        <a:spcAft>
          <a:spcPct val="0"/>
        </a:spcAft>
        <a:defRPr sz="2800" b="1">
          <a:solidFill>
            <a:srgbClr val="0079C1"/>
          </a:solidFill>
          <a:latin typeface="Arial" charset="0"/>
          <a:ea typeface="ＭＳ Ｐゴシック" pitchFamily="48" charset="-128"/>
        </a:defRPr>
      </a:lvl4pPr>
      <a:lvl5pPr algn="l" rtl="0" eaLnBrk="1" fontAlgn="base" hangingPunct="1">
        <a:spcBef>
          <a:spcPct val="0"/>
        </a:spcBef>
        <a:spcAft>
          <a:spcPct val="0"/>
        </a:spcAft>
        <a:defRPr sz="2800" b="1">
          <a:solidFill>
            <a:srgbClr val="0079C1"/>
          </a:solidFill>
          <a:latin typeface="Arial" charset="0"/>
          <a:ea typeface="ＭＳ Ｐゴシック" pitchFamily="48" charset="-128"/>
        </a:defRPr>
      </a:lvl5pPr>
      <a:lvl6pPr marL="457143" algn="l" rtl="0" eaLnBrk="1" fontAlgn="base" hangingPunct="1">
        <a:spcBef>
          <a:spcPct val="0"/>
        </a:spcBef>
        <a:spcAft>
          <a:spcPct val="0"/>
        </a:spcAft>
        <a:defRPr sz="2800" b="1">
          <a:solidFill>
            <a:srgbClr val="0079C1"/>
          </a:solidFill>
          <a:latin typeface="Arial" charset="0"/>
          <a:ea typeface="ＭＳ Ｐゴシック" pitchFamily="48" charset="-128"/>
        </a:defRPr>
      </a:lvl6pPr>
      <a:lvl7pPr marL="914286" algn="l" rtl="0" eaLnBrk="1" fontAlgn="base" hangingPunct="1">
        <a:spcBef>
          <a:spcPct val="0"/>
        </a:spcBef>
        <a:spcAft>
          <a:spcPct val="0"/>
        </a:spcAft>
        <a:defRPr sz="2800" b="1">
          <a:solidFill>
            <a:srgbClr val="0079C1"/>
          </a:solidFill>
          <a:latin typeface="Arial" charset="0"/>
          <a:ea typeface="ＭＳ Ｐゴシック" pitchFamily="48" charset="-128"/>
        </a:defRPr>
      </a:lvl7pPr>
      <a:lvl8pPr marL="1371430" algn="l" rtl="0" eaLnBrk="1" fontAlgn="base" hangingPunct="1">
        <a:spcBef>
          <a:spcPct val="0"/>
        </a:spcBef>
        <a:spcAft>
          <a:spcPct val="0"/>
        </a:spcAft>
        <a:defRPr sz="2800" b="1">
          <a:solidFill>
            <a:srgbClr val="0079C1"/>
          </a:solidFill>
          <a:latin typeface="Arial" charset="0"/>
          <a:ea typeface="ＭＳ Ｐゴシック" pitchFamily="48" charset="-128"/>
        </a:defRPr>
      </a:lvl8pPr>
      <a:lvl9pPr marL="1828573" algn="l" rtl="0" eaLnBrk="1" fontAlgn="base" hangingPunct="1">
        <a:spcBef>
          <a:spcPct val="0"/>
        </a:spcBef>
        <a:spcAft>
          <a:spcPct val="0"/>
        </a:spcAft>
        <a:defRPr sz="28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600"/>
        </a:spcAft>
        <a:buClr>
          <a:schemeClr val="tx1"/>
        </a:buClr>
        <a:buFontTx/>
        <a:buNone/>
        <a:defRPr sz="2400" b="1">
          <a:solidFill>
            <a:schemeClr val="accent1"/>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p:bodyStyle>
    <p:otherStyle>
      <a:defPPr>
        <a:defRPr lang="en-GB"/>
      </a:defPPr>
      <a:lvl1pPr marL="0" indent="0" algn="l" rtl="0" eaLnBrk="1" fontAlgn="base" hangingPunct="1">
        <a:spcBef>
          <a:spcPct val="0"/>
        </a:spcBef>
        <a:spcAft>
          <a:spcPts val="800"/>
        </a:spcAft>
        <a:buClr>
          <a:schemeClr val="tx1"/>
        </a:buClr>
        <a:buFontTx/>
        <a:buNone/>
        <a:defRPr sz="1600" b="1">
          <a:solidFill>
            <a:schemeClr val="accent1"/>
          </a:solidFill>
          <a:latin typeface="+mn-lt"/>
          <a:ea typeface="+mn-ea"/>
          <a:cs typeface="+mn-cs"/>
        </a:defRPr>
      </a:lvl1pPr>
      <a:lvl2pPr marL="0" indent="0" algn="l" rtl="0" eaLnBrk="1" fontAlgn="base" hangingPunct="1">
        <a:spcBef>
          <a:spcPct val="0"/>
        </a:spcBef>
        <a:spcAft>
          <a:spcPts val="800"/>
        </a:spcAft>
        <a:buClr>
          <a:schemeClr val="tx1"/>
        </a:buClr>
        <a:buFontTx/>
        <a:buNone/>
        <a:defRPr sz="1600">
          <a:solidFill>
            <a:schemeClr val="tx1"/>
          </a:solidFill>
          <a:latin typeface="+mn-lt"/>
          <a:ea typeface="+mn-ea"/>
        </a:defRPr>
      </a:lvl2pPr>
      <a:lvl3pPr marL="239994"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3pPr>
      <a:lvl4pPr marL="479988"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4pPr>
      <a:lvl5pPr marL="719982" indent="-239994" algn="l" rtl="0" eaLnBrk="1" fontAlgn="base" hangingPunct="1">
        <a:spcBef>
          <a:spcPct val="0"/>
        </a:spcBef>
        <a:spcAft>
          <a:spcPts val="800"/>
        </a:spcAft>
        <a:buClr>
          <a:schemeClr val="accent1"/>
        </a:buClr>
        <a:buFont typeface="Arial" panose="020B0604020202020204" pitchFamily="34" charset="0"/>
        <a:buChar char="◦"/>
        <a:defRPr sz="1600">
          <a:solidFill>
            <a:schemeClr val="tx1"/>
          </a:solidFill>
          <a:latin typeface="+mn-lt"/>
          <a:ea typeface="+mn-ea"/>
        </a:defRPr>
      </a:lvl5pPr>
      <a:lvl6pPr marL="239994" indent="-239994" algn="l" rtl="0" eaLnBrk="1" fontAlgn="base" hangingPunct="1">
        <a:spcBef>
          <a:spcPct val="0"/>
        </a:spcBef>
        <a:spcAft>
          <a:spcPts val="800"/>
        </a:spcAft>
        <a:buClr>
          <a:schemeClr val="accent1"/>
        </a:buClr>
        <a:buFont typeface="+mj-lt"/>
        <a:buAutoNum type="arabicPeriod"/>
        <a:defRPr sz="1600">
          <a:solidFill>
            <a:schemeClr val="tx1"/>
          </a:solidFill>
          <a:latin typeface="+mn-lt"/>
          <a:ea typeface="+mn-ea"/>
        </a:defRPr>
      </a:lvl6pPr>
      <a:lvl7pPr marL="479988" indent="-239994" algn="l" rtl="0" eaLnBrk="1" fontAlgn="base" hangingPunct="1">
        <a:spcBef>
          <a:spcPct val="0"/>
        </a:spcBef>
        <a:spcAft>
          <a:spcPts val="800"/>
        </a:spcAft>
        <a:buClr>
          <a:schemeClr val="accent1"/>
        </a:buClr>
        <a:buFont typeface="+mj-lt"/>
        <a:buAutoNum type="alphaLcPeriod"/>
        <a:defRPr sz="1600">
          <a:solidFill>
            <a:schemeClr val="tx1"/>
          </a:solidFill>
          <a:latin typeface="+mn-lt"/>
          <a:ea typeface="+mn-ea"/>
        </a:defRPr>
      </a:lvl7pPr>
      <a:lvl8pPr marL="719982" indent="-239994" algn="l" rtl="0" eaLnBrk="1" fontAlgn="base" hangingPunct="1">
        <a:spcBef>
          <a:spcPct val="0"/>
        </a:spcBef>
        <a:spcAft>
          <a:spcPts val="8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800"/>
        </a:spcAft>
        <a:buClr>
          <a:schemeClr val="tx1"/>
        </a:buClr>
        <a:buFontTx/>
        <a:buNone/>
        <a:defRPr sz="16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7"/>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name="think-cell Slide" r:id="rId30" imgW="360" imgH="360" progId="">
                  <p:embed/>
                </p:oleObj>
              </mc:Choice>
              <mc:Fallback>
                <p:oleObj name="think-cell Slide" r:id="rId30" imgW="360" imgH="360" progId="">
                  <p:embed/>
                  <p:pic>
                    <p:nvPicPr>
                      <p:cNvPr id="8" name="Object 7" hidden="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8"/>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29"/>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dirty="0">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a:extLst>
              <a:ext uri="{FF2B5EF4-FFF2-40B4-BE49-F238E27FC236}">
                <a16:creationId xmlns:a16="http://schemas.microsoft.com/office/drawing/2014/main" id="{3E15E55D-A164-4897-B391-B26EE18811CF}"/>
              </a:ext>
            </a:extLst>
          </p:cNvPr>
          <p:cNvPicPr>
            <a:picLocks noChangeAspect="1"/>
          </p:cNvPicPr>
          <p:nvPr userDrawn="1"/>
        </p:nvPicPr>
        <p:blipFill>
          <a:blip r:embed="rId32"/>
          <a:stretch>
            <a:fillRect/>
          </a:stretch>
        </p:blipFill>
        <p:spPr>
          <a:xfrm>
            <a:off x="430373" y="6320571"/>
            <a:ext cx="2974979" cy="353109"/>
          </a:xfrm>
          <a:prstGeom prst="rect">
            <a:avLst/>
          </a:prstGeom>
        </p:spPr>
      </p:pic>
    </p:spTree>
    <p:extLst>
      <p:ext uri="{BB962C8B-B14F-4D97-AF65-F5344CB8AC3E}">
        <p14:creationId xmlns:p14="http://schemas.microsoft.com/office/powerpoint/2010/main" val="261501258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8">
          <p15:clr>
            <a:srgbClr val="F26B43"/>
          </p15:clr>
        </p15:guide>
        <p15:guide id="2" pos="144">
          <p15:clr>
            <a:srgbClr val="F26B43"/>
          </p15:clr>
        </p15:guide>
        <p15:guide id="3" pos="7536">
          <p15:clr>
            <a:srgbClr val="F26B43"/>
          </p15:clr>
        </p15:guide>
        <p15:guide id="4" orient="horz" pos="6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1" y="1411818"/>
            <a:ext cx="6917142" cy="1157385"/>
          </a:xfrm>
        </p:spPr>
        <p:txBody>
          <a:bodyPr/>
          <a:lstStyle/>
          <a:p>
            <a:r>
              <a:rPr lang="en-US" sz="2800" i="1" dirty="0"/>
              <a:t>Electric Transmission Data</a:t>
            </a:r>
            <a:br>
              <a:rPr lang="en-US" sz="2800" i="1" dirty="0"/>
            </a:br>
            <a:br>
              <a:rPr lang="en-US" sz="2800" dirty="0"/>
            </a:br>
            <a:r>
              <a:rPr lang="en-US" sz="2800" dirty="0">
                <a:solidFill>
                  <a:schemeClr val="bg1"/>
                </a:solidFill>
              </a:rPr>
              <a:t>VLTTEAM-3102 Preparation for final Go/No-Go for Production Release</a:t>
            </a:r>
            <a:br>
              <a:rPr lang="en-US" sz="1400" dirty="0">
                <a:solidFill>
                  <a:schemeClr val="bg1"/>
                </a:solidFill>
              </a:rPr>
            </a:br>
            <a:endParaRPr lang="en-GB" sz="2800" dirty="0"/>
          </a:p>
        </p:txBody>
      </p:sp>
      <p:sp>
        <p:nvSpPr>
          <p:cNvPr id="3" name="Text Placeholder 2"/>
          <p:cNvSpPr>
            <a:spLocks noGrp="1"/>
          </p:cNvSpPr>
          <p:nvPr>
            <p:ph type="body" sz="quarter" idx="10"/>
          </p:nvPr>
        </p:nvSpPr>
        <p:spPr>
          <a:xfrm>
            <a:off x="440261" y="5686024"/>
            <a:ext cx="5378452" cy="492443"/>
          </a:xfrm>
        </p:spPr>
        <p:txBody>
          <a:bodyPr/>
          <a:lstStyle/>
          <a:p>
            <a:r>
              <a:rPr lang="en-GB" sz="1600" dirty="0">
                <a:solidFill>
                  <a:srgbClr val="00AFF0"/>
                </a:solidFill>
              </a:rPr>
              <a:t>Classification: </a:t>
            </a:r>
            <a:r>
              <a:rPr lang="en-GB" sz="1600" dirty="0">
                <a:solidFill>
                  <a:schemeClr val="tx1">
                    <a:lumMod val="20000"/>
                    <a:lumOff val="80000"/>
                  </a:schemeClr>
                </a:solidFill>
              </a:rPr>
              <a:t>Internal / Confidential</a:t>
            </a:r>
          </a:p>
          <a:p>
            <a:r>
              <a:rPr lang="en-GB" sz="1600" dirty="0">
                <a:solidFill>
                  <a:srgbClr val="00AFF0"/>
                </a:solidFill>
              </a:rPr>
              <a:t>Date: </a:t>
            </a:r>
            <a:r>
              <a:rPr lang="en-GB" sz="1600" dirty="0">
                <a:solidFill>
                  <a:schemeClr val="tx1">
                    <a:lumMod val="20000"/>
                    <a:lumOff val="80000"/>
                  </a:schemeClr>
                </a:solidFill>
              </a:rPr>
              <a:t>September 13, 2021</a:t>
            </a:r>
            <a:endParaRPr lang="en-GB" sz="1600" dirty="0">
              <a:solidFill>
                <a:schemeClr val="tx1">
                  <a:lumMod val="20000"/>
                  <a:lumOff val="80000"/>
                </a:schemeClr>
              </a:solidFill>
              <a:cs typeface="Arial"/>
            </a:endParaRPr>
          </a:p>
        </p:txBody>
      </p:sp>
    </p:spTree>
    <p:extLst>
      <p:ext uri="{BB962C8B-B14F-4D97-AF65-F5344CB8AC3E}">
        <p14:creationId xmlns:p14="http://schemas.microsoft.com/office/powerpoint/2010/main" val="409579895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776" y="322186"/>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Quality Gate 2 – Enterprise Architecture Sign Off </a:t>
            </a:r>
            <a:endParaRPr lang="en-US" sz="2400" u="sng" dirty="0">
              <a:solidFill>
                <a:srgbClr val="00B050"/>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BC9AD5C-F2BD-4908-A7D9-3C096D7E05F5}"/>
              </a:ext>
            </a:extLst>
          </p:cNvPr>
          <p:cNvSpPr txBox="1"/>
          <p:nvPr/>
        </p:nvSpPr>
        <p:spPr>
          <a:xfrm>
            <a:off x="642768" y="1577426"/>
            <a:ext cx="11447631" cy="1077218"/>
          </a:xfrm>
          <a:prstGeom prst="rect">
            <a:avLst/>
          </a:prstGeom>
          <a:noFill/>
        </p:spPr>
        <p:txBody>
          <a:bodyPr wrap="square" rtlCol="0">
            <a:spAutoFit/>
          </a:bodyPr>
          <a:lstStyle/>
          <a:p>
            <a:r>
              <a:rPr lang="en-US" sz="1600" b="1" dirty="0">
                <a:solidFill>
                  <a:schemeClr val="tx2">
                    <a:lumMod val="50000"/>
                  </a:schemeClr>
                </a:solidFill>
              </a:rPr>
              <a:t>Status:</a:t>
            </a:r>
          </a:p>
          <a:p>
            <a:pPr marL="342900" indent="-342900">
              <a:buAutoNum type="arabicParenR"/>
            </a:pPr>
            <a:r>
              <a:rPr lang="en-US" sz="1600" b="1" dirty="0">
                <a:solidFill>
                  <a:schemeClr val="tx2">
                    <a:lumMod val="50000"/>
                  </a:schemeClr>
                </a:solidFill>
              </a:rPr>
              <a:t>CSA document has been prepared and reviewed with the Enterprise Architecture Team (09/09/2021)</a:t>
            </a:r>
          </a:p>
          <a:p>
            <a:pPr marL="342900" indent="-342900">
              <a:buAutoNum type="arabicParenR"/>
            </a:pPr>
            <a:r>
              <a:rPr lang="en-IN" sz="1600" b="1" dirty="0">
                <a:solidFill>
                  <a:schemeClr val="tx2">
                    <a:lumMod val="50000"/>
                  </a:schemeClr>
                </a:solidFill>
              </a:rPr>
              <a:t>CSA document has been approved (09/13/2021)</a:t>
            </a:r>
          </a:p>
        </p:txBody>
      </p:sp>
      <p:sp>
        <p:nvSpPr>
          <p:cNvPr id="6" name="TextBox 5">
            <a:extLst>
              <a:ext uri="{FF2B5EF4-FFF2-40B4-BE49-F238E27FC236}">
                <a16:creationId xmlns:a16="http://schemas.microsoft.com/office/drawing/2014/main" id="{2DF73FB7-E35A-4C16-8073-542F38BD7F7B}"/>
              </a:ext>
            </a:extLst>
          </p:cNvPr>
          <p:cNvSpPr txBox="1"/>
          <p:nvPr/>
        </p:nvSpPr>
        <p:spPr>
          <a:xfrm>
            <a:off x="642769" y="3128272"/>
            <a:ext cx="10687840" cy="1569660"/>
          </a:xfrm>
          <a:prstGeom prst="rect">
            <a:avLst/>
          </a:prstGeom>
          <a:noFill/>
        </p:spPr>
        <p:txBody>
          <a:bodyPr wrap="square" rtlCol="0">
            <a:spAutoFit/>
          </a:bodyPr>
          <a:lstStyle/>
          <a:p>
            <a:r>
              <a:rPr lang="en-US" sz="1600" b="1" dirty="0">
                <a:solidFill>
                  <a:schemeClr val="tx2">
                    <a:lumMod val="50000"/>
                  </a:schemeClr>
                </a:solidFill>
              </a:rPr>
              <a:t>Approver(s):</a:t>
            </a:r>
          </a:p>
          <a:p>
            <a:pPr marL="342900" indent="-342900">
              <a:buAutoNum type="arabicParenR"/>
            </a:pPr>
            <a:r>
              <a:rPr lang="en-US" sz="1600" b="1" dirty="0">
                <a:solidFill>
                  <a:schemeClr val="tx2">
                    <a:lumMod val="50000"/>
                  </a:schemeClr>
                </a:solidFill>
              </a:rPr>
              <a:t>Svetlana </a:t>
            </a:r>
            <a:r>
              <a:rPr lang="en-US" sz="1600" b="1" dirty="0" err="1">
                <a:solidFill>
                  <a:schemeClr val="tx2">
                    <a:lumMod val="50000"/>
                  </a:schemeClr>
                </a:solidFill>
              </a:rPr>
              <a:t>Lyba</a:t>
            </a:r>
            <a:endParaRPr lang="en-US" sz="1600" b="1" dirty="0">
              <a:solidFill>
                <a:schemeClr val="tx2">
                  <a:lumMod val="50000"/>
                </a:schemeClr>
              </a:solidFill>
            </a:endParaRPr>
          </a:p>
          <a:p>
            <a:pPr marL="342900" indent="-342900">
              <a:buAutoNum type="arabicParenR"/>
            </a:pPr>
            <a:r>
              <a:rPr lang="en-US" sz="1600" b="1" dirty="0" err="1">
                <a:solidFill>
                  <a:schemeClr val="tx2">
                    <a:lumMod val="50000"/>
                  </a:schemeClr>
                </a:solidFill>
              </a:rPr>
              <a:t>Nishit</a:t>
            </a:r>
            <a:r>
              <a:rPr lang="en-US" sz="1600" b="1" dirty="0">
                <a:solidFill>
                  <a:schemeClr val="tx2">
                    <a:lumMod val="50000"/>
                  </a:schemeClr>
                </a:solidFill>
              </a:rPr>
              <a:t> </a:t>
            </a:r>
            <a:r>
              <a:rPr lang="en-US" sz="1600" b="1" dirty="0" err="1">
                <a:solidFill>
                  <a:schemeClr val="tx2">
                    <a:lumMod val="50000"/>
                  </a:schemeClr>
                </a:solidFill>
              </a:rPr>
              <a:t>Ajwaliya</a:t>
            </a:r>
            <a:endParaRPr lang="en-US" sz="1600" b="1" dirty="0">
              <a:solidFill>
                <a:schemeClr val="tx2">
                  <a:lumMod val="50000"/>
                </a:schemeClr>
              </a:solidFill>
            </a:endParaRPr>
          </a:p>
          <a:p>
            <a:pPr marL="342900" indent="-342900">
              <a:buAutoNum type="arabicParenR"/>
            </a:pPr>
            <a:r>
              <a:rPr lang="en-US" sz="1600" b="1" dirty="0">
                <a:solidFill>
                  <a:schemeClr val="tx2">
                    <a:lumMod val="50000"/>
                  </a:schemeClr>
                </a:solidFill>
              </a:rPr>
              <a:t>Delfin Sian</a:t>
            </a:r>
          </a:p>
          <a:p>
            <a:endParaRPr lang="en-US" sz="1600" b="1" dirty="0">
              <a:solidFill>
                <a:schemeClr val="tx2">
                  <a:lumMod val="50000"/>
                </a:schemeClr>
              </a:solidFill>
            </a:endParaRPr>
          </a:p>
          <a:p>
            <a:endParaRPr lang="en-US" sz="1600" b="1" dirty="0">
              <a:solidFill>
                <a:schemeClr val="tx2">
                  <a:lumMod val="50000"/>
                </a:schemeClr>
              </a:solidFill>
            </a:endParaRPr>
          </a:p>
        </p:txBody>
      </p:sp>
    </p:spTree>
    <p:extLst>
      <p:ext uri="{BB962C8B-B14F-4D97-AF65-F5344CB8AC3E}">
        <p14:creationId xmlns:p14="http://schemas.microsoft.com/office/powerpoint/2010/main" val="127336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5770" y="3382038"/>
            <a:ext cx="5065487" cy="369332"/>
          </a:xfrm>
        </p:spPr>
        <p:txBody>
          <a:bodyPr/>
          <a:lstStyle/>
          <a:p>
            <a:pPr lvl="0" defTabSz="1218864" fontAlgn="auto">
              <a:spcBef>
                <a:spcPts val="267"/>
              </a:spcBef>
              <a:buClr>
                <a:srgbClr val="000000"/>
              </a:buClr>
              <a:buSzPct val="100000"/>
              <a:tabLst>
                <a:tab pos="965176" algn="l"/>
                <a:tab pos="1930352" algn="l"/>
                <a:tab pos="2895528" algn="l"/>
                <a:tab pos="3860703" algn="l"/>
                <a:tab pos="4825879" algn="l"/>
              </a:tabLst>
              <a:defRPr/>
            </a:pPr>
            <a:r>
              <a:rPr lang="en-US" sz="2400" b="0" kern="1200" dirty="0">
                <a:solidFill>
                  <a:srgbClr val="FFFFFF"/>
                </a:solidFill>
                <a:ea typeface="Arial Unicode MS"/>
                <a:cs typeface="Arial Unicode MS"/>
              </a:rPr>
              <a:t>QG3: Acceptance Criteria</a:t>
            </a:r>
          </a:p>
        </p:txBody>
      </p:sp>
      <p:sp>
        <p:nvSpPr>
          <p:cNvPr id="4" name="Text Placeholder 2">
            <a:extLst>
              <a:ext uri="{FF2B5EF4-FFF2-40B4-BE49-F238E27FC236}">
                <a16:creationId xmlns:a16="http://schemas.microsoft.com/office/drawing/2014/main" id="{75315FD5-7664-49B5-98B0-F90CC92A208D}"/>
              </a:ext>
            </a:extLst>
          </p:cNvPr>
          <p:cNvSpPr>
            <a:spLocks noGrp="1"/>
          </p:cNvSpPr>
          <p:nvPr>
            <p:ph type="body" sz="quarter" idx="17"/>
          </p:nvPr>
        </p:nvSpPr>
        <p:spPr>
          <a:xfrm>
            <a:off x="423328" y="907121"/>
            <a:ext cx="3464989" cy="2359620"/>
          </a:xfrm>
        </p:spPr>
        <p:txBody>
          <a:bodyPr/>
          <a:lstStyle/>
          <a:p>
            <a:r>
              <a:rPr lang="en-GB" dirty="0"/>
              <a:t>05</a:t>
            </a:r>
          </a:p>
        </p:txBody>
      </p:sp>
    </p:spTree>
    <p:extLst>
      <p:ext uri="{BB962C8B-B14F-4D97-AF65-F5344CB8AC3E}">
        <p14:creationId xmlns:p14="http://schemas.microsoft.com/office/powerpoint/2010/main" val="27095799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776" y="322186"/>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Quality Gate 3 – Data Quality Business Sign Off </a:t>
            </a:r>
            <a:endParaRPr lang="en-US" sz="2400" u="sng" dirty="0">
              <a:solidFill>
                <a:srgbClr val="00B05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D3A877F-2476-4708-BEE4-6AE15D412985}"/>
              </a:ext>
            </a:extLst>
          </p:cNvPr>
          <p:cNvSpPr txBox="1"/>
          <p:nvPr/>
        </p:nvSpPr>
        <p:spPr>
          <a:xfrm>
            <a:off x="176776" y="1607243"/>
            <a:ext cx="11447631" cy="584775"/>
          </a:xfrm>
          <a:prstGeom prst="rect">
            <a:avLst/>
          </a:prstGeom>
          <a:noFill/>
        </p:spPr>
        <p:txBody>
          <a:bodyPr wrap="square" rtlCol="0">
            <a:spAutoFit/>
          </a:bodyPr>
          <a:lstStyle/>
          <a:p>
            <a:r>
              <a:rPr lang="en-US" sz="1600" b="1" dirty="0">
                <a:solidFill>
                  <a:schemeClr val="tx2">
                    <a:lumMod val="50000"/>
                  </a:schemeClr>
                </a:solidFill>
              </a:rPr>
              <a:t>Status:</a:t>
            </a:r>
          </a:p>
          <a:p>
            <a:pPr marL="342900" indent="-342900">
              <a:buAutoNum type="arabicParenR"/>
            </a:pPr>
            <a:r>
              <a:rPr lang="en-US" sz="1600" b="1" dirty="0">
                <a:solidFill>
                  <a:schemeClr val="tx2">
                    <a:lumMod val="50000"/>
                  </a:schemeClr>
                </a:solidFill>
              </a:rPr>
              <a:t>Data quality process validation and sign off in SIT (08/20/2021)</a:t>
            </a:r>
          </a:p>
        </p:txBody>
      </p:sp>
      <p:sp>
        <p:nvSpPr>
          <p:cNvPr id="8" name="TextBox 7">
            <a:extLst>
              <a:ext uri="{FF2B5EF4-FFF2-40B4-BE49-F238E27FC236}">
                <a16:creationId xmlns:a16="http://schemas.microsoft.com/office/drawing/2014/main" id="{B5924C7A-0294-4FC5-B7D6-825A526814F5}"/>
              </a:ext>
            </a:extLst>
          </p:cNvPr>
          <p:cNvSpPr txBox="1"/>
          <p:nvPr/>
        </p:nvSpPr>
        <p:spPr>
          <a:xfrm>
            <a:off x="176776" y="3207785"/>
            <a:ext cx="11153833" cy="1569660"/>
          </a:xfrm>
          <a:prstGeom prst="rect">
            <a:avLst/>
          </a:prstGeom>
          <a:noFill/>
        </p:spPr>
        <p:txBody>
          <a:bodyPr wrap="square" rtlCol="0">
            <a:spAutoFit/>
          </a:bodyPr>
          <a:lstStyle/>
          <a:p>
            <a:r>
              <a:rPr lang="en-US" sz="1600" b="1" dirty="0">
                <a:solidFill>
                  <a:schemeClr val="tx2">
                    <a:lumMod val="50000"/>
                  </a:schemeClr>
                </a:solidFill>
              </a:rPr>
              <a:t>Approver(s):</a:t>
            </a:r>
          </a:p>
          <a:p>
            <a:pPr marL="342900" indent="-342900">
              <a:buFontTx/>
              <a:buAutoNum type="arabicParenR"/>
            </a:pPr>
            <a:r>
              <a:rPr lang="en-US" sz="1600" b="1" dirty="0">
                <a:solidFill>
                  <a:schemeClr val="tx2">
                    <a:lumMod val="50000"/>
                  </a:schemeClr>
                </a:solidFill>
              </a:rPr>
              <a:t>Preston Large</a:t>
            </a:r>
          </a:p>
          <a:p>
            <a:pPr marL="342900" indent="-342900">
              <a:buAutoNum type="arabicParenR"/>
            </a:pPr>
            <a:r>
              <a:rPr lang="en-US" sz="1600" b="1" dirty="0">
                <a:solidFill>
                  <a:schemeClr val="tx2">
                    <a:lumMod val="50000"/>
                  </a:schemeClr>
                </a:solidFill>
              </a:rPr>
              <a:t>Omlata Kumar</a:t>
            </a:r>
          </a:p>
          <a:p>
            <a:pPr marL="342900" indent="-342900">
              <a:buAutoNum type="arabicParenR"/>
            </a:pPr>
            <a:r>
              <a:rPr lang="en-US" sz="1600" b="1" dirty="0">
                <a:solidFill>
                  <a:schemeClr val="tx2">
                    <a:lumMod val="50000"/>
                  </a:schemeClr>
                </a:solidFill>
              </a:rPr>
              <a:t>Minu Abi</a:t>
            </a:r>
          </a:p>
          <a:p>
            <a:pPr marL="342900" indent="-342900">
              <a:buAutoNum type="arabicParenR"/>
            </a:pPr>
            <a:endParaRPr lang="en-US" sz="1600" b="1" dirty="0">
              <a:solidFill>
                <a:schemeClr val="tx2">
                  <a:lumMod val="50000"/>
                </a:schemeClr>
              </a:solidFill>
            </a:endParaRPr>
          </a:p>
          <a:p>
            <a:endParaRPr lang="en-US" sz="1600" b="1" dirty="0">
              <a:solidFill>
                <a:schemeClr val="tx2">
                  <a:lumMod val="50000"/>
                </a:schemeClr>
              </a:solidFill>
            </a:endParaRPr>
          </a:p>
        </p:txBody>
      </p:sp>
    </p:spTree>
    <p:extLst>
      <p:ext uri="{BB962C8B-B14F-4D97-AF65-F5344CB8AC3E}">
        <p14:creationId xmlns:p14="http://schemas.microsoft.com/office/powerpoint/2010/main" val="2315258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5770" y="3382038"/>
            <a:ext cx="5065487" cy="369332"/>
          </a:xfrm>
        </p:spPr>
        <p:txBody>
          <a:bodyPr/>
          <a:lstStyle/>
          <a:p>
            <a:pPr lvl="0" defTabSz="1218864" fontAlgn="auto">
              <a:spcBef>
                <a:spcPts val="267"/>
              </a:spcBef>
              <a:buClr>
                <a:srgbClr val="000000"/>
              </a:buClr>
              <a:buSzPct val="100000"/>
              <a:tabLst>
                <a:tab pos="965176" algn="l"/>
                <a:tab pos="1930352" algn="l"/>
                <a:tab pos="2895528" algn="l"/>
                <a:tab pos="3860703" algn="l"/>
                <a:tab pos="4825879" algn="l"/>
              </a:tabLst>
              <a:defRPr/>
            </a:pPr>
            <a:r>
              <a:rPr lang="en-US" sz="2400" b="0" kern="1200" dirty="0">
                <a:solidFill>
                  <a:srgbClr val="FFFFFF"/>
                </a:solidFill>
                <a:ea typeface="Arial Unicode MS"/>
                <a:cs typeface="Arial Unicode MS"/>
              </a:rPr>
              <a:t>QG4: Acceptance Criteria</a:t>
            </a:r>
          </a:p>
        </p:txBody>
      </p:sp>
      <p:sp>
        <p:nvSpPr>
          <p:cNvPr id="4" name="Text Placeholder 2">
            <a:extLst>
              <a:ext uri="{FF2B5EF4-FFF2-40B4-BE49-F238E27FC236}">
                <a16:creationId xmlns:a16="http://schemas.microsoft.com/office/drawing/2014/main" id="{75315FD5-7664-49B5-98B0-F90CC92A208D}"/>
              </a:ext>
            </a:extLst>
          </p:cNvPr>
          <p:cNvSpPr>
            <a:spLocks noGrp="1"/>
          </p:cNvSpPr>
          <p:nvPr>
            <p:ph type="body" sz="quarter" idx="17"/>
          </p:nvPr>
        </p:nvSpPr>
        <p:spPr>
          <a:xfrm>
            <a:off x="423328" y="907121"/>
            <a:ext cx="3464989" cy="2359620"/>
          </a:xfrm>
        </p:spPr>
        <p:txBody>
          <a:bodyPr/>
          <a:lstStyle/>
          <a:p>
            <a:r>
              <a:rPr lang="en-GB" dirty="0"/>
              <a:t>06</a:t>
            </a:r>
          </a:p>
        </p:txBody>
      </p:sp>
    </p:spTree>
    <p:extLst>
      <p:ext uri="{BB962C8B-B14F-4D97-AF65-F5344CB8AC3E}">
        <p14:creationId xmlns:p14="http://schemas.microsoft.com/office/powerpoint/2010/main" val="18428813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776" y="322186"/>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Quality Gate 4 – Golden Data Business Sign Off </a:t>
            </a:r>
            <a:endParaRPr lang="en-US" sz="2400" u="sng" dirty="0">
              <a:solidFill>
                <a:srgbClr val="00B050"/>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AF47BAE-7137-4184-B8F3-292145088D31}"/>
              </a:ext>
            </a:extLst>
          </p:cNvPr>
          <p:cNvSpPr txBox="1"/>
          <p:nvPr/>
        </p:nvSpPr>
        <p:spPr>
          <a:xfrm>
            <a:off x="652708" y="3420660"/>
            <a:ext cx="3899414" cy="1569660"/>
          </a:xfrm>
          <a:prstGeom prst="rect">
            <a:avLst/>
          </a:prstGeom>
          <a:noFill/>
        </p:spPr>
        <p:txBody>
          <a:bodyPr wrap="square" rtlCol="0">
            <a:spAutoFit/>
          </a:bodyPr>
          <a:lstStyle/>
          <a:p>
            <a:r>
              <a:rPr lang="en-US" sz="1600" b="1" dirty="0">
                <a:solidFill>
                  <a:schemeClr val="tx2">
                    <a:lumMod val="50000"/>
                  </a:schemeClr>
                </a:solidFill>
              </a:rPr>
              <a:t>Approver(s): </a:t>
            </a:r>
          </a:p>
          <a:p>
            <a:pPr marL="342900" indent="-342900">
              <a:buAutoNum type="arabicParenR"/>
            </a:pPr>
            <a:r>
              <a:rPr lang="en-US" sz="1600" b="1" dirty="0">
                <a:solidFill>
                  <a:schemeClr val="tx2">
                    <a:lumMod val="50000"/>
                  </a:schemeClr>
                </a:solidFill>
              </a:rPr>
              <a:t>Preston Large</a:t>
            </a:r>
          </a:p>
          <a:p>
            <a:pPr marL="342900" indent="-342900">
              <a:buAutoNum type="arabicParenR"/>
            </a:pPr>
            <a:r>
              <a:rPr lang="en-US" sz="1600" b="1" dirty="0">
                <a:solidFill>
                  <a:schemeClr val="tx2">
                    <a:lumMod val="50000"/>
                  </a:schemeClr>
                </a:solidFill>
              </a:rPr>
              <a:t>Ben Binger</a:t>
            </a:r>
          </a:p>
          <a:p>
            <a:pPr marL="342900" indent="-342900">
              <a:buAutoNum type="arabicParenR"/>
            </a:pPr>
            <a:r>
              <a:rPr lang="en-US" sz="1600" b="1" dirty="0">
                <a:solidFill>
                  <a:schemeClr val="tx2">
                    <a:lumMod val="50000"/>
                  </a:schemeClr>
                </a:solidFill>
              </a:rPr>
              <a:t>Joshua Carver-Brown</a:t>
            </a:r>
          </a:p>
          <a:p>
            <a:pPr marL="342900" indent="-342900">
              <a:buAutoNum type="arabicParenR"/>
            </a:pPr>
            <a:r>
              <a:rPr lang="en-US" sz="1600" b="1" dirty="0">
                <a:solidFill>
                  <a:schemeClr val="tx2">
                    <a:lumMod val="50000"/>
                  </a:schemeClr>
                </a:solidFill>
              </a:rPr>
              <a:t>Jeffrey White</a:t>
            </a:r>
          </a:p>
          <a:p>
            <a:pPr marL="342900" indent="-342900">
              <a:buAutoNum type="arabicParenR"/>
            </a:pPr>
            <a:endParaRPr lang="en-US" sz="1600" b="1" dirty="0">
              <a:solidFill>
                <a:schemeClr val="tx2">
                  <a:lumMod val="50000"/>
                </a:schemeClr>
              </a:solidFill>
            </a:endParaRPr>
          </a:p>
        </p:txBody>
      </p:sp>
      <p:sp>
        <p:nvSpPr>
          <p:cNvPr id="6" name="TextBox 5">
            <a:extLst>
              <a:ext uri="{FF2B5EF4-FFF2-40B4-BE49-F238E27FC236}">
                <a16:creationId xmlns:a16="http://schemas.microsoft.com/office/drawing/2014/main" id="{ABA143B6-05EC-4DD7-8290-A0AD1A5C41B9}"/>
              </a:ext>
            </a:extLst>
          </p:cNvPr>
          <p:cNvSpPr txBox="1"/>
          <p:nvPr/>
        </p:nvSpPr>
        <p:spPr>
          <a:xfrm>
            <a:off x="642769" y="1686757"/>
            <a:ext cx="10687840" cy="2062103"/>
          </a:xfrm>
          <a:prstGeom prst="rect">
            <a:avLst/>
          </a:prstGeom>
          <a:noFill/>
        </p:spPr>
        <p:txBody>
          <a:bodyPr wrap="square" rtlCol="0">
            <a:spAutoFit/>
          </a:bodyPr>
          <a:lstStyle/>
          <a:p>
            <a:r>
              <a:rPr lang="en-US" sz="1600" b="1" dirty="0">
                <a:solidFill>
                  <a:schemeClr val="tx2">
                    <a:lumMod val="50000"/>
                  </a:schemeClr>
                </a:solidFill>
              </a:rPr>
              <a:t>Status:</a:t>
            </a:r>
          </a:p>
          <a:p>
            <a:pPr marL="342900" indent="-342900">
              <a:buAutoNum type="arabicParenR"/>
            </a:pPr>
            <a:r>
              <a:rPr lang="en-US" sz="1600" b="1" dirty="0">
                <a:solidFill>
                  <a:schemeClr val="tx2">
                    <a:lumMod val="50000"/>
                  </a:schemeClr>
                </a:solidFill>
              </a:rPr>
              <a:t>Location Hierarchy Table and Location Golden Record has been reviewed and approved (08/24/2021)</a:t>
            </a:r>
          </a:p>
          <a:p>
            <a:pPr marL="342900" indent="-342900">
              <a:buAutoNum type="arabicParenR"/>
            </a:pPr>
            <a:r>
              <a:rPr lang="en-US" sz="1600" b="1" dirty="0">
                <a:solidFill>
                  <a:schemeClr val="tx2">
                    <a:lumMod val="50000"/>
                  </a:schemeClr>
                </a:solidFill>
              </a:rPr>
              <a:t>Asset Golden Record has been reviewed and approved (06/30/2021)</a:t>
            </a:r>
          </a:p>
          <a:p>
            <a:pPr marL="342900" indent="-342900">
              <a:buFontTx/>
              <a:buAutoNum type="arabicParenR"/>
            </a:pPr>
            <a:r>
              <a:rPr lang="en-US" sz="1600" b="1" dirty="0">
                <a:solidFill>
                  <a:schemeClr val="tx2">
                    <a:lumMod val="50000"/>
                  </a:schemeClr>
                </a:solidFill>
              </a:rPr>
              <a:t>Work Order Golden Record has been reviewed and approved (06/30/2021)</a:t>
            </a:r>
          </a:p>
          <a:p>
            <a:endParaRPr lang="en-US" sz="1600" b="1" dirty="0">
              <a:solidFill>
                <a:schemeClr val="tx2">
                  <a:lumMod val="50000"/>
                </a:schemeClr>
              </a:solidFill>
            </a:endParaRPr>
          </a:p>
          <a:p>
            <a:pPr marL="342900" indent="-342900">
              <a:buAutoNum type="arabicParenR"/>
            </a:pPr>
            <a:endParaRPr lang="en-US" sz="1600" b="1" dirty="0">
              <a:solidFill>
                <a:schemeClr val="tx2">
                  <a:lumMod val="50000"/>
                </a:schemeClr>
              </a:solidFill>
            </a:endParaRPr>
          </a:p>
          <a:p>
            <a:endParaRPr lang="en-US" sz="1600" b="1" dirty="0">
              <a:solidFill>
                <a:schemeClr val="tx2">
                  <a:lumMod val="50000"/>
                </a:schemeClr>
              </a:solidFill>
            </a:endParaRPr>
          </a:p>
        </p:txBody>
      </p:sp>
    </p:spTree>
    <p:extLst>
      <p:ext uri="{BB962C8B-B14F-4D97-AF65-F5344CB8AC3E}">
        <p14:creationId xmlns:p14="http://schemas.microsoft.com/office/powerpoint/2010/main" val="347084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5770" y="3382038"/>
            <a:ext cx="5065487" cy="369332"/>
          </a:xfrm>
        </p:spPr>
        <p:txBody>
          <a:bodyPr/>
          <a:lstStyle/>
          <a:p>
            <a:pPr lvl="0" defTabSz="1218864" fontAlgn="auto">
              <a:spcBef>
                <a:spcPts val="267"/>
              </a:spcBef>
              <a:buClr>
                <a:srgbClr val="000000"/>
              </a:buClr>
              <a:buSzPct val="100000"/>
              <a:tabLst>
                <a:tab pos="965176" algn="l"/>
                <a:tab pos="1930352" algn="l"/>
                <a:tab pos="2895528" algn="l"/>
                <a:tab pos="3860703" algn="l"/>
                <a:tab pos="4825879" algn="l"/>
              </a:tabLst>
              <a:defRPr/>
            </a:pPr>
            <a:r>
              <a:rPr lang="en-US" sz="2400" b="0" kern="1200" dirty="0">
                <a:solidFill>
                  <a:srgbClr val="FFFFFF"/>
                </a:solidFill>
                <a:ea typeface="Arial Unicode MS"/>
                <a:cs typeface="Arial Unicode MS"/>
              </a:rPr>
              <a:t>QG5: Acceptance Criteria</a:t>
            </a:r>
          </a:p>
        </p:txBody>
      </p:sp>
      <p:sp>
        <p:nvSpPr>
          <p:cNvPr id="4" name="Text Placeholder 2">
            <a:extLst>
              <a:ext uri="{FF2B5EF4-FFF2-40B4-BE49-F238E27FC236}">
                <a16:creationId xmlns:a16="http://schemas.microsoft.com/office/drawing/2014/main" id="{75315FD5-7664-49B5-98B0-F90CC92A208D}"/>
              </a:ext>
            </a:extLst>
          </p:cNvPr>
          <p:cNvSpPr>
            <a:spLocks noGrp="1"/>
          </p:cNvSpPr>
          <p:nvPr>
            <p:ph type="body" sz="quarter" idx="17"/>
          </p:nvPr>
        </p:nvSpPr>
        <p:spPr>
          <a:xfrm>
            <a:off x="423328" y="907121"/>
            <a:ext cx="3464989" cy="2359620"/>
          </a:xfrm>
        </p:spPr>
        <p:txBody>
          <a:bodyPr/>
          <a:lstStyle/>
          <a:p>
            <a:r>
              <a:rPr lang="en-GB" dirty="0"/>
              <a:t>07</a:t>
            </a:r>
          </a:p>
        </p:txBody>
      </p:sp>
    </p:spTree>
    <p:extLst>
      <p:ext uri="{BB962C8B-B14F-4D97-AF65-F5344CB8AC3E}">
        <p14:creationId xmlns:p14="http://schemas.microsoft.com/office/powerpoint/2010/main" val="25211170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776" y="322186"/>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Quality Gate 5 – Pre-Production Dry Run Sign Off</a:t>
            </a:r>
            <a:endParaRPr lang="en-US" sz="2400" u="sng" dirty="0">
              <a:solidFill>
                <a:srgbClr val="00B05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B5A0024-BB17-4B08-963B-12F5CFF1C4B3}"/>
              </a:ext>
            </a:extLst>
          </p:cNvPr>
          <p:cNvSpPr txBox="1"/>
          <p:nvPr/>
        </p:nvSpPr>
        <p:spPr>
          <a:xfrm>
            <a:off x="176776" y="1577426"/>
            <a:ext cx="11913623" cy="1323439"/>
          </a:xfrm>
          <a:prstGeom prst="rect">
            <a:avLst/>
          </a:prstGeom>
          <a:noFill/>
        </p:spPr>
        <p:txBody>
          <a:bodyPr wrap="square" rtlCol="0">
            <a:spAutoFit/>
          </a:bodyPr>
          <a:lstStyle/>
          <a:p>
            <a:r>
              <a:rPr lang="en-US" sz="1600" b="1" dirty="0">
                <a:solidFill>
                  <a:schemeClr val="tx2">
                    <a:lumMod val="50000"/>
                  </a:schemeClr>
                </a:solidFill>
              </a:rPr>
              <a:t>Status:</a:t>
            </a:r>
          </a:p>
          <a:p>
            <a:pPr marL="342900" indent="-342900">
              <a:buFontTx/>
              <a:buAutoNum type="arabicParenR"/>
            </a:pPr>
            <a:r>
              <a:rPr lang="en-IN" sz="1600" b="1" dirty="0">
                <a:solidFill>
                  <a:schemeClr val="tx2">
                    <a:lumMod val="50000"/>
                  </a:schemeClr>
                </a:solidFill>
              </a:rPr>
              <a:t>Setup Pre-Production environment </a:t>
            </a:r>
            <a:r>
              <a:rPr lang="en-US" sz="1600" b="1" dirty="0">
                <a:solidFill>
                  <a:schemeClr val="tx2">
                    <a:lumMod val="50000"/>
                  </a:schemeClr>
                </a:solidFill>
              </a:rPr>
              <a:t>(09/06/2021)</a:t>
            </a:r>
          </a:p>
          <a:p>
            <a:pPr marL="342900" indent="-342900">
              <a:buFontTx/>
              <a:buAutoNum type="arabicParenR"/>
            </a:pPr>
            <a:r>
              <a:rPr lang="en-IN" sz="1600" b="1" dirty="0">
                <a:solidFill>
                  <a:schemeClr val="tx2">
                    <a:lumMod val="50000"/>
                  </a:schemeClr>
                </a:solidFill>
              </a:rPr>
              <a:t>Upload data files to SIT Azure Blob for dry-run </a:t>
            </a:r>
            <a:r>
              <a:rPr lang="en-US" sz="1600" b="1" dirty="0">
                <a:solidFill>
                  <a:schemeClr val="tx2">
                    <a:lumMod val="50000"/>
                  </a:schemeClr>
                </a:solidFill>
              </a:rPr>
              <a:t>(09/08/2021)</a:t>
            </a:r>
            <a:endParaRPr lang="en-IN" sz="1600" b="1" dirty="0">
              <a:solidFill>
                <a:schemeClr val="tx2">
                  <a:lumMod val="50000"/>
                </a:schemeClr>
              </a:solidFill>
            </a:endParaRPr>
          </a:p>
          <a:p>
            <a:pPr marL="342900" indent="-342900">
              <a:buFontTx/>
              <a:buAutoNum type="arabicParenR"/>
            </a:pPr>
            <a:r>
              <a:rPr lang="en-IN" sz="1600" b="1" dirty="0">
                <a:solidFill>
                  <a:schemeClr val="tx2">
                    <a:lumMod val="50000"/>
                  </a:schemeClr>
                </a:solidFill>
              </a:rPr>
              <a:t>Deploy Application Objects and execute initial data loads </a:t>
            </a:r>
            <a:r>
              <a:rPr lang="en-US" sz="1600" b="1" dirty="0">
                <a:solidFill>
                  <a:schemeClr val="tx2">
                    <a:lumMod val="50000"/>
                  </a:schemeClr>
                </a:solidFill>
              </a:rPr>
              <a:t>(09/08/2021)</a:t>
            </a:r>
            <a:endParaRPr lang="en-IN" sz="1600" b="1" dirty="0">
              <a:solidFill>
                <a:schemeClr val="tx2">
                  <a:lumMod val="50000"/>
                </a:schemeClr>
              </a:solidFill>
            </a:endParaRPr>
          </a:p>
          <a:p>
            <a:pPr marL="342900" indent="-342900">
              <a:buFontTx/>
              <a:buAutoNum type="arabicParenR"/>
            </a:pPr>
            <a:r>
              <a:rPr lang="en-IN" sz="1600" b="1" dirty="0">
                <a:solidFill>
                  <a:schemeClr val="tx2">
                    <a:lumMod val="50000"/>
                  </a:schemeClr>
                </a:solidFill>
              </a:rPr>
              <a:t>Validation of dry-run to confirm the scripts for PROD cut-over </a:t>
            </a:r>
            <a:r>
              <a:rPr lang="en-US" sz="1600" b="1" dirty="0">
                <a:solidFill>
                  <a:schemeClr val="tx2">
                    <a:lumMod val="50000"/>
                  </a:schemeClr>
                </a:solidFill>
              </a:rPr>
              <a:t>(09/09/2021)</a:t>
            </a:r>
            <a:endParaRPr lang="en-IN" sz="1600" b="1" dirty="0">
              <a:solidFill>
                <a:schemeClr val="tx2">
                  <a:lumMod val="50000"/>
                </a:schemeClr>
              </a:solidFill>
            </a:endParaRPr>
          </a:p>
        </p:txBody>
      </p:sp>
      <p:sp>
        <p:nvSpPr>
          <p:cNvPr id="7" name="TextBox 6">
            <a:extLst>
              <a:ext uri="{FF2B5EF4-FFF2-40B4-BE49-F238E27FC236}">
                <a16:creationId xmlns:a16="http://schemas.microsoft.com/office/drawing/2014/main" id="{E86205BD-62C5-429F-8D0B-C634D3EBD382}"/>
              </a:ext>
            </a:extLst>
          </p:cNvPr>
          <p:cNvSpPr txBox="1"/>
          <p:nvPr/>
        </p:nvSpPr>
        <p:spPr>
          <a:xfrm>
            <a:off x="176776" y="3207785"/>
            <a:ext cx="11153833" cy="1323439"/>
          </a:xfrm>
          <a:prstGeom prst="rect">
            <a:avLst/>
          </a:prstGeom>
          <a:noFill/>
        </p:spPr>
        <p:txBody>
          <a:bodyPr wrap="square" rtlCol="0">
            <a:spAutoFit/>
          </a:bodyPr>
          <a:lstStyle/>
          <a:p>
            <a:r>
              <a:rPr lang="en-US" sz="1600" b="1" dirty="0">
                <a:solidFill>
                  <a:schemeClr val="tx2">
                    <a:lumMod val="50000"/>
                  </a:schemeClr>
                </a:solidFill>
              </a:rPr>
              <a:t>Approver(s):</a:t>
            </a:r>
          </a:p>
          <a:p>
            <a:pPr marL="342900" indent="-342900">
              <a:buAutoNum type="arabicParenR"/>
            </a:pPr>
            <a:r>
              <a:rPr lang="en-US" sz="1600" b="1" dirty="0">
                <a:solidFill>
                  <a:schemeClr val="tx2">
                    <a:lumMod val="50000"/>
                  </a:schemeClr>
                </a:solidFill>
              </a:rPr>
              <a:t>Omlata Kumar/Minu Abi</a:t>
            </a:r>
          </a:p>
          <a:p>
            <a:pPr marL="342900" indent="-342900">
              <a:buAutoNum type="arabicParenR"/>
            </a:pPr>
            <a:r>
              <a:rPr lang="en-US" sz="1600" b="1" dirty="0">
                <a:solidFill>
                  <a:schemeClr val="tx2">
                    <a:lumMod val="50000"/>
                  </a:schemeClr>
                </a:solidFill>
              </a:rPr>
              <a:t>James Campbell</a:t>
            </a:r>
          </a:p>
          <a:p>
            <a:pPr marL="342900" indent="-342900">
              <a:buAutoNum type="arabicParenR"/>
            </a:pPr>
            <a:endParaRPr lang="en-US" sz="1600" b="1" dirty="0">
              <a:solidFill>
                <a:schemeClr val="tx2">
                  <a:lumMod val="50000"/>
                </a:schemeClr>
              </a:solidFill>
            </a:endParaRPr>
          </a:p>
          <a:p>
            <a:endParaRPr lang="en-US" sz="1600" b="1" dirty="0">
              <a:solidFill>
                <a:schemeClr val="tx2">
                  <a:lumMod val="50000"/>
                </a:schemeClr>
              </a:solidFill>
            </a:endParaRPr>
          </a:p>
        </p:txBody>
      </p:sp>
    </p:spTree>
    <p:extLst>
      <p:ext uri="{BB962C8B-B14F-4D97-AF65-F5344CB8AC3E}">
        <p14:creationId xmlns:p14="http://schemas.microsoft.com/office/powerpoint/2010/main" val="194719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5770" y="3382038"/>
            <a:ext cx="5065487" cy="369332"/>
          </a:xfrm>
        </p:spPr>
        <p:txBody>
          <a:bodyPr/>
          <a:lstStyle/>
          <a:p>
            <a:pPr lvl="0" defTabSz="1218864" fontAlgn="auto">
              <a:spcBef>
                <a:spcPts val="267"/>
              </a:spcBef>
              <a:buClr>
                <a:srgbClr val="000000"/>
              </a:buClr>
              <a:buSzPct val="100000"/>
              <a:tabLst>
                <a:tab pos="965176" algn="l"/>
                <a:tab pos="1930352" algn="l"/>
                <a:tab pos="2895528" algn="l"/>
                <a:tab pos="3860703" algn="l"/>
                <a:tab pos="4825879" algn="l"/>
              </a:tabLst>
              <a:defRPr/>
            </a:pPr>
            <a:r>
              <a:rPr lang="en-US" sz="2400" b="0" kern="1200" dirty="0">
                <a:solidFill>
                  <a:srgbClr val="FFFFFF"/>
                </a:solidFill>
                <a:ea typeface="Arial Unicode MS"/>
                <a:cs typeface="Arial Unicode MS"/>
              </a:rPr>
              <a:t>QG6: Acceptance Criteria</a:t>
            </a:r>
          </a:p>
        </p:txBody>
      </p:sp>
      <p:sp>
        <p:nvSpPr>
          <p:cNvPr id="4" name="Text Placeholder 2">
            <a:extLst>
              <a:ext uri="{FF2B5EF4-FFF2-40B4-BE49-F238E27FC236}">
                <a16:creationId xmlns:a16="http://schemas.microsoft.com/office/drawing/2014/main" id="{75315FD5-7664-49B5-98B0-F90CC92A208D}"/>
              </a:ext>
            </a:extLst>
          </p:cNvPr>
          <p:cNvSpPr>
            <a:spLocks noGrp="1"/>
          </p:cNvSpPr>
          <p:nvPr>
            <p:ph type="body" sz="quarter" idx="17"/>
          </p:nvPr>
        </p:nvSpPr>
        <p:spPr>
          <a:xfrm>
            <a:off x="423328" y="907121"/>
            <a:ext cx="3464989" cy="2359620"/>
          </a:xfrm>
        </p:spPr>
        <p:txBody>
          <a:bodyPr/>
          <a:lstStyle/>
          <a:p>
            <a:r>
              <a:rPr lang="en-GB" dirty="0"/>
              <a:t>08</a:t>
            </a:r>
          </a:p>
        </p:txBody>
      </p:sp>
    </p:spTree>
    <p:extLst>
      <p:ext uri="{BB962C8B-B14F-4D97-AF65-F5344CB8AC3E}">
        <p14:creationId xmlns:p14="http://schemas.microsoft.com/office/powerpoint/2010/main" val="5006304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776" y="270815"/>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Quality Gate 6 – Testing Sign Off </a:t>
            </a:r>
            <a:endParaRPr lang="en-US" sz="2400" u="sng" dirty="0">
              <a:solidFill>
                <a:srgbClr val="00B05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CF7E79E-DA57-40CD-9090-69A2515BFE1B}"/>
              </a:ext>
            </a:extLst>
          </p:cNvPr>
          <p:cNvSpPr txBox="1"/>
          <p:nvPr/>
        </p:nvSpPr>
        <p:spPr>
          <a:xfrm>
            <a:off x="176776" y="1577426"/>
            <a:ext cx="11913623" cy="1323439"/>
          </a:xfrm>
          <a:prstGeom prst="rect">
            <a:avLst/>
          </a:prstGeom>
          <a:noFill/>
        </p:spPr>
        <p:txBody>
          <a:bodyPr wrap="square" rtlCol="0">
            <a:spAutoFit/>
          </a:bodyPr>
          <a:lstStyle/>
          <a:p>
            <a:r>
              <a:rPr lang="en-US" sz="1600" b="1" dirty="0">
                <a:solidFill>
                  <a:schemeClr val="tx2">
                    <a:lumMod val="50000"/>
                  </a:schemeClr>
                </a:solidFill>
              </a:rPr>
              <a:t>Status:</a:t>
            </a:r>
          </a:p>
          <a:p>
            <a:pPr marL="342900" indent="-342900">
              <a:buFontTx/>
              <a:buAutoNum type="arabicParenR"/>
            </a:pPr>
            <a:r>
              <a:rPr lang="en-IN" sz="1600" b="1" dirty="0">
                <a:solidFill>
                  <a:schemeClr val="tx2">
                    <a:lumMod val="50000"/>
                  </a:schemeClr>
                </a:solidFill>
              </a:rPr>
              <a:t>Validate all solution components in SIT </a:t>
            </a:r>
            <a:r>
              <a:rPr lang="en-US" sz="1600" b="1" dirty="0">
                <a:solidFill>
                  <a:schemeClr val="tx2">
                    <a:lumMod val="50000"/>
                  </a:schemeClr>
                </a:solidFill>
              </a:rPr>
              <a:t>(08/31/2021)</a:t>
            </a:r>
          </a:p>
          <a:p>
            <a:pPr marL="342900" indent="-342900">
              <a:buFontTx/>
              <a:buAutoNum type="arabicParenR"/>
            </a:pPr>
            <a:r>
              <a:rPr lang="en-US" sz="1600" b="1" dirty="0">
                <a:solidFill>
                  <a:schemeClr val="tx2">
                    <a:lumMod val="50000"/>
                  </a:schemeClr>
                </a:solidFill>
              </a:rPr>
              <a:t>Validation of End-to-End data flow in SIT for Asset (09/03/2021)</a:t>
            </a:r>
          </a:p>
          <a:p>
            <a:pPr marL="342900" indent="-342900">
              <a:buFontTx/>
              <a:buAutoNum type="arabicParenR"/>
            </a:pPr>
            <a:r>
              <a:rPr lang="en-US" sz="1600" b="1" dirty="0">
                <a:solidFill>
                  <a:schemeClr val="tx2">
                    <a:lumMod val="50000"/>
                  </a:schemeClr>
                </a:solidFill>
              </a:rPr>
              <a:t>Validation of End-to-End data flow in SIT for Work Order (09/03/2021)</a:t>
            </a:r>
          </a:p>
          <a:p>
            <a:pPr marL="342900" indent="-342900">
              <a:buFontTx/>
              <a:buAutoNum type="arabicParenR"/>
            </a:pPr>
            <a:r>
              <a:rPr lang="en-US" sz="1600" b="1" dirty="0">
                <a:solidFill>
                  <a:schemeClr val="tx2">
                    <a:lumMod val="50000"/>
                  </a:schemeClr>
                </a:solidFill>
              </a:rPr>
              <a:t>Validation of End-to-End data flow in SIT for Location (09/03/2021)</a:t>
            </a:r>
          </a:p>
        </p:txBody>
      </p:sp>
      <p:sp>
        <p:nvSpPr>
          <p:cNvPr id="7" name="TextBox 6">
            <a:extLst>
              <a:ext uri="{FF2B5EF4-FFF2-40B4-BE49-F238E27FC236}">
                <a16:creationId xmlns:a16="http://schemas.microsoft.com/office/drawing/2014/main" id="{38E7BF76-9A48-4527-AF33-D331D36C07F8}"/>
              </a:ext>
            </a:extLst>
          </p:cNvPr>
          <p:cNvSpPr txBox="1"/>
          <p:nvPr/>
        </p:nvSpPr>
        <p:spPr>
          <a:xfrm>
            <a:off x="176776" y="3207785"/>
            <a:ext cx="11153833" cy="1569660"/>
          </a:xfrm>
          <a:prstGeom prst="rect">
            <a:avLst/>
          </a:prstGeom>
          <a:noFill/>
        </p:spPr>
        <p:txBody>
          <a:bodyPr wrap="square" rtlCol="0">
            <a:spAutoFit/>
          </a:bodyPr>
          <a:lstStyle/>
          <a:p>
            <a:r>
              <a:rPr lang="en-US" sz="1600" b="1" dirty="0">
                <a:solidFill>
                  <a:schemeClr val="tx2">
                    <a:lumMod val="50000"/>
                  </a:schemeClr>
                </a:solidFill>
              </a:rPr>
              <a:t>Approver(s):</a:t>
            </a:r>
          </a:p>
          <a:p>
            <a:pPr marL="342900" indent="-342900">
              <a:buAutoNum type="arabicParenR"/>
            </a:pPr>
            <a:r>
              <a:rPr lang="en-US" sz="1600" b="1" dirty="0">
                <a:solidFill>
                  <a:schemeClr val="tx2">
                    <a:lumMod val="50000"/>
                  </a:schemeClr>
                </a:solidFill>
              </a:rPr>
              <a:t>Ben Binger</a:t>
            </a:r>
          </a:p>
          <a:p>
            <a:pPr marL="342900" indent="-342900">
              <a:buAutoNum type="arabicParenR"/>
            </a:pPr>
            <a:r>
              <a:rPr lang="en-US" sz="1600" b="1" dirty="0">
                <a:solidFill>
                  <a:schemeClr val="tx2">
                    <a:lumMod val="50000"/>
                  </a:schemeClr>
                </a:solidFill>
              </a:rPr>
              <a:t>Omlata Kumar</a:t>
            </a:r>
          </a:p>
          <a:p>
            <a:pPr marL="342900" indent="-342900">
              <a:buAutoNum type="arabicParenR"/>
            </a:pPr>
            <a:r>
              <a:rPr lang="en-US" sz="1600" b="1" dirty="0">
                <a:solidFill>
                  <a:schemeClr val="tx2">
                    <a:lumMod val="50000"/>
                  </a:schemeClr>
                </a:solidFill>
              </a:rPr>
              <a:t>Minu Abi</a:t>
            </a:r>
          </a:p>
          <a:p>
            <a:pPr marL="342900" indent="-342900">
              <a:buAutoNum type="arabicParenR"/>
            </a:pPr>
            <a:endParaRPr lang="en-US" sz="1600" b="1" dirty="0">
              <a:solidFill>
                <a:schemeClr val="tx2">
                  <a:lumMod val="50000"/>
                </a:schemeClr>
              </a:solidFill>
            </a:endParaRPr>
          </a:p>
          <a:p>
            <a:endParaRPr lang="en-US" sz="1600" b="1" dirty="0">
              <a:solidFill>
                <a:schemeClr val="tx2">
                  <a:lumMod val="50000"/>
                </a:schemeClr>
              </a:solidFill>
            </a:endParaRPr>
          </a:p>
        </p:txBody>
      </p:sp>
    </p:spTree>
    <p:extLst>
      <p:ext uri="{BB962C8B-B14F-4D97-AF65-F5344CB8AC3E}">
        <p14:creationId xmlns:p14="http://schemas.microsoft.com/office/powerpoint/2010/main" val="1418432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5770" y="3382038"/>
            <a:ext cx="5065487" cy="369332"/>
          </a:xfrm>
        </p:spPr>
        <p:txBody>
          <a:bodyPr/>
          <a:lstStyle/>
          <a:p>
            <a:pPr lvl="0" defTabSz="1218864" fontAlgn="auto">
              <a:spcBef>
                <a:spcPts val="267"/>
              </a:spcBef>
              <a:buClr>
                <a:srgbClr val="000000"/>
              </a:buClr>
              <a:buSzPct val="100000"/>
              <a:tabLst>
                <a:tab pos="965176" algn="l"/>
                <a:tab pos="1930352" algn="l"/>
                <a:tab pos="2895528" algn="l"/>
                <a:tab pos="3860703" algn="l"/>
                <a:tab pos="4825879" algn="l"/>
              </a:tabLst>
              <a:defRPr/>
            </a:pPr>
            <a:r>
              <a:rPr lang="en-US" sz="2400" b="0" kern="1200" dirty="0">
                <a:solidFill>
                  <a:srgbClr val="FFFFFF"/>
                </a:solidFill>
                <a:ea typeface="Arial Unicode MS"/>
                <a:cs typeface="Arial Unicode MS"/>
              </a:rPr>
              <a:t>Production Release Plan</a:t>
            </a:r>
          </a:p>
        </p:txBody>
      </p:sp>
      <p:sp>
        <p:nvSpPr>
          <p:cNvPr id="4" name="Text Placeholder 2">
            <a:extLst>
              <a:ext uri="{FF2B5EF4-FFF2-40B4-BE49-F238E27FC236}">
                <a16:creationId xmlns:a16="http://schemas.microsoft.com/office/drawing/2014/main" id="{75315FD5-7664-49B5-98B0-F90CC92A208D}"/>
              </a:ext>
            </a:extLst>
          </p:cNvPr>
          <p:cNvSpPr>
            <a:spLocks noGrp="1"/>
          </p:cNvSpPr>
          <p:nvPr>
            <p:ph type="body" sz="quarter" idx="17"/>
          </p:nvPr>
        </p:nvSpPr>
        <p:spPr>
          <a:xfrm>
            <a:off x="423328" y="907121"/>
            <a:ext cx="3464989" cy="2359620"/>
          </a:xfrm>
        </p:spPr>
        <p:txBody>
          <a:bodyPr/>
          <a:lstStyle/>
          <a:p>
            <a:r>
              <a:rPr lang="en-GB" dirty="0"/>
              <a:t>09</a:t>
            </a:r>
          </a:p>
        </p:txBody>
      </p:sp>
    </p:spTree>
    <p:extLst>
      <p:ext uri="{BB962C8B-B14F-4D97-AF65-F5344CB8AC3E}">
        <p14:creationId xmlns:p14="http://schemas.microsoft.com/office/powerpoint/2010/main" val="42335679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5186-45BD-4F97-A52E-B3D807664952}"/>
              </a:ext>
            </a:extLst>
          </p:cNvPr>
          <p:cNvSpPr>
            <a:spLocks noGrp="1"/>
          </p:cNvSpPr>
          <p:nvPr>
            <p:ph type="title"/>
          </p:nvPr>
        </p:nvSpPr>
        <p:spPr>
          <a:xfrm>
            <a:off x="789807" y="68068"/>
            <a:ext cx="11329827" cy="574516"/>
          </a:xfrm>
        </p:spPr>
        <p:txBody>
          <a:bodyPr/>
          <a:lstStyle/>
          <a:p>
            <a:r>
              <a:rPr lang="en-GB" sz="2800" dirty="0"/>
              <a:t>Contents </a:t>
            </a:r>
          </a:p>
        </p:txBody>
      </p:sp>
      <p:graphicFrame>
        <p:nvGraphicFramePr>
          <p:cNvPr id="4" name="Group 65">
            <a:extLst>
              <a:ext uri="{FF2B5EF4-FFF2-40B4-BE49-F238E27FC236}">
                <a16:creationId xmlns:a16="http://schemas.microsoft.com/office/drawing/2014/main" id="{C384CB05-63A7-44C4-AFCB-5C0C6D6F50EE}"/>
              </a:ext>
            </a:extLst>
          </p:cNvPr>
          <p:cNvGraphicFramePr>
            <a:graphicFrameLocks noGrp="1"/>
          </p:cNvGraphicFramePr>
          <p:nvPr>
            <p:extLst>
              <p:ext uri="{D42A27DB-BD31-4B8C-83A1-F6EECF244321}">
                <p14:modId xmlns:p14="http://schemas.microsoft.com/office/powerpoint/2010/main" val="4199348212"/>
              </p:ext>
            </p:extLst>
          </p:nvPr>
        </p:nvGraphicFramePr>
        <p:xfrm>
          <a:off x="789807" y="570806"/>
          <a:ext cx="7863556" cy="5649969"/>
        </p:xfrm>
        <a:graphic>
          <a:graphicData uri="http://schemas.openxmlformats.org/drawingml/2006/table">
            <a:tbl>
              <a:tblPr/>
              <a:tblGrid>
                <a:gridCol w="936829">
                  <a:extLst>
                    <a:ext uri="{9D8B030D-6E8A-4147-A177-3AD203B41FA5}">
                      <a16:colId xmlns:a16="http://schemas.microsoft.com/office/drawing/2014/main" val="20000"/>
                    </a:ext>
                  </a:extLst>
                </a:gridCol>
                <a:gridCol w="5822268">
                  <a:extLst>
                    <a:ext uri="{9D8B030D-6E8A-4147-A177-3AD203B41FA5}">
                      <a16:colId xmlns:a16="http://schemas.microsoft.com/office/drawing/2014/main" val="20001"/>
                    </a:ext>
                  </a:extLst>
                </a:gridCol>
                <a:gridCol w="1104459">
                  <a:extLst>
                    <a:ext uri="{9D8B030D-6E8A-4147-A177-3AD203B41FA5}">
                      <a16:colId xmlns:a16="http://schemas.microsoft.com/office/drawing/2014/main" val="3467868088"/>
                    </a:ext>
                  </a:extLst>
                </a:gridCol>
              </a:tblGrid>
              <a:tr h="39288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2000" b="1" i="0" u="none" strike="noStrike" cap="none" normalizeH="0" baseline="0" dirty="0">
                          <a:ln>
                            <a:noFill/>
                          </a:ln>
                          <a:solidFill>
                            <a:schemeClr val="accent1"/>
                          </a:solidFill>
                          <a:effectLst/>
                          <a:latin typeface="+mn-lt"/>
                        </a:rPr>
                        <a:t>01</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rtl="0" eaLnBrk="1" fontAlgn="auto" latinLnBrk="0" hangingPunct="1">
                        <a:lnSpc>
                          <a:spcPct val="100000"/>
                        </a:lnSpc>
                        <a:spcBef>
                          <a:spcPts val="0"/>
                        </a:spcBef>
                        <a:spcAft>
                          <a:spcPts val="600"/>
                        </a:spcAft>
                        <a:buClrTx/>
                        <a:buSzTx/>
                        <a:buFont typeface="Arial" panose="020B0604020202020204" pitchFamily="34" charset="0"/>
                        <a:buNone/>
                      </a:pPr>
                      <a:r>
                        <a:rPr lang="en-US" sz="1600" dirty="0">
                          <a:latin typeface="+mj-lt"/>
                        </a:rPr>
                        <a:t>Purpose</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a:ln>
                            <a:noFill/>
                          </a:ln>
                          <a:solidFill>
                            <a:schemeClr val="tx1"/>
                          </a:solidFill>
                          <a:effectLst/>
                          <a:uLnTx/>
                          <a:uFillTx/>
                          <a:latin typeface="+mj-lt"/>
                          <a:ea typeface="+mn-ea"/>
                          <a:cs typeface="+mn-cs"/>
                        </a:rPr>
                        <a:t>03</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76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2000" b="1" i="0" u="none" strike="noStrike" kern="1200" cap="none" normalizeH="0" baseline="0">
                          <a:ln>
                            <a:noFill/>
                          </a:ln>
                          <a:solidFill>
                            <a:schemeClr val="accent1"/>
                          </a:solidFill>
                          <a:effectLst/>
                          <a:latin typeface="+mn-lt"/>
                          <a:ea typeface="+mn-ea"/>
                          <a:cs typeface="+mn-cs"/>
                        </a:rPr>
                        <a:t>02</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600" dirty="0"/>
                        <a:t>Quality Gate Short Definition</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05</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48773"/>
                  </a:ext>
                </a:extLst>
              </a:tr>
              <a:tr h="51060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defRPr/>
                      </a:pPr>
                      <a:r>
                        <a:rPr kumimoji="0" lang="en-GB" sz="2000" b="1" i="0" u="none" strike="noStrike" cap="none" normalizeH="0" baseline="0" dirty="0">
                          <a:ln>
                            <a:noFill/>
                          </a:ln>
                          <a:solidFill>
                            <a:schemeClr val="accent1"/>
                          </a:solidFill>
                          <a:effectLst/>
                          <a:latin typeface="+mn-lt"/>
                        </a:rPr>
                        <a:t>03 </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QG1: Acceptance Criteria</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07</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9323849"/>
                  </a:ext>
                </a:extLst>
              </a:tr>
              <a:tr h="51060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defRPr/>
                      </a:pPr>
                      <a:r>
                        <a:rPr kumimoji="0" lang="en-GB" sz="2000" b="1" i="0" u="none" strike="noStrike" cap="none" normalizeH="0" baseline="0" dirty="0">
                          <a:ln>
                            <a:noFill/>
                          </a:ln>
                          <a:solidFill>
                            <a:schemeClr val="accent1"/>
                          </a:solidFill>
                          <a:effectLst/>
                          <a:latin typeface="+mn-lt"/>
                        </a:rPr>
                        <a:t>04</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n-lt"/>
                          <a:ea typeface="+mn-ea"/>
                          <a:cs typeface="+mn-cs"/>
                        </a:rPr>
                        <a:t>QG2: Acceptance Criteria</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09</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2712259"/>
                  </a:ext>
                </a:extLst>
              </a:tr>
              <a:tr h="51060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defRPr/>
                      </a:pPr>
                      <a:r>
                        <a:rPr kumimoji="0" lang="en-GB" sz="2000" b="1" i="0" u="none" strike="noStrike" cap="none" normalizeH="0" baseline="0" dirty="0">
                          <a:ln>
                            <a:noFill/>
                          </a:ln>
                          <a:solidFill>
                            <a:schemeClr val="accent1"/>
                          </a:solidFill>
                          <a:effectLst/>
                          <a:latin typeface="+mn-lt"/>
                        </a:rPr>
                        <a:t>05</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n-lt"/>
                          <a:ea typeface="+mn-ea"/>
                          <a:cs typeface="+mn-cs"/>
                        </a:rPr>
                        <a:t>QG3: Acceptance Criteria</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11</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208174"/>
                  </a:ext>
                </a:extLst>
              </a:tr>
              <a:tr h="51060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defRPr/>
                      </a:pPr>
                      <a:r>
                        <a:rPr kumimoji="0" lang="en-GB" sz="2000" b="1" i="0" u="none" strike="noStrike" cap="none" normalizeH="0" baseline="0" dirty="0">
                          <a:ln>
                            <a:noFill/>
                          </a:ln>
                          <a:solidFill>
                            <a:schemeClr val="accent1"/>
                          </a:solidFill>
                          <a:effectLst/>
                          <a:latin typeface="+mn-lt"/>
                        </a:rPr>
                        <a:t>06</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n-lt"/>
                          <a:ea typeface="+mn-ea"/>
                          <a:cs typeface="+mn-cs"/>
                        </a:rPr>
                        <a:t>QG4: Acceptance Criteria</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13</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9911632"/>
                  </a:ext>
                </a:extLst>
              </a:tr>
              <a:tr h="51060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defRPr/>
                      </a:pPr>
                      <a:r>
                        <a:rPr kumimoji="0" lang="en-GB" sz="2000" b="1" i="0" u="none" strike="noStrike" cap="none" normalizeH="0" baseline="0" dirty="0">
                          <a:ln>
                            <a:noFill/>
                          </a:ln>
                          <a:solidFill>
                            <a:schemeClr val="accent1"/>
                          </a:solidFill>
                          <a:effectLst/>
                          <a:latin typeface="+mn-lt"/>
                        </a:rPr>
                        <a:t>07</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n-lt"/>
                          <a:ea typeface="+mn-ea"/>
                          <a:cs typeface="+mn-cs"/>
                        </a:rPr>
                        <a:t>QG5: Acceptance Criteria</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15</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7924354"/>
                  </a:ext>
                </a:extLst>
              </a:tr>
              <a:tr h="51060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defRPr/>
                      </a:pPr>
                      <a:r>
                        <a:rPr kumimoji="0" lang="en-GB" sz="2000" b="1" i="0" u="none" strike="noStrike" cap="none" normalizeH="0" baseline="0" dirty="0">
                          <a:ln>
                            <a:noFill/>
                          </a:ln>
                          <a:solidFill>
                            <a:schemeClr val="accent1"/>
                          </a:solidFill>
                          <a:effectLst/>
                          <a:latin typeface="+mn-lt"/>
                        </a:rPr>
                        <a:t>08</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n-lt"/>
                          <a:ea typeface="+mn-ea"/>
                          <a:cs typeface="+mn-cs"/>
                        </a:rPr>
                        <a:t>QG6: Acceptance Criteria</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17</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6093937"/>
                  </a:ext>
                </a:extLst>
              </a:tr>
              <a:tr h="51060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defRPr/>
                      </a:pPr>
                      <a:r>
                        <a:rPr kumimoji="0" lang="en-GB" sz="2000" b="1" i="0" u="none" strike="noStrike" cap="none" normalizeH="0" baseline="0" dirty="0">
                          <a:ln>
                            <a:noFill/>
                          </a:ln>
                          <a:solidFill>
                            <a:schemeClr val="accent1"/>
                          </a:solidFill>
                          <a:effectLst/>
                          <a:latin typeface="+mn-lt"/>
                        </a:rPr>
                        <a:t>09</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n-lt"/>
                          <a:ea typeface="+mn-ea"/>
                          <a:cs typeface="+mn-cs"/>
                        </a:rPr>
                        <a:t>Production Release Plan</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19</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6712306"/>
                  </a:ext>
                </a:extLst>
              </a:tr>
              <a:tr h="51060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defRPr/>
                      </a:pPr>
                      <a:r>
                        <a:rPr kumimoji="0" lang="en-GB" sz="2000" b="1" i="0" u="none" strike="noStrike" cap="none" normalizeH="0" baseline="0" dirty="0">
                          <a:ln>
                            <a:noFill/>
                          </a:ln>
                          <a:solidFill>
                            <a:schemeClr val="accent1"/>
                          </a:solidFill>
                          <a:effectLst/>
                          <a:latin typeface="+mn-lt"/>
                        </a:rPr>
                        <a:t>10</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n-lt"/>
                          <a:ea typeface="+mn-ea"/>
                          <a:cs typeface="+mn-cs"/>
                        </a:rPr>
                        <a:t>Application Architecture</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21</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10506"/>
                  </a:ext>
                </a:extLst>
              </a:tr>
              <a:tr h="510601">
                <a:tc>
                  <a:txBody>
                    <a:body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defRPr/>
                      </a:pPr>
                      <a:r>
                        <a:rPr kumimoji="0" lang="en-GB" sz="2000" b="1" i="0" u="none" strike="noStrike" cap="none" normalizeH="0" baseline="0" dirty="0">
                          <a:ln>
                            <a:noFill/>
                          </a:ln>
                          <a:solidFill>
                            <a:schemeClr val="accent1"/>
                          </a:solidFill>
                          <a:effectLst/>
                          <a:latin typeface="+mn-lt"/>
                        </a:rPr>
                        <a:t>11</a:t>
                      </a:r>
                    </a:p>
                  </a:txBody>
                  <a:tcPr marL="96000" marR="96000" marT="96000" marB="96000" anchor="ctr" horzOverflow="overflow">
                    <a:lnL cap="flat">
                      <a:noFill/>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l"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n-lt"/>
                          <a:ea typeface="+mn-ea"/>
                          <a:cs typeface="+mn-cs"/>
                        </a:rPr>
                        <a:t>Q&amp;A</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1" indent="0" algn="r" defTabSz="1043056"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0" u="none" strike="noStrike" kern="1200" cap="none" spc="0" normalizeH="0" baseline="0" noProof="0" dirty="0">
                          <a:ln>
                            <a:noFill/>
                          </a:ln>
                          <a:solidFill>
                            <a:schemeClr val="tx1"/>
                          </a:solidFill>
                          <a:effectLst/>
                          <a:uLnTx/>
                          <a:uFillTx/>
                          <a:latin typeface="+mj-lt"/>
                          <a:ea typeface="+mn-ea"/>
                          <a:cs typeface="+mn-cs"/>
                        </a:rPr>
                        <a:t>23</a:t>
                      </a:r>
                    </a:p>
                  </a:txBody>
                  <a:tcPr marL="96000" marR="96000" marT="96000" marB="9600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8175710"/>
                  </a:ext>
                </a:extLst>
              </a:tr>
            </a:tbl>
          </a:graphicData>
        </a:graphic>
      </p:graphicFrame>
    </p:spTree>
    <p:extLst>
      <p:ext uri="{BB962C8B-B14F-4D97-AF65-F5344CB8AC3E}">
        <p14:creationId xmlns:p14="http://schemas.microsoft.com/office/powerpoint/2010/main" val="3250915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776" y="270815"/>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Production Release Plan </a:t>
            </a:r>
            <a:endParaRPr lang="en-US" sz="2400" u="sng" dirty="0">
              <a:solidFill>
                <a:srgbClr val="00B05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CF7E79E-DA57-40CD-9090-69A2515BFE1B}"/>
              </a:ext>
            </a:extLst>
          </p:cNvPr>
          <p:cNvSpPr txBox="1"/>
          <p:nvPr/>
        </p:nvSpPr>
        <p:spPr>
          <a:xfrm>
            <a:off x="176776" y="1577426"/>
            <a:ext cx="11913623" cy="1323439"/>
          </a:xfrm>
          <a:prstGeom prst="rect">
            <a:avLst/>
          </a:prstGeom>
          <a:noFill/>
        </p:spPr>
        <p:txBody>
          <a:bodyPr wrap="square" rtlCol="0">
            <a:spAutoFit/>
          </a:bodyPr>
          <a:lstStyle/>
          <a:p>
            <a:endParaRPr lang="en-US" sz="1600" b="1" dirty="0">
              <a:solidFill>
                <a:schemeClr val="tx2">
                  <a:lumMod val="50000"/>
                </a:schemeClr>
              </a:solidFill>
            </a:endParaRPr>
          </a:p>
          <a:p>
            <a:pPr marL="342900" indent="-342900">
              <a:buFontTx/>
              <a:buAutoNum type="arabicParenR"/>
            </a:pPr>
            <a:r>
              <a:rPr lang="en-IN" sz="1600" b="1" dirty="0">
                <a:solidFill>
                  <a:schemeClr val="tx2">
                    <a:lumMod val="50000"/>
                  </a:schemeClr>
                </a:solidFill>
              </a:rPr>
              <a:t>Production Deployment – 09/14/2021 to 09/17/2021</a:t>
            </a:r>
            <a:endParaRPr lang="en-US" sz="1600" b="1" dirty="0">
              <a:solidFill>
                <a:schemeClr val="tx2">
                  <a:lumMod val="50000"/>
                </a:schemeClr>
              </a:solidFill>
            </a:endParaRPr>
          </a:p>
          <a:p>
            <a:pPr marL="342900" indent="-342900">
              <a:buFontTx/>
              <a:buAutoNum type="arabicParenR"/>
            </a:pPr>
            <a:r>
              <a:rPr lang="en-US" sz="1600" b="1" dirty="0">
                <a:solidFill>
                  <a:schemeClr val="tx2">
                    <a:lumMod val="50000"/>
                  </a:schemeClr>
                </a:solidFill>
              </a:rPr>
              <a:t>Business Handover Validation Meeting – 09/20/2021</a:t>
            </a:r>
          </a:p>
          <a:p>
            <a:pPr marL="342900" indent="-342900">
              <a:buFontTx/>
              <a:buAutoNum type="arabicParenR"/>
            </a:pPr>
            <a:r>
              <a:rPr lang="en-US" sz="1600" b="1" dirty="0">
                <a:solidFill>
                  <a:schemeClr val="tx2">
                    <a:lumMod val="50000"/>
                  </a:schemeClr>
                </a:solidFill>
              </a:rPr>
              <a:t>Busines Perform Validation on Production – 09/20/2021 to 09/24/2021</a:t>
            </a:r>
          </a:p>
          <a:p>
            <a:pPr marL="342900" indent="-342900">
              <a:buFontTx/>
              <a:buAutoNum type="arabicParenR"/>
            </a:pPr>
            <a:r>
              <a:rPr lang="en-US" sz="1600" b="1" dirty="0">
                <a:solidFill>
                  <a:schemeClr val="tx2">
                    <a:lumMod val="50000"/>
                  </a:schemeClr>
                </a:solidFill>
              </a:rPr>
              <a:t>User Notification for Production Go Live – 09/27/2021 </a:t>
            </a:r>
          </a:p>
        </p:txBody>
      </p:sp>
    </p:spTree>
    <p:extLst>
      <p:ext uri="{BB962C8B-B14F-4D97-AF65-F5344CB8AC3E}">
        <p14:creationId xmlns:p14="http://schemas.microsoft.com/office/powerpoint/2010/main" val="208359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5770" y="3382038"/>
            <a:ext cx="5065487" cy="369332"/>
          </a:xfrm>
        </p:spPr>
        <p:txBody>
          <a:bodyPr/>
          <a:lstStyle/>
          <a:p>
            <a:pPr lvl="0" defTabSz="1218864" fontAlgn="auto">
              <a:spcBef>
                <a:spcPts val="267"/>
              </a:spcBef>
              <a:buClr>
                <a:srgbClr val="000000"/>
              </a:buClr>
              <a:buSzPct val="100000"/>
              <a:tabLst>
                <a:tab pos="965176" algn="l"/>
                <a:tab pos="1930352" algn="l"/>
                <a:tab pos="2895528" algn="l"/>
                <a:tab pos="3860703" algn="l"/>
                <a:tab pos="4825879" algn="l"/>
              </a:tabLst>
              <a:defRPr/>
            </a:pPr>
            <a:r>
              <a:rPr lang="en-US" sz="2400" b="0" kern="1200" dirty="0">
                <a:solidFill>
                  <a:srgbClr val="FFFFFF"/>
                </a:solidFill>
                <a:ea typeface="Arial Unicode MS"/>
                <a:cs typeface="Arial Unicode MS"/>
              </a:rPr>
              <a:t>Application Architecture</a:t>
            </a:r>
          </a:p>
        </p:txBody>
      </p:sp>
      <p:sp>
        <p:nvSpPr>
          <p:cNvPr id="4" name="Text Placeholder 2">
            <a:extLst>
              <a:ext uri="{FF2B5EF4-FFF2-40B4-BE49-F238E27FC236}">
                <a16:creationId xmlns:a16="http://schemas.microsoft.com/office/drawing/2014/main" id="{75315FD5-7664-49B5-98B0-F90CC92A208D}"/>
              </a:ext>
            </a:extLst>
          </p:cNvPr>
          <p:cNvSpPr>
            <a:spLocks noGrp="1"/>
          </p:cNvSpPr>
          <p:nvPr>
            <p:ph type="body" sz="quarter" idx="17"/>
          </p:nvPr>
        </p:nvSpPr>
        <p:spPr>
          <a:xfrm>
            <a:off x="423328" y="907121"/>
            <a:ext cx="3464989" cy="2359620"/>
          </a:xfrm>
        </p:spPr>
        <p:txBody>
          <a:bodyPr/>
          <a:lstStyle/>
          <a:p>
            <a:r>
              <a:rPr lang="en-GB" dirty="0"/>
              <a:t>10</a:t>
            </a:r>
          </a:p>
        </p:txBody>
      </p:sp>
    </p:spTree>
    <p:extLst>
      <p:ext uri="{BB962C8B-B14F-4D97-AF65-F5344CB8AC3E}">
        <p14:creationId xmlns:p14="http://schemas.microsoft.com/office/powerpoint/2010/main" val="20468989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776" y="270815"/>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DET Application Architecture ( As of Sept 2021) </a:t>
            </a:r>
            <a:endParaRPr lang="en-US" sz="2400" u="sng" dirty="0">
              <a:solidFill>
                <a:srgbClr val="00B05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84A497A-2D38-443C-8825-B4AB513F1CAC}"/>
              </a:ext>
            </a:extLst>
          </p:cNvPr>
          <p:cNvPicPr>
            <a:picLocks noChangeAspect="1"/>
          </p:cNvPicPr>
          <p:nvPr/>
        </p:nvPicPr>
        <p:blipFill>
          <a:blip r:embed="rId2"/>
          <a:stretch>
            <a:fillRect/>
          </a:stretch>
        </p:blipFill>
        <p:spPr>
          <a:xfrm>
            <a:off x="1171575" y="985837"/>
            <a:ext cx="9848850" cy="4886325"/>
          </a:xfrm>
          <a:prstGeom prst="rect">
            <a:avLst/>
          </a:prstGeom>
        </p:spPr>
      </p:pic>
    </p:spTree>
    <p:extLst>
      <p:ext uri="{BB962C8B-B14F-4D97-AF65-F5344CB8AC3E}">
        <p14:creationId xmlns:p14="http://schemas.microsoft.com/office/powerpoint/2010/main" val="1156679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72081-4F59-4C4C-98B4-D375BAACE51E}"/>
              </a:ext>
            </a:extLst>
          </p:cNvPr>
          <p:cNvPicPr>
            <a:picLocks noChangeAspect="1"/>
          </p:cNvPicPr>
          <p:nvPr/>
        </p:nvPicPr>
        <p:blipFill>
          <a:blip r:embed="rId2"/>
          <a:stretch>
            <a:fillRect/>
          </a:stretch>
        </p:blipFill>
        <p:spPr>
          <a:xfrm>
            <a:off x="1763525" y="1690687"/>
            <a:ext cx="8315325" cy="3476625"/>
          </a:xfrm>
          <a:prstGeom prst="rect">
            <a:avLst/>
          </a:prstGeom>
        </p:spPr>
      </p:pic>
    </p:spTree>
    <p:extLst>
      <p:ext uri="{BB962C8B-B14F-4D97-AF65-F5344CB8AC3E}">
        <p14:creationId xmlns:p14="http://schemas.microsoft.com/office/powerpoint/2010/main" val="160478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p:txBody>
          <a:bodyPr/>
          <a:lstStyle/>
          <a:p>
            <a:r>
              <a:rPr lang="en-GB" dirty="0"/>
              <a:t>01</a:t>
            </a:r>
          </a:p>
        </p:txBody>
      </p:sp>
      <p:sp>
        <p:nvSpPr>
          <p:cNvPr id="6" name="Text Placeholder 1">
            <a:extLst>
              <a:ext uri="{FF2B5EF4-FFF2-40B4-BE49-F238E27FC236}">
                <a16:creationId xmlns:a16="http://schemas.microsoft.com/office/drawing/2014/main" id="{8CD5568B-D847-40FA-967F-B6F36757CAAC}"/>
              </a:ext>
            </a:extLst>
          </p:cNvPr>
          <p:cNvSpPr txBox="1">
            <a:spLocks/>
          </p:cNvSpPr>
          <p:nvPr/>
        </p:nvSpPr>
        <p:spPr bwMode="auto">
          <a:xfrm>
            <a:off x="275770" y="3353958"/>
            <a:ext cx="5065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spcBef>
                <a:spcPct val="0"/>
              </a:spcBef>
              <a:spcAft>
                <a:spcPts val="0"/>
              </a:spcAft>
              <a:buClr>
                <a:schemeClr val="tx1"/>
              </a:buClr>
              <a:buFontTx/>
              <a:buNone/>
              <a:defRPr lang="en-US" sz="4267" b="1" dirty="0" smtClean="0">
                <a:solidFill>
                  <a:schemeClr val="bg1"/>
                </a:solidFill>
                <a:latin typeface="+mj-lt"/>
                <a:ea typeface="+mj-ea"/>
                <a:cs typeface="+mj-cs"/>
              </a:defRPr>
            </a:lvl1pPr>
            <a:lvl2pPr marL="0" indent="0" algn="l" rtl="0" eaLnBrk="1" fontAlgn="base" hangingPunct="1">
              <a:spcBef>
                <a:spcPct val="0"/>
              </a:spcBef>
              <a:spcAft>
                <a:spcPts val="0"/>
              </a:spcAft>
              <a:buClr>
                <a:schemeClr val="tx1"/>
              </a:buClr>
              <a:buFontTx/>
              <a:buNone/>
              <a:defRPr lang="en-GB" sz="2400" b="0" dirty="0">
                <a:solidFill>
                  <a:schemeClr val="bg1"/>
                </a:solidFill>
                <a:latin typeface="+mj-lt"/>
                <a:ea typeface="+mj-ea"/>
                <a:cs typeface="+mj-cs"/>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pPr defTabSz="1218864" fontAlgn="auto">
              <a:spcBef>
                <a:spcPts val="267"/>
              </a:spcBef>
              <a:buClr>
                <a:srgbClr val="000000"/>
              </a:buClr>
              <a:buSzPct val="100000"/>
              <a:tabLst>
                <a:tab pos="965176" algn="l"/>
                <a:tab pos="1930352" algn="l"/>
                <a:tab pos="2895528" algn="l"/>
                <a:tab pos="3860703" algn="l"/>
                <a:tab pos="4825879" algn="l"/>
              </a:tabLst>
              <a:defRPr/>
            </a:pPr>
            <a:r>
              <a:rPr lang="sv-SE" sz="2400" b="0" dirty="0">
                <a:solidFill>
                  <a:srgbClr val="FFFFFF"/>
                </a:solidFill>
                <a:ea typeface="Arial Unicode MS"/>
                <a:cs typeface="Arial Unicode MS"/>
              </a:rPr>
              <a:t>Purpose</a:t>
            </a:r>
          </a:p>
        </p:txBody>
      </p:sp>
    </p:spTree>
    <p:extLst>
      <p:ext uri="{BB962C8B-B14F-4D97-AF65-F5344CB8AC3E}">
        <p14:creationId xmlns:p14="http://schemas.microsoft.com/office/powerpoint/2010/main" val="5911628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9CD1E50-7A0C-4A2E-B2B1-1F9C2566A709}"/>
              </a:ext>
            </a:extLst>
          </p:cNvPr>
          <p:cNvSpPr txBox="1"/>
          <p:nvPr/>
        </p:nvSpPr>
        <p:spPr>
          <a:xfrm>
            <a:off x="176776" y="322186"/>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Purpose</a:t>
            </a:r>
            <a:endParaRPr lang="en-US" sz="2400" u="sng"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196605E-D4AD-4410-BE78-712780FC13C9}"/>
              </a:ext>
            </a:extLst>
          </p:cNvPr>
          <p:cNvSpPr txBox="1"/>
          <p:nvPr/>
        </p:nvSpPr>
        <p:spPr>
          <a:xfrm>
            <a:off x="176776" y="1411357"/>
            <a:ext cx="11223407" cy="4708981"/>
          </a:xfrm>
          <a:prstGeom prst="rect">
            <a:avLst/>
          </a:prstGeom>
          <a:noFill/>
        </p:spPr>
        <p:txBody>
          <a:bodyPr wrap="square" rtlCol="0">
            <a:spAutoFit/>
          </a:bodyPr>
          <a:lstStyle/>
          <a:p>
            <a:r>
              <a:rPr lang="en-US" sz="2000" dirty="0">
                <a:solidFill>
                  <a:schemeClr val="tx2">
                    <a:lumMod val="50000"/>
                  </a:schemeClr>
                </a:solidFill>
              </a:rPr>
              <a:t>The purpose of this user story is to ensure all Quality Gates have been completed and approved for the production release. The Quality Gates include the following:</a:t>
            </a:r>
          </a:p>
          <a:p>
            <a:endParaRPr lang="en-US" sz="2000" dirty="0">
              <a:solidFill>
                <a:schemeClr val="tx2">
                  <a:lumMod val="50000"/>
                </a:schemeClr>
              </a:solidFill>
            </a:endParaRPr>
          </a:p>
          <a:p>
            <a:pPr marL="342900" indent="-342900">
              <a:buFont typeface="+mj-lt"/>
              <a:buAutoNum type="arabicPeriod"/>
            </a:pPr>
            <a:r>
              <a:rPr lang="en-US" sz="2000" dirty="0">
                <a:solidFill>
                  <a:schemeClr val="tx2">
                    <a:lumMod val="50000"/>
                  </a:schemeClr>
                </a:solidFill>
              </a:rPr>
              <a:t>Security Sign Off</a:t>
            </a:r>
          </a:p>
          <a:p>
            <a:pPr marL="342900" indent="-342900">
              <a:buFont typeface="+mj-lt"/>
              <a:buAutoNum type="arabicPeriod"/>
            </a:pPr>
            <a:r>
              <a:rPr lang="en-US" sz="2000" dirty="0">
                <a:solidFill>
                  <a:schemeClr val="tx2">
                    <a:lumMod val="50000"/>
                  </a:schemeClr>
                </a:solidFill>
              </a:rPr>
              <a:t>Enterprise Architecture Sign Off</a:t>
            </a:r>
          </a:p>
          <a:p>
            <a:pPr marL="342900" indent="-342900">
              <a:buFont typeface="+mj-lt"/>
              <a:buAutoNum type="arabicPeriod"/>
            </a:pPr>
            <a:r>
              <a:rPr lang="en-US" sz="2000" dirty="0">
                <a:solidFill>
                  <a:schemeClr val="tx2">
                    <a:lumMod val="50000"/>
                  </a:schemeClr>
                </a:solidFill>
              </a:rPr>
              <a:t>System Integration Test Sign Off</a:t>
            </a:r>
          </a:p>
          <a:p>
            <a:pPr marL="342900" indent="-342900">
              <a:buFont typeface="+mj-lt"/>
              <a:buAutoNum type="arabicPeriod"/>
            </a:pPr>
            <a:r>
              <a:rPr lang="en-US" sz="2000" dirty="0">
                <a:solidFill>
                  <a:schemeClr val="tx2">
                    <a:lumMod val="50000"/>
                  </a:schemeClr>
                </a:solidFill>
              </a:rPr>
              <a:t>Data Quality Business Sign Off</a:t>
            </a:r>
          </a:p>
          <a:p>
            <a:pPr marL="342900" indent="-342900">
              <a:buFont typeface="+mj-lt"/>
              <a:buAutoNum type="arabicPeriod"/>
            </a:pPr>
            <a:r>
              <a:rPr lang="en-US" sz="2000" dirty="0">
                <a:solidFill>
                  <a:schemeClr val="tx2">
                    <a:lumMod val="50000"/>
                  </a:schemeClr>
                </a:solidFill>
              </a:rPr>
              <a:t>Golden Data Business Sign Off </a:t>
            </a:r>
          </a:p>
          <a:p>
            <a:pPr marL="342900" indent="-342900">
              <a:buFont typeface="+mj-lt"/>
              <a:buAutoNum type="arabicPeriod"/>
            </a:pPr>
            <a:r>
              <a:rPr lang="en-US" sz="2000" dirty="0">
                <a:solidFill>
                  <a:schemeClr val="tx2">
                    <a:lumMod val="50000"/>
                  </a:schemeClr>
                </a:solidFill>
              </a:rPr>
              <a:t>Dry Run Pre-Production Sign Off</a:t>
            </a:r>
          </a:p>
          <a:p>
            <a:pPr marL="342900" indent="-342900">
              <a:buFont typeface="+mj-lt"/>
              <a:buAutoNum type="arabicPeriod"/>
            </a:pPr>
            <a:endParaRPr lang="en-US" sz="2000" dirty="0">
              <a:solidFill>
                <a:schemeClr val="tx2">
                  <a:lumMod val="50000"/>
                </a:schemeClr>
              </a:solidFill>
            </a:endParaRPr>
          </a:p>
          <a:p>
            <a:pPr marL="342900" indent="-342900">
              <a:buFont typeface="+mj-lt"/>
              <a:buAutoNum type="arabicPeriod"/>
            </a:pPr>
            <a:endParaRPr lang="en-US" sz="2000" dirty="0">
              <a:solidFill>
                <a:schemeClr val="tx2">
                  <a:lumMod val="50000"/>
                </a:schemeClr>
              </a:solidFill>
            </a:endParaRPr>
          </a:p>
          <a:p>
            <a:pPr marL="342900" indent="-342900">
              <a:buFont typeface="+mj-lt"/>
              <a:buAutoNum type="arabicPeriod"/>
            </a:pPr>
            <a:endParaRPr lang="en-US" sz="2000" dirty="0">
              <a:solidFill>
                <a:schemeClr val="tx2">
                  <a:lumMod val="50000"/>
                </a:schemeClr>
              </a:solidFill>
            </a:endParaRPr>
          </a:p>
          <a:p>
            <a:pPr marL="342900" indent="-342900">
              <a:buFont typeface="+mj-lt"/>
              <a:buAutoNum type="arabicPeriod"/>
            </a:pPr>
            <a:endParaRPr lang="en-US" sz="2000" dirty="0">
              <a:solidFill>
                <a:schemeClr val="tx2">
                  <a:lumMod val="50000"/>
                </a:schemeClr>
              </a:solidFill>
            </a:endParaRPr>
          </a:p>
          <a:p>
            <a:pPr marL="342900" indent="-342900">
              <a:buFont typeface="+mj-lt"/>
              <a:buAutoNum type="arabicPeriod"/>
            </a:pPr>
            <a:endParaRPr lang="en-US" sz="2000" dirty="0">
              <a:solidFill>
                <a:schemeClr val="tx2">
                  <a:lumMod val="50000"/>
                </a:schemeClr>
              </a:solidFill>
            </a:endParaRPr>
          </a:p>
          <a:p>
            <a:pPr marL="342900" indent="-342900">
              <a:buFont typeface="+mj-lt"/>
              <a:buAutoNum type="arabicPeriod"/>
            </a:pPr>
            <a:endParaRPr lang="en-US" sz="2000" dirty="0">
              <a:solidFill>
                <a:schemeClr val="tx2">
                  <a:lumMod val="50000"/>
                </a:schemeClr>
              </a:solidFill>
            </a:endParaRPr>
          </a:p>
        </p:txBody>
      </p:sp>
    </p:spTree>
    <p:extLst>
      <p:ext uri="{BB962C8B-B14F-4D97-AF65-F5344CB8AC3E}">
        <p14:creationId xmlns:p14="http://schemas.microsoft.com/office/powerpoint/2010/main" val="313590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3328" y="3429000"/>
            <a:ext cx="5065487" cy="369332"/>
          </a:xfrm>
        </p:spPr>
        <p:txBody>
          <a:bodyPr/>
          <a:lstStyle/>
          <a:p>
            <a:pPr lvl="0" defTabSz="1218864" fontAlgn="auto">
              <a:spcBef>
                <a:spcPts val="267"/>
              </a:spcBef>
              <a:buClr>
                <a:srgbClr val="000000"/>
              </a:buClr>
              <a:buSzPct val="100000"/>
              <a:tabLst>
                <a:tab pos="965176" algn="l"/>
                <a:tab pos="1930352" algn="l"/>
                <a:tab pos="2895528" algn="l"/>
                <a:tab pos="3860703" algn="l"/>
                <a:tab pos="4825879" algn="l"/>
              </a:tabLst>
              <a:defRPr/>
            </a:pPr>
            <a:r>
              <a:rPr lang="en-US" sz="2400" b="0" kern="1200" dirty="0">
                <a:solidFill>
                  <a:srgbClr val="FFFFFF"/>
                </a:solidFill>
                <a:ea typeface="Arial Unicode MS"/>
                <a:cs typeface="Arial Unicode MS"/>
              </a:rPr>
              <a:t>Quality Gate Short Definition</a:t>
            </a:r>
          </a:p>
        </p:txBody>
      </p:sp>
      <p:sp>
        <p:nvSpPr>
          <p:cNvPr id="3" name="Text Placeholder 2"/>
          <p:cNvSpPr>
            <a:spLocks noGrp="1"/>
          </p:cNvSpPr>
          <p:nvPr>
            <p:ph type="body" sz="quarter" idx="17"/>
          </p:nvPr>
        </p:nvSpPr>
        <p:spPr/>
        <p:txBody>
          <a:bodyPr/>
          <a:lstStyle/>
          <a:p>
            <a:r>
              <a:rPr lang="en-GB" dirty="0"/>
              <a:t>02</a:t>
            </a:r>
          </a:p>
        </p:txBody>
      </p:sp>
    </p:spTree>
    <p:extLst>
      <p:ext uri="{BB962C8B-B14F-4D97-AF65-F5344CB8AC3E}">
        <p14:creationId xmlns:p14="http://schemas.microsoft.com/office/powerpoint/2010/main" val="38065412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6897" y="83647"/>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Quality Gates – Short Description </a:t>
            </a:r>
            <a:endParaRPr lang="en-US" sz="2400" u="sng" dirty="0">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311A40F9-4517-4B3A-9E6B-9F1F1353191E}"/>
              </a:ext>
            </a:extLst>
          </p:cNvPr>
          <p:cNvGraphicFramePr>
            <a:graphicFrameLocks noGrp="1"/>
          </p:cNvGraphicFramePr>
          <p:nvPr/>
        </p:nvGraphicFramePr>
        <p:xfrm>
          <a:off x="437322" y="808655"/>
          <a:ext cx="10893287" cy="5240540"/>
        </p:xfrm>
        <a:graphic>
          <a:graphicData uri="http://schemas.openxmlformats.org/drawingml/2006/table">
            <a:tbl>
              <a:tblPr firstRow="1" bandRow="1">
                <a:tableStyleId>{5DA37D80-6434-44D0-A028-1B22A696006F}</a:tableStyleId>
              </a:tblPr>
              <a:tblGrid>
                <a:gridCol w="1759226">
                  <a:extLst>
                    <a:ext uri="{9D8B030D-6E8A-4147-A177-3AD203B41FA5}">
                      <a16:colId xmlns:a16="http://schemas.microsoft.com/office/drawing/2014/main" val="20000"/>
                    </a:ext>
                  </a:extLst>
                </a:gridCol>
                <a:gridCol w="9134061">
                  <a:extLst>
                    <a:ext uri="{9D8B030D-6E8A-4147-A177-3AD203B41FA5}">
                      <a16:colId xmlns:a16="http://schemas.microsoft.com/office/drawing/2014/main" val="20001"/>
                    </a:ext>
                  </a:extLst>
                </a:gridCol>
              </a:tblGrid>
              <a:tr h="578970">
                <a:tc>
                  <a:txBody>
                    <a:bodyPr/>
                    <a:lstStyle/>
                    <a:p>
                      <a:pPr algn="ctr"/>
                      <a:r>
                        <a:rPr lang="en-GB" sz="1600" noProof="0" dirty="0"/>
                        <a:t>Quality Gate   </a:t>
                      </a:r>
                      <a:endParaRPr lang="en-GB" sz="1600" b="1" noProof="0" dirty="0"/>
                    </a:p>
                  </a:txBody>
                  <a:tcPr/>
                </a:tc>
                <a:tc>
                  <a:txBody>
                    <a:bodyPr/>
                    <a:lstStyle/>
                    <a:p>
                      <a:pPr algn="ctr"/>
                      <a:r>
                        <a:rPr lang="en-GB" sz="1600" noProof="0" dirty="0"/>
                        <a:t>Description</a:t>
                      </a:r>
                    </a:p>
                  </a:txBody>
                  <a:tcPr/>
                </a:tc>
                <a:extLst>
                  <a:ext uri="{0D108BD9-81ED-4DB2-BD59-A6C34878D82A}">
                    <a16:rowId xmlns:a16="http://schemas.microsoft.com/office/drawing/2014/main" val="10000"/>
                  </a:ext>
                </a:extLst>
              </a:tr>
              <a:tr h="729895">
                <a:tc>
                  <a:txBody>
                    <a:bodyPr/>
                    <a:lstStyle/>
                    <a:p>
                      <a:pPr algn="ctr"/>
                      <a:r>
                        <a:rPr lang="en-GB" sz="1600" baseline="0" noProof="0" dirty="0"/>
                        <a:t>QG1</a:t>
                      </a:r>
                      <a:endParaRPr lang="en-GB" sz="1600" b="1" noProof="0" dirty="0"/>
                    </a:p>
                  </a:txBody>
                  <a:tcPr/>
                </a:tc>
                <a:tc>
                  <a:txBody>
                    <a:bodyPr/>
                    <a:lstStyle/>
                    <a:p>
                      <a:r>
                        <a:rPr lang="en-GB" sz="1600" noProof="0" dirty="0"/>
                        <a:t>Security Sign Off –  NG Security Architect for DET solution reviews and tracks closure of baseline security requirements for categories such as Server, Application, SaaS-PaaS, Database</a:t>
                      </a:r>
                    </a:p>
                  </a:txBody>
                  <a:tcPr/>
                </a:tc>
                <a:extLst>
                  <a:ext uri="{0D108BD9-81ED-4DB2-BD59-A6C34878D82A}">
                    <a16:rowId xmlns:a16="http://schemas.microsoft.com/office/drawing/2014/main" val="10001"/>
                  </a:ext>
                </a:extLst>
              </a:tr>
              <a:tr h="729895">
                <a:tc>
                  <a:txBody>
                    <a:bodyPr/>
                    <a:lstStyle/>
                    <a:p>
                      <a:pPr algn="ctr"/>
                      <a:r>
                        <a:rPr lang="en-GB" sz="1600" noProof="0" dirty="0"/>
                        <a:t>QG2</a:t>
                      </a:r>
                      <a:endParaRPr lang="en-GB" sz="1600" b="1" noProof="0" dirty="0"/>
                    </a:p>
                  </a:txBody>
                  <a:tcPr/>
                </a:tc>
                <a:tc>
                  <a:txBody>
                    <a:bodyPr/>
                    <a:lstStyle/>
                    <a:p>
                      <a:r>
                        <a:rPr lang="en-GB" sz="1600" noProof="0" dirty="0"/>
                        <a:t>Enterprise Architecture Sign Off – Enterprise Architecture team reviews the referential architecture of the solution, its data model, data security requirements etc and approves CSA against it</a:t>
                      </a:r>
                    </a:p>
                  </a:txBody>
                  <a:tcPr/>
                </a:tc>
                <a:extLst>
                  <a:ext uri="{0D108BD9-81ED-4DB2-BD59-A6C34878D82A}">
                    <a16:rowId xmlns:a16="http://schemas.microsoft.com/office/drawing/2014/main" val="10003"/>
                  </a:ext>
                </a:extLst>
              </a:tr>
              <a:tr h="825965">
                <a:tc>
                  <a:txBody>
                    <a:bodyPr/>
                    <a:lstStyle/>
                    <a:p>
                      <a:pPr algn="ctr"/>
                      <a:r>
                        <a:rPr lang="en-GB" sz="1600" noProof="0" dirty="0"/>
                        <a:t>QG3</a:t>
                      </a:r>
                      <a:endParaRPr lang="en-GB" sz="1600" b="1" noProof="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GB" sz="1600" noProof="0" dirty="0"/>
                        <a:t>System Integration Test Sign off - SIT verification performed with NG stakeholder, Test Coverage and it results summarized</a:t>
                      </a:r>
                    </a:p>
                  </a:txBody>
                  <a:tcPr/>
                </a:tc>
                <a:extLst>
                  <a:ext uri="{0D108BD9-81ED-4DB2-BD59-A6C34878D82A}">
                    <a16:rowId xmlns:a16="http://schemas.microsoft.com/office/drawing/2014/main" val="10004"/>
                  </a:ext>
                </a:extLst>
              </a:tr>
              <a:tr h="729895">
                <a:tc>
                  <a:txBody>
                    <a:bodyPr/>
                    <a:lstStyle/>
                    <a:p>
                      <a:pPr algn="ctr"/>
                      <a:r>
                        <a:rPr lang="en-GB" sz="1600" noProof="0" dirty="0"/>
                        <a:t>QG4</a:t>
                      </a:r>
                      <a:endParaRPr lang="en-GB" sz="1600" b="1" noProof="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GB" sz="1600" noProof="0" dirty="0"/>
                        <a:t>Data Quality Business Sign Off – Business walk-through of Data Quality processes designed for National Grid’s Transmission Asset Data</a:t>
                      </a:r>
                    </a:p>
                  </a:txBody>
                  <a:tcPr/>
                </a:tc>
                <a:extLst>
                  <a:ext uri="{0D108BD9-81ED-4DB2-BD59-A6C34878D82A}">
                    <a16:rowId xmlns:a16="http://schemas.microsoft.com/office/drawing/2014/main" val="746531897"/>
                  </a:ext>
                </a:extLst>
              </a:tr>
              <a:tr h="729895">
                <a:tc>
                  <a:txBody>
                    <a:bodyPr/>
                    <a:lstStyle/>
                    <a:p>
                      <a:pPr algn="ctr"/>
                      <a:r>
                        <a:rPr lang="en-GB" sz="1600" baseline="0" noProof="0" dirty="0"/>
                        <a:t>QG5</a:t>
                      </a:r>
                      <a:endParaRPr lang="en-GB" sz="1600" b="1" noProof="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GB" sz="1600" noProof="0" dirty="0"/>
                        <a:t>Golden Data Business Sign Off – Business walk-through of Golden Data Creation for Asset, Location &amp; Work Order</a:t>
                      </a:r>
                    </a:p>
                  </a:txBody>
                  <a:tcPr/>
                </a:tc>
                <a:extLst>
                  <a:ext uri="{0D108BD9-81ED-4DB2-BD59-A6C34878D82A}">
                    <a16:rowId xmlns:a16="http://schemas.microsoft.com/office/drawing/2014/main" val="10005"/>
                  </a:ext>
                </a:extLst>
              </a:tr>
              <a:tr h="729895">
                <a:tc>
                  <a:txBody>
                    <a:bodyPr/>
                    <a:lstStyle/>
                    <a:p>
                      <a:pPr algn="ctr"/>
                      <a:r>
                        <a:rPr lang="en-GB" sz="1600" noProof="0" dirty="0"/>
                        <a:t>QG6</a:t>
                      </a:r>
                      <a:endParaRPr lang="en-GB" sz="1600" b="0" noProof="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GB" sz="1600" noProof="0" dirty="0"/>
                        <a:t>Dry Run Pre-Production Sign Off – PRE-Production validation of Production environment, application setup and execution of initial data load</a:t>
                      </a:r>
                    </a:p>
                  </a:txBody>
                  <a:tcPr/>
                </a:tc>
                <a:extLst>
                  <a:ext uri="{0D108BD9-81ED-4DB2-BD59-A6C34878D82A}">
                    <a16:rowId xmlns:a16="http://schemas.microsoft.com/office/drawing/2014/main" val="3762754455"/>
                  </a:ext>
                </a:extLst>
              </a:tr>
            </a:tbl>
          </a:graphicData>
        </a:graphic>
      </p:graphicFrame>
    </p:spTree>
    <p:extLst>
      <p:ext uri="{BB962C8B-B14F-4D97-AF65-F5344CB8AC3E}">
        <p14:creationId xmlns:p14="http://schemas.microsoft.com/office/powerpoint/2010/main" val="87711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5770" y="3382038"/>
            <a:ext cx="5065487" cy="369332"/>
          </a:xfrm>
        </p:spPr>
        <p:txBody>
          <a:bodyPr/>
          <a:lstStyle/>
          <a:p>
            <a:pPr lvl="0" defTabSz="1218864" fontAlgn="auto">
              <a:spcBef>
                <a:spcPts val="267"/>
              </a:spcBef>
              <a:buClr>
                <a:srgbClr val="000000"/>
              </a:buClr>
              <a:buSzPct val="100000"/>
              <a:tabLst>
                <a:tab pos="965176" algn="l"/>
                <a:tab pos="1930352" algn="l"/>
                <a:tab pos="2895528" algn="l"/>
                <a:tab pos="3860703" algn="l"/>
                <a:tab pos="4825879" algn="l"/>
              </a:tabLst>
              <a:defRPr/>
            </a:pPr>
            <a:r>
              <a:rPr lang="en-US" sz="2400" b="0" kern="1200" dirty="0">
                <a:solidFill>
                  <a:srgbClr val="FFFFFF"/>
                </a:solidFill>
                <a:ea typeface="Arial Unicode MS"/>
                <a:cs typeface="Arial Unicode MS"/>
              </a:rPr>
              <a:t>QG1: Acceptance Criteria</a:t>
            </a:r>
          </a:p>
        </p:txBody>
      </p:sp>
      <p:sp>
        <p:nvSpPr>
          <p:cNvPr id="4" name="Text Placeholder 2">
            <a:extLst>
              <a:ext uri="{FF2B5EF4-FFF2-40B4-BE49-F238E27FC236}">
                <a16:creationId xmlns:a16="http://schemas.microsoft.com/office/drawing/2014/main" id="{75315FD5-7664-49B5-98B0-F90CC92A208D}"/>
              </a:ext>
            </a:extLst>
          </p:cNvPr>
          <p:cNvSpPr>
            <a:spLocks noGrp="1"/>
          </p:cNvSpPr>
          <p:nvPr>
            <p:ph type="body" sz="quarter" idx="17"/>
          </p:nvPr>
        </p:nvSpPr>
        <p:spPr>
          <a:xfrm>
            <a:off x="423328" y="907121"/>
            <a:ext cx="3464989" cy="2359620"/>
          </a:xfrm>
        </p:spPr>
        <p:txBody>
          <a:bodyPr/>
          <a:lstStyle/>
          <a:p>
            <a:r>
              <a:rPr lang="en-GB" dirty="0"/>
              <a:t>03</a:t>
            </a:r>
          </a:p>
        </p:txBody>
      </p:sp>
    </p:spTree>
    <p:extLst>
      <p:ext uri="{BB962C8B-B14F-4D97-AF65-F5344CB8AC3E}">
        <p14:creationId xmlns:p14="http://schemas.microsoft.com/office/powerpoint/2010/main" val="40339473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6776" y="322186"/>
            <a:ext cx="10501162" cy="461665"/>
          </a:xfrm>
          <a:prstGeom prst="rect">
            <a:avLst/>
          </a:prstGeom>
          <a:noFill/>
        </p:spPr>
        <p:txBody>
          <a:bodyPr wrap="square" rtlCol="0">
            <a:spAutoFit/>
          </a:bodyPr>
          <a:lstStyle/>
          <a:p>
            <a:r>
              <a:rPr lang="en-US" sz="2400" b="1" u="sng" dirty="0">
                <a:latin typeface="Calibri" panose="020F0502020204030204" pitchFamily="34" charset="0"/>
                <a:cs typeface="Calibri" panose="020F0502020204030204" pitchFamily="34" charset="0"/>
              </a:rPr>
              <a:t>Quality Gate 1 – Security Architect Sign Off</a:t>
            </a:r>
            <a:endParaRPr lang="en-US" sz="2400" u="sng"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C062AC8-C016-4B5D-87CD-37E6046C6C8F}"/>
              </a:ext>
            </a:extLst>
          </p:cNvPr>
          <p:cNvSpPr txBox="1"/>
          <p:nvPr/>
        </p:nvSpPr>
        <p:spPr>
          <a:xfrm>
            <a:off x="642769" y="1686757"/>
            <a:ext cx="10687840" cy="1077218"/>
          </a:xfrm>
          <a:prstGeom prst="rect">
            <a:avLst/>
          </a:prstGeom>
          <a:noFill/>
        </p:spPr>
        <p:txBody>
          <a:bodyPr wrap="square" rtlCol="0">
            <a:spAutoFit/>
          </a:bodyPr>
          <a:lstStyle/>
          <a:p>
            <a:r>
              <a:rPr lang="en-US" sz="1600" b="1" dirty="0">
                <a:solidFill>
                  <a:schemeClr val="tx2">
                    <a:lumMod val="50000"/>
                  </a:schemeClr>
                </a:solidFill>
              </a:rPr>
              <a:t>Status:</a:t>
            </a:r>
          </a:p>
          <a:p>
            <a:r>
              <a:rPr lang="en-US" sz="1600" b="1" dirty="0">
                <a:solidFill>
                  <a:schemeClr val="tx2">
                    <a:lumMod val="50000"/>
                  </a:schemeClr>
                </a:solidFill>
              </a:rPr>
              <a:t>1) SIT BSR has been approved (09/02/2021)</a:t>
            </a:r>
          </a:p>
          <a:p>
            <a:r>
              <a:rPr lang="en-US" sz="1600" b="1" dirty="0">
                <a:solidFill>
                  <a:schemeClr val="tx2">
                    <a:lumMod val="50000"/>
                  </a:schemeClr>
                </a:solidFill>
              </a:rPr>
              <a:t>2) Prod BSR has been approved (09/10/2021)</a:t>
            </a:r>
          </a:p>
          <a:p>
            <a:endParaRPr lang="en-US" sz="1600" b="1" dirty="0">
              <a:solidFill>
                <a:schemeClr val="tx2">
                  <a:lumMod val="50000"/>
                </a:schemeClr>
              </a:solidFill>
            </a:endParaRPr>
          </a:p>
        </p:txBody>
      </p:sp>
      <p:sp>
        <p:nvSpPr>
          <p:cNvPr id="7" name="TextBox 6">
            <a:extLst>
              <a:ext uri="{FF2B5EF4-FFF2-40B4-BE49-F238E27FC236}">
                <a16:creationId xmlns:a16="http://schemas.microsoft.com/office/drawing/2014/main" id="{4F646E10-032D-48C6-B926-40918C4DDE06}"/>
              </a:ext>
            </a:extLst>
          </p:cNvPr>
          <p:cNvSpPr txBox="1"/>
          <p:nvPr/>
        </p:nvSpPr>
        <p:spPr>
          <a:xfrm>
            <a:off x="642769" y="3128272"/>
            <a:ext cx="10687840" cy="830997"/>
          </a:xfrm>
          <a:prstGeom prst="rect">
            <a:avLst/>
          </a:prstGeom>
          <a:noFill/>
        </p:spPr>
        <p:txBody>
          <a:bodyPr wrap="square" rtlCol="0">
            <a:spAutoFit/>
          </a:bodyPr>
          <a:lstStyle/>
          <a:p>
            <a:r>
              <a:rPr lang="en-US" sz="1600" b="1" dirty="0">
                <a:solidFill>
                  <a:schemeClr val="tx2">
                    <a:lumMod val="50000"/>
                  </a:schemeClr>
                </a:solidFill>
              </a:rPr>
              <a:t>Approver(s):</a:t>
            </a:r>
          </a:p>
          <a:p>
            <a:r>
              <a:rPr lang="en-US" sz="1600" b="1" dirty="0">
                <a:solidFill>
                  <a:schemeClr val="tx2">
                    <a:lumMod val="50000"/>
                  </a:schemeClr>
                </a:solidFill>
              </a:rPr>
              <a:t>1) </a:t>
            </a:r>
            <a:r>
              <a:rPr lang="en-US" sz="1600" b="1" dirty="0" err="1">
                <a:solidFill>
                  <a:schemeClr val="tx2">
                    <a:lumMod val="50000"/>
                  </a:schemeClr>
                </a:solidFill>
              </a:rPr>
              <a:t>Shahran</a:t>
            </a:r>
            <a:r>
              <a:rPr lang="en-US" sz="1600" b="1" dirty="0">
                <a:solidFill>
                  <a:schemeClr val="tx2">
                    <a:lumMod val="50000"/>
                  </a:schemeClr>
                </a:solidFill>
              </a:rPr>
              <a:t> Asim</a:t>
            </a:r>
          </a:p>
          <a:p>
            <a:endParaRPr lang="en-US" sz="1600" b="1" dirty="0">
              <a:solidFill>
                <a:schemeClr val="tx2">
                  <a:lumMod val="50000"/>
                </a:schemeClr>
              </a:solidFill>
            </a:endParaRPr>
          </a:p>
        </p:txBody>
      </p:sp>
    </p:spTree>
    <p:extLst>
      <p:ext uri="{BB962C8B-B14F-4D97-AF65-F5344CB8AC3E}">
        <p14:creationId xmlns:p14="http://schemas.microsoft.com/office/powerpoint/2010/main" val="1911157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5770" y="3382038"/>
            <a:ext cx="5065487" cy="369332"/>
          </a:xfrm>
        </p:spPr>
        <p:txBody>
          <a:bodyPr/>
          <a:lstStyle/>
          <a:p>
            <a:pPr lvl="0" defTabSz="1218864" fontAlgn="auto">
              <a:spcBef>
                <a:spcPts val="267"/>
              </a:spcBef>
              <a:buClr>
                <a:srgbClr val="000000"/>
              </a:buClr>
              <a:buSzPct val="100000"/>
              <a:tabLst>
                <a:tab pos="965176" algn="l"/>
                <a:tab pos="1930352" algn="l"/>
                <a:tab pos="2895528" algn="l"/>
                <a:tab pos="3860703" algn="l"/>
                <a:tab pos="4825879" algn="l"/>
              </a:tabLst>
              <a:defRPr/>
            </a:pPr>
            <a:r>
              <a:rPr lang="en-US" sz="2400" b="0" kern="1200" dirty="0">
                <a:solidFill>
                  <a:srgbClr val="FFFFFF"/>
                </a:solidFill>
                <a:ea typeface="Arial Unicode MS"/>
                <a:cs typeface="Arial Unicode MS"/>
              </a:rPr>
              <a:t>QG2: Acceptance Criteria</a:t>
            </a:r>
          </a:p>
        </p:txBody>
      </p:sp>
      <p:sp>
        <p:nvSpPr>
          <p:cNvPr id="4" name="Text Placeholder 2">
            <a:extLst>
              <a:ext uri="{FF2B5EF4-FFF2-40B4-BE49-F238E27FC236}">
                <a16:creationId xmlns:a16="http://schemas.microsoft.com/office/drawing/2014/main" id="{75315FD5-7664-49B5-98B0-F90CC92A208D}"/>
              </a:ext>
            </a:extLst>
          </p:cNvPr>
          <p:cNvSpPr>
            <a:spLocks noGrp="1"/>
          </p:cNvSpPr>
          <p:nvPr>
            <p:ph type="body" sz="quarter" idx="17"/>
          </p:nvPr>
        </p:nvSpPr>
        <p:spPr>
          <a:xfrm>
            <a:off x="423328" y="907121"/>
            <a:ext cx="3464989" cy="2359620"/>
          </a:xfrm>
        </p:spPr>
        <p:txBody>
          <a:bodyPr/>
          <a:lstStyle/>
          <a:p>
            <a:r>
              <a:rPr lang="en-GB" dirty="0"/>
              <a:t>04</a:t>
            </a:r>
          </a:p>
        </p:txBody>
      </p:sp>
    </p:spTree>
    <p:extLst>
      <p:ext uri="{BB962C8B-B14F-4D97-AF65-F5344CB8AC3E}">
        <p14:creationId xmlns:p14="http://schemas.microsoft.com/office/powerpoint/2010/main" val="420532737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0JvwBhg15jMypHuvixZg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YCr5gMQ4KzEnz8UkR2LSf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BfSv0_JaE9fqV6QX9aV6A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Draft"/>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2rIYyii6QBpyhk5F9nIKsA"/>
</p:tagLst>
</file>

<file path=ppt/theme/theme1.xml><?xml version="1.0" encoding="utf-8"?>
<a:theme xmlns:a="http://schemas.openxmlformats.org/drawingml/2006/main" name="US NG_2018 PPT__EnergyLines Templa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563C1"/>
      </a:hlink>
      <a:folHlink>
        <a:srgbClr val="954F72"/>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_IT_Digital_PPT_EnergyLines_16x9.potx  -  Read-Only" id="{DABBC08C-1F7F-4819-9BAD-05D91F7DF4EC}" vid="{817F771D-742D-46C6-8883-956AA8E4EFBF}"/>
    </a:ext>
  </a:extLst>
</a:theme>
</file>

<file path=ppt/theme/theme2.xml><?xml version="1.0" encoding="utf-8"?>
<a:theme xmlns:a="http://schemas.openxmlformats.org/drawingml/2006/main" name="3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4" id="{85AC2519-D6CF-4F26-9BCF-3D10C0290733}" vid="{CBAF9061-B6A7-4BBD-9B08-E2B4F8A48FC4}"/>
    </a:ext>
  </a:extLst>
</a:theme>
</file>

<file path=ppt/theme/theme3.xml><?xml version="1.0" encoding="utf-8"?>
<a:theme xmlns:a="http://schemas.openxmlformats.org/drawingml/2006/main" name="US NG 2018 PPT Tempalte 16x9">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US PPT 2018 16x9_original.potx  -  Read-Only" id="{522E7BF2-E4BC-4229-8AE6-3B943BEB3730}" vid="{0E0BB612-DE6D-4755-A796-A13A325D5AAE}"/>
    </a:ext>
  </a:extLst>
</a:theme>
</file>

<file path=ppt/theme/theme4.xml><?xml version="1.0" encoding="utf-8"?>
<a:theme xmlns:a="http://schemas.openxmlformats.org/drawingml/2006/main" name="9_2013 Capgemini Template">
  <a:themeElements>
    <a:clrScheme name="Custom 13">
      <a:dk1>
        <a:srgbClr val="000000"/>
      </a:dk1>
      <a:lt1>
        <a:sysClr val="window" lastClr="FFFFFF"/>
      </a:lt1>
      <a:dk2>
        <a:srgbClr val="0070AD"/>
      </a:dk2>
      <a:lt2>
        <a:srgbClr val="EDEDED"/>
      </a:lt2>
      <a:accent1>
        <a:srgbClr val="80B8D6"/>
      </a:accent1>
      <a:accent2>
        <a:srgbClr val="12ABDB"/>
      </a:accent2>
      <a:accent3>
        <a:srgbClr val="431060"/>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154321D8CD5446A219437AFB0A127A" ma:contentTypeVersion="12" ma:contentTypeDescription="Create a new document." ma:contentTypeScope="" ma:versionID="0d9399bac276e09ad2e5ae81ae08466d">
  <xsd:schema xmlns:xsd="http://www.w3.org/2001/XMLSchema" xmlns:xs="http://www.w3.org/2001/XMLSchema" xmlns:p="http://schemas.microsoft.com/office/2006/metadata/properties" xmlns:ns2="98daf923-e360-426d-bf89-ec24a02bcca3" xmlns:ns3="96f688ff-9a6c-4115-ba26-d132adccba3a" targetNamespace="http://schemas.microsoft.com/office/2006/metadata/properties" ma:root="true" ma:fieldsID="e256877a01621c8141ffca55b4f87fde" ns2:_="" ns3:_="">
    <xsd:import namespace="98daf923-e360-426d-bf89-ec24a02bcca3"/>
    <xsd:import namespace="96f688ff-9a6c-4115-ba26-d132adccba3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daf923-e360-426d-bf89-ec24a02bcc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f688ff-9a6c-4115-ba26-d132adccba3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3DA1F6-73B9-4428-A7D8-B7D089858FE9}">
  <ds:schemaRefs>
    <ds:schemaRef ds:uri="http://schemas.microsoft.com/office/2006/documentManagement/types"/>
    <ds:schemaRef ds:uri="http://purl.org/dc/elements/1.1/"/>
    <ds:schemaRef ds:uri="http://www.w3.org/XML/1998/namespace"/>
    <ds:schemaRef ds:uri="96f688ff-9a6c-4115-ba26-d132adccba3a"/>
    <ds:schemaRef ds:uri="http://schemas.microsoft.com/office/2006/metadata/properties"/>
    <ds:schemaRef ds:uri="http://purl.org/dc/dcmitype/"/>
    <ds:schemaRef ds:uri="http://schemas.openxmlformats.org/package/2006/metadata/core-properties"/>
    <ds:schemaRef ds:uri="98daf923-e360-426d-bf89-ec24a02bcca3"/>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323CAF17-4BC2-40A1-B6E1-904265C70D45}">
  <ds:schemaRefs>
    <ds:schemaRef ds:uri="http://schemas.microsoft.com/sharepoint/v3/contenttype/forms"/>
  </ds:schemaRefs>
</ds:datastoreItem>
</file>

<file path=customXml/itemProps3.xml><?xml version="1.0" encoding="utf-8"?>
<ds:datastoreItem xmlns:ds="http://schemas.openxmlformats.org/officeDocument/2006/customXml" ds:itemID="{C988DD40-7D0E-4580-A696-6A875680F101}">
  <ds:schemaRefs>
    <ds:schemaRef ds:uri="96f688ff-9a6c-4115-ba26-d132adccba3a"/>
    <ds:schemaRef ds:uri="98daf923-e360-426d-bf89-ec24a02bcc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9699</TotalTime>
  <Words>684</Words>
  <Application>Microsoft Office PowerPoint</Application>
  <PresentationFormat>Widescreen</PresentationFormat>
  <Paragraphs>145</Paragraphs>
  <Slides>23</Slides>
  <Notes>2</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23</vt:i4>
      </vt:variant>
    </vt:vector>
  </HeadingPairs>
  <TitlesOfParts>
    <vt:vector size="33" baseType="lpstr">
      <vt:lpstr>Arial</vt:lpstr>
      <vt:lpstr>Calibri</vt:lpstr>
      <vt:lpstr>Courier New</vt:lpstr>
      <vt:lpstr>Verdana</vt:lpstr>
      <vt:lpstr>Wingdings</vt:lpstr>
      <vt:lpstr>US NG_2018 PPT__EnergyLines Template 16x9</vt:lpstr>
      <vt:lpstr>3_NG_PPT_16x9_Generic_template-blue</vt:lpstr>
      <vt:lpstr>US NG 2018 PPT Tempalte 16x9</vt:lpstr>
      <vt:lpstr>9_2013 Capgemini Template</vt:lpstr>
      <vt:lpstr>think-cell Slide</vt:lpstr>
      <vt:lpstr>Electric Transmission Data  VLTTEAM-3102 Preparation for final Go/No-Go for Production Release </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Ecosystem Transformation (DET): EXT FY22  Building the transmission data foundation at the right pace, right scale - at the right time.     April 2021</dc:title>
  <dc:creator>Brown, Melanie L</dc:creator>
  <cp:lastModifiedBy>Sahoo, Ramesh C</cp:lastModifiedBy>
  <cp:revision>159</cp:revision>
  <cp:lastPrinted>2021-06-28T12:04:26Z</cp:lastPrinted>
  <dcterms:created xsi:type="dcterms:W3CDTF">2021-04-07T01:40:34Z</dcterms:created>
  <dcterms:modified xsi:type="dcterms:W3CDTF">2021-09-13T19:57:26Z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0x010100E4154321D8CD5446A219437AFB0A127A</vt:lpwstr>
  </property>
  <property fmtid="{D5CDD505-2E9C-101B-9397-08002B2CF9AE}" pid="3" name="_NewReviewCycle">
    <vt:lpwstr/>
  </property>
  <property fmtid="{D5CDD505-2E9C-101B-9397-08002B2CF9AE}" pid="4" name="_AdHocReviewCycleID">
    <vt:i4>909427673</vt:i4>
  </property>
  <property fmtid="{D5CDD505-2E9C-101B-9397-08002B2CF9AE}" pid="5" name="_EmailSubject">
    <vt:lpwstr>DET Prod Release- Go/ No Go Decision - 9/13</vt:lpwstr>
  </property>
  <property fmtid="{D5CDD505-2E9C-101B-9397-08002B2CF9AE}" pid="6" name="_AuthorEmail">
    <vt:lpwstr>Priyadarshini.Datta@nationalgrid.com</vt:lpwstr>
  </property>
  <property fmtid="{D5CDD505-2E9C-101B-9397-08002B2CF9AE}" pid="7" name="_AuthorEmailDisplayName">
    <vt:lpwstr>Datta, Priyadarshini</vt:lpwstr>
  </property>
  <property fmtid="{D5CDD505-2E9C-101B-9397-08002B2CF9AE}" pid="8" name="_PreviousAdHocReviewCycleID">
    <vt:i4>-418330254</vt:i4>
  </property>
</Properties>
</file>