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D3BD-8CDF-470E-AEE3-F6D1CCDF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986D3-5099-47A6-83CD-AE0504A55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B52E-CADB-4D20-B994-DB26BB34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48EA-707E-4774-A1AC-CF3A9D2A18DE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30478-8937-4351-A82E-B91E5610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B8B62-395F-4E1E-9EA7-01176E6F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577A-C33F-4487-A89B-2D6D43DD8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4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7C72-E4D0-42BC-892A-BA869C5D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EF580-1A5B-4C22-93F2-45E9DB58D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30A6A-8234-49B9-B9FC-3FE6C838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48EA-707E-4774-A1AC-CF3A9D2A18DE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94769-3057-4B00-9428-23526E0C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13D47-14AB-476B-BA26-777EEB27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577A-C33F-4487-A89B-2D6D43DD8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22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A8CE8-9D42-42D9-8CFA-3BFD6B7E1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DF86B-571B-464C-9D7C-9B5A8909E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0A469-7F74-409A-BA67-374F0098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48EA-707E-4774-A1AC-CF3A9D2A18DE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B6C80-208E-46C4-9C73-26C04791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39D54-9FAB-4F21-AEEC-B0BFADF0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577A-C33F-4487-A89B-2D6D43DD8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96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8D49-D4EC-4B32-9058-9659083C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09EA-824C-41F6-8D8A-23F8A47C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04CAC-638D-46DB-843D-9A6AC8E3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48EA-707E-4774-A1AC-CF3A9D2A18DE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EB310-680B-4994-B168-7A0083C3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85E68-4B26-4F1E-AFBE-EF9BC7B4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577A-C33F-4487-A89B-2D6D43DD8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01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576D-BCFD-49CA-B1D9-B43F67DC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2C67D-5A22-40C4-B5F0-147B53543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51E97-2B94-4237-8A03-3ED7E116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48EA-707E-4774-A1AC-CF3A9D2A18DE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7BC3-AEE6-4756-B509-E70451DE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76C32-AD06-4885-85F7-5FD5C090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577A-C33F-4487-A89B-2D6D43DD8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43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6F35-68CD-4815-BA5E-D2232315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FAF6-1545-414B-B543-D8AB041F8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EFBC2-9FD2-4AC5-8440-55EF4C107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BA2F7-DCA4-4702-B9E6-182BF427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48EA-707E-4774-A1AC-CF3A9D2A18DE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EC50C-FA11-40F3-AA6B-5841613A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687F7-3C02-4BB9-9A06-941F9C27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577A-C33F-4487-A89B-2D6D43DD8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9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B6D6-0163-400C-B6F5-7BAF2F27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3FBB1-1D98-4CBC-B74E-C8253F4D8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37932-F464-4026-B949-AA248595D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D55E1-BB67-46A7-9AE0-0AD619937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DCBB2-E794-416A-A969-C5BDDA827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AEE1F-24A8-4840-81AE-B122CEC4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48EA-707E-4774-A1AC-CF3A9D2A18DE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F13C8-5F06-4C9F-8C1B-07F75033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C5BB7-72A9-4121-8A9C-FE4C356F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577A-C33F-4487-A89B-2D6D43DD8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83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6A8E-7FB8-4709-897A-BA49CF18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5C202-8786-4EDC-9B82-934B03AF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48EA-707E-4774-A1AC-CF3A9D2A18DE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F1A4A-3597-479E-BA3F-32BB394C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1E8A1-ADA6-41C2-9E1E-1E6FDF0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577A-C33F-4487-A89B-2D6D43DD8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30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40DC4-E316-4677-A940-2F185CE5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48EA-707E-4774-A1AC-CF3A9D2A18DE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AD358-D739-457E-8A78-7F1F4B0B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FFDBD-9780-49CE-954B-33A9EDF7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577A-C33F-4487-A89B-2D6D43DD8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1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9564-643B-411F-A387-90ED05D3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8DC7-0895-406B-A92D-3917BA04C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46CF7-4797-4527-B224-7D8185687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EB763-0C67-407E-9164-DE74EAE0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48EA-707E-4774-A1AC-CF3A9D2A18DE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88B9E-CDC8-4D35-AB11-7C2C41A3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F4043-55BF-467A-BAAD-E632F6B4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577A-C33F-4487-A89B-2D6D43DD8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5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432E-C661-4373-80A7-129A506B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A1AEF-8E9A-450F-8781-DB48F326C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E20AD-F511-4D67-B502-C9DDE3BB7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6834E-3E87-46D9-938A-18A80C1B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48EA-707E-4774-A1AC-CF3A9D2A18DE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CDBD8-CAE2-42C0-96E0-4DB3B63B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2FAD2-E787-425D-9198-223FF16E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577A-C33F-4487-A89B-2D6D43DD8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84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D4CC3-5E59-49F3-A340-7384C579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5897E-8D45-4294-9A77-6F30FC4AB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C5A20-CCE7-4B82-9E0A-2C84792BF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48EA-707E-4774-A1AC-CF3A9D2A18DE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A3A95-5BC6-4876-9275-F7A04BB3A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A9BCA-9DCA-4706-ADBB-BB95800D1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1577A-C33F-4487-A89B-2D6D43DD8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93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D0FC27-9C8D-4819-ACFE-F246AA7A017E}"/>
              </a:ext>
            </a:extLst>
          </p:cNvPr>
          <p:cNvSpPr/>
          <p:nvPr/>
        </p:nvSpPr>
        <p:spPr>
          <a:xfrm>
            <a:off x="7864369" y="925147"/>
            <a:ext cx="2893762" cy="5607733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b="1" dirty="0"/>
              <a:t>IVR Workforce Product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56A97-B6B3-417A-89FE-A91C8057D17E}"/>
              </a:ext>
            </a:extLst>
          </p:cNvPr>
          <p:cNvSpPr txBox="1"/>
          <p:nvPr/>
        </p:nvSpPr>
        <p:spPr>
          <a:xfrm>
            <a:off x="8738867" y="498987"/>
            <a:ext cx="18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Business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325D21-54D8-49B8-B9C3-5EDF1BA771B4}"/>
              </a:ext>
            </a:extLst>
          </p:cNvPr>
          <p:cNvSpPr txBox="1"/>
          <p:nvPr/>
        </p:nvSpPr>
        <p:spPr>
          <a:xfrm>
            <a:off x="4976527" y="494213"/>
            <a:ext cx="223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Data Domain Product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D9A8F-0478-4451-BE6B-43048A6A825D}"/>
              </a:ext>
            </a:extLst>
          </p:cNvPr>
          <p:cNvSpPr txBox="1"/>
          <p:nvPr/>
        </p:nvSpPr>
        <p:spPr>
          <a:xfrm>
            <a:off x="1495711" y="494213"/>
            <a:ext cx="19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Enterprise Product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C21FCF-A0C1-4AC9-86F3-B897008A1FA2}"/>
              </a:ext>
            </a:extLst>
          </p:cNvPr>
          <p:cNvSpPr/>
          <p:nvPr/>
        </p:nvSpPr>
        <p:spPr>
          <a:xfrm>
            <a:off x="4459768" y="925148"/>
            <a:ext cx="3321819" cy="56077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b="1" dirty="0"/>
              <a:t>Workforce Data Product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0155CF-341A-4340-8D05-7AA9715DA806}"/>
              </a:ext>
            </a:extLst>
          </p:cNvPr>
          <p:cNvCxnSpPr/>
          <p:nvPr/>
        </p:nvCxnSpPr>
        <p:spPr>
          <a:xfrm flipH="1">
            <a:off x="7151506" y="803603"/>
            <a:ext cx="18121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D6A464-E8FF-4AE4-B7EF-2426E73B229D}"/>
              </a:ext>
            </a:extLst>
          </p:cNvPr>
          <p:cNvSpPr txBox="1"/>
          <p:nvPr/>
        </p:nvSpPr>
        <p:spPr>
          <a:xfrm>
            <a:off x="7236548" y="452372"/>
            <a:ext cx="14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Is enabled by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1ABC83-649D-42E6-B846-60892D415EA9}"/>
              </a:ext>
            </a:extLst>
          </p:cNvPr>
          <p:cNvCxnSpPr>
            <a:cxnSpLocks/>
          </p:cNvCxnSpPr>
          <p:nvPr/>
        </p:nvCxnSpPr>
        <p:spPr>
          <a:xfrm flipH="1">
            <a:off x="3318416" y="803603"/>
            <a:ext cx="16392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F1AC612-BB46-48EE-AAF5-542A0862940E}"/>
              </a:ext>
            </a:extLst>
          </p:cNvPr>
          <p:cNvSpPr txBox="1"/>
          <p:nvPr/>
        </p:nvSpPr>
        <p:spPr>
          <a:xfrm>
            <a:off x="3495162" y="446142"/>
            <a:ext cx="14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Is enabled by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638FC1-6DF2-40C5-BDBA-F5B5A3BFA40F}"/>
              </a:ext>
            </a:extLst>
          </p:cNvPr>
          <p:cNvSpPr/>
          <p:nvPr/>
        </p:nvSpPr>
        <p:spPr>
          <a:xfrm>
            <a:off x="1287159" y="925148"/>
            <a:ext cx="3045064" cy="56077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b="1" dirty="0" err="1"/>
              <a:t>GridStack</a:t>
            </a:r>
            <a:endParaRPr lang="en-GB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EB90BE0-5A5D-44C0-86DB-BAD49CD6FE2F}"/>
              </a:ext>
            </a:extLst>
          </p:cNvPr>
          <p:cNvSpPr/>
          <p:nvPr/>
        </p:nvSpPr>
        <p:spPr>
          <a:xfrm>
            <a:off x="1585703" y="1245546"/>
            <a:ext cx="2407336" cy="4757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Enterprise Cloud Data Platform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E0A262-F7A9-4039-A13E-202DD609091A}"/>
              </a:ext>
            </a:extLst>
          </p:cNvPr>
          <p:cNvSpPr/>
          <p:nvPr/>
        </p:nvSpPr>
        <p:spPr>
          <a:xfrm>
            <a:off x="2078092" y="1503974"/>
            <a:ext cx="380055" cy="20480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A39E70-2E42-4494-90D7-B4066727867C}"/>
              </a:ext>
            </a:extLst>
          </p:cNvPr>
          <p:cNvSpPr/>
          <p:nvPr/>
        </p:nvSpPr>
        <p:spPr>
          <a:xfrm>
            <a:off x="3003762" y="1503974"/>
            <a:ext cx="380055" cy="20480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C29FFC3-4F78-4CDF-B1BB-2E53501B49F8}"/>
              </a:ext>
            </a:extLst>
          </p:cNvPr>
          <p:cNvSpPr/>
          <p:nvPr/>
        </p:nvSpPr>
        <p:spPr>
          <a:xfrm>
            <a:off x="3466596" y="1503974"/>
            <a:ext cx="380055" cy="20480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chemeClr val="tx1"/>
                </a:solidFill>
              </a:rPr>
              <a:t>Pr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A5C9643-912F-4154-8406-D32BBC5EB8A2}"/>
              </a:ext>
            </a:extLst>
          </p:cNvPr>
          <p:cNvSpPr/>
          <p:nvPr/>
        </p:nvSpPr>
        <p:spPr>
          <a:xfrm>
            <a:off x="1571716" y="2264516"/>
            <a:ext cx="2407336" cy="4757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Enterprise Data Catalogue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98492D5-F8E0-45F5-826E-4593C9A59D8D}"/>
              </a:ext>
            </a:extLst>
          </p:cNvPr>
          <p:cNvSpPr/>
          <p:nvPr/>
        </p:nvSpPr>
        <p:spPr>
          <a:xfrm>
            <a:off x="2064105" y="2522944"/>
            <a:ext cx="380055" cy="20480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3BF2DAF-0D45-4FB8-9F11-E60F6160A192}"/>
              </a:ext>
            </a:extLst>
          </p:cNvPr>
          <p:cNvSpPr/>
          <p:nvPr/>
        </p:nvSpPr>
        <p:spPr>
          <a:xfrm>
            <a:off x="2989775" y="2522944"/>
            <a:ext cx="380055" cy="204809"/>
          </a:xfrm>
          <a:prstGeom prst="roundRect">
            <a:avLst/>
          </a:prstGeom>
          <a:solidFill>
            <a:schemeClr val="accent3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21A0AD7-5DD1-4982-B510-03EF83292C0E}"/>
              </a:ext>
            </a:extLst>
          </p:cNvPr>
          <p:cNvSpPr/>
          <p:nvPr/>
        </p:nvSpPr>
        <p:spPr>
          <a:xfrm>
            <a:off x="3452609" y="2522944"/>
            <a:ext cx="380055" cy="204809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chemeClr val="tx1"/>
                </a:solidFill>
              </a:rPr>
              <a:t>Pr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103FE73-8537-42B1-AE30-53B1B03719DE}"/>
              </a:ext>
            </a:extLst>
          </p:cNvPr>
          <p:cNvSpPr/>
          <p:nvPr/>
        </p:nvSpPr>
        <p:spPr>
          <a:xfrm>
            <a:off x="1592094" y="1759431"/>
            <a:ext cx="2407336" cy="4757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Enterprise Data Integration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D54E54B-5CC0-41B4-AB07-29D843251B8C}"/>
              </a:ext>
            </a:extLst>
          </p:cNvPr>
          <p:cNvSpPr/>
          <p:nvPr/>
        </p:nvSpPr>
        <p:spPr>
          <a:xfrm>
            <a:off x="2084483" y="2017859"/>
            <a:ext cx="380055" cy="20480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1F37222-B5AA-42B7-AB55-DC2394C548DC}"/>
              </a:ext>
            </a:extLst>
          </p:cNvPr>
          <p:cNvSpPr/>
          <p:nvPr/>
        </p:nvSpPr>
        <p:spPr>
          <a:xfrm>
            <a:off x="3010153" y="2017859"/>
            <a:ext cx="380055" cy="20480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8C0E204-D2A2-4934-B4ED-6B72BC3F53B0}"/>
              </a:ext>
            </a:extLst>
          </p:cNvPr>
          <p:cNvSpPr/>
          <p:nvPr/>
        </p:nvSpPr>
        <p:spPr>
          <a:xfrm>
            <a:off x="3472987" y="2017859"/>
            <a:ext cx="380055" cy="20480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chemeClr val="tx1"/>
                </a:solidFill>
              </a:rPr>
              <a:t>Pr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2B3F383-D319-4461-A7EF-0145318B0267}"/>
              </a:ext>
            </a:extLst>
          </p:cNvPr>
          <p:cNvSpPr/>
          <p:nvPr/>
        </p:nvSpPr>
        <p:spPr>
          <a:xfrm>
            <a:off x="4748885" y="2264516"/>
            <a:ext cx="2472667" cy="4757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Enterprise Data Catalogue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7CD370B-4F8C-4640-B551-CD4C9A01CAD8}"/>
              </a:ext>
            </a:extLst>
          </p:cNvPr>
          <p:cNvSpPr/>
          <p:nvPr/>
        </p:nvSpPr>
        <p:spPr>
          <a:xfrm>
            <a:off x="6232276" y="2522944"/>
            <a:ext cx="380055" cy="20480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D408C18-CC26-4825-98F2-7AD9318BD0F6}"/>
              </a:ext>
            </a:extLst>
          </p:cNvPr>
          <p:cNvSpPr/>
          <p:nvPr/>
        </p:nvSpPr>
        <p:spPr>
          <a:xfrm>
            <a:off x="6695110" y="2522944"/>
            <a:ext cx="380055" cy="20480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chemeClr val="tx1"/>
                </a:solidFill>
              </a:rPr>
              <a:t>Pr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207CA96-57D5-49C1-874D-64CECFBAF607}"/>
              </a:ext>
            </a:extLst>
          </p:cNvPr>
          <p:cNvSpPr/>
          <p:nvPr/>
        </p:nvSpPr>
        <p:spPr>
          <a:xfrm>
            <a:off x="8120647" y="3296198"/>
            <a:ext cx="2042455" cy="4757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IVR Data Integration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FE9DF9-22F4-401E-890B-02B57C10A28D}"/>
              </a:ext>
            </a:extLst>
          </p:cNvPr>
          <p:cNvSpPr/>
          <p:nvPr/>
        </p:nvSpPr>
        <p:spPr>
          <a:xfrm>
            <a:off x="5769440" y="2522944"/>
            <a:ext cx="380055" cy="2048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0CD46AA-2C14-4C51-B870-FD0E62917738}"/>
              </a:ext>
            </a:extLst>
          </p:cNvPr>
          <p:cNvSpPr/>
          <p:nvPr/>
        </p:nvSpPr>
        <p:spPr>
          <a:xfrm>
            <a:off x="4756517" y="1245546"/>
            <a:ext cx="2472667" cy="4757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Workforce Data Store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F77596D-4A39-4797-9B34-2B8E64D3AE5C}"/>
              </a:ext>
            </a:extLst>
          </p:cNvPr>
          <p:cNvSpPr/>
          <p:nvPr/>
        </p:nvSpPr>
        <p:spPr>
          <a:xfrm>
            <a:off x="6239908" y="1503974"/>
            <a:ext cx="380055" cy="204809"/>
          </a:xfrm>
          <a:prstGeom prst="roundRect">
            <a:avLst/>
          </a:prstGeom>
          <a:solidFill>
            <a:schemeClr val="accent3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7D90929-8C50-4DBE-A809-26525DC70C3F}"/>
              </a:ext>
            </a:extLst>
          </p:cNvPr>
          <p:cNvSpPr/>
          <p:nvPr/>
        </p:nvSpPr>
        <p:spPr>
          <a:xfrm>
            <a:off x="6702742" y="1503974"/>
            <a:ext cx="380055" cy="204809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chemeClr val="tx1"/>
                </a:solidFill>
              </a:rPr>
              <a:t>Pr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7122FEE-C5A4-46FF-8F09-0595134ECB96}"/>
              </a:ext>
            </a:extLst>
          </p:cNvPr>
          <p:cNvSpPr/>
          <p:nvPr/>
        </p:nvSpPr>
        <p:spPr>
          <a:xfrm>
            <a:off x="5777072" y="1503974"/>
            <a:ext cx="380055" cy="20480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41A9DAE-951B-409C-BAD1-B53A05E17295}"/>
              </a:ext>
            </a:extLst>
          </p:cNvPr>
          <p:cNvSpPr/>
          <p:nvPr/>
        </p:nvSpPr>
        <p:spPr>
          <a:xfrm>
            <a:off x="1592094" y="4840171"/>
            <a:ext cx="2407336" cy="4757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Enterprise Reporting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4E9467-EBA5-49F3-A6E9-F39D3B3CB355}"/>
              </a:ext>
            </a:extLst>
          </p:cNvPr>
          <p:cNvSpPr/>
          <p:nvPr/>
        </p:nvSpPr>
        <p:spPr>
          <a:xfrm>
            <a:off x="2084483" y="5098599"/>
            <a:ext cx="380055" cy="20480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B352E36-67BF-4CDB-9765-604B98B91D7D}"/>
              </a:ext>
            </a:extLst>
          </p:cNvPr>
          <p:cNvSpPr/>
          <p:nvPr/>
        </p:nvSpPr>
        <p:spPr>
          <a:xfrm>
            <a:off x="3010153" y="5098599"/>
            <a:ext cx="380055" cy="20480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818BD8E-5529-483E-B000-DB09F2DA991C}"/>
              </a:ext>
            </a:extLst>
          </p:cNvPr>
          <p:cNvSpPr/>
          <p:nvPr/>
        </p:nvSpPr>
        <p:spPr>
          <a:xfrm>
            <a:off x="3472987" y="5098599"/>
            <a:ext cx="380055" cy="20480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chemeClr val="tx1"/>
                </a:solidFill>
              </a:rPr>
              <a:t>Pr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C1A4D72-ACA0-438B-8B6E-5F5B469E02AB}"/>
              </a:ext>
            </a:extLst>
          </p:cNvPr>
          <p:cNvSpPr/>
          <p:nvPr/>
        </p:nvSpPr>
        <p:spPr>
          <a:xfrm>
            <a:off x="1580372" y="3307028"/>
            <a:ext cx="2407336" cy="4757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Enterprise AI/ML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CBC605FA-8DCD-49E7-88CB-56B17EAB819E}"/>
              </a:ext>
            </a:extLst>
          </p:cNvPr>
          <p:cNvSpPr/>
          <p:nvPr/>
        </p:nvSpPr>
        <p:spPr>
          <a:xfrm>
            <a:off x="2072761" y="3565456"/>
            <a:ext cx="380055" cy="2048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733B479-EC4B-4032-AC20-88CD27D41706}"/>
              </a:ext>
            </a:extLst>
          </p:cNvPr>
          <p:cNvSpPr/>
          <p:nvPr/>
        </p:nvSpPr>
        <p:spPr>
          <a:xfrm>
            <a:off x="2998431" y="3565456"/>
            <a:ext cx="380055" cy="20480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Pe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A2A87C4-626D-4C74-948E-F856B8306F5E}"/>
              </a:ext>
            </a:extLst>
          </p:cNvPr>
          <p:cNvSpPr/>
          <p:nvPr/>
        </p:nvSpPr>
        <p:spPr>
          <a:xfrm>
            <a:off x="3461265" y="3565456"/>
            <a:ext cx="380055" cy="20480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rgbClr val="FF0000"/>
                </a:solidFill>
              </a:rPr>
              <a:t>Pr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CBEF765-462A-4B7E-B2C6-36FA23D8770A}"/>
              </a:ext>
            </a:extLst>
          </p:cNvPr>
          <p:cNvSpPr/>
          <p:nvPr/>
        </p:nvSpPr>
        <p:spPr>
          <a:xfrm>
            <a:off x="1579348" y="2778392"/>
            <a:ext cx="2407336" cy="4757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Enterprise Business Glossary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D836CAB-98FD-4BA0-A0F1-84883DB30207}"/>
              </a:ext>
            </a:extLst>
          </p:cNvPr>
          <p:cNvSpPr/>
          <p:nvPr/>
        </p:nvSpPr>
        <p:spPr>
          <a:xfrm>
            <a:off x="2071737" y="3036820"/>
            <a:ext cx="380055" cy="20480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250E46C-162E-4480-B7B7-3A5CE3564F5C}"/>
              </a:ext>
            </a:extLst>
          </p:cNvPr>
          <p:cNvSpPr/>
          <p:nvPr/>
        </p:nvSpPr>
        <p:spPr>
          <a:xfrm>
            <a:off x="2997407" y="3036820"/>
            <a:ext cx="380055" cy="20480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21C2B22-1ED8-46E4-865E-563E213C9355}"/>
              </a:ext>
            </a:extLst>
          </p:cNvPr>
          <p:cNvSpPr/>
          <p:nvPr/>
        </p:nvSpPr>
        <p:spPr>
          <a:xfrm>
            <a:off x="3460241" y="3036820"/>
            <a:ext cx="380055" cy="20480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chemeClr val="tx1"/>
                </a:solidFill>
              </a:rPr>
              <a:t>Pr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E58C5C4-8C7A-45BC-A56F-6C8036777252}"/>
              </a:ext>
            </a:extLst>
          </p:cNvPr>
          <p:cNvSpPr/>
          <p:nvPr/>
        </p:nvSpPr>
        <p:spPr>
          <a:xfrm>
            <a:off x="4756517" y="2779186"/>
            <a:ext cx="2472667" cy="4757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Enterprise Business Glossary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2C04506F-2CFB-4F93-8804-15C52E674522}"/>
              </a:ext>
            </a:extLst>
          </p:cNvPr>
          <p:cNvSpPr/>
          <p:nvPr/>
        </p:nvSpPr>
        <p:spPr>
          <a:xfrm>
            <a:off x="6239908" y="3037614"/>
            <a:ext cx="380055" cy="20480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75EB3366-7F47-4956-8B74-748ACE90F9F5}"/>
              </a:ext>
            </a:extLst>
          </p:cNvPr>
          <p:cNvSpPr/>
          <p:nvPr/>
        </p:nvSpPr>
        <p:spPr>
          <a:xfrm>
            <a:off x="6702742" y="3037614"/>
            <a:ext cx="380055" cy="20480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chemeClr val="tx1"/>
                </a:solidFill>
              </a:rPr>
              <a:t>Pr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A03CF6D-A931-45D0-93A8-B4B04554E480}"/>
              </a:ext>
            </a:extLst>
          </p:cNvPr>
          <p:cNvSpPr/>
          <p:nvPr/>
        </p:nvSpPr>
        <p:spPr>
          <a:xfrm>
            <a:off x="5777072" y="3035757"/>
            <a:ext cx="380055" cy="2048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31554D4-C0F0-45AC-9231-F6100BCB65CC}"/>
              </a:ext>
            </a:extLst>
          </p:cNvPr>
          <p:cNvSpPr/>
          <p:nvPr/>
        </p:nvSpPr>
        <p:spPr>
          <a:xfrm>
            <a:off x="4748885" y="5356673"/>
            <a:ext cx="2472667" cy="4757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Data Management Reports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2AAC468-C2BD-4417-8F88-C6121DC5FD55}"/>
              </a:ext>
            </a:extLst>
          </p:cNvPr>
          <p:cNvSpPr/>
          <p:nvPr/>
        </p:nvSpPr>
        <p:spPr>
          <a:xfrm>
            <a:off x="6232276" y="5615101"/>
            <a:ext cx="380055" cy="204809"/>
          </a:xfrm>
          <a:prstGeom prst="roundRect">
            <a:avLst/>
          </a:prstGeom>
          <a:solidFill>
            <a:schemeClr val="accent3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Pe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27A06DC-E35D-4877-99AF-847F366E5558}"/>
              </a:ext>
            </a:extLst>
          </p:cNvPr>
          <p:cNvSpPr/>
          <p:nvPr/>
        </p:nvSpPr>
        <p:spPr>
          <a:xfrm>
            <a:off x="6695110" y="5615101"/>
            <a:ext cx="380055" cy="204809"/>
          </a:xfrm>
          <a:prstGeom prst="roundRect">
            <a:avLst/>
          </a:prstGeom>
          <a:solidFill>
            <a:schemeClr val="accent4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rgbClr val="FF0000"/>
                </a:solidFill>
              </a:rPr>
              <a:t>Pr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6D3C4BC-CAD0-49EE-A33F-06949974C3EA}"/>
              </a:ext>
            </a:extLst>
          </p:cNvPr>
          <p:cNvSpPr/>
          <p:nvPr/>
        </p:nvSpPr>
        <p:spPr>
          <a:xfrm>
            <a:off x="5769440" y="5613244"/>
            <a:ext cx="380055" cy="204809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A1FFDA9F-7322-4E54-B3CC-503FCF117065}"/>
              </a:ext>
            </a:extLst>
          </p:cNvPr>
          <p:cNvSpPr/>
          <p:nvPr/>
        </p:nvSpPr>
        <p:spPr>
          <a:xfrm>
            <a:off x="4756517" y="3800660"/>
            <a:ext cx="2472667" cy="4757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Golden Record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5CD6822-2651-48A7-8212-3D4FCD87A1EC}"/>
              </a:ext>
            </a:extLst>
          </p:cNvPr>
          <p:cNvSpPr/>
          <p:nvPr/>
        </p:nvSpPr>
        <p:spPr>
          <a:xfrm>
            <a:off x="6239908" y="4059088"/>
            <a:ext cx="380055" cy="20480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791521AA-0479-487D-B63D-33612D74B8FF}"/>
              </a:ext>
            </a:extLst>
          </p:cNvPr>
          <p:cNvSpPr/>
          <p:nvPr/>
        </p:nvSpPr>
        <p:spPr>
          <a:xfrm>
            <a:off x="6702742" y="4059088"/>
            <a:ext cx="380055" cy="20480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chemeClr val="tx1"/>
                </a:solidFill>
              </a:rPr>
              <a:t>Pr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EEB68B8-EB43-42B4-9832-7CCF3E494169}"/>
              </a:ext>
            </a:extLst>
          </p:cNvPr>
          <p:cNvSpPr/>
          <p:nvPr/>
        </p:nvSpPr>
        <p:spPr>
          <a:xfrm>
            <a:off x="5777072" y="4057231"/>
            <a:ext cx="380055" cy="2048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60A52C9E-1CF3-4307-BA4D-9ED244957842}"/>
              </a:ext>
            </a:extLst>
          </p:cNvPr>
          <p:cNvSpPr/>
          <p:nvPr/>
        </p:nvSpPr>
        <p:spPr>
          <a:xfrm>
            <a:off x="8171939" y="5373317"/>
            <a:ext cx="2042455" cy="4757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Data Management Reports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F7ACF27-E597-4947-B278-3EAB45A41E1E}"/>
              </a:ext>
            </a:extLst>
          </p:cNvPr>
          <p:cNvSpPr/>
          <p:nvPr/>
        </p:nvSpPr>
        <p:spPr>
          <a:xfrm>
            <a:off x="9243961" y="5634054"/>
            <a:ext cx="380055" cy="204809"/>
          </a:xfrm>
          <a:prstGeom prst="roundRect">
            <a:avLst/>
          </a:prstGeom>
          <a:solidFill>
            <a:schemeClr val="accent3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Pe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F0F0DFFF-3B0F-4F19-9FA9-49791AD9CD3F}"/>
              </a:ext>
            </a:extLst>
          </p:cNvPr>
          <p:cNvSpPr/>
          <p:nvPr/>
        </p:nvSpPr>
        <p:spPr>
          <a:xfrm>
            <a:off x="9706795" y="5634054"/>
            <a:ext cx="380055" cy="204809"/>
          </a:xfrm>
          <a:prstGeom prst="roundRect">
            <a:avLst/>
          </a:prstGeom>
          <a:solidFill>
            <a:schemeClr val="accent4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rgbClr val="FF0000"/>
                </a:solidFill>
              </a:rPr>
              <a:t>Pr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B197C5AB-9F49-460F-9A97-552A2860F5A5}"/>
              </a:ext>
            </a:extLst>
          </p:cNvPr>
          <p:cNvSpPr/>
          <p:nvPr/>
        </p:nvSpPr>
        <p:spPr>
          <a:xfrm>
            <a:off x="8781125" y="5632197"/>
            <a:ext cx="380055" cy="204809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77601A-4368-4F47-A86F-49B5A96BC169}"/>
              </a:ext>
            </a:extLst>
          </p:cNvPr>
          <p:cNvSpPr/>
          <p:nvPr/>
        </p:nvSpPr>
        <p:spPr>
          <a:xfrm>
            <a:off x="1571716" y="3808188"/>
            <a:ext cx="2407336" cy="4757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Master Data Management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E00BC32-3C8B-416B-B2C3-B776B9707ABA}"/>
              </a:ext>
            </a:extLst>
          </p:cNvPr>
          <p:cNvSpPr/>
          <p:nvPr/>
        </p:nvSpPr>
        <p:spPr>
          <a:xfrm>
            <a:off x="2064105" y="4066616"/>
            <a:ext cx="380055" cy="20480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C7E2063C-476A-4799-AB80-BC74418726A7}"/>
              </a:ext>
            </a:extLst>
          </p:cNvPr>
          <p:cNvSpPr/>
          <p:nvPr/>
        </p:nvSpPr>
        <p:spPr>
          <a:xfrm>
            <a:off x="2989775" y="4066616"/>
            <a:ext cx="380055" cy="20480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404AC58-1E41-40DB-AC01-F69F895B4E34}"/>
              </a:ext>
            </a:extLst>
          </p:cNvPr>
          <p:cNvSpPr/>
          <p:nvPr/>
        </p:nvSpPr>
        <p:spPr>
          <a:xfrm>
            <a:off x="3452609" y="4066616"/>
            <a:ext cx="380055" cy="20480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chemeClr val="tx1"/>
                </a:solidFill>
              </a:rPr>
              <a:t>Pr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9A6B1BC8-8BDC-4A0B-AB65-6AB44AF9BF86}"/>
              </a:ext>
            </a:extLst>
          </p:cNvPr>
          <p:cNvSpPr/>
          <p:nvPr/>
        </p:nvSpPr>
        <p:spPr>
          <a:xfrm>
            <a:off x="8152598" y="5887732"/>
            <a:ext cx="2042455" cy="4757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Retention Business Process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76A5D6BA-E4A5-452F-ADD0-1930BE7993B5}"/>
              </a:ext>
            </a:extLst>
          </p:cNvPr>
          <p:cNvSpPr/>
          <p:nvPr/>
        </p:nvSpPr>
        <p:spPr>
          <a:xfrm>
            <a:off x="9205777" y="6146160"/>
            <a:ext cx="380055" cy="204809"/>
          </a:xfrm>
          <a:prstGeom prst="roundRect">
            <a:avLst/>
          </a:prstGeom>
          <a:solidFill>
            <a:schemeClr val="accent3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Pe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4A3DE693-E3D1-497E-BA6F-2A516235F5F3}"/>
              </a:ext>
            </a:extLst>
          </p:cNvPr>
          <p:cNvSpPr/>
          <p:nvPr/>
        </p:nvSpPr>
        <p:spPr>
          <a:xfrm>
            <a:off x="9668611" y="6146160"/>
            <a:ext cx="380055" cy="204809"/>
          </a:xfrm>
          <a:prstGeom prst="roundRect">
            <a:avLst/>
          </a:prstGeom>
          <a:solidFill>
            <a:schemeClr val="accent4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rgbClr val="FF0000"/>
                </a:solidFill>
              </a:rPr>
              <a:t>Pr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283CF1FE-A402-4055-A0B7-778ACF3770AE}"/>
              </a:ext>
            </a:extLst>
          </p:cNvPr>
          <p:cNvSpPr/>
          <p:nvPr/>
        </p:nvSpPr>
        <p:spPr>
          <a:xfrm>
            <a:off x="4748885" y="4310792"/>
            <a:ext cx="2472667" cy="4757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Workforce data model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081506D8-F15E-46F8-AA91-156F9660DDAC}"/>
              </a:ext>
            </a:extLst>
          </p:cNvPr>
          <p:cNvSpPr/>
          <p:nvPr/>
        </p:nvSpPr>
        <p:spPr>
          <a:xfrm>
            <a:off x="6232276" y="4569220"/>
            <a:ext cx="380055" cy="20480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8D03716A-56FC-4530-9278-7D1DBF4FB3D4}"/>
              </a:ext>
            </a:extLst>
          </p:cNvPr>
          <p:cNvSpPr/>
          <p:nvPr/>
        </p:nvSpPr>
        <p:spPr>
          <a:xfrm>
            <a:off x="6695110" y="4569220"/>
            <a:ext cx="380055" cy="20480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chemeClr val="tx1"/>
                </a:solidFill>
              </a:rPr>
              <a:t>Pr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0072CA61-B346-4045-80DB-1B9A44CE84EE}"/>
              </a:ext>
            </a:extLst>
          </p:cNvPr>
          <p:cNvSpPr/>
          <p:nvPr/>
        </p:nvSpPr>
        <p:spPr>
          <a:xfrm>
            <a:off x="5769440" y="4567363"/>
            <a:ext cx="380055" cy="2048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4B3E220B-34EC-47AC-9204-13EAADED2BCE}"/>
              </a:ext>
            </a:extLst>
          </p:cNvPr>
          <p:cNvSpPr/>
          <p:nvPr/>
        </p:nvSpPr>
        <p:spPr>
          <a:xfrm>
            <a:off x="1579348" y="4324326"/>
            <a:ext cx="2407336" cy="4757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Enterprise Data Model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C3926B53-6AA1-4581-9648-90D3BD0125FD}"/>
              </a:ext>
            </a:extLst>
          </p:cNvPr>
          <p:cNvSpPr/>
          <p:nvPr/>
        </p:nvSpPr>
        <p:spPr>
          <a:xfrm>
            <a:off x="2071737" y="4582754"/>
            <a:ext cx="380055" cy="20480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B82D5125-7D52-470F-B5AD-EAD9FB3CCC44}"/>
              </a:ext>
            </a:extLst>
          </p:cNvPr>
          <p:cNvSpPr/>
          <p:nvPr/>
        </p:nvSpPr>
        <p:spPr>
          <a:xfrm>
            <a:off x="2997407" y="4582754"/>
            <a:ext cx="380055" cy="20480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AED09F37-F8C2-47F2-928D-66028DF527E8}"/>
              </a:ext>
            </a:extLst>
          </p:cNvPr>
          <p:cNvSpPr/>
          <p:nvPr/>
        </p:nvSpPr>
        <p:spPr>
          <a:xfrm>
            <a:off x="3460241" y="4582754"/>
            <a:ext cx="380055" cy="20480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chemeClr val="tx1"/>
                </a:solidFill>
              </a:rPr>
              <a:t>Pr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FB3BE53-28B2-4F2C-95CB-001FED5543DA}"/>
              </a:ext>
            </a:extLst>
          </p:cNvPr>
          <p:cNvSpPr txBox="1"/>
          <p:nvPr/>
        </p:nvSpPr>
        <p:spPr>
          <a:xfrm>
            <a:off x="26304" y="23553"/>
            <a:ext cx="1052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Capability Map for Product Approach | </a:t>
            </a:r>
            <a:r>
              <a:rPr lang="en-GB" sz="2400" b="1">
                <a:solidFill>
                  <a:schemeClr val="accent1">
                    <a:lumMod val="50000"/>
                  </a:schemeClr>
                </a:solidFill>
              </a:rPr>
              <a:t>Data Solutions – WDD 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79AEC28C-F579-4239-885D-6A1CD77E7B45}"/>
              </a:ext>
            </a:extLst>
          </p:cNvPr>
          <p:cNvSpPr/>
          <p:nvPr/>
        </p:nvSpPr>
        <p:spPr>
          <a:xfrm>
            <a:off x="8113015" y="2264516"/>
            <a:ext cx="2042455" cy="4757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Enterprise Data Catalogue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6BB2AB7-1127-4E6D-9904-D3EE886B7CA2}"/>
              </a:ext>
            </a:extLst>
          </p:cNvPr>
          <p:cNvSpPr/>
          <p:nvPr/>
        </p:nvSpPr>
        <p:spPr>
          <a:xfrm>
            <a:off x="9166194" y="2522944"/>
            <a:ext cx="380055" cy="204809"/>
          </a:xfrm>
          <a:prstGeom prst="roundRect">
            <a:avLst/>
          </a:prstGeom>
          <a:solidFill>
            <a:schemeClr val="accent3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Pe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79F24F35-DA73-4433-89F4-36E53B6EBC4C}"/>
              </a:ext>
            </a:extLst>
          </p:cNvPr>
          <p:cNvSpPr/>
          <p:nvPr/>
        </p:nvSpPr>
        <p:spPr>
          <a:xfrm>
            <a:off x="9629028" y="2522944"/>
            <a:ext cx="380055" cy="204809"/>
          </a:xfrm>
          <a:prstGeom prst="roundRect">
            <a:avLst/>
          </a:prstGeom>
          <a:solidFill>
            <a:schemeClr val="accent4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rgbClr val="FF0000"/>
                </a:solidFill>
              </a:rPr>
              <a:t>Pr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DB7B3F78-95D3-420C-B81B-1B6D482BF574}"/>
              </a:ext>
            </a:extLst>
          </p:cNvPr>
          <p:cNvSpPr/>
          <p:nvPr/>
        </p:nvSpPr>
        <p:spPr>
          <a:xfrm>
            <a:off x="8703358" y="2522944"/>
            <a:ext cx="380055" cy="204809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5DE851DA-2B4C-4B03-B5E5-A6773DB4E504}"/>
              </a:ext>
            </a:extLst>
          </p:cNvPr>
          <p:cNvSpPr/>
          <p:nvPr/>
        </p:nvSpPr>
        <p:spPr>
          <a:xfrm>
            <a:off x="4748885" y="1747339"/>
            <a:ext cx="2472667" cy="4757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Workforce Data Integration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E5D6A37B-330A-4A54-A417-6024C3790812}"/>
              </a:ext>
            </a:extLst>
          </p:cNvPr>
          <p:cNvSpPr/>
          <p:nvPr/>
        </p:nvSpPr>
        <p:spPr>
          <a:xfrm>
            <a:off x="6232276" y="2005767"/>
            <a:ext cx="380055" cy="20480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DE802D97-EA92-4CF7-A2EC-E3DE898C080B}"/>
              </a:ext>
            </a:extLst>
          </p:cNvPr>
          <p:cNvSpPr/>
          <p:nvPr/>
        </p:nvSpPr>
        <p:spPr>
          <a:xfrm>
            <a:off x="6695110" y="2005767"/>
            <a:ext cx="380055" cy="20480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chemeClr val="tx1"/>
                </a:solidFill>
              </a:rPr>
              <a:t>Pr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E3216CD9-9320-4609-8555-21CA9A98ECEC}"/>
              </a:ext>
            </a:extLst>
          </p:cNvPr>
          <p:cNvSpPr/>
          <p:nvPr/>
        </p:nvSpPr>
        <p:spPr>
          <a:xfrm>
            <a:off x="8120647" y="1747339"/>
            <a:ext cx="2042455" cy="4757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Enterprise Data Integration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5FECA958-C84C-4BFF-BCC8-C2B30224A4E8}"/>
              </a:ext>
            </a:extLst>
          </p:cNvPr>
          <p:cNvSpPr/>
          <p:nvPr/>
        </p:nvSpPr>
        <p:spPr>
          <a:xfrm>
            <a:off x="9173826" y="2005767"/>
            <a:ext cx="380055" cy="20480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B99A3EE6-2979-4D76-804D-2CF9F46CB5F8}"/>
              </a:ext>
            </a:extLst>
          </p:cNvPr>
          <p:cNvSpPr/>
          <p:nvPr/>
        </p:nvSpPr>
        <p:spPr>
          <a:xfrm>
            <a:off x="9636660" y="2005767"/>
            <a:ext cx="380055" cy="20480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chemeClr val="tx1"/>
                </a:solidFill>
              </a:rPr>
              <a:t>Pr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B44BE8A1-639C-4A6B-817E-043471B6593E}"/>
              </a:ext>
            </a:extLst>
          </p:cNvPr>
          <p:cNvSpPr/>
          <p:nvPr/>
        </p:nvSpPr>
        <p:spPr>
          <a:xfrm>
            <a:off x="8109938" y="2784581"/>
            <a:ext cx="2042455" cy="4757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Enterprise Business Glossary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45BE2807-4FE3-472D-B404-A43174B30BD1}"/>
              </a:ext>
            </a:extLst>
          </p:cNvPr>
          <p:cNvSpPr/>
          <p:nvPr/>
        </p:nvSpPr>
        <p:spPr>
          <a:xfrm>
            <a:off x="9163117" y="3043009"/>
            <a:ext cx="380055" cy="204809"/>
          </a:xfrm>
          <a:prstGeom prst="roundRect">
            <a:avLst/>
          </a:prstGeom>
          <a:solidFill>
            <a:schemeClr val="accent3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Pe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2A153CCA-A771-46A3-AE85-B95275B03FAA}"/>
              </a:ext>
            </a:extLst>
          </p:cNvPr>
          <p:cNvSpPr/>
          <p:nvPr/>
        </p:nvSpPr>
        <p:spPr>
          <a:xfrm>
            <a:off x="9625951" y="3043009"/>
            <a:ext cx="380055" cy="204809"/>
          </a:xfrm>
          <a:prstGeom prst="roundRect">
            <a:avLst/>
          </a:prstGeom>
          <a:solidFill>
            <a:schemeClr val="accent4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rgbClr val="FF0000"/>
                </a:solidFill>
              </a:rPr>
              <a:t>Pr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A1C04A0A-45B3-4E4D-8233-BD9899504623}"/>
              </a:ext>
            </a:extLst>
          </p:cNvPr>
          <p:cNvSpPr/>
          <p:nvPr/>
        </p:nvSpPr>
        <p:spPr>
          <a:xfrm>
            <a:off x="8700281" y="3041152"/>
            <a:ext cx="380055" cy="204809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835D6626-59F3-40D6-9FF0-82C04036C347}"/>
              </a:ext>
            </a:extLst>
          </p:cNvPr>
          <p:cNvSpPr/>
          <p:nvPr/>
        </p:nvSpPr>
        <p:spPr>
          <a:xfrm>
            <a:off x="1588740" y="5350494"/>
            <a:ext cx="2407336" cy="4757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Data Management Standards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F4C39D30-8D52-4D14-AD55-4F5DA6ABA3FC}"/>
              </a:ext>
            </a:extLst>
          </p:cNvPr>
          <p:cNvSpPr/>
          <p:nvPr/>
        </p:nvSpPr>
        <p:spPr>
          <a:xfrm>
            <a:off x="3006799" y="5608922"/>
            <a:ext cx="380055" cy="204809"/>
          </a:xfrm>
          <a:prstGeom prst="roundRect">
            <a:avLst/>
          </a:prstGeom>
          <a:solidFill>
            <a:schemeClr val="accent3"/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Pe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02953E9B-491F-4A6B-A5BD-B064C1238731}"/>
              </a:ext>
            </a:extLst>
          </p:cNvPr>
          <p:cNvSpPr/>
          <p:nvPr/>
        </p:nvSpPr>
        <p:spPr>
          <a:xfrm>
            <a:off x="3469633" y="5608922"/>
            <a:ext cx="380055" cy="204809"/>
          </a:xfrm>
          <a:prstGeom prst="roundRect">
            <a:avLst/>
          </a:prstGeom>
          <a:solidFill>
            <a:schemeClr val="accent4"/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rgbClr val="FF0000"/>
                </a:solidFill>
              </a:rPr>
              <a:t>Pr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9BE258F9-B18E-4753-81B6-13710CEA9257}"/>
              </a:ext>
            </a:extLst>
          </p:cNvPr>
          <p:cNvSpPr/>
          <p:nvPr/>
        </p:nvSpPr>
        <p:spPr>
          <a:xfrm>
            <a:off x="1657638" y="1501075"/>
            <a:ext cx="380055" cy="20480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CD14A75A-100F-4BCA-B6F5-42E3F14F6EDD}"/>
              </a:ext>
            </a:extLst>
          </p:cNvPr>
          <p:cNvSpPr/>
          <p:nvPr/>
        </p:nvSpPr>
        <p:spPr>
          <a:xfrm>
            <a:off x="1643651" y="2520045"/>
            <a:ext cx="380055" cy="20480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0B9010F5-DC76-4EF4-B353-39109BAF41DE}"/>
              </a:ext>
            </a:extLst>
          </p:cNvPr>
          <p:cNvSpPr/>
          <p:nvPr/>
        </p:nvSpPr>
        <p:spPr>
          <a:xfrm>
            <a:off x="1664029" y="2014960"/>
            <a:ext cx="380055" cy="20480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C8090F88-5334-4015-A271-2B742A9E8961}"/>
              </a:ext>
            </a:extLst>
          </p:cNvPr>
          <p:cNvSpPr/>
          <p:nvPr/>
        </p:nvSpPr>
        <p:spPr>
          <a:xfrm>
            <a:off x="1664029" y="5095700"/>
            <a:ext cx="380055" cy="20480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971C4C0D-5281-4EB5-B3AA-34EBB2D19F15}"/>
              </a:ext>
            </a:extLst>
          </p:cNvPr>
          <p:cNvSpPr/>
          <p:nvPr/>
        </p:nvSpPr>
        <p:spPr>
          <a:xfrm>
            <a:off x="1652307" y="3562557"/>
            <a:ext cx="380055" cy="204809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E3387ECD-D025-481E-9151-D54C11E9D2D2}"/>
              </a:ext>
            </a:extLst>
          </p:cNvPr>
          <p:cNvSpPr/>
          <p:nvPr/>
        </p:nvSpPr>
        <p:spPr>
          <a:xfrm>
            <a:off x="1651283" y="3033921"/>
            <a:ext cx="380055" cy="20480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723027E1-B4C8-4876-B714-933301F79BBB}"/>
              </a:ext>
            </a:extLst>
          </p:cNvPr>
          <p:cNvSpPr/>
          <p:nvPr/>
        </p:nvSpPr>
        <p:spPr>
          <a:xfrm>
            <a:off x="1643651" y="4063717"/>
            <a:ext cx="380055" cy="20480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259A2BF1-D6DC-4B38-AA73-D6A9C5FC1117}"/>
              </a:ext>
            </a:extLst>
          </p:cNvPr>
          <p:cNvSpPr/>
          <p:nvPr/>
        </p:nvSpPr>
        <p:spPr>
          <a:xfrm>
            <a:off x="1651283" y="4579855"/>
            <a:ext cx="380055" cy="20480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3217E19F-6694-4F5C-B71B-1F1A06ECECB0}"/>
              </a:ext>
            </a:extLst>
          </p:cNvPr>
          <p:cNvSpPr/>
          <p:nvPr/>
        </p:nvSpPr>
        <p:spPr>
          <a:xfrm>
            <a:off x="5352778" y="1498180"/>
            <a:ext cx="380055" cy="2048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3FDC3ED8-0696-483D-9147-7BC7CD51000A}"/>
              </a:ext>
            </a:extLst>
          </p:cNvPr>
          <p:cNvSpPr/>
          <p:nvPr/>
        </p:nvSpPr>
        <p:spPr>
          <a:xfrm>
            <a:off x="5338791" y="2517150"/>
            <a:ext cx="380055" cy="2048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34E943B1-332D-41F3-A93F-CABBC2884159}"/>
              </a:ext>
            </a:extLst>
          </p:cNvPr>
          <p:cNvSpPr/>
          <p:nvPr/>
        </p:nvSpPr>
        <p:spPr>
          <a:xfrm>
            <a:off x="5359169" y="2012065"/>
            <a:ext cx="380055" cy="2048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1D5F046E-7C82-45CE-84AC-B8FFBB24F24F}"/>
              </a:ext>
            </a:extLst>
          </p:cNvPr>
          <p:cNvSpPr/>
          <p:nvPr/>
        </p:nvSpPr>
        <p:spPr>
          <a:xfrm>
            <a:off x="5338791" y="5608922"/>
            <a:ext cx="380055" cy="204809"/>
          </a:xfrm>
          <a:prstGeom prst="roundRect">
            <a:avLst/>
          </a:prstGeom>
          <a:solidFill>
            <a:schemeClr val="accent6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CCDEAA8C-AE0B-43BE-AD72-C2C525F958FF}"/>
              </a:ext>
            </a:extLst>
          </p:cNvPr>
          <p:cNvSpPr/>
          <p:nvPr/>
        </p:nvSpPr>
        <p:spPr>
          <a:xfrm>
            <a:off x="5346423" y="3031026"/>
            <a:ext cx="380055" cy="2048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52D0FB42-0259-4BD1-95A6-7977BA133A8A}"/>
              </a:ext>
            </a:extLst>
          </p:cNvPr>
          <p:cNvSpPr/>
          <p:nvPr/>
        </p:nvSpPr>
        <p:spPr>
          <a:xfrm>
            <a:off x="5338791" y="4060822"/>
            <a:ext cx="380055" cy="2048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AD12C183-8888-4F3B-91B6-6343D6046B1E}"/>
              </a:ext>
            </a:extLst>
          </p:cNvPr>
          <p:cNvSpPr/>
          <p:nvPr/>
        </p:nvSpPr>
        <p:spPr>
          <a:xfrm>
            <a:off x="5346423" y="4576960"/>
            <a:ext cx="380055" cy="2048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B49D7B6B-DEAD-48AB-A2D1-2CE125DD307A}"/>
              </a:ext>
            </a:extLst>
          </p:cNvPr>
          <p:cNvSpPr/>
          <p:nvPr/>
        </p:nvSpPr>
        <p:spPr>
          <a:xfrm>
            <a:off x="8268376" y="2523765"/>
            <a:ext cx="380055" cy="204809"/>
          </a:xfrm>
          <a:prstGeom prst="roundRect">
            <a:avLst/>
          </a:prstGeom>
          <a:solidFill>
            <a:schemeClr val="accent6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F122FD4F-1C35-44BD-84D7-DE243C7B977C}"/>
              </a:ext>
            </a:extLst>
          </p:cNvPr>
          <p:cNvSpPr/>
          <p:nvPr/>
        </p:nvSpPr>
        <p:spPr>
          <a:xfrm>
            <a:off x="8288754" y="2018680"/>
            <a:ext cx="380055" cy="2048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E809932E-F573-4734-AF46-C9DE7D46E49B}"/>
              </a:ext>
            </a:extLst>
          </p:cNvPr>
          <p:cNvSpPr/>
          <p:nvPr/>
        </p:nvSpPr>
        <p:spPr>
          <a:xfrm>
            <a:off x="8268376" y="5615537"/>
            <a:ext cx="380055" cy="204809"/>
          </a:xfrm>
          <a:prstGeom prst="roundRect">
            <a:avLst/>
          </a:prstGeom>
          <a:solidFill>
            <a:schemeClr val="accent6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87D6E92B-2231-4791-B376-1E0245BE0B7B}"/>
              </a:ext>
            </a:extLst>
          </p:cNvPr>
          <p:cNvSpPr/>
          <p:nvPr/>
        </p:nvSpPr>
        <p:spPr>
          <a:xfrm>
            <a:off x="8276008" y="3037641"/>
            <a:ext cx="380055" cy="204809"/>
          </a:xfrm>
          <a:prstGeom prst="roundRect">
            <a:avLst/>
          </a:prstGeom>
          <a:solidFill>
            <a:schemeClr val="accent6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7D87F4E2-44DD-42D4-9F1F-BDFFB4114BF2}"/>
              </a:ext>
            </a:extLst>
          </p:cNvPr>
          <p:cNvSpPr/>
          <p:nvPr/>
        </p:nvSpPr>
        <p:spPr>
          <a:xfrm>
            <a:off x="8268375" y="6153579"/>
            <a:ext cx="380055" cy="204809"/>
          </a:xfrm>
          <a:prstGeom prst="roundRect">
            <a:avLst/>
          </a:prstGeom>
          <a:solidFill>
            <a:schemeClr val="accent6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497504DE-2269-46FC-B51C-DA626449D1A4}"/>
              </a:ext>
            </a:extLst>
          </p:cNvPr>
          <p:cNvSpPr/>
          <p:nvPr/>
        </p:nvSpPr>
        <p:spPr>
          <a:xfrm>
            <a:off x="9161180" y="3509520"/>
            <a:ext cx="380055" cy="20480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Pe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6F5ECB7-F44B-4E95-B9FA-DC4A1B22E754}"/>
              </a:ext>
            </a:extLst>
          </p:cNvPr>
          <p:cNvSpPr/>
          <p:nvPr/>
        </p:nvSpPr>
        <p:spPr>
          <a:xfrm>
            <a:off x="9624014" y="3509520"/>
            <a:ext cx="380055" cy="20480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chemeClr val="tx1"/>
                </a:solidFill>
              </a:rPr>
              <a:t>Pr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0D6C53B7-C826-4F37-B30E-17E5C71158EC}"/>
              </a:ext>
            </a:extLst>
          </p:cNvPr>
          <p:cNvSpPr/>
          <p:nvPr/>
        </p:nvSpPr>
        <p:spPr>
          <a:xfrm>
            <a:off x="8276108" y="3522433"/>
            <a:ext cx="380055" cy="2048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4471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D73EF154A21745A4B7D294624E0F37" ma:contentTypeVersion="6" ma:contentTypeDescription="Create a new document." ma:contentTypeScope="" ma:versionID="85f237651c4580394125c69293e39df3">
  <xsd:schema xmlns:xsd="http://www.w3.org/2001/XMLSchema" xmlns:xs="http://www.w3.org/2001/XMLSchema" xmlns:p="http://schemas.microsoft.com/office/2006/metadata/properties" xmlns:ns2="44563e85-d93e-468a-97fd-88b2feb52b2e" xmlns:ns3="701484cb-4692-40f6-9cd8-9f96d07aad89" targetNamespace="http://schemas.microsoft.com/office/2006/metadata/properties" ma:root="true" ma:fieldsID="241cd7f4fc25b44e8b4b682cdf892700" ns2:_="" ns3:_="">
    <xsd:import namespace="44563e85-d93e-468a-97fd-88b2feb52b2e"/>
    <xsd:import namespace="701484cb-4692-40f6-9cd8-9f96d07aad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563e85-d93e-468a-97fd-88b2feb52b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1484cb-4692-40f6-9cd8-9f96d07aad8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27086-AFC5-4ACE-ABBF-4FBE9FC72A6C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44563e85-d93e-468a-97fd-88b2feb52b2e"/>
    <ds:schemaRef ds:uri="http://schemas.openxmlformats.org/package/2006/metadata/core-properties"/>
    <ds:schemaRef ds:uri="701484cb-4692-40f6-9cd8-9f96d07aad8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31A8A5E-2812-4CA3-BDFB-91ABDCAEF5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B6AC48-8DA4-4C0C-A38A-ECEE5DB35C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563e85-d93e-468a-97fd-88b2feb52b2e"/>
    <ds:schemaRef ds:uri="701484cb-4692-40f6-9cd8-9f96d07aad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178</Words>
  <Application>Microsoft Office PowerPoint</Application>
  <PresentationFormat>Widescreen</PresentationFormat>
  <Paragraphs>113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Robertson, Daniel</dc:creator>
  <cp:lastModifiedBy>Ajwaliya, Nishit</cp:lastModifiedBy>
  <cp:revision>10</cp:revision>
  <dcterms:created xsi:type="dcterms:W3CDTF">2021-10-12T10:18:28Z</dcterms:created>
  <dcterms:modified xsi:type="dcterms:W3CDTF">2021-10-25T22:03:49Z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0x010100F6D73EF154A21745A4B7D294624E0F37</vt:lpwstr>
  </property>
</Properties>
</file>