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40" r:id="rId4"/>
    <p:sldMasterId id="2147483742" r:id="rId5"/>
  </p:sldMasterIdLst>
  <p:notesMasterIdLst>
    <p:notesMasterId r:id="rId18"/>
  </p:notesMasterIdLst>
  <p:sldIdLst>
    <p:sldId id="256" r:id="rId6"/>
    <p:sldId id="273" r:id="rId7"/>
    <p:sldId id="259" r:id="rId8"/>
    <p:sldId id="412" r:id="rId9"/>
    <p:sldId id="274" r:id="rId10"/>
    <p:sldId id="277" r:id="rId11"/>
    <p:sldId id="413" r:id="rId12"/>
    <p:sldId id="276" r:id="rId13"/>
    <p:sldId id="414" r:id="rId14"/>
    <p:sldId id="415" r:id="rId15"/>
    <p:sldId id="272" r:id="rId16"/>
    <p:sldId id="275"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Georgia" panose="02040502050405020303" pitchFamily="18" charset="0"/>
      <p:regular r:id="rId23"/>
      <p:bold r:id="rId24"/>
      <p:italic r:id="rId25"/>
      <p:boldItalic r:id="rId26"/>
    </p:embeddedFont>
    <p:embeddedFont>
      <p:font typeface="Helvetica Neue" panose="020B0604020202020204" charset="0"/>
      <p:regular r:id="rId27"/>
      <p:bold r:id="rId28"/>
      <p:italic r:id="rId29"/>
      <p:boldItalic r:id="rId30"/>
    </p:embeddedFont>
    <p:embeddedFont>
      <p:font typeface="Helvetica Neue Light" panose="020B0604020202020204" charset="0"/>
      <p:regular r:id="rId31"/>
      <p:bold r:id="rId32"/>
      <p:italic r:id="rId33"/>
      <p:boldItalic r:id="rId34"/>
    </p:embeddedFont>
    <p:embeddedFont>
      <p:font typeface="Merriweather Sans" panose="020B0604020202020204" charset="0"/>
      <p:regular r:id="rId35"/>
      <p:bold r:id="rId36"/>
      <p:italic r:id="rId37"/>
      <p:boldItalic r:id="rId38"/>
    </p:embeddedFont>
    <p:embeddedFont>
      <p:font typeface="Noto Sans Symbols"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D76628-67DA-4B62-86EB-B111723A10C2}">
  <a:tblStyle styleId="{E2D76628-67DA-4B62-86EB-B111723A10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9DFEA12-7572-4689-AE88-9D5F5BA47952}"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1F8"/>
          </a:solidFill>
        </a:fill>
      </a:tcStyle>
    </a:wholeTbl>
    <a:band1H>
      <a:tcTxStyle b="off" i="off"/>
      <a:tcStyle>
        <a:tcBdr/>
        <a:fill>
          <a:solidFill>
            <a:srgbClr val="CAE3F1"/>
          </a:solidFill>
        </a:fill>
      </a:tcStyle>
    </a:band1H>
    <a:band2H>
      <a:tcTxStyle b="off" i="off"/>
      <a:tcStyle>
        <a:tcBdr/>
      </a:tcStyle>
    </a:band2H>
    <a:band1V>
      <a:tcTxStyle b="off" i="off"/>
      <a:tcStyle>
        <a:tcBdr/>
        <a:fill>
          <a:solidFill>
            <a:srgbClr val="CAE3F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AD9BE2C2-D93C-4153-9213-D9F588E343D4}"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344" autoAdjust="0"/>
  </p:normalViewPr>
  <p:slideViewPr>
    <p:cSldViewPr snapToGrid="0">
      <p:cViewPr varScale="1">
        <p:scale>
          <a:sx n="91" d="100"/>
          <a:sy n="91" d="100"/>
        </p:scale>
        <p:origin x="10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font" Target="fonts/font23.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p1: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548" name="Google Shape;548;p1: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0" name="Google Shape;560;p2: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168861" marR="0" lvl="0" indent="-168861"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61" name="Google Shape;561;p2: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6875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SLIDES_API5858186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SLIDES_API5858186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SLIDES_API5858186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SLIDES_API5858186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9068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567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SLIDES_API5858186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SLIDES_API5858186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008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Photo Content - GBE BETL">
  <p:cSld name="Title and Photo Content - GBE BETL">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8434597" y="5"/>
            <a:ext cx="3393016" cy="808037"/>
          </a:xfrm>
          <a:prstGeom prst="rect">
            <a:avLst/>
          </a:prstGeom>
          <a:noFill/>
          <a:ln>
            <a:noFill/>
          </a:ln>
        </p:spPr>
      </p:pic>
      <p:sp>
        <p:nvSpPr>
          <p:cNvPr id="18" name="Google Shape;18;p2"/>
          <p:cNvSpPr>
            <a:spLocks noGrp="1"/>
          </p:cNvSpPr>
          <p:nvPr>
            <p:ph type="pic" idx="2"/>
          </p:nvPr>
        </p:nvSpPr>
        <p:spPr>
          <a:xfrm>
            <a:off x="7897380" y="3459167"/>
            <a:ext cx="2087032" cy="1573211"/>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R="0" lvl="5"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R="0" lvl="6"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R="0" lvl="7"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R="0" lvl="8"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19" name="Google Shape;19;p2"/>
          <p:cNvSpPr>
            <a:spLocks noGrp="1"/>
          </p:cNvSpPr>
          <p:nvPr>
            <p:ph type="pic" idx="3"/>
          </p:nvPr>
        </p:nvSpPr>
        <p:spPr>
          <a:xfrm>
            <a:off x="10066656" y="3459175"/>
            <a:ext cx="2125345" cy="1572526"/>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800"/>
              <a:buFont typeface="Noto Sans Symbols"/>
              <a:buNone/>
              <a:defRPr sz="8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R="0" lvl="5"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R="0" lvl="6"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R="0" lvl="7"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R="0" lvl="8"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20" name="Google Shape;20;p2"/>
          <p:cNvSpPr>
            <a:spLocks noGrp="1"/>
          </p:cNvSpPr>
          <p:nvPr>
            <p:ph type="pic" idx="4"/>
          </p:nvPr>
        </p:nvSpPr>
        <p:spPr>
          <a:xfrm>
            <a:off x="7897384" y="1706783"/>
            <a:ext cx="4294617" cy="1691044"/>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800"/>
              <a:buFont typeface="Noto Sans Symbols"/>
              <a:buNone/>
              <a:defRPr sz="8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R="0" lvl="5"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R="0" lvl="6"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R="0" lvl="7"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R="0" lvl="8"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21" name="Google Shape;21;p2"/>
          <p:cNvSpPr>
            <a:spLocks noGrp="1"/>
          </p:cNvSpPr>
          <p:nvPr>
            <p:ph type="pic" idx="5"/>
          </p:nvPr>
        </p:nvSpPr>
        <p:spPr>
          <a:xfrm>
            <a:off x="1" y="1707309"/>
            <a:ext cx="7810003" cy="3324392"/>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900"/>
              <a:buFont typeface="Noto Sans Symbols"/>
              <a:buNone/>
              <a:defRPr sz="9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R="0" lvl="5"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R="0" lvl="6"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R="0" lvl="7"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R="0" lvl="8"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22" name="Google Shape;22;p2"/>
          <p:cNvSpPr txBox="1">
            <a:spLocks noGrp="1"/>
          </p:cNvSpPr>
          <p:nvPr>
            <p:ph type="body" idx="1"/>
          </p:nvPr>
        </p:nvSpPr>
        <p:spPr>
          <a:xfrm>
            <a:off x="448442" y="5301649"/>
            <a:ext cx="7215217" cy="369327"/>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0"/>
              </a:spcBef>
              <a:spcAft>
                <a:spcPts val="0"/>
              </a:spcAft>
              <a:buClr>
                <a:schemeClr val="accent1"/>
              </a:buClr>
              <a:buSzPts val="2000"/>
              <a:buFont typeface="Arial"/>
              <a:buNone/>
              <a:defRPr sz="2000" b="0" i="0" u="none" strike="noStrike" cap="none">
                <a:solidFill>
                  <a:schemeClr val="dk2"/>
                </a:solidFill>
                <a:latin typeface="Arial"/>
                <a:ea typeface="Arial"/>
                <a:cs typeface="Arial"/>
                <a:sym typeface="Arial"/>
              </a:defRPr>
            </a:lvl1pPr>
            <a:lvl2pPr marL="914400" marR="0" lvl="1" indent="-342900" algn="l">
              <a:lnSpc>
                <a:spcPct val="100000"/>
              </a:lnSpc>
              <a:spcBef>
                <a:spcPts val="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23" name="Google Shape;23;p2"/>
          <p:cNvSpPr txBox="1">
            <a:spLocks noGrp="1"/>
          </p:cNvSpPr>
          <p:nvPr>
            <p:ph type="body" idx="6"/>
          </p:nvPr>
        </p:nvSpPr>
        <p:spPr>
          <a:xfrm>
            <a:off x="448442" y="5663544"/>
            <a:ext cx="7215217" cy="31392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0"/>
              </a:spcBef>
              <a:spcAft>
                <a:spcPts val="0"/>
              </a:spcAft>
              <a:buClr>
                <a:schemeClr val="accent1"/>
              </a:buClr>
              <a:buSzPts val="1600"/>
              <a:buFont typeface="Arial"/>
              <a:buNone/>
              <a:defRPr sz="1600" b="0" i="0" u="none" strike="noStrike" cap="none">
                <a:solidFill>
                  <a:schemeClr val="dk2"/>
                </a:solidFill>
                <a:latin typeface="Arial"/>
                <a:ea typeface="Arial"/>
                <a:cs typeface="Arial"/>
                <a:sym typeface="Arial"/>
              </a:defRPr>
            </a:lvl1pPr>
            <a:lvl2pPr marL="914400" marR="0" lvl="1" indent="-342900" algn="l">
              <a:lnSpc>
                <a:spcPct val="100000"/>
              </a:lnSpc>
              <a:spcBef>
                <a:spcPts val="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24" name="Google Shape;24;p2"/>
          <p:cNvSpPr txBox="1">
            <a:spLocks noGrp="1"/>
          </p:cNvSpPr>
          <p:nvPr>
            <p:ph type="title"/>
          </p:nvPr>
        </p:nvSpPr>
        <p:spPr>
          <a:xfrm>
            <a:off x="592667" y="674687"/>
            <a:ext cx="10985500" cy="523874"/>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6pPr>
            <a:lvl7pPr marR="0" lvl="6"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7pPr>
            <a:lvl8pPr marR="0" lvl="7"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8pPr>
            <a:lvl9pPr marR="0" lvl="8"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9pPr>
          </a:lstStyle>
          <a:p>
            <a:endParaRPr/>
          </a:p>
        </p:txBody>
      </p:sp>
      <p:sp>
        <p:nvSpPr>
          <p:cNvPr id="25" name="Google Shape;25;p2"/>
          <p:cNvSpPr txBox="1">
            <a:spLocks noGrp="1"/>
          </p:cNvSpPr>
          <p:nvPr>
            <p:ph type="sldNum" idx="12"/>
          </p:nvPr>
        </p:nvSpPr>
        <p:spPr>
          <a:xfrm>
            <a:off x="11341101" y="6492880"/>
            <a:ext cx="850899" cy="365125"/>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Clr>
                <a:srgbClr val="000000"/>
              </a:buClr>
              <a:buSzPts val="250"/>
              <a:buFont typeface="Arial"/>
              <a:buNone/>
              <a:defRPr sz="1000"/>
            </a:lvl1pPr>
            <a:lvl2pPr marL="0" lvl="1" indent="0" algn="r">
              <a:lnSpc>
                <a:spcPct val="100000"/>
              </a:lnSpc>
              <a:spcBef>
                <a:spcPts val="0"/>
              </a:spcBef>
              <a:spcAft>
                <a:spcPts val="0"/>
              </a:spcAft>
              <a:buClr>
                <a:srgbClr val="000000"/>
              </a:buClr>
              <a:buSzPts val="250"/>
              <a:buFont typeface="Arial"/>
              <a:buNone/>
              <a:defRPr sz="1000"/>
            </a:lvl2pPr>
            <a:lvl3pPr marL="0" lvl="2" indent="0" algn="r">
              <a:lnSpc>
                <a:spcPct val="100000"/>
              </a:lnSpc>
              <a:spcBef>
                <a:spcPts val="0"/>
              </a:spcBef>
              <a:spcAft>
                <a:spcPts val="0"/>
              </a:spcAft>
              <a:buClr>
                <a:srgbClr val="000000"/>
              </a:buClr>
              <a:buSzPts val="250"/>
              <a:buFont typeface="Arial"/>
              <a:buNone/>
              <a:defRPr sz="1000"/>
            </a:lvl3pPr>
            <a:lvl4pPr marL="0" lvl="3" indent="0" algn="r">
              <a:lnSpc>
                <a:spcPct val="100000"/>
              </a:lnSpc>
              <a:spcBef>
                <a:spcPts val="0"/>
              </a:spcBef>
              <a:spcAft>
                <a:spcPts val="0"/>
              </a:spcAft>
              <a:buClr>
                <a:srgbClr val="000000"/>
              </a:buClr>
              <a:buSzPts val="250"/>
              <a:buFont typeface="Arial"/>
              <a:buNone/>
              <a:defRPr sz="1000"/>
            </a:lvl4pPr>
            <a:lvl5pPr marL="0" lvl="4" indent="0" algn="r">
              <a:lnSpc>
                <a:spcPct val="100000"/>
              </a:lnSpc>
              <a:spcBef>
                <a:spcPts val="0"/>
              </a:spcBef>
              <a:spcAft>
                <a:spcPts val="0"/>
              </a:spcAft>
              <a:buClr>
                <a:srgbClr val="000000"/>
              </a:buClr>
              <a:buSzPts val="250"/>
              <a:buFont typeface="Arial"/>
              <a:buNone/>
              <a:defRPr sz="1000"/>
            </a:lvl5pPr>
            <a:lvl6pPr marL="0" lvl="5" indent="0" algn="r">
              <a:lnSpc>
                <a:spcPct val="100000"/>
              </a:lnSpc>
              <a:spcBef>
                <a:spcPts val="0"/>
              </a:spcBef>
              <a:spcAft>
                <a:spcPts val="0"/>
              </a:spcAft>
              <a:buClr>
                <a:srgbClr val="000000"/>
              </a:buClr>
              <a:buSzPts val="250"/>
              <a:buFont typeface="Arial"/>
              <a:buNone/>
              <a:defRPr sz="1000"/>
            </a:lvl6pPr>
            <a:lvl7pPr marL="0" lvl="6" indent="0" algn="r">
              <a:lnSpc>
                <a:spcPct val="100000"/>
              </a:lnSpc>
              <a:spcBef>
                <a:spcPts val="0"/>
              </a:spcBef>
              <a:spcAft>
                <a:spcPts val="0"/>
              </a:spcAft>
              <a:buClr>
                <a:srgbClr val="000000"/>
              </a:buClr>
              <a:buSzPts val="250"/>
              <a:buFont typeface="Arial"/>
              <a:buNone/>
              <a:defRPr sz="1000"/>
            </a:lvl7pPr>
            <a:lvl8pPr marL="0" lvl="7" indent="0" algn="r">
              <a:lnSpc>
                <a:spcPct val="100000"/>
              </a:lnSpc>
              <a:spcBef>
                <a:spcPts val="0"/>
              </a:spcBef>
              <a:spcAft>
                <a:spcPts val="0"/>
              </a:spcAft>
              <a:buClr>
                <a:srgbClr val="000000"/>
              </a:buClr>
              <a:buSzPts val="250"/>
              <a:buFont typeface="Arial"/>
              <a:buNone/>
              <a:defRPr sz="1000"/>
            </a:lvl8pPr>
            <a:lvl9pPr marL="0" lvl="8" indent="0" algn="r">
              <a:lnSpc>
                <a:spcPct val="100000"/>
              </a:lnSpc>
              <a:spcBef>
                <a:spcPts val="0"/>
              </a:spcBef>
              <a:spcAft>
                <a:spcPts val="0"/>
              </a:spcAft>
              <a:buClr>
                <a:srgbClr val="000000"/>
              </a:buClr>
              <a:buSzPts val="250"/>
              <a:buFont typeface="Arial"/>
              <a:buNone/>
              <a:defRPr sz="10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951413" y="2103438"/>
            <a:ext cx="4936800" cy="25644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75" name="Google Shape;175;p30"/>
          <p:cNvSpPr txBox="1">
            <a:spLocks noGrp="1"/>
          </p:cNvSpPr>
          <p:nvPr>
            <p:ph type="subTitle" idx="1"/>
          </p:nvPr>
        </p:nvSpPr>
        <p:spPr>
          <a:xfrm>
            <a:off x="442912" y="0"/>
            <a:ext cx="4344900"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194539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951413" y="2103438"/>
            <a:ext cx="4936800" cy="25644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75" name="Google Shape;175;p30"/>
          <p:cNvSpPr txBox="1">
            <a:spLocks noGrp="1"/>
          </p:cNvSpPr>
          <p:nvPr>
            <p:ph type="subTitle" idx="1"/>
          </p:nvPr>
        </p:nvSpPr>
        <p:spPr>
          <a:xfrm>
            <a:off x="442912" y="0"/>
            <a:ext cx="4344900"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176"/>
        <p:cNvGrpSpPr/>
        <p:nvPr/>
      </p:nvGrpSpPr>
      <p:grpSpPr>
        <a:xfrm>
          <a:off x="0" y="0"/>
          <a:ext cx="0" cy="0"/>
          <a:chOff x="0" y="0"/>
          <a:chExt cx="0" cy="0"/>
        </a:xfrm>
      </p:grpSpPr>
      <p:sp>
        <p:nvSpPr>
          <p:cNvPr id="177" name="Google Shape;177;p31"/>
          <p:cNvSpPr/>
          <p:nvPr/>
        </p:nvSpPr>
        <p:spPr>
          <a:xfrm>
            <a:off x="0" y="0"/>
            <a:ext cx="809640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 name="Google Shape;178;p31"/>
          <p:cNvSpPr/>
          <p:nvPr/>
        </p:nvSpPr>
        <p:spPr>
          <a:xfrm>
            <a:off x="0" y="3429000"/>
            <a:ext cx="8096400" cy="1143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9" name="Google Shape;179;p31"/>
          <p:cNvSpPr/>
          <p:nvPr/>
        </p:nvSpPr>
        <p:spPr>
          <a:xfrm>
            <a:off x="8096250" y="0"/>
            <a:ext cx="4095600" cy="3429000"/>
          </a:xfrm>
          <a:prstGeom prst="rect">
            <a:avLst/>
          </a:prstGeom>
          <a:solidFill>
            <a:srgbClr val="EB8C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0" name="Google Shape;180;p31"/>
          <p:cNvSpPr txBox="1">
            <a:spLocks noGrp="1"/>
          </p:cNvSpPr>
          <p:nvPr>
            <p:ph type="ctrTitle"/>
          </p:nvPr>
        </p:nvSpPr>
        <p:spPr>
          <a:xfrm>
            <a:off x="442912" y="428625"/>
            <a:ext cx="7418400" cy="26517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81" name="Google Shape;181;p31"/>
          <p:cNvSpPr txBox="1">
            <a:spLocks noGrp="1"/>
          </p:cNvSpPr>
          <p:nvPr>
            <p:ph type="subTitle" idx="1"/>
          </p:nvPr>
        </p:nvSpPr>
        <p:spPr>
          <a:xfrm>
            <a:off x="442914" y="3749040"/>
            <a:ext cx="54738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182" name="Google Shape;182;p31"/>
          <p:cNvPicPr preferRelativeResize="0"/>
          <p:nvPr/>
        </p:nvPicPr>
        <p:blipFill rotWithShape="1">
          <a:blip r:embed="rId2">
            <a:alphaModFix/>
          </a:blip>
          <a:srcRect/>
          <a:stretch/>
        </p:blipFill>
        <p:spPr>
          <a:xfrm>
            <a:off x="185139" y="5330952"/>
            <a:ext cx="1636775" cy="1351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183"/>
        <p:cNvGrpSpPr/>
        <p:nvPr/>
      </p:nvGrpSpPr>
      <p:grpSpPr>
        <a:xfrm>
          <a:off x="0" y="0"/>
          <a:ext cx="0" cy="0"/>
          <a:chOff x="0" y="0"/>
          <a:chExt cx="0" cy="0"/>
        </a:xfrm>
      </p:grpSpPr>
      <p:sp>
        <p:nvSpPr>
          <p:cNvPr id="184" name="Google Shape;184;p32"/>
          <p:cNvSpPr/>
          <p:nvPr/>
        </p:nvSpPr>
        <p:spPr>
          <a:xfrm>
            <a:off x="0" y="0"/>
            <a:ext cx="8096400" cy="3429000"/>
          </a:xfrm>
          <a:prstGeom prst="rect">
            <a:avLst/>
          </a:prstGeom>
          <a:solidFill>
            <a:srgbClr val="7D7D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5" name="Google Shape;185;p32"/>
          <p:cNvSpPr/>
          <p:nvPr/>
        </p:nvSpPr>
        <p:spPr>
          <a:xfrm>
            <a:off x="0" y="3429000"/>
            <a:ext cx="8096400" cy="1143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6" name="Google Shape;186;p32"/>
          <p:cNvSpPr/>
          <p:nvPr/>
        </p:nvSpPr>
        <p:spPr>
          <a:xfrm>
            <a:off x="8096250" y="0"/>
            <a:ext cx="4095600" cy="3429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7" name="Google Shape;187;p32"/>
          <p:cNvSpPr txBox="1">
            <a:spLocks noGrp="1"/>
          </p:cNvSpPr>
          <p:nvPr>
            <p:ph type="ctrTitle"/>
          </p:nvPr>
        </p:nvSpPr>
        <p:spPr>
          <a:xfrm>
            <a:off x="442912" y="428625"/>
            <a:ext cx="7418400" cy="26517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88" name="Google Shape;188;p32"/>
          <p:cNvSpPr txBox="1">
            <a:spLocks noGrp="1"/>
          </p:cNvSpPr>
          <p:nvPr>
            <p:ph type="subTitle" idx="1"/>
          </p:nvPr>
        </p:nvSpPr>
        <p:spPr>
          <a:xfrm>
            <a:off x="442914" y="3749040"/>
            <a:ext cx="54774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189" name="Google Shape;189;p32"/>
          <p:cNvPicPr preferRelativeResize="0"/>
          <p:nvPr/>
        </p:nvPicPr>
        <p:blipFill rotWithShape="1">
          <a:blip r:embed="rId2">
            <a:alphaModFix/>
          </a:blip>
          <a:srcRect/>
          <a:stretch/>
        </p:blipFill>
        <p:spPr>
          <a:xfrm>
            <a:off x="185139" y="5330952"/>
            <a:ext cx="1636775" cy="135118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1 Dark Grey">
  <p:cSld name="Title Slide 1 Dark Grey">
    <p:spTree>
      <p:nvGrpSpPr>
        <p:cNvPr id="1" name="Shape 190"/>
        <p:cNvGrpSpPr/>
        <p:nvPr/>
      </p:nvGrpSpPr>
      <p:grpSpPr>
        <a:xfrm>
          <a:off x="0" y="0"/>
          <a:ext cx="0" cy="0"/>
          <a:chOff x="0" y="0"/>
          <a:chExt cx="0" cy="0"/>
        </a:xfrm>
      </p:grpSpPr>
      <p:sp>
        <p:nvSpPr>
          <p:cNvPr id="191" name="Google Shape;191;p33"/>
          <p:cNvSpPr/>
          <p:nvPr/>
        </p:nvSpPr>
        <p:spPr>
          <a:xfrm>
            <a:off x="0" y="0"/>
            <a:ext cx="809640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2" name="Google Shape;192;p33"/>
          <p:cNvSpPr/>
          <p:nvPr/>
        </p:nvSpPr>
        <p:spPr>
          <a:xfrm>
            <a:off x="0" y="3429000"/>
            <a:ext cx="8096400" cy="1143000"/>
          </a:xfrm>
          <a:prstGeom prst="rect">
            <a:avLst/>
          </a:prstGeom>
          <a:solidFill>
            <a:srgbClr val="7D7D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6"/>
              </a:solidFill>
              <a:latin typeface="Arial"/>
              <a:ea typeface="Arial"/>
              <a:cs typeface="Arial"/>
              <a:sym typeface="Arial"/>
            </a:endParaRPr>
          </a:p>
        </p:txBody>
      </p:sp>
      <p:sp>
        <p:nvSpPr>
          <p:cNvPr id="193" name="Google Shape;193;p33"/>
          <p:cNvSpPr/>
          <p:nvPr/>
        </p:nvSpPr>
        <p:spPr>
          <a:xfrm>
            <a:off x="8096250" y="0"/>
            <a:ext cx="4095600" cy="3429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4" name="Google Shape;194;p33"/>
          <p:cNvSpPr txBox="1">
            <a:spLocks noGrp="1"/>
          </p:cNvSpPr>
          <p:nvPr>
            <p:ph type="ctrTitle"/>
          </p:nvPr>
        </p:nvSpPr>
        <p:spPr>
          <a:xfrm>
            <a:off x="442912" y="428625"/>
            <a:ext cx="7418400" cy="26517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95" name="Google Shape;195;p33"/>
          <p:cNvSpPr txBox="1">
            <a:spLocks noGrp="1"/>
          </p:cNvSpPr>
          <p:nvPr>
            <p:ph type="subTitle" idx="1"/>
          </p:nvPr>
        </p:nvSpPr>
        <p:spPr>
          <a:xfrm>
            <a:off x="442914" y="3749040"/>
            <a:ext cx="54738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196" name="Google Shape;196;p33"/>
          <p:cNvPicPr preferRelativeResize="0"/>
          <p:nvPr/>
        </p:nvPicPr>
        <p:blipFill rotWithShape="1">
          <a:blip r:embed="rId2">
            <a:alphaModFix/>
          </a:blip>
          <a:srcRect/>
          <a:stretch/>
        </p:blipFill>
        <p:spPr>
          <a:xfrm>
            <a:off x="185139" y="5330952"/>
            <a:ext cx="1636775" cy="135118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rgbClr val="464646"/>
        </a:solidFill>
        <a:effectLst/>
      </p:bgPr>
    </p:bg>
    <p:spTree>
      <p:nvGrpSpPr>
        <p:cNvPr id="1" name="Shape 197"/>
        <p:cNvGrpSpPr/>
        <p:nvPr/>
      </p:nvGrpSpPr>
      <p:grpSpPr>
        <a:xfrm>
          <a:off x="0" y="0"/>
          <a:ext cx="0" cy="0"/>
          <a:chOff x="0" y="0"/>
          <a:chExt cx="0" cy="0"/>
        </a:xfrm>
      </p:grpSpPr>
      <p:sp>
        <p:nvSpPr>
          <p:cNvPr id="198" name="Google Shape;198;p34"/>
          <p:cNvSpPr txBox="1">
            <a:spLocks noGrp="1"/>
          </p:cNvSpPr>
          <p:nvPr>
            <p:ph type="ctrTitle"/>
          </p:nvPr>
        </p:nvSpPr>
        <p:spPr>
          <a:xfrm>
            <a:off x="442912" y="428625"/>
            <a:ext cx="7418400" cy="26517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199" name="Google Shape;199;p34"/>
          <p:cNvSpPr txBox="1">
            <a:spLocks noGrp="1"/>
          </p:cNvSpPr>
          <p:nvPr>
            <p:ph type="subTitle" idx="1"/>
          </p:nvPr>
        </p:nvSpPr>
        <p:spPr>
          <a:xfrm>
            <a:off x="442913" y="3749040"/>
            <a:ext cx="54738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00" name="Google Shape;200;p34"/>
          <p:cNvPicPr preferRelativeResize="0"/>
          <p:nvPr/>
        </p:nvPicPr>
        <p:blipFill rotWithShape="1">
          <a:blip r:embed="rId2">
            <a:alphaModFix/>
          </a:blip>
          <a:srcRect/>
          <a:stretch/>
        </p:blipFill>
        <p:spPr>
          <a:xfrm>
            <a:off x="185139" y="5330952"/>
            <a:ext cx="1636775" cy="135118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201"/>
        <p:cNvGrpSpPr/>
        <p:nvPr/>
      </p:nvGrpSpPr>
      <p:grpSpPr>
        <a:xfrm>
          <a:off x="0" y="0"/>
          <a:ext cx="0" cy="0"/>
          <a:chOff x="0" y="0"/>
          <a:chExt cx="0" cy="0"/>
        </a:xfrm>
      </p:grpSpPr>
      <p:sp>
        <p:nvSpPr>
          <p:cNvPr id="202" name="Google Shape;202;p35"/>
          <p:cNvSpPr txBox="1">
            <a:spLocks noGrp="1"/>
          </p:cNvSpPr>
          <p:nvPr>
            <p:ph type="ctrTitle"/>
          </p:nvPr>
        </p:nvSpPr>
        <p:spPr>
          <a:xfrm>
            <a:off x="442912" y="428625"/>
            <a:ext cx="7418400" cy="26517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6000"/>
              <a:buFont typeface="Georgia"/>
              <a:buNone/>
              <a:defRPr sz="6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03" name="Google Shape;203;p35"/>
          <p:cNvSpPr txBox="1">
            <a:spLocks noGrp="1"/>
          </p:cNvSpPr>
          <p:nvPr>
            <p:ph type="subTitle" idx="1"/>
          </p:nvPr>
        </p:nvSpPr>
        <p:spPr>
          <a:xfrm>
            <a:off x="442913" y="3749040"/>
            <a:ext cx="54738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pic>
        <p:nvPicPr>
          <p:cNvPr id="204" name="Google Shape;204;p35"/>
          <p:cNvPicPr preferRelativeResize="0"/>
          <p:nvPr/>
        </p:nvPicPr>
        <p:blipFill rotWithShape="1">
          <a:blip r:embed="rId2">
            <a:alphaModFix/>
          </a:blip>
          <a:srcRect/>
          <a:stretch/>
        </p:blipFill>
        <p:spPr>
          <a:xfrm>
            <a:off x="185139" y="5330952"/>
            <a:ext cx="1636775" cy="135118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205"/>
        <p:cNvGrpSpPr/>
        <p:nvPr/>
      </p:nvGrpSpPr>
      <p:grpSpPr>
        <a:xfrm>
          <a:off x="0" y="0"/>
          <a:ext cx="0" cy="0"/>
          <a:chOff x="0" y="0"/>
          <a:chExt cx="0" cy="0"/>
        </a:xfrm>
      </p:grpSpPr>
      <p:sp>
        <p:nvSpPr>
          <p:cNvPr id="206" name="Google Shape;206;p36"/>
          <p:cNvSpPr/>
          <p:nvPr/>
        </p:nvSpPr>
        <p:spPr>
          <a:xfrm>
            <a:off x="6096000" y="0"/>
            <a:ext cx="6096000" cy="45759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07" name="Google Shape;207;p36"/>
          <p:cNvSpPr/>
          <p:nvPr/>
        </p:nvSpPr>
        <p:spPr>
          <a:xfrm>
            <a:off x="0" y="0"/>
            <a:ext cx="6096000" cy="45759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8" name="Google Shape;208;p36"/>
          <p:cNvSpPr/>
          <p:nvPr/>
        </p:nvSpPr>
        <p:spPr>
          <a:xfrm>
            <a:off x="0" y="4575812"/>
            <a:ext cx="6096000" cy="22821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9" name="Google Shape;209;p36"/>
          <p:cNvSpPr txBox="1">
            <a:spLocks noGrp="1"/>
          </p:cNvSpPr>
          <p:nvPr>
            <p:ph type="ctrTitle"/>
          </p:nvPr>
        </p:nvSpPr>
        <p:spPr>
          <a:xfrm>
            <a:off x="442913" y="428625"/>
            <a:ext cx="5473800" cy="22860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10" name="Google Shape;210;p36"/>
          <p:cNvSpPr txBox="1">
            <a:spLocks noGrp="1"/>
          </p:cNvSpPr>
          <p:nvPr>
            <p:ph type="subTitle" idx="1"/>
          </p:nvPr>
        </p:nvSpPr>
        <p:spPr>
          <a:xfrm>
            <a:off x="442913" y="5101594"/>
            <a:ext cx="54738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11" name="Google Shape;211;p36"/>
          <p:cNvPicPr preferRelativeResize="0"/>
          <p:nvPr/>
        </p:nvPicPr>
        <p:blipFill rotWithShape="1">
          <a:blip r:embed="rId2">
            <a:alphaModFix/>
          </a:blip>
          <a:srcRect/>
          <a:stretch/>
        </p:blipFill>
        <p:spPr>
          <a:xfrm>
            <a:off x="10337737" y="5330952"/>
            <a:ext cx="1636775" cy="135118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12"/>
        <p:cNvGrpSpPr/>
        <p:nvPr/>
      </p:nvGrpSpPr>
      <p:grpSpPr>
        <a:xfrm>
          <a:off x="0" y="0"/>
          <a:ext cx="0" cy="0"/>
          <a:chOff x="0" y="0"/>
          <a:chExt cx="0" cy="0"/>
        </a:xfrm>
      </p:grpSpPr>
      <p:sp>
        <p:nvSpPr>
          <p:cNvPr id="213" name="Google Shape;213;p37"/>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14" name="Google Shape;214;p37"/>
          <p:cNvSpPr/>
          <p:nvPr/>
        </p:nvSpPr>
        <p:spPr>
          <a:xfrm>
            <a:off x="0" y="0"/>
            <a:ext cx="6096000" cy="3429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5" name="Google Shape;215;p37"/>
          <p:cNvSpPr/>
          <p:nvPr/>
        </p:nvSpPr>
        <p:spPr>
          <a:xfrm>
            <a:off x="0" y="3429000"/>
            <a:ext cx="6096000" cy="1143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6" name="Google Shape;216;p37"/>
          <p:cNvSpPr txBox="1">
            <a:spLocks noGrp="1"/>
          </p:cNvSpPr>
          <p:nvPr>
            <p:ph type="ctrTitle"/>
          </p:nvPr>
        </p:nvSpPr>
        <p:spPr>
          <a:xfrm>
            <a:off x="442913" y="428625"/>
            <a:ext cx="5473800" cy="22860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17" name="Google Shape;217;p37"/>
          <p:cNvSpPr txBox="1">
            <a:spLocks noGrp="1"/>
          </p:cNvSpPr>
          <p:nvPr>
            <p:ph type="subTitle" idx="1"/>
          </p:nvPr>
        </p:nvSpPr>
        <p:spPr>
          <a:xfrm>
            <a:off x="442913" y="3749040"/>
            <a:ext cx="54738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18" name="Google Shape;218;p37"/>
          <p:cNvPicPr preferRelativeResize="0"/>
          <p:nvPr/>
        </p:nvPicPr>
        <p:blipFill rotWithShape="1">
          <a:blip r:embed="rId2">
            <a:alphaModFix/>
          </a:blip>
          <a:srcRect/>
          <a:stretch/>
        </p:blipFill>
        <p:spPr>
          <a:xfrm>
            <a:off x="185139" y="5330952"/>
            <a:ext cx="1636775" cy="135118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219"/>
        <p:cNvGrpSpPr/>
        <p:nvPr/>
      </p:nvGrpSpPr>
      <p:grpSpPr>
        <a:xfrm>
          <a:off x="0" y="0"/>
          <a:ext cx="0" cy="0"/>
          <a:chOff x="0" y="0"/>
          <a:chExt cx="0" cy="0"/>
        </a:xfrm>
      </p:grpSpPr>
      <p:grpSp>
        <p:nvGrpSpPr>
          <p:cNvPr id="220" name="Google Shape;220;p38"/>
          <p:cNvGrpSpPr/>
          <p:nvPr/>
        </p:nvGrpSpPr>
        <p:grpSpPr>
          <a:xfrm>
            <a:off x="-1" y="-1"/>
            <a:ext cx="12191893" cy="6857975"/>
            <a:chOff x="-1" y="-1"/>
            <a:chExt cx="12191893" cy="6857975"/>
          </a:xfrm>
        </p:grpSpPr>
        <p:grpSp>
          <p:nvGrpSpPr>
            <p:cNvPr id="221" name="Google Shape;221;p38"/>
            <p:cNvGrpSpPr/>
            <p:nvPr/>
          </p:nvGrpSpPr>
          <p:grpSpPr>
            <a:xfrm>
              <a:off x="-1" y="-1"/>
              <a:ext cx="12191893" cy="6857975"/>
              <a:chOff x="152400" y="152400"/>
              <a:chExt cx="12196772" cy="6862779"/>
            </a:xfrm>
          </p:grpSpPr>
          <p:sp>
            <p:nvSpPr>
              <p:cNvPr id="222" name="Google Shape;222;p38"/>
              <p:cNvSpPr/>
              <p:nvPr/>
            </p:nvSpPr>
            <p:spPr>
              <a:xfrm>
                <a:off x="152400" y="3775075"/>
                <a:ext cx="9142419" cy="77787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 name="Google Shape;223;p38"/>
              <p:cNvSpPr/>
              <p:nvPr/>
            </p:nvSpPr>
            <p:spPr>
              <a:xfrm>
                <a:off x="152400" y="152400"/>
                <a:ext cx="12196772" cy="6862779"/>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24" name="Google Shape;224;p38"/>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225" name="Google Shape;225;p38"/>
          <p:cNvSpPr txBox="1">
            <a:spLocks noGrp="1"/>
          </p:cNvSpPr>
          <p:nvPr>
            <p:ph type="subTitle" idx="1"/>
          </p:nvPr>
        </p:nvSpPr>
        <p:spPr>
          <a:xfrm>
            <a:off x="442914" y="3713607"/>
            <a:ext cx="5473800" cy="5922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226" name="Google Shape;226;p38"/>
          <p:cNvSpPr txBox="1">
            <a:spLocks noGrp="1"/>
          </p:cNvSpPr>
          <p:nvPr>
            <p:ph type="ctrTitle"/>
          </p:nvPr>
        </p:nvSpPr>
        <p:spPr>
          <a:xfrm>
            <a:off x="442914" y="428623"/>
            <a:ext cx="7418400" cy="2011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p3"/>
          <p:cNvSpPr txBox="1">
            <a:spLocks noGrp="1"/>
          </p:cNvSpPr>
          <p:nvPr>
            <p:ph type="body" idx="1"/>
          </p:nvPr>
        </p:nvSpPr>
        <p:spPr>
          <a:xfrm>
            <a:off x="609603" y="1467716"/>
            <a:ext cx="10993967" cy="4859338"/>
          </a:xfrm>
          <a:prstGeom prst="rect">
            <a:avLst/>
          </a:prstGeom>
          <a:noFill/>
          <a:ln>
            <a:noFill/>
          </a:ln>
        </p:spPr>
        <p:txBody>
          <a:bodyPr spcFirstLastPara="1" wrap="square" lIns="91425" tIns="91425" rIns="91425" bIns="91425" anchor="t" anchorCtr="0">
            <a:noAutofit/>
          </a:bodyPr>
          <a:lstStyle>
            <a:lvl1pPr marL="457200" marR="0" lvl="0" indent="-419100" algn="l">
              <a:lnSpc>
                <a:spcPct val="100000"/>
              </a:lnSpc>
              <a:spcBef>
                <a:spcPts val="0"/>
              </a:spcBef>
              <a:spcAft>
                <a:spcPts val="0"/>
              </a:spcAft>
              <a:buClr>
                <a:schemeClr val="accent1"/>
              </a:buClr>
              <a:buSzPts val="3000"/>
              <a:buFont typeface="Noto Sans Symbols"/>
              <a:buChar char="◼"/>
              <a:defRPr sz="3000" b="0" i="0" u="none" strike="noStrike" cap="none">
                <a:solidFill>
                  <a:schemeClr val="dk1"/>
                </a:solidFill>
                <a:latin typeface="Arial"/>
                <a:ea typeface="Arial"/>
                <a:cs typeface="Arial"/>
                <a:sym typeface="Arial"/>
              </a:defRPr>
            </a:lvl1pPr>
            <a:lvl2pPr marL="914400" marR="0" lvl="1" indent="-342900" algn="l">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28" name="Google Shape;28;p3"/>
          <p:cNvSpPr txBox="1">
            <a:spLocks noGrp="1"/>
          </p:cNvSpPr>
          <p:nvPr>
            <p:ph type="title"/>
          </p:nvPr>
        </p:nvSpPr>
        <p:spPr>
          <a:xfrm>
            <a:off x="609600" y="228600"/>
            <a:ext cx="8432800" cy="11430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6pPr>
            <a:lvl7pPr marR="0" lvl="6"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7pPr>
            <a:lvl8pPr marR="0" lvl="7"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8pPr>
            <a:lvl9pPr marR="0" lvl="8"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9pPr>
          </a:lstStyle>
          <a:p>
            <a:endParaRPr/>
          </a:p>
        </p:txBody>
      </p:sp>
      <p:sp>
        <p:nvSpPr>
          <p:cNvPr id="29" name="Google Shape;29;p3"/>
          <p:cNvSpPr txBox="1">
            <a:spLocks noGrp="1"/>
          </p:cNvSpPr>
          <p:nvPr>
            <p:ph type="sldNum" idx="12"/>
          </p:nvPr>
        </p:nvSpPr>
        <p:spPr>
          <a:xfrm>
            <a:off x="11341101" y="6492880"/>
            <a:ext cx="850899" cy="365125"/>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Clr>
                <a:srgbClr val="000000"/>
              </a:buClr>
              <a:buSzPts val="250"/>
              <a:buFont typeface="Arial"/>
              <a:buNone/>
              <a:defRPr sz="1000"/>
            </a:lvl1pPr>
            <a:lvl2pPr marL="0" lvl="1" indent="0" algn="r">
              <a:lnSpc>
                <a:spcPct val="100000"/>
              </a:lnSpc>
              <a:spcBef>
                <a:spcPts val="0"/>
              </a:spcBef>
              <a:spcAft>
                <a:spcPts val="0"/>
              </a:spcAft>
              <a:buClr>
                <a:srgbClr val="000000"/>
              </a:buClr>
              <a:buSzPts val="250"/>
              <a:buFont typeface="Arial"/>
              <a:buNone/>
              <a:defRPr sz="1000"/>
            </a:lvl2pPr>
            <a:lvl3pPr marL="0" lvl="2" indent="0" algn="r">
              <a:lnSpc>
                <a:spcPct val="100000"/>
              </a:lnSpc>
              <a:spcBef>
                <a:spcPts val="0"/>
              </a:spcBef>
              <a:spcAft>
                <a:spcPts val="0"/>
              </a:spcAft>
              <a:buClr>
                <a:srgbClr val="000000"/>
              </a:buClr>
              <a:buSzPts val="250"/>
              <a:buFont typeface="Arial"/>
              <a:buNone/>
              <a:defRPr sz="1000"/>
            </a:lvl3pPr>
            <a:lvl4pPr marL="0" lvl="3" indent="0" algn="r">
              <a:lnSpc>
                <a:spcPct val="100000"/>
              </a:lnSpc>
              <a:spcBef>
                <a:spcPts val="0"/>
              </a:spcBef>
              <a:spcAft>
                <a:spcPts val="0"/>
              </a:spcAft>
              <a:buClr>
                <a:srgbClr val="000000"/>
              </a:buClr>
              <a:buSzPts val="250"/>
              <a:buFont typeface="Arial"/>
              <a:buNone/>
              <a:defRPr sz="1000"/>
            </a:lvl4pPr>
            <a:lvl5pPr marL="0" lvl="4" indent="0" algn="r">
              <a:lnSpc>
                <a:spcPct val="100000"/>
              </a:lnSpc>
              <a:spcBef>
                <a:spcPts val="0"/>
              </a:spcBef>
              <a:spcAft>
                <a:spcPts val="0"/>
              </a:spcAft>
              <a:buClr>
                <a:srgbClr val="000000"/>
              </a:buClr>
              <a:buSzPts val="250"/>
              <a:buFont typeface="Arial"/>
              <a:buNone/>
              <a:defRPr sz="1000"/>
            </a:lvl5pPr>
            <a:lvl6pPr marL="0" lvl="5" indent="0" algn="r">
              <a:lnSpc>
                <a:spcPct val="100000"/>
              </a:lnSpc>
              <a:spcBef>
                <a:spcPts val="0"/>
              </a:spcBef>
              <a:spcAft>
                <a:spcPts val="0"/>
              </a:spcAft>
              <a:buClr>
                <a:srgbClr val="000000"/>
              </a:buClr>
              <a:buSzPts val="250"/>
              <a:buFont typeface="Arial"/>
              <a:buNone/>
              <a:defRPr sz="1000"/>
            </a:lvl6pPr>
            <a:lvl7pPr marL="0" lvl="6" indent="0" algn="r">
              <a:lnSpc>
                <a:spcPct val="100000"/>
              </a:lnSpc>
              <a:spcBef>
                <a:spcPts val="0"/>
              </a:spcBef>
              <a:spcAft>
                <a:spcPts val="0"/>
              </a:spcAft>
              <a:buClr>
                <a:srgbClr val="000000"/>
              </a:buClr>
              <a:buSzPts val="250"/>
              <a:buFont typeface="Arial"/>
              <a:buNone/>
              <a:defRPr sz="1000"/>
            </a:lvl7pPr>
            <a:lvl8pPr marL="0" lvl="7" indent="0" algn="r">
              <a:lnSpc>
                <a:spcPct val="100000"/>
              </a:lnSpc>
              <a:spcBef>
                <a:spcPts val="0"/>
              </a:spcBef>
              <a:spcAft>
                <a:spcPts val="0"/>
              </a:spcAft>
              <a:buClr>
                <a:srgbClr val="000000"/>
              </a:buClr>
              <a:buSzPts val="250"/>
              <a:buFont typeface="Arial"/>
              <a:buNone/>
              <a:defRPr sz="1000"/>
            </a:lvl8pPr>
            <a:lvl9pPr marL="0" lvl="8" indent="0" algn="r">
              <a:lnSpc>
                <a:spcPct val="100000"/>
              </a:lnSpc>
              <a:spcBef>
                <a:spcPts val="0"/>
              </a:spcBef>
              <a:spcAft>
                <a:spcPts val="0"/>
              </a:spcAft>
              <a:buClr>
                <a:srgbClr val="000000"/>
              </a:buClr>
              <a:buSzPts val="250"/>
              <a:buFont typeface="Arial"/>
              <a:buNone/>
              <a:defRPr sz="1000"/>
            </a:lvl9pPr>
          </a:lstStyle>
          <a:p>
            <a:pPr marL="0" lvl="0" indent="0" algn="r" rtl="0">
              <a:spcBef>
                <a:spcPts val="0"/>
              </a:spcBef>
              <a:spcAft>
                <a:spcPts val="0"/>
              </a:spcAft>
              <a:buNone/>
            </a:pPr>
            <a:fld id="{00000000-1234-1234-1234-123412341234}" type="slidenum">
              <a:rPr lang="en-US"/>
              <a:t>‹#›</a:t>
            </a:fld>
            <a:endParaRPr/>
          </a:p>
        </p:txBody>
      </p:sp>
      <p:sp>
        <p:nvSpPr>
          <p:cNvPr id="30" name="Google Shape;30;p3"/>
          <p:cNvSpPr txBox="1">
            <a:spLocks noGrp="1"/>
          </p:cNvSpPr>
          <p:nvPr>
            <p:ph type="ftr" idx="11"/>
          </p:nvPr>
        </p:nvSpPr>
        <p:spPr>
          <a:xfrm>
            <a:off x="612081" y="5641260"/>
            <a:ext cx="2809089" cy="685799"/>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227"/>
        <p:cNvGrpSpPr/>
        <p:nvPr/>
      </p:nvGrpSpPr>
      <p:grpSpPr>
        <a:xfrm>
          <a:off x="0" y="0"/>
          <a:ext cx="0" cy="0"/>
          <a:chOff x="0" y="0"/>
          <a:chExt cx="0" cy="0"/>
        </a:xfrm>
      </p:grpSpPr>
      <p:grpSp>
        <p:nvGrpSpPr>
          <p:cNvPr id="228" name="Google Shape;228;p39"/>
          <p:cNvGrpSpPr/>
          <p:nvPr/>
        </p:nvGrpSpPr>
        <p:grpSpPr>
          <a:xfrm>
            <a:off x="0" y="0"/>
            <a:ext cx="12192000" cy="6858000"/>
            <a:chOff x="0" y="0"/>
            <a:chExt cx="12192000" cy="6858000"/>
          </a:xfrm>
        </p:grpSpPr>
        <p:sp>
          <p:nvSpPr>
            <p:cNvPr id="229" name="Google Shape;229;p39"/>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30" name="Google Shape;230;p39"/>
            <p:cNvPicPr preferRelativeResize="0"/>
            <p:nvPr/>
          </p:nvPicPr>
          <p:blipFill rotWithShape="1">
            <a:blip r:embed="rId2">
              <a:alphaModFix/>
            </a:blip>
            <a:srcRect/>
            <a:stretch/>
          </p:blipFill>
          <p:spPr>
            <a:xfrm>
              <a:off x="185139" y="5330952"/>
              <a:ext cx="1636775" cy="1351186"/>
            </a:xfrm>
            <a:prstGeom prst="rect">
              <a:avLst/>
            </a:prstGeom>
            <a:noFill/>
            <a:ln>
              <a:noFill/>
            </a:ln>
          </p:spPr>
        </p:pic>
      </p:grpSp>
      <p:sp>
        <p:nvSpPr>
          <p:cNvPr id="231" name="Google Shape;231;p39"/>
          <p:cNvSpPr txBox="1">
            <a:spLocks noGrp="1"/>
          </p:cNvSpPr>
          <p:nvPr>
            <p:ph type="subTitle" idx="1"/>
          </p:nvPr>
        </p:nvSpPr>
        <p:spPr>
          <a:xfrm>
            <a:off x="442913" y="3713607"/>
            <a:ext cx="5473800" cy="5943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32" name="Google Shape;232;p39"/>
          <p:cNvSpPr txBox="1">
            <a:spLocks noGrp="1"/>
          </p:cNvSpPr>
          <p:nvPr>
            <p:ph type="ctrTitle"/>
          </p:nvPr>
        </p:nvSpPr>
        <p:spPr>
          <a:xfrm>
            <a:off x="442912" y="428623"/>
            <a:ext cx="7418400" cy="2011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Slide Lines 3">
  <p:cSld name="Title Slide Lines 3">
    <p:bg>
      <p:bgPr>
        <a:solidFill>
          <a:srgbClr val="D04A02"/>
        </a:solidFill>
        <a:effectLst/>
      </p:bgPr>
    </p:bg>
    <p:spTree>
      <p:nvGrpSpPr>
        <p:cNvPr id="1" name="Shape 233"/>
        <p:cNvGrpSpPr/>
        <p:nvPr/>
      </p:nvGrpSpPr>
      <p:grpSpPr>
        <a:xfrm>
          <a:off x="0" y="0"/>
          <a:ext cx="0" cy="0"/>
          <a:chOff x="0" y="0"/>
          <a:chExt cx="0" cy="0"/>
        </a:xfrm>
      </p:grpSpPr>
      <p:sp>
        <p:nvSpPr>
          <p:cNvPr id="234" name="Google Shape;234;p40"/>
          <p:cNvSpPr/>
          <p:nvPr/>
        </p:nvSpPr>
        <p:spPr>
          <a:xfrm>
            <a:off x="9448800" y="0"/>
            <a:ext cx="27432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grpSp>
        <p:nvGrpSpPr>
          <p:cNvPr id="235" name="Google Shape;235;p40"/>
          <p:cNvGrpSpPr/>
          <p:nvPr/>
        </p:nvGrpSpPr>
        <p:grpSpPr>
          <a:xfrm>
            <a:off x="0" y="0"/>
            <a:ext cx="12192000" cy="6858000"/>
            <a:chOff x="0" y="0"/>
            <a:chExt cx="12192000" cy="6858000"/>
          </a:xfrm>
        </p:grpSpPr>
        <p:sp>
          <p:nvSpPr>
            <p:cNvPr id="236" name="Google Shape;236;p40"/>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37" name="Google Shape;237;p40"/>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238" name="Google Shape;238;p40"/>
          <p:cNvSpPr txBox="1">
            <a:spLocks noGrp="1"/>
          </p:cNvSpPr>
          <p:nvPr>
            <p:ph type="ctrTitle"/>
          </p:nvPr>
        </p:nvSpPr>
        <p:spPr>
          <a:xfrm>
            <a:off x="442912" y="428625"/>
            <a:ext cx="7418400" cy="2771700"/>
          </a:xfrm>
          <a:prstGeom prst="rect">
            <a:avLst/>
          </a:prstGeom>
          <a:noFill/>
          <a:ln>
            <a:noFill/>
          </a:ln>
        </p:spPr>
        <p:txBody>
          <a:bodyPr spcFirstLastPara="1" wrap="square" lIns="0" tIns="0" rIns="0" bIns="0" anchor="b" anchorCtr="0">
            <a:noAutofit/>
          </a:bodyPr>
          <a:lstStyle>
            <a:lvl1pPr marR="0" lvl="0" algn="l" rtl="0">
              <a:lnSpc>
                <a:spcPct val="86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39" name="Google Shape;239;p40"/>
          <p:cNvSpPr txBox="1">
            <a:spLocks noGrp="1"/>
          </p:cNvSpPr>
          <p:nvPr>
            <p:ph type="subTitle" idx="1"/>
          </p:nvPr>
        </p:nvSpPr>
        <p:spPr>
          <a:xfrm>
            <a:off x="442913" y="3394710"/>
            <a:ext cx="54738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Slide Lines 3 Grey">
  <p:cSld name="Title Slide Lines 3 Grey">
    <p:bg>
      <p:bgPr>
        <a:solidFill>
          <a:srgbClr val="464646"/>
        </a:solidFill>
        <a:effectLst/>
      </p:bgPr>
    </p:bg>
    <p:spTree>
      <p:nvGrpSpPr>
        <p:cNvPr id="1" name="Shape 240"/>
        <p:cNvGrpSpPr/>
        <p:nvPr/>
      </p:nvGrpSpPr>
      <p:grpSpPr>
        <a:xfrm>
          <a:off x="0" y="0"/>
          <a:ext cx="0" cy="0"/>
          <a:chOff x="0" y="0"/>
          <a:chExt cx="0" cy="0"/>
        </a:xfrm>
      </p:grpSpPr>
      <p:sp>
        <p:nvSpPr>
          <p:cNvPr id="241" name="Google Shape;241;p41"/>
          <p:cNvSpPr/>
          <p:nvPr/>
        </p:nvSpPr>
        <p:spPr>
          <a:xfrm>
            <a:off x="9448800" y="0"/>
            <a:ext cx="27432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grpSp>
        <p:nvGrpSpPr>
          <p:cNvPr id="242" name="Google Shape;242;p41"/>
          <p:cNvGrpSpPr/>
          <p:nvPr/>
        </p:nvGrpSpPr>
        <p:grpSpPr>
          <a:xfrm>
            <a:off x="0" y="0"/>
            <a:ext cx="12192000" cy="6858000"/>
            <a:chOff x="0" y="0"/>
            <a:chExt cx="12192000" cy="6858000"/>
          </a:xfrm>
        </p:grpSpPr>
        <p:sp>
          <p:nvSpPr>
            <p:cNvPr id="243" name="Google Shape;243;p41"/>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44" name="Google Shape;244;p41"/>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245" name="Google Shape;245;p41"/>
          <p:cNvSpPr txBox="1">
            <a:spLocks noGrp="1"/>
          </p:cNvSpPr>
          <p:nvPr>
            <p:ph type="ctrTitle"/>
          </p:nvPr>
        </p:nvSpPr>
        <p:spPr>
          <a:xfrm>
            <a:off x="442912" y="428625"/>
            <a:ext cx="7418400" cy="27717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46" name="Google Shape;246;p41"/>
          <p:cNvSpPr txBox="1">
            <a:spLocks noGrp="1"/>
          </p:cNvSpPr>
          <p:nvPr>
            <p:ph type="subTitle" idx="1"/>
          </p:nvPr>
        </p:nvSpPr>
        <p:spPr>
          <a:xfrm>
            <a:off x="442913" y="3394710"/>
            <a:ext cx="54738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247"/>
        <p:cNvGrpSpPr/>
        <p:nvPr/>
      </p:nvGrpSpPr>
      <p:grpSpPr>
        <a:xfrm>
          <a:off x="0" y="0"/>
          <a:ext cx="0" cy="0"/>
          <a:chOff x="0" y="0"/>
          <a:chExt cx="0" cy="0"/>
        </a:xfrm>
      </p:grpSpPr>
      <p:grpSp>
        <p:nvGrpSpPr>
          <p:cNvPr id="248" name="Google Shape;248;p42"/>
          <p:cNvGrpSpPr/>
          <p:nvPr/>
        </p:nvGrpSpPr>
        <p:grpSpPr>
          <a:xfrm>
            <a:off x="0" y="0"/>
            <a:ext cx="8914102" cy="6858001"/>
            <a:chOff x="0" y="0"/>
            <a:chExt cx="8914102" cy="6858001"/>
          </a:xfrm>
        </p:grpSpPr>
        <p:sp>
          <p:nvSpPr>
            <p:cNvPr id="249" name="Google Shape;249;p42"/>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50" name="Google Shape;250;p42"/>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251" name="Google Shape;251;p42"/>
          <p:cNvSpPr txBox="1">
            <a:spLocks noGrp="1"/>
          </p:cNvSpPr>
          <p:nvPr>
            <p:ph type="ctrTitle"/>
          </p:nvPr>
        </p:nvSpPr>
        <p:spPr>
          <a:xfrm>
            <a:off x="442913" y="1003610"/>
            <a:ext cx="5258700" cy="24255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52" name="Google Shape;252;p42"/>
          <p:cNvSpPr txBox="1">
            <a:spLocks noGrp="1"/>
          </p:cNvSpPr>
          <p:nvPr>
            <p:ph type="subTitle" idx="1"/>
          </p:nvPr>
        </p:nvSpPr>
        <p:spPr>
          <a:xfrm>
            <a:off x="442914" y="3749040"/>
            <a:ext cx="52587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Slide Logo Shape Red">
  <p:cSld name="Title Slide Logo Shape Red">
    <p:spTree>
      <p:nvGrpSpPr>
        <p:cNvPr id="1" name="Shape 253"/>
        <p:cNvGrpSpPr/>
        <p:nvPr/>
      </p:nvGrpSpPr>
      <p:grpSpPr>
        <a:xfrm>
          <a:off x="0" y="0"/>
          <a:ext cx="0" cy="0"/>
          <a:chOff x="0" y="0"/>
          <a:chExt cx="0" cy="0"/>
        </a:xfrm>
      </p:grpSpPr>
      <p:grpSp>
        <p:nvGrpSpPr>
          <p:cNvPr id="254" name="Google Shape;254;p43"/>
          <p:cNvGrpSpPr/>
          <p:nvPr/>
        </p:nvGrpSpPr>
        <p:grpSpPr>
          <a:xfrm>
            <a:off x="0" y="0"/>
            <a:ext cx="8914102" cy="6858001"/>
            <a:chOff x="0" y="0"/>
            <a:chExt cx="8914102" cy="6858001"/>
          </a:xfrm>
        </p:grpSpPr>
        <p:sp>
          <p:nvSpPr>
            <p:cNvPr id="255" name="Google Shape;255;p43"/>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56" name="Google Shape;256;p43"/>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257" name="Google Shape;257;p43"/>
          <p:cNvSpPr txBox="1">
            <a:spLocks noGrp="1"/>
          </p:cNvSpPr>
          <p:nvPr>
            <p:ph type="ctrTitle"/>
          </p:nvPr>
        </p:nvSpPr>
        <p:spPr>
          <a:xfrm>
            <a:off x="442913" y="1003610"/>
            <a:ext cx="5258700" cy="24255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58" name="Google Shape;258;p43"/>
          <p:cNvSpPr txBox="1">
            <a:spLocks noGrp="1"/>
          </p:cNvSpPr>
          <p:nvPr>
            <p:ph type="subTitle" idx="1"/>
          </p:nvPr>
        </p:nvSpPr>
        <p:spPr>
          <a:xfrm>
            <a:off x="442914" y="3749040"/>
            <a:ext cx="52587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Slide Logo Shape Grey">
  <p:cSld name="Title Slide Logo Shape Grey">
    <p:spTree>
      <p:nvGrpSpPr>
        <p:cNvPr id="1" name="Shape 259"/>
        <p:cNvGrpSpPr/>
        <p:nvPr/>
      </p:nvGrpSpPr>
      <p:grpSpPr>
        <a:xfrm>
          <a:off x="0" y="0"/>
          <a:ext cx="0" cy="0"/>
          <a:chOff x="0" y="0"/>
          <a:chExt cx="0" cy="0"/>
        </a:xfrm>
      </p:grpSpPr>
      <p:grpSp>
        <p:nvGrpSpPr>
          <p:cNvPr id="260" name="Google Shape;260;p44"/>
          <p:cNvGrpSpPr/>
          <p:nvPr/>
        </p:nvGrpSpPr>
        <p:grpSpPr>
          <a:xfrm>
            <a:off x="0" y="0"/>
            <a:ext cx="8914102" cy="6858001"/>
            <a:chOff x="0" y="0"/>
            <a:chExt cx="8914102" cy="6858001"/>
          </a:xfrm>
        </p:grpSpPr>
        <p:sp>
          <p:nvSpPr>
            <p:cNvPr id="261" name="Google Shape;261;p4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62" name="Google Shape;262;p44"/>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263" name="Google Shape;263;p44"/>
          <p:cNvSpPr txBox="1">
            <a:spLocks noGrp="1"/>
          </p:cNvSpPr>
          <p:nvPr>
            <p:ph type="ctrTitle"/>
          </p:nvPr>
        </p:nvSpPr>
        <p:spPr>
          <a:xfrm>
            <a:off x="442913" y="1009185"/>
            <a:ext cx="5258700" cy="2419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64" name="Google Shape;264;p44"/>
          <p:cNvSpPr txBox="1">
            <a:spLocks noGrp="1"/>
          </p:cNvSpPr>
          <p:nvPr>
            <p:ph type="subTitle" idx="1"/>
          </p:nvPr>
        </p:nvSpPr>
        <p:spPr>
          <a:xfrm>
            <a:off x="442914" y="3749040"/>
            <a:ext cx="52587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265"/>
        <p:cNvGrpSpPr/>
        <p:nvPr/>
      </p:nvGrpSpPr>
      <p:grpSpPr>
        <a:xfrm>
          <a:off x="0" y="0"/>
          <a:ext cx="0" cy="0"/>
          <a:chOff x="0" y="0"/>
          <a:chExt cx="0" cy="0"/>
        </a:xfrm>
      </p:grpSpPr>
      <p:sp>
        <p:nvSpPr>
          <p:cNvPr id="266" name="Google Shape;266;p45"/>
          <p:cNvSpPr/>
          <p:nvPr/>
        </p:nvSpPr>
        <p:spPr>
          <a:xfrm>
            <a:off x="5334000" y="0"/>
            <a:ext cx="6858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67" name="Google Shape;267;p45"/>
          <p:cNvSpPr txBox="1">
            <a:spLocks noGrp="1"/>
          </p:cNvSpPr>
          <p:nvPr>
            <p:ph type="ctrTitle"/>
          </p:nvPr>
        </p:nvSpPr>
        <p:spPr>
          <a:xfrm>
            <a:off x="442914" y="750888"/>
            <a:ext cx="4675200" cy="26781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4400"/>
              <a:buFont typeface="Georgia"/>
              <a:buNone/>
              <a:defRPr sz="44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68" name="Google Shape;268;p45"/>
          <p:cNvSpPr txBox="1">
            <a:spLocks noGrp="1"/>
          </p:cNvSpPr>
          <p:nvPr>
            <p:ph type="subTitle" idx="1"/>
          </p:nvPr>
        </p:nvSpPr>
        <p:spPr>
          <a:xfrm>
            <a:off x="442913" y="3959352"/>
            <a:ext cx="46752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69" name="Google Shape;269;p45"/>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 name="Google Shape;270;p45"/>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71" name="Google Shape;271;p45"/>
          <p:cNvPicPr preferRelativeResize="0"/>
          <p:nvPr/>
        </p:nvPicPr>
        <p:blipFill rotWithShape="1">
          <a:blip r:embed="rId2">
            <a:alphaModFix/>
          </a:blip>
          <a:srcRect/>
          <a:stretch/>
        </p:blipFill>
        <p:spPr>
          <a:xfrm>
            <a:off x="185139" y="5330952"/>
            <a:ext cx="1636775" cy="135118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72"/>
        <p:cNvGrpSpPr/>
        <p:nvPr/>
      </p:nvGrpSpPr>
      <p:grpSpPr>
        <a:xfrm>
          <a:off x="0" y="0"/>
          <a:ext cx="0" cy="0"/>
          <a:chOff x="0" y="0"/>
          <a:chExt cx="0" cy="0"/>
        </a:xfrm>
      </p:grpSpPr>
      <p:sp>
        <p:nvSpPr>
          <p:cNvPr id="273" name="Google Shape;273;p46"/>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74" name="Google Shape;274;p46"/>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275"/>
        <p:cNvGrpSpPr/>
        <p:nvPr/>
      </p:nvGrpSpPr>
      <p:grpSpPr>
        <a:xfrm>
          <a:off x="0" y="0"/>
          <a:ext cx="0" cy="0"/>
          <a:chOff x="0" y="0"/>
          <a:chExt cx="0" cy="0"/>
        </a:xfrm>
      </p:grpSpPr>
      <p:sp>
        <p:nvSpPr>
          <p:cNvPr id="276" name="Google Shape;276;p47"/>
          <p:cNvSpPr txBox="1">
            <a:spLocks noGrp="1"/>
          </p:cNvSpPr>
          <p:nvPr>
            <p:ph type="title"/>
          </p:nvPr>
        </p:nvSpPr>
        <p:spPr>
          <a:xfrm>
            <a:off x="4951413" y="2103438"/>
            <a:ext cx="4936800" cy="25644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77" name="Google Shape;277;p47"/>
          <p:cNvSpPr txBox="1">
            <a:spLocks noGrp="1"/>
          </p:cNvSpPr>
          <p:nvPr>
            <p:ph type="subTitle" idx="1"/>
          </p:nvPr>
        </p:nvSpPr>
        <p:spPr>
          <a:xfrm>
            <a:off x="442912" y="0"/>
            <a:ext cx="4344900"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Section Header Red">
  <p:cSld name="Section Header Red">
    <p:bg>
      <p:bgPr>
        <a:solidFill>
          <a:srgbClr val="E0301E"/>
        </a:solidFill>
        <a:effectLst/>
      </p:bgPr>
    </p:bg>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4951413" y="2103438"/>
            <a:ext cx="4936800" cy="25644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280" name="Google Shape;280;p48"/>
          <p:cNvSpPr txBox="1">
            <a:spLocks noGrp="1"/>
          </p:cNvSpPr>
          <p:nvPr>
            <p:ph type="subTitle" idx="1"/>
          </p:nvPr>
        </p:nvSpPr>
        <p:spPr>
          <a:xfrm>
            <a:off x="442912" y="0"/>
            <a:ext cx="4344900"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_GBE BETL" type="obj">
  <p:cSld name="OBJEC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592667" y="674687"/>
            <a:ext cx="10985500" cy="523874"/>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6pPr>
            <a:lvl7pPr marR="0" lvl="6"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7pPr>
            <a:lvl8pPr marR="0" lvl="7"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8pPr>
            <a:lvl9pPr marR="0" lvl="8"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9pPr>
          </a:lstStyle>
          <a:p>
            <a:endParaRPr/>
          </a:p>
        </p:txBody>
      </p:sp>
      <p:sp>
        <p:nvSpPr>
          <p:cNvPr id="40" name="Google Shape;40;p6"/>
          <p:cNvSpPr txBox="1">
            <a:spLocks noGrp="1"/>
          </p:cNvSpPr>
          <p:nvPr>
            <p:ph type="body" idx="1"/>
          </p:nvPr>
        </p:nvSpPr>
        <p:spPr>
          <a:xfrm>
            <a:off x="588437" y="1485900"/>
            <a:ext cx="10993967" cy="4859338"/>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41" name="Google Shape;41;p6"/>
          <p:cNvSpPr txBox="1">
            <a:spLocks noGrp="1"/>
          </p:cNvSpPr>
          <p:nvPr>
            <p:ph type="sldNum" idx="12"/>
          </p:nvPr>
        </p:nvSpPr>
        <p:spPr>
          <a:xfrm>
            <a:off x="11341101" y="6492880"/>
            <a:ext cx="850899" cy="365125"/>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Clr>
                <a:srgbClr val="000000"/>
              </a:buClr>
              <a:buSzPts val="250"/>
              <a:buFont typeface="Arial"/>
              <a:buNone/>
              <a:defRPr sz="1000"/>
            </a:lvl1pPr>
            <a:lvl2pPr marL="0" lvl="1" indent="0" algn="r">
              <a:lnSpc>
                <a:spcPct val="100000"/>
              </a:lnSpc>
              <a:spcBef>
                <a:spcPts val="0"/>
              </a:spcBef>
              <a:spcAft>
                <a:spcPts val="0"/>
              </a:spcAft>
              <a:buClr>
                <a:srgbClr val="000000"/>
              </a:buClr>
              <a:buSzPts val="250"/>
              <a:buFont typeface="Arial"/>
              <a:buNone/>
              <a:defRPr sz="1000"/>
            </a:lvl2pPr>
            <a:lvl3pPr marL="0" lvl="2" indent="0" algn="r">
              <a:lnSpc>
                <a:spcPct val="100000"/>
              </a:lnSpc>
              <a:spcBef>
                <a:spcPts val="0"/>
              </a:spcBef>
              <a:spcAft>
                <a:spcPts val="0"/>
              </a:spcAft>
              <a:buClr>
                <a:srgbClr val="000000"/>
              </a:buClr>
              <a:buSzPts val="250"/>
              <a:buFont typeface="Arial"/>
              <a:buNone/>
              <a:defRPr sz="1000"/>
            </a:lvl3pPr>
            <a:lvl4pPr marL="0" lvl="3" indent="0" algn="r">
              <a:lnSpc>
                <a:spcPct val="100000"/>
              </a:lnSpc>
              <a:spcBef>
                <a:spcPts val="0"/>
              </a:spcBef>
              <a:spcAft>
                <a:spcPts val="0"/>
              </a:spcAft>
              <a:buClr>
                <a:srgbClr val="000000"/>
              </a:buClr>
              <a:buSzPts val="250"/>
              <a:buFont typeface="Arial"/>
              <a:buNone/>
              <a:defRPr sz="1000"/>
            </a:lvl4pPr>
            <a:lvl5pPr marL="0" lvl="4" indent="0" algn="r">
              <a:lnSpc>
                <a:spcPct val="100000"/>
              </a:lnSpc>
              <a:spcBef>
                <a:spcPts val="0"/>
              </a:spcBef>
              <a:spcAft>
                <a:spcPts val="0"/>
              </a:spcAft>
              <a:buClr>
                <a:srgbClr val="000000"/>
              </a:buClr>
              <a:buSzPts val="250"/>
              <a:buFont typeface="Arial"/>
              <a:buNone/>
              <a:defRPr sz="1000"/>
            </a:lvl5pPr>
            <a:lvl6pPr marL="0" lvl="5" indent="0" algn="r">
              <a:lnSpc>
                <a:spcPct val="100000"/>
              </a:lnSpc>
              <a:spcBef>
                <a:spcPts val="0"/>
              </a:spcBef>
              <a:spcAft>
                <a:spcPts val="0"/>
              </a:spcAft>
              <a:buClr>
                <a:srgbClr val="000000"/>
              </a:buClr>
              <a:buSzPts val="250"/>
              <a:buFont typeface="Arial"/>
              <a:buNone/>
              <a:defRPr sz="1000"/>
            </a:lvl6pPr>
            <a:lvl7pPr marL="0" lvl="6" indent="0" algn="r">
              <a:lnSpc>
                <a:spcPct val="100000"/>
              </a:lnSpc>
              <a:spcBef>
                <a:spcPts val="0"/>
              </a:spcBef>
              <a:spcAft>
                <a:spcPts val="0"/>
              </a:spcAft>
              <a:buClr>
                <a:srgbClr val="000000"/>
              </a:buClr>
              <a:buSzPts val="250"/>
              <a:buFont typeface="Arial"/>
              <a:buNone/>
              <a:defRPr sz="1000"/>
            </a:lvl7pPr>
            <a:lvl8pPr marL="0" lvl="7" indent="0" algn="r">
              <a:lnSpc>
                <a:spcPct val="100000"/>
              </a:lnSpc>
              <a:spcBef>
                <a:spcPts val="0"/>
              </a:spcBef>
              <a:spcAft>
                <a:spcPts val="0"/>
              </a:spcAft>
              <a:buClr>
                <a:srgbClr val="000000"/>
              </a:buClr>
              <a:buSzPts val="250"/>
              <a:buFont typeface="Arial"/>
              <a:buNone/>
              <a:defRPr sz="1000"/>
            </a:lvl8pPr>
            <a:lvl9pPr marL="0" lvl="8" indent="0" algn="r">
              <a:lnSpc>
                <a:spcPct val="100000"/>
              </a:lnSpc>
              <a:spcBef>
                <a:spcPts val="0"/>
              </a:spcBef>
              <a:spcAft>
                <a:spcPts val="0"/>
              </a:spcAft>
              <a:buClr>
                <a:srgbClr val="000000"/>
              </a:buClr>
              <a:buSzPts val="250"/>
              <a:buFont typeface="Arial"/>
              <a:buNone/>
              <a:defRPr sz="10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281"/>
        <p:cNvGrpSpPr/>
        <p:nvPr/>
      </p:nvGrpSpPr>
      <p:grpSpPr>
        <a:xfrm>
          <a:off x="0" y="0"/>
          <a:ext cx="0" cy="0"/>
          <a:chOff x="0" y="0"/>
          <a:chExt cx="0" cy="0"/>
        </a:xfrm>
      </p:grpSpPr>
      <p:sp>
        <p:nvSpPr>
          <p:cNvPr id="282" name="Google Shape;282;p49"/>
          <p:cNvSpPr txBox="1">
            <a:spLocks noGrp="1"/>
          </p:cNvSpPr>
          <p:nvPr>
            <p:ph type="title"/>
          </p:nvPr>
        </p:nvSpPr>
        <p:spPr>
          <a:xfrm>
            <a:off x="442913" y="428625"/>
            <a:ext cx="1374600" cy="19659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Section Header Red Manual">
  <p:cSld name="Section Header Red Manual">
    <p:bg>
      <p:bgPr>
        <a:solidFill>
          <a:srgbClr val="E0301E"/>
        </a:solidFill>
        <a:effectLst/>
      </p:bgPr>
    </p:bg>
    <p:spTree>
      <p:nvGrpSpPr>
        <p:cNvPr id="1" name="Shape 283"/>
        <p:cNvGrpSpPr/>
        <p:nvPr/>
      </p:nvGrpSpPr>
      <p:grpSpPr>
        <a:xfrm>
          <a:off x="0" y="0"/>
          <a:ext cx="0" cy="0"/>
          <a:chOff x="0" y="0"/>
          <a:chExt cx="0" cy="0"/>
        </a:xfrm>
      </p:grpSpPr>
      <p:sp>
        <p:nvSpPr>
          <p:cNvPr id="284" name="Google Shape;284;p50"/>
          <p:cNvSpPr txBox="1">
            <a:spLocks noGrp="1"/>
          </p:cNvSpPr>
          <p:nvPr>
            <p:ph type="title"/>
          </p:nvPr>
        </p:nvSpPr>
        <p:spPr>
          <a:xfrm>
            <a:off x="442913" y="428625"/>
            <a:ext cx="1374600" cy="19659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Section Header Grey Manual">
  <p:cSld name="Section Header Grey Manual">
    <p:bg>
      <p:bgPr>
        <a:solidFill>
          <a:srgbClr val="464646"/>
        </a:solidFill>
        <a:effectLst/>
      </p:bgPr>
    </p:bg>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442913" y="428625"/>
            <a:ext cx="1374600" cy="19659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287"/>
        <p:cNvGrpSpPr/>
        <p:nvPr/>
      </p:nvGrpSpPr>
      <p:grpSpPr>
        <a:xfrm>
          <a:off x="0" y="0"/>
          <a:ext cx="0" cy="0"/>
          <a:chOff x="0" y="0"/>
          <a:chExt cx="0" cy="0"/>
        </a:xfrm>
      </p:grpSpPr>
      <p:sp>
        <p:nvSpPr>
          <p:cNvPr id="288" name="Google Shape;288;p52"/>
          <p:cNvSpPr txBox="1">
            <a:spLocks noGrp="1"/>
          </p:cNvSpPr>
          <p:nvPr>
            <p:ph type="body" idx="1"/>
          </p:nvPr>
        </p:nvSpPr>
        <p:spPr>
          <a:xfrm>
            <a:off x="0" y="1143000"/>
            <a:ext cx="4572000" cy="4572000"/>
          </a:xfrm>
          <a:prstGeom prst="rect">
            <a:avLst/>
          </a:prstGeom>
          <a:solidFill>
            <a:srgbClr val="E0301E"/>
          </a:solidFill>
          <a:ln>
            <a:noFill/>
          </a:ln>
        </p:spPr>
        <p:txBody>
          <a:bodyPr spcFirstLastPara="1" wrap="square" lIns="438900" tIns="1440000" rIns="252000" bIns="180000" anchor="t" anchorCtr="0">
            <a:noAutofit/>
          </a:bodyPr>
          <a:lstStyle>
            <a:lvl1pPr marL="457200" marR="0" lvl="0" indent="-228600" algn="l" rtl="0">
              <a:lnSpc>
                <a:spcPct val="90000"/>
              </a:lnSpc>
              <a:spcBef>
                <a:spcPts val="0"/>
              </a:spcBef>
              <a:spcAft>
                <a:spcPts val="0"/>
              </a:spcAft>
              <a:buClr>
                <a:schemeClr val="lt1"/>
              </a:buClr>
              <a:buSzPts val="2600"/>
              <a:buFont typeface="Arial"/>
              <a:buNone/>
              <a:defRPr sz="26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289" name="Google Shape;289;p52"/>
          <p:cNvSpPr/>
          <p:nvPr/>
        </p:nvSpPr>
        <p:spPr>
          <a:xfrm>
            <a:off x="442913" y="1623703"/>
            <a:ext cx="871539" cy="679451"/>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 name="Google Shape;290;p52"/>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Quote 1 Image Orange">
  <p:cSld name="Quote 1 Image Orange">
    <p:bg>
      <p:bgPr>
        <a:solidFill>
          <a:srgbClr val="D04A02"/>
        </a:solidFill>
        <a:effectLst/>
      </p:bgPr>
    </p:bg>
    <p:spTree>
      <p:nvGrpSpPr>
        <p:cNvPr id="1" name="Shape 291"/>
        <p:cNvGrpSpPr/>
        <p:nvPr/>
      </p:nvGrpSpPr>
      <p:grpSpPr>
        <a:xfrm>
          <a:off x="0" y="0"/>
          <a:ext cx="0" cy="0"/>
          <a:chOff x="0" y="0"/>
          <a:chExt cx="0" cy="0"/>
        </a:xfrm>
      </p:grpSpPr>
      <p:sp>
        <p:nvSpPr>
          <p:cNvPr id="292" name="Google Shape;292;p53"/>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93" name="Google Shape;293;p53"/>
          <p:cNvSpPr txBox="1">
            <a:spLocks noGrp="1"/>
          </p:cNvSpPr>
          <p:nvPr>
            <p:ph type="body" idx="1"/>
          </p:nvPr>
        </p:nvSpPr>
        <p:spPr>
          <a:xfrm>
            <a:off x="442913" y="1714500"/>
            <a:ext cx="5299500" cy="44577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294" name="Google Shape;294;p53"/>
          <p:cNvSpPr/>
          <p:nvPr/>
        </p:nvSpPr>
        <p:spPr>
          <a:xfrm>
            <a:off x="442913" y="687001"/>
            <a:ext cx="871539" cy="679451"/>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53"/>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6" name="Google Shape;296;p53"/>
          <p:cNvSpPr txBox="1"/>
          <p:nvPr/>
        </p:nvSpPr>
        <p:spPr>
          <a:xfrm>
            <a:off x="442913" y="649224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1 Image">
  <p:cSld name="Quote 1 Image">
    <p:spTree>
      <p:nvGrpSpPr>
        <p:cNvPr id="1" name="Shape 297"/>
        <p:cNvGrpSpPr/>
        <p:nvPr/>
      </p:nvGrpSpPr>
      <p:grpSpPr>
        <a:xfrm>
          <a:off x="0" y="0"/>
          <a:ext cx="0" cy="0"/>
          <a:chOff x="0" y="0"/>
          <a:chExt cx="0" cy="0"/>
        </a:xfrm>
      </p:grpSpPr>
      <p:sp>
        <p:nvSpPr>
          <p:cNvPr id="298" name="Google Shape;298;p54"/>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99" name="Google Shape;299;p54"/>
          <p:cNvSpPr txBox="1">
            <a:spLocks noGrp="1"/>
          </p:cNvSpPr>
          <p:nvPr>
            <p:ph type="body" idx="1"/>
          </p:nvPr>
        </p:nvSpPr>
        <p:spPr>
          <a:xfrm>
            <a:off x="442913" y="1714500"/>
            <a:ext cx="5299500" cy="44577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dk1"/>
              </a:buClr>
              <a:buSzPts val="3800"/>
              <a:buFont typeface="Arial"/>
              <a:buNone/>
              <a:defRPr sz="3800" b="0" i="0" u="none" strike="noStrike" cap="none">
                <a:solidFill>
                  <a:schemeClr val="dk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0" name="Google Shape;300;p54"/>
          <p:cNvSpPr/>
          <p:nvPr/>
        </p:nvSpPr>
        <p:spPr>
          <a:xfrm>
            <a:off x="442913" y="687001"/>
            <a:ext cx="871539" cy="679451"/>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 name="Google Shape;301;p54"/>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Quote 2 Orange">
  <p:cSld name="Quote 2 Orange">
    <p:bg>
      <p:bgPr>
        <a:solidFill>
          <a:srgbClr val="D04A02"/>
        </a:solidFill>
        <a:effectLst/>
      </p:bgPr>
    </p:bg>
    <p:spTree>
      <p:nvGrpSpPr>
        <p:cNvPr id="1" name="Shape 302"/>
        <p:cNvGrpSpPr/>
        <p:nvPr/>
      </p:nvGrpSpPr>
      <p:grpSpPr>
        <a:xfrm>
          <a:off x="0" y="0"/>
          <a:ext cx="0" cy="0"/>
          <a:chOff x="0" y="0"/>
          <a:chExt cx="0" cy="0"/>
        </a:xfrm>
      </p:grpSpPr>
      <p:sp>
        <p:nvSpPr>
          <p:cNvPr id="303" name="Google Shape;303;p55"/>
          <p:cNvSpPr txBox="1">
            <a:spLocks noGrp="1"/>
          </p:cNvSpPr>
          <p:nvPr>
            <p:ph type="body" idx="1"/>
          </p:nvPr>
        </p:nvSpPr>
        <p:spPr>
          <a:xfrm>
            <a:off x="442914" y="2274570"/>
            <a:ext cx="9540300" cy="38976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304" name="Google Shape;304;p55"/>
          <p:cNvSpPr/>
          <p:nvPr/>
        </p:nvSpPr>
        <p:spPr>
          <a:xfrm>
            <a:off x="442913" y="1362959"/>
            <a:ext cx="871539" cy="679451"/>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Google Shape;305;p55"/>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6" name="Google Shape;306;p55"/>
          <p:cNvSpPr txBox="1"/>
          <p:nvPr/>
        </p:nvSpPr>
        <p:spPr>
          <a:xfrm>
            <a:off x="442913" y="649224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Quote 2 Red">
  <p:cSld name="Quote 2 Red">
    <p:bg>
      <p:bgPr>
        <a:solidFill>
          <a:srgbClr val="E0301E"/>
        </a:solidFill>
        <a:effectLst/>
      </p:bgPr>
    </p:bg>
    <p:spTree>
      <p:nvGrpSpPr>
        <p:cNvPr id="1" name="Shape 307"/>
        <p:cNvGrpSpPr/>
        <p:nvPr/>
      </p:nvGrpSpPr>
      <p:grpSpPr>
        <a:xfrm>
          <a:off x="0" y="0"/>
          <a:ext cx="0" cy="0"/>
          <a:chOff x="0" y="0"/>
          <a:chExt cx="0" cy="0"/>
        </a:xfrm>
      </p:grpSpPr>
      <p:sp>
        <p:nvSpPr>
          <p:cNvPr id="308" name="Google Shape;308;p56"/>
          <p:cNvSpPr txBox="1">
            <a:spLocks noGrp="1"/>
          </p:cNvSpPr>
          <p:nvPr>
            <p:ph type="body" idx="1"/>
          </p:nvPr>
        </p:nvSpPr>
        <p:spPr>
          <a:xfrm>
            <a:off x="442914" y="2274570"/>
            <a:ext cx="9540300" cy="38976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309" name="Google Shape;309;p56"/>
          <p:cNvSpPr/>
          <p:nvPr/>
        </p:nvSpPr>
        <p:spPr>
          <a:xfrm>
            <a:off x="442913" y="1362959"/>
            <a:ext cx="871539" cy="679451"/>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 name="Google Shape;310;p56"/>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11" name="Google Shape;311;p56"/>
          <p:cNvSpPr txBox="1"/>
          <p:nvPr/>
        </p:nvSpPr>
        <p:spPr>
          <a:xfrm>
            <a:off x="442913" y="649224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Quote 2 Rose">
  <p:cSld name="Quote 2 Rose">
    <p:bg>
      <p:bgPr>
        <a:solidFill>
          <a:srgbClr val="D93954"/>
        </a:solidFill>
        <a:effectLst/>
      </p:bgPr>
    </p:bg>
    <p:spTree>
      <p:nvGrpSpPr>
        <p:cNvPr id="1" name="Shape 312"/>
        <p:cNvGrpSpPr/>
        <p:nvPr/>
      </p:nvGrpSpPr>
      <p:grpSpPr>
        <a:xfrm>
          <a:off x="0" y="0"/>
          <a:ext cx="0" cy="0"/>
          <a:chOff x="0" y="0"/>
          <a:chExt cx="0" cy="0"/>
        </a:xfrm>
      </p:grpSpPr>
      <p:sp>
        <p:nvSpPr>
          <p:cNvPr id="313" name="Google Shape;313;p57"/>
          <p:cNvSpPr txBox="1">
            <a:spLocks noGrp="1"/>
          </p:cNvSpPr>
          <p:nvPr>
            <p:ph type="body" idx="1"/>
          </p:nvPr>
        </p:nvSpPr>
        <p:spPr>
          <a:xfrm>
            <a:off x="442914" y="2274570"/>
            <a:ext cx="9540300" cy="38976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314" name="Google Shape;314;p57"/>
          <p:cNvSpPr/>
          <p:nvPr/>
        </p:nvSpPr>
        <p:spPr>
          <a:xfrm>
            <a:off x="442913" y="1362959"/>
            <a:ext cx="871539" cy="679451"/>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Google Shape;315;p57"/>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16" name="Google Shape;316;p57"/>
          <p:cNvSpPr txBox="1"/>
          <p:nvPr/>
        </p:nvSpPr>
        <p:spPr>
          <a:xfrm>
            <a:off x="442913" y="649224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Quote 2 Grey">
  <p:cSld name="Quote 2 Grey">
    <p:bg>
      <p:bgPr>
        <a:solidFill>
          <a:srgbClr val="464646"/>
        </a:solidFill>
        <a:effectLst/>
      </p:bgPr>
    </p:bg>
    <p:spTree>
      <p:nvGrpSpPr>
        <p:cNvPr id="1" name="Shape 317"/>
        <p:cNvGrpSpPr/>
        <p:nvPr/>
      </p:nvGrpSpPr>
      <p:grpSpPr>
        <a:xfrm>
          <a:off x="0" y="0"/>
          <a:ext cx="0" cy="0"/>
          <a:chOff x="0" y="0"/>
          <a:chExt cx="0" cy="0"/>
        </a:xfrm>
      </p:grpSpPr>
      <p:sp>
        <p:nvSpPr>
          <p:cNvPr id="318" name="Google Shape;318;p58"/>
          <p:cNvSpPr txBox="1">
            <a:spLocks noGrp="1"/>
          </p:cNvSpPr>
          <p:nvPr>
            <p:ph type="body" idx="1"/>
          </p:nvPr>
        </p:nvSpPr>
        <p:spPr>
          <a:xfrm>
            <a:off x="442914" y="2274570"/>
            <a:ext cx="9540300" cy="38976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319" name="Google Shape;319;p58"/>
          <p:cNvSpPr/>
          <p:nvPr/>
        </p:nvSpPr>
        <p:spPr>
          <a:xfrm>
            <a:off x="442913" y="1362959"/>
            <a:ext cx="871539" cy="679451"/>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 name="Google Shape;320;p58"/>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1" name="Google Shape;321;p58"/>
          <p:cNvSpPr txBox="1"/>
          <p:nvPr/>
        </p:nvSpPr>
        <p:spPr>
          <a:xfrm>
            <a:off x="442913" y="649224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 GBE BETL">
  <p:cSld name="Content with Caption - GBE BETL">
    <p:spTree>
      <p:nvGrpSpPr>
        <p:cNvPr id="1" name="Shape 42"/>
        <p:cNvGrpSpPr/>
        <p:nvPr/>
      </p:nvGrpSpPr>
      <p:grpSpPr>
        <a:xfrm>
          <a:off x="0" y="0"/>
          <a:ext cx="0" cy="0"/>
          <a:chOff x="0" y="0"/>
          <a:chExt cx="0" cy="0"/>
        </a:xfrm>
      </p:grpSpPr>
      <p:sp>
        <p:nvSpPr>
          <p:cNvPr id="43" name="Google Shape;43;p7"/>
          <p:cNvSpPr txBox="1">
            <a:spLocks noGrp="1"/>
          </p:cNvSpPr>
          <p:nvPr>
            <p:ph type="body" idx="1"/>
          </p:nvPr>
        </p:nvSpPr>
        <p:spPr>
          <a:xfrm>
            <a:off x="5198056" y="1490392"/>
            <a:ext cx="6172200" cy="46863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44" name="Google Shape;44;p7"/>
          <p:cNvSpPr txBox="1">
            <a:spLocks noGrp="1"/>
          </p:cNvSpPr>
          <p:nvPr>
            <p:ph type="body" idx="2"/>
          </p:nvPr>
        </p:nvSpPr>
        <p:spPr>
          <a:xfrm>
            <a:off x="612704" y="1487384"/>
            <a:ext cx="4463265" cy="4694584"/>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1400"/>
              <a:buFont typeface="Merriweather Sans"/>
              <a:buNone/>
              <a:defRPr sz="14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200"/>
              <a:buFont typeface="Merriweather Sans"/>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000"/>
              <a:buFont typeface="Merriweather Sans"/>
              <a:buNone/>
              <a:defRPr sz="1000" b="0"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000"/>
              <a:buFont typeface="Merriweather Sans"/>
              <a:buNone/>
              <a:defRPr sz="1000" b="0" i="0" u="none" strike="noStrike" cap="none">
                <a:solidFill>
                  <a:schemeClr val="dk1"/>
                </a:solidFill>
                <a:latin typeface="Arial"/>
                <a:ea typeface="Arial"/>
                <a:cs typeface="Arial"/>
                <a:sym typeface="Arial"/>
              </a:defRPr>
            </a:lvl5pPr>
            <a:lvl6pPr marL="2743200" marR="0" lvl="5" indent="-228600" algn="l">
              <a:lnSpc>
                <a:spcPct val="100000"/>
              </a:lnSpc>
              <a:spcBef>
                <a:spcPts val="600"/>
              </a:spcBef>
              <a:spcAft>
                <a:spcPts val="0"/>
              </a:spcAft>
              <a:buClr>
                <a:srgbClr val="0079C1"/>
              </a:buClr>
              <a:buSzPts val="1000"/>
              <a:buFont typeface="Noto Sans Symbols"/>
              <a:buNone/>
              <a:defRPr sz="1000" b="0" i="0" u="none" strike="noStrike" cap="none">
                <a:solidFill>
                  <a:schemeClr val="dk2"/>
                </a:solidFill>
                <a:latin typeface="Arial"/>
                <a:ea typeface="Arial"/>
                <a:cs typeface="Arial"/>
                <a:sym typeface="Arial"/>
              </a:defRPr>
            </a:lvl6pPr>
            <a:lvl7pPr marL="3200400" marR="0" lvl="6" indent="-228600" algn="l">
              <a:lnSpc>
                <a:spcPct val="100000"/>
              </a:lnSpc>
              <a:spcBef>
                <a:spcPts val="500"/>
              </a:spcBef>
              <a:spcAft>
                <a:spcPts val="0"/>
              </a:spcAft>
              <a:buClr>
                <a:srgbClr val="0079C1"/>
              </a:buClr>
              <a:buSzPts val="1000"/>
              <a:buFont typeface="Noto Sans Symbols"/>
              <a:buNone/>
              <a:defRPr sz="1000" b="0" i="0" u="none" strike="noStrike" cap="none">
                <a:solidFill>
                  <a:schemeClr val="dk2"/>
                </a:solidFill>
                <a:latin typeface="Arial"/>
                <a:ea typeface="Arial"/>
                <a:cs typeface="Arial"/>
                <a:sym typeface="Arial"/>
              </a:defRPr>
            </a:lvl7pPr>
            <a:lvl8pPr marL="3657600" marR="0" lvl="7" indent="-228600" algn="l">
              <a:lnSpc>
                <a:spcPct val="100000"/>
              </a:lnSpc>
              <a:spcBef>
                <a:spcPts val="500"/>
              </a:spcBef>
              <a:spcAft>
                <a:spcPts val="0"/>
              </a:spcAft>
              <a:buClr>
                <a:srgbClr val="0079C1"/>
              </a:buClr>
              <a:buSzPts val="1000"/>
              <a:buFont typeface="Noto Sans Symbols"/>
              <a:buNone/>
              <a:defRPr sz="1000" b="0" i="0" u="none" strike="noStrike" cap="none">
                <a:solidFill>
                  <a:schemeClr val="dk2"/>
                </a:solidFill>
                <a:latin typeface="Arial"/>
                <a:ea typeface="Arial"/>
                <a:cs typeface="Arial"/>
                <a:sym typeface="Arial"/>
              </a:defRPr>
            </a:lvl8pPr>
            <a:lvl9pPr marL="4114800" marR="0" lvl="8" indent="-228600" algn="l">
              <a:lnSpc>
                <a:spcPct val="100000"/>
              </a:lnSpc>
              <a:spcBef>
                <a:spcPts val="500"/>
              </a:spcBef>
              <a:spcAft>
                <a:spcPts val="500"/>
              </a:spcAft>
              <a:buClr>
                <a:srgbClr val="0079C1"/>
              </a:buClr>
              <a:buSzPts val="1000"/>
              <a:buFont typeface="Noto Sans Symbols"/>
              <a:buNone/>
              <a:defRPr sz="1000" b="0" i="0" u="none" strike="noStrike" cap="none">
                <a:solidFill>
                  <a:schemeClr val="dk2"/>
                </a:solidFill>
                <a:latin typeface="Arial"/>
                <a:ea typeface="Arial"/>
                <a:cs typeface="Arial"/>
                <a:sym typeface="Arial"/>
              </a:defRPr>
            </a:lvl9pPr>
          </a:lstStyle>
          <a:p>
            <a:endParaRPr/>
          </a:p>
        </p:txBody>
      </p:sp>
      <p:sp>
        <p:nvSpPr>
          <p:cNvPr id="45" name="Google Shape;45;p7"/>
          <p:cNvSpPr txBox="1">
            <a:spLocks noGrp="1"/>
          </p:cNvSpPr>
          <p:nvPr>
            <p:ph type="title"/>
          </p:nvPr>
        </p:nvSpPr>
        <p:spPr>
          <a:xfrm>
            <a:off x="592667" y="674687"/>
            <a:ext cx="10985500" cy="523874"/>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6pPr>
            <a:lvl7pPr marR="0" lvl="6"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7pPr>
            <a:lvl8pPr marR="0" lvl="7"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8pPr>
            <a:lvl9pPr marR="0" lvl="8"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9pPr>
          </a:lstStyle>
          <a:p>
            <a:endParaRPr/>
          </a:p>
        </p:txBody>
      </p:sp>
      <p:sp>
        <p:nvSpPr>
          <p:cNvPr id="46" name="Google Shape;46;p7"/>
          <p:cNvSpPr txBox="1">
            <a:spLocks noGrp="1"/>
          </p:cNvSpPr>
          <p:nvPr>
            <p:ph type="sldNum" idx="12"/>
          </p:nvPr>
        </p:nvSpPr>
        <p:spPr>
          <a:xfrm>
            <a:off x="11341101" y="6492880"/>
            <a:ext cx="850899" cy="365125"/>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Clr>
                <a:srgbClr val="000000"/>
              </a:buClr>
              <a:buSzPts val="250"/>
              <a:buFont typeface="Arial"/>
              <a:buNone/>
              <a:defRPr sz="1000"/>
            </a:lvl1pPr>
            <a:lvl2pPr marL="0" lvl="1" indent="0" algn="r">
              <a:lnSpc>
                <a:spcPct val="100000"/>
              </a:lnSpc>
              <a:spcBef>
                <a:spcPts val="0"/>
              </a:spcBef>
              <a:spcAft>
                <a:spcPts val="0"/>
              </a:spcAft>
              <a:buClr>
                <a:srgbClr val="000000"/>
              </a:buClr>
              <a:buSzPts val="250"/>
              <a:buFont typeface="Arial"/>
              <a:buNone/>
              <a:defRPr sz="1000"/>
            </a:lvl2pPr>
            <a:lvl3pPr marL="0" lvl="2" indent="0" algn="r">
              <a:lnSpc>
                <a:spcPct val="100000"/>
              </a:lnSpc>
              <a:spcBef>
                <a:spcPts val="0"/>
              </a:spcBef>
              <a:spcAft>
                <a:spcPts val="0"/>
              </a:spcAft>
              <a:buClr>
                <a:srgbClr val="000000"/>
              </a:buClr>
              <a:buSzPts val="250"/>
              <a:buFont typeface="Arial"/>
              <a:buNone/>
              <a:defRPr sz="1000"/>
            </a:lvl3pPr>
            <a:lvl4pPr marL="0" lvl="3" indent="0" algn="r">
              <a:lnSpc>
                <a:spcPct val="100000"/>
              </a:lnSpc>
              <a:spcBef>
                <a:spcPts val="0"/>
              </a:spcBef>
              <a:spcAft>
                <a:spcPts val="0"/>
              </a:spcAft>
              <a:buClr>
                <a:srgbClr val="000000"/>
              </a:buClr>
              <a:buSzPts val="250"/>
              <a:buFont typeface="Arial"/>
              <a:buNone/>
              <a:defRPr sz="1000"/>
            </a:lvl4pPr>
            <a:lvl5pPr marL="0" lvl="4" indent="0" algn="r">
              <a:lnSpc>
                <a:spcPct val="100000"/>
              </a:lnSpc>
              <a:spcBef>
                <a:spcPts val="0"/>
              </a:spcBef>
              <a:spcAft>
                <a:spcPts val="0"/>
              </a:spcAft>
              <a:buClr>
                <a:srgbClr val="000000"/>
              </a:buClr>
              <a:buSzPts val="250"/>
              <a:buFont typeface="Arial"/>
              <a:buNone/>
              <a:defRPr sz="1000"/>
            </a:lvl5pPr>
            <a:lvl6pPr marL="0" lvl="5" indent="0" algn="r">
              <a:lnSpc>
                <a:spcPct val="100000"/>
              </a:lnSpc>
              <a:spcBef>
                <a:spcPts val="0"/>
              </a:spcBef>
              <a:spcAft>
                <a:spcPts val="0"/>
              </a:spcAft>
              <a:buClr>
                <a:srgbClr val="000000"/>
              </a:buClr>
              <a:buSzPts val="250"/>
              <a:buFont typeface="Arial"/>
              <a:buNone/>
              <a:defRPr sz="1000"/>
            </a:lvl6pPr>
            <a:lvl7pPr marL="0" lvl="6" indent="0" algn="r">
              <a:lnSpc>
                <a:spcPct val="100000"/>
              </a:lnSpc>
              <a:spcBef>
                <a:spcPts val="0"/>
              </a:spcBef>
              <a:spcAft>
                <a:spcPts val="0"/>
              </a:spcAft>
              <a:buClr>
                <a:srgbClr val="000000"/>
              </a:buClr>
              <a:buSzPts val="250"/>
              <a:buFont typeface="Arial"/>
              <a:buNone/>
              <a:defRPr sz="1000"/>
            </a:lvl7pPr>
            <a:lvl8pPr marL="0" lvl="7" indent="0" algn="r">
              <a:lnSpc>
                <a:spcPct val="100000"/>
              </a:lnSpc>
              <a:spcBef>
                <a:spcPts val="0"/>
              </a:spcBef>
              <a:spcAft>
                <a:spcPts val="0"/>
              </a:spcAft>
              <a:buClr>
                <a:srgbClr val="000000"/>
              </a:buClr>
              <a:buSzPts val="250"/>
              <a:buFont typeface="Arial"/>
              <a:buNone/>
              <a:defRPr sz="1000"/>
            </a:lvl8pPr>
            <a:lvl9pPr marL="0" lvl="8" indent="0" algn="r">
              <a:lnSpc>
                <a:spcPct val="100000"/>
              </a:lnSpc>
              <a:spcBef>
                <a:spcPts val="0"/>
              </a:spcBef>
              <a:spcAft>
                <a:spcPts val="0"/>
              </a:spcAft>
              <a:buClr>
                <a:srgbClr val="000000"/>
              </a:buClr>
              <a:buSzPts val="250"/>
              <a:buFont typeface="Arial"/>
              <a:buNone/>
              <a:defRPr sz="10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322"/>
        <p:cNvGrpSpPr/>
        <p:nvPr/>
      </p:nvGrpSpPr>
      <p:grpSpPr>
        <a:xfrm>
          <a:off x="0" y="0"/>
          <a:ext cx="0" cy="0"/>
          <a:chOff x="0" y="0"/>
          <a:chExt cx="0" cy="0"/>
        </a:xfrm>
      </p:grpSpPr>
      <p:sp>
        <p:nvSpPr>
          <p:cNvPr id="323" name="Google Shape;323;p59"/>
          <p:cNvSpPr txBox="1">
            <a:spLocks noGrp="1"/>
          </p:cNvSpPr>
          <p:nvPr>
            <p:ph type="body" idx="1"/>
          </p:nvPr>
        </p:nvSpPr>
        <p:spPr>
          <a:xfrm>
            <a:off x="442914" y="2274570"/>
            <a:ext cx="9540300" cy="38976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dk1"/>
              </a:buClr>
              <a:buSzPts val="3800"/>
              <a:buFont typeface="Arial"/>
              <a:buNone/>
              <a:defRPr sz="3800" b="0" i="0" u="none" strike="noStrike" cap="none">
                <a:solidFill>
                  <a:schemeClr val="dk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24" name="Google Shape;324;p59"/>
          <p:cNvSpPr/>
          <p:nvPr/>
        </p:nvSpPr>
        <p:spPr>
          <a:xfrm>
            <a:off x="442913" y="1362959"/>
            <a:ext cx="871539" cy="679451"/>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Google Shape;325;p59"/>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6"/>
        <p:cNvGrpSpPr/>
        <p:nvPr/>
      </p:nvGrpSpPr>
      <p:grpSpPr>
        <a:xfrm>
          <a:off x="0" y="0"/>
          <a:ext cx="0" cy="0"/>
          <a:chOff x="0" y="0"/>
          <a:chExt cx="0" cy="0"/>
        </a:xfrm>
      </p:grpSpPr>
      <p:sp>
        <p:nvSpPr>
          <p:cNvPr id="327" name="Google Shape;327;p60"/>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28" name="Google Shape;328;p60"/>
          <p:cNvSpPr txBox="1">
            <a:spLocks noGrp="1"/>
          </p:cNvSpPr>
          <p:nvPr>
            <p:ph type="body" idx="1"/>
          </p:nvPr>
        </p:nvSpPr>
        <p:spPr>
          <a:xfrm>
            <a:off x="442913" y="2103120"/>
            <a:ext cx="7418400" cy="40737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9" name="Google Shape;329;p60"/>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330"/>
        <p:cNvGrpSpPr/>
        <p:nvPr/>
      </p:nvGrpSpPr>
      <p:grpSpPr>
        <a:xfrm>
          <a:off x="0" y="0"/>
          <a:ext cx="0" cy="0"/>
          <a:chOff x="0" y="0"/>
          <a:chExt cx="0" cy="0"/>
        </a:xfrm>
      </p:grpSpPr>
      <p:sp>
        <p:nvSpPr>
          <p:cNvPr id="331" name="Google Shape;331;p61"/>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32" name="Google Shape;332;p61"/>
          <p:cNvSpPr txBox="1">
            <a:spLocks noGrp="1"/>
          </p:cNvSpPr>
          <p:nvPr>
            <p:ph type="body" idx="1"/>
          </p:nvPr>
        </p:nvSpPr>
        <p:spPr>
          <a:xfrm>
            <a:off x="442913" y="2103438"/>
            <a:ext cx="74184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3" name="Google Shape;333;p61"/>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4" name="Google Shape;334;p61"/>
          <p:cNvSpPr txBox="1">
            <a:spLocks noGrp="1"/>
          </p:cNvSpPr>
          <p:nvPr>
            <p:ph type="subTitle" idx="2"/>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ne Column Content">
  <p:cSld name="One Column Content">
    <p:spTree>
      <p:nvGrpSpPr>
        <p:cNvPr id="1" name="Shape 335"/>
        <p:cNvGrpSpPr/>
        <p:nvPr/>
      </p:nvGrpSpPr>
      <p:grpSpPr>
        <a:xfrm>
          <a:off x="0" y="0"/>
          <a:ext cx="0" cy="0"/>
          <a:chOff x="0" y="0"/>
          <a:chExt cx="0" cy="0"/>
        </a:xfrm>
      </p:grpSpPr>
      <p:sp>
        <p:nvSpPr>
          <p:cNvPr id="336" name="Google Shape;336;p62"/>
          <p:cNvSpPr txBox="1">
            <a:spLocks noGrp="1"/>
          </p:cNvSpPr>
          <p:nvPr>
            <p:ph type="body" idx="1"/>
          </p:nvPr>
        </p:nvSpPr>
        <p:spPr>
          <a:xfrm>
            <a:off x="442914" y="2103438"/>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7" name="Google Shape;337;p62"/>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38" name="Google Shape;338;p62"/>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9"/>
        <p:cNvGrpSpPr/>
        <p:nvPr/>
      </p:nvGrpSpPr>
      <p:grpSpPr>
        <a:xfrm>
          <a:off x="0" y="0"/>
          <a:ext cx="0" cy="0"/>
          <a:chOff x="0" y="0"/>
          <a:chExt cx="0" cy="0"/>
        </a:xfrm>
      </p:grpSpPr>
      <p:sp>
        <p:nvSpPr>
          <p:cNvPr id="340" name="Google Shape;340;p63"/>
          <p:cNvSpPr txBox="1">
            <a:spLocks noGrp="1"/>
          </p:cNvSpPr>
          <p:nvPr>
            <p:ph type="body" idx="1"/>
          </p:nvPr>
        </p:nvSpPr>
        <p:spPr>
          <a:xfrm>
            <a:off x="442913" y="2103438"/>
            <a:ext cx="5473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1" name="Google Shape;341;p63"/>
          <p:cNvSpPr txBox="1">
            <a:spLocks noGrp="1"/>
          </p:cNvSpPr>
          <p:nvPr>
            <p:ph type="body" idx="2"/>
          </p:nvPr>
        </p:nvSpPr>
        <p:spPr>
          <a:xfrm>
            <a:off x="6275388" y="2103438"/>
            <a:ext cx="5473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2" name="Google Shape;342;p63"/>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43" name="Google Shape;343;p63"/>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344"/>
        <p:cNvGrpSpPr/>
        <p:nvPr/>
      </p:nvGrpSpPr>
      <p:grpSpPr>
        <a:xfrm>
          <a:off x="0" y="0"/>
          <a:ext cx="0" cy="0"/>
          <a:chOff x="0" y="0"/>
          <a:chExt cx="0" cy="0"/>
        </a:xfrm>
      </p:grpSpPr>
      <p:sp>
        <p:nvSpPr>
          <p:cNvPr id="345" name="Google Shape;345;p64"/>
          <p:cNvSpPr txBox="1">
            <a:spLocks noGrp="1"/>
          </p:cNvSpPr>
          <p:nvPr>
            <p:ph type="body" idx="1"/>
          </p:nvPr>
        </p:nvSpPr>
        <p:spPr>
          <a:xfrm>
            <a:off x="442913" y="2103438"/>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6" name="Google Shape;346;p64"/>
          <p:cNvSpPr txBox="1">
            <a:spLocks noGrp="1"/>
          </p:cNvSpPr>
          <p:nvPr>
            <p:ph type="body" idx="2"/>
          </p:nvPr>
        </p:nvSpPr>
        <p:spPr>
          <a:xfrm>
            <a:off x="4332288" y="2103438"/>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7" name="Google Shape;347;p64"/>
          <p:cNvSpPr txBox="1">
            <a:spLocks noGrp="1"/>
          </p:cNvSpPr>
          <p:nvPr>
            <p:ph type="body" idx="3"/>
          </p:nvPr>
        </p:nvSpPr>
        <p:spPr>
          <a:xfrm>
            <a:off x="8220076" y="2103438"/>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8" name="Google Shape;348;p64"/>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49" name="Google Shape;349;p64"/>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350"/>
        <p:cNvGrpSpPr/>
        <p:nvPr/>
      </p:nvGrpSpPr>
      <p:grpSpPr>
        <a:xfrm>
          <a:off x="0" y="0"/>
          <a:ext cx="0" cy="0"/>
          <a:chOff x="0" y="0"/>
          <a:chExt cx="0" cy="0"/>
        </a:xfrm>
      </p:grpSpPr>
      <p:sp>
        <p:nvSpPr>
          <p:cNvPr id="351" name="Google Shape;351;p65"/>
          <p:cNvSpPr txBox="1">
            <a:spLocks noGrp="1"/>
          </p:cNvSpPr>
          <p:nvPr>
            <p:ph type="body" idx="1"/>
          </p:nvPr>
        </p:nvSpPr>
        <p:spPr>
          <a:xfrm>
            <a:off x="442913" y="2103438"/>
            <a:ext cx="25560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2" name="Google Shape;352;p65"/>
          <p:cNvSpPr txBox="1">
            <a:spLocks noGrp="1"/>
          </p:cNvSpPr>
          <p:nvPr>
            <p:ph type="body" idx="2"/>
          </p:nvPr>
        </p:nvSpPr>
        <p:spPr>
          <a:xfrm>
            <a:off x="3360613" y="2103438"/>
            <a:ext cx="25560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3" name="Google Shape;353;p65"/>
          <p:cNvSpPr txBox="1">
            <a:spLocks noGrp="1"/>
          </p:cNvSpPr>
          <p:nvPr>
            <p:ph type="body" idx="3"/>
          </p:nvPr>
        </p:nvSpPr>
        <p:spPr>
          <a:xfrm>
            <a:off x="6275388" y="2103438"/>
            <a:ext cx="25560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4" name="Google Shape;354;p65"/>
          <p:cNvSpPr txBox="1">
            <a:spLocks noGrp="1"/>
          </p:cNvSpPr>
          <p:nvPr>
            <p:ph type="body" idx="4"/>
          </p:nvPr>
        </p:nvSpPr>
        <p:spPr>
          <a:xfrm>
            <a:off x="9190163" y="2103438"/>
            <a:ext cx="25560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5" name="Google Shape;355;p65"/>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56" name="Google Shape;356;p65"/>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357"/>
        <p:cNvGrpSpPr/>
        <p:nvPr/>
      </p:nvGrpSpPr>
      <p:grpSpPr>
        <a:xfrm>
          <a:off x="0" y="0"/>
          <a:ext cx="0" cy="0"/>
          <a:chOff x="0" y="0"/>
          <a:chExt cx="0" cy="0"/>
        </a:xfrm>
      </p:grpSpPr>
      <p:sp>
        <p:nvSpPr>
          <p:cNvPr id="358" name="Google Shape;358;p66"/>
          <p:cNvSpPr txBox="1">
            <a:spLocks noGrp="1"/>
          </p:cNvSpPr>
          <p:nvPr>
            <p:ph type="body" idx="1"/>
          </p:nvPr>
        </p:nvSpPr>
        <p:spPr>
          <a:xfrm>
            <a:off x="442913"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9" name="Google Shape;359;p66"/>
          <p:cNvSpPr txBox="1">
            <a:spLocks noGrp="1"/>
          </p:cNvSpPr>
          <p:nvPr>
            <p:ph type="body" idx="2"/>
          </p:nvPr>
        </p:nvSpPr>
        <p:spPr>
          <a:xfrm>
            <a:off x="2777045"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0" name="Google Shape;360;p66"/>
          <p:cNvSpPr txBox="1">
            <a:spLocks noGrp="1"/>
          </p:cNvSpPr>
          <p:nvPr>
            <p:ph type="body" idx="3"/>
          </p:nvPr>
        </p:nvSpPr>
        <p:spPr>
          <a:xfrm>
            <a:off x="5111177"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1" name="Google Shape;361;p66"/>
          <p:cNvSpPr txBox="1">
            <a:spLocks noGrp="1"/>
          </p:cNvSpPr>
          <p:nvPr>
            <p:ph type="body" idx="4"/>
          </p:nvPr>
        </p:nvSpPr>
        <p:spPr>
          <a:xfrm>
            <a:off x="7445309"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2" name="Google Shape;362;p66"/>
          <p:cNvSpPr txBox="1">
            <a:spLocks noGrp="1"/>
          </p:cNvSpPr>
          <p:nvPr>
            <p:ph type="body" idx="5"/>
          </p:nvPr>
        </p:nvSpPr>
        <p:spPr>
          <a:xfrm>
            <a:off x="9779443"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3" name="Google Shape;363;p66"/>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64" name="Google Shape;364;p66"/>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Full Content">
  <p:cSld name="Title and Full Content">
    <p:spTree>
      <p:nvGrpSpPr>
        <p:cNvPr id="1" name="Shape 365"/>
        <p:cNvGrpSpPr/>
        <p:nvPr/>
      </p:nvGrpSpPr>
      <p:grpSpPr>
        <a:xfrm>
          <a:off x="0" y="0"/>
          <a:ext cx="0" cy="0"/>
          <a:chOff x="0" y="0"/>
          <a:chExt cx="0" cy="0"/>
        </a:xfrm>
      </p:grpSpPr>
      <p:sp>
        <p:nvSpPr>
          <p:cNvPr id="366" name="Google Shape;366;p67"/>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67" name="Google Shape;367;p67"/>
          <p:cNvSpPr txBox="1">
            <a:spLocks noGrp="1"/>
          </p:cNvSpPr>
          <p:nvPr>
            <p:ph type="body" idx="1"/>
          </p:nvPr>
        </p:nvSpPr>
        <p:spPr>
          <a:xfrm>
            <a:off x="442913" y="2103120"/>
            <a:ext cx="11306100" cy="40737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8" name="Google Shape;368;p67"/>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Section Header Rose">
  <p:cSld name="Section Header Rose">
    <p:bg>
      <p:bgPr>
        <a:solidFill>
          <a:srgbClr val="D93954"/>
        </a:solidFill>
        <a:effectLst/>
      </p:bgPr>
    </p:bg>
    <p:spTree>
      <p:nvGrpSpPr>
        <p:cNvPr id="1" name="Shape 369"/>
        <p:cNvGrpSpPr/>
        <p:nvPr/>
      </p:nvGrpSpPr>
      <p:grpSpPr>
        <a:xfrm>
          <a:off x="0" y="0"/>
          <a:ext cx="0" cy="0"/>
          <a:chOff x="0" y="0"/>
          <a:chExt cx="0" cy="0"/>
        </a:xfrm>
      </p:grpSpPr>
      <p:sp>
        <p:nvSpPr>
          <p:cNvPr id="370" name="Google Shape;370;p68"/>
          <p:cNvSpPr txBox="1">
            <a:spLocks noGrp="1"/>
          </p:cNvSpPr>
          <p:nvPr>
            <p:ph type="title"/>
          </p:nvPr>
        </p:nvSpPr>
        <p:spPr>
          <a:xfrm>
            <a:off x="4951413" y="2103438"/>
            <a:ext cx="4936800" cy="25644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71" name="Google Shape;371;p68"/>
          <p:cNvSpPr txBox="1">
            <a:spLocks noGrp="1"/>
          </p:cNvSpPr>
          <p:nvPr>
            <p:ph type="subTitle" idx="1"/>
          </p:nvPr>
        </p:nvSpPr>
        <p:spPr>
          <a:xfrm>
            <a:off x="442912" y="0"/>
            <a:ext cx="4344900"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Text Boxes - GBE BETL">
  <p:cSld name="Three Text Boxes - GBE BETL">
    <p:spTree>
      <p:nvGrpSpPr>
        <p:cNvPr id="1" name="Shape 47"/>
        <p:cNvGrpSpPr/>
        <p:nvPr/>
      </p:nvGrpSpPr>
      <p:grpSpPr>
        <a:xfrm>
          <a:off x="0" y="0"/>
          <a:ext cx="0" cy="0"/>
          <a:chOff x="0" y="0"/>
          <a:chExt cx="0" cy="0"/>
        </a:xfrm>
      </p:grpSpPr>
      <p:sp>
        <p:nvSpPr>
          <p:cNvPr id="48" name="Google Shape;48;p8"/>
          <p:cNvSpPr/>
          <p:nvPr/>
        </p:nvSpPr>
        <p:spPr>
          <a:xfrm>
            <a:off x="7971368" y="1709742"/>
            <a:ext cx="3649133" cy="411321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444444"/>
              </a:solidFill>
              <a:latin typeface="Arial"/>
              <a:ea typeface="Arial"/>
              <a:cs typeface="Arial"/>
              <a:sym typeface="Arial"/>
            </a:endParaRPr>
          </a:p>
        </p:txBody>
      </p:sp>
      <p:sp>
        <p:nvSpPr>
          <p:cNvPr id="49" name="Google Shape;49;p8"/>
          <p:cNvSpPr/>
          <p:nvPr/>
        </p:nvSpPr>
        <p:spPr>
          <a:xfrm>
            <a:off x="4279900" y="1704979"/>
            <a:ext cx="3647016" cy="4117975"/>
          </a:xfrm>
          <a:prstGeom prst="rect">
            <a:avLst/>
          </a:prstGeom>
          <a:solidFill>
            <a:srgbClr val="0046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444444"/>
              </a:solidFill>
              <a:latin typeface="Arial"/>
              <a:ea typeface="Arial"/>
              <a:cs typeface="Arial"/>
              <a:sym typeface="Arial"/>
            </a:endParaRPr>
          </a:p>
        </p:txBody>
      </p:sp>
      <p:sp>
        <p:nvSpPr>
          <p:cNvPr id="50" name="Google Shape;50;p8"/>
          <p:cNvSpPr/>
          <p:nvPr/>
        </p:nvSpPr>
        <p:spPr>
          <a:xfrm>
            <a:off x="586316" y="1709742"/>
            <a:ext cx="3649133" cy="411321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444444"/>
              </a:solidFill>
              <a:latin typeface="Arial"/>
              <a:ea typeface="Arial"/>
              <a:cs typeface="Arial"/>
              <a:sym typeface="Arial"/>
            </a:endParaRPr>
          </a:p>
        </p:txBody>
      </p:sp>
      <p:cxnSp>
        <p:nvCxnSpPr>
          <p:cNvPr id="51" name="Google Shape;51;p8"/>
          <p:cNvCxnSpPr/>
          <p:nvPr/>
        </p:nvCxnSpPr>
        <p:spPr>
          <a:xfrm>
            <a:off x="713318" y="4775200"/>
            <a:ext cx="3395132" cy="0"/>
          </a:xfrm>
          <a:prstGeom prst="straightConnector1">
            <a:avLst/>
          </a:prstGeom>
          <a:noFill/>
          <a:ln w="22225" cap="flat" cmpd="sng">
            <a:solidFill>
              <a:srgbClr val="FFFFFF"/>
            </a:solidFill>
            <a:prstDash val="solid"/>
            <a:round/>
            <a:headEnd type="none" w="sm" len="sm"/>
            <a:tailEnd type="none" w="sm" len="sm"/>
          </a:ln>
        </p:spPr>
      </p:cxnSp>
      <p:cxnSp>
        <p:nvCxnSpPr>
          <p:cNvPr id="52" name="Google Shape;52;p8"/>
          <p:cNvCxnSpPr/>
          <p:nvPr/>
        </p:nvCxnSpPr>
        <p:spPr>
          <a:xfrm rot="10800000" flipH="1">
            <a:off x="8132237" y="4775205"/>
            <a:ext cx="3327399" cy="6349"/>
          </a:xfrm>
          <a:prstGeom prst="straightConnector1">
            <a:avLst/>
          </a:prstGeom>
          <a:noFill/>
          <a:ln w="22225" cap="flat" cmpd="sng">
            <a:solidFill>
              <a:srgbClr val="FFFFFF"/>
            </a:solidFill>
            <a:prstDash val="solid"/>
            <a:round/>
            <a:headEnd type="none" w="sm" len="sm"/>
            <a:tailEnd type="none" w="sm" len="sm"/>
          </a:ln>
        </p:spPr>
      </p:cxnSp>
      <p:cxnSp>
        <p:nvCxnSpPr>
          <p:cNvPr id="53" name="Google Shape;53;p8"/>
          <p:cNvCxnSpPr/>
          <p:nvPr/>
        </p:nvCxnSpPr>
        <p:spPr>
          <a:xfrm>
            <a:off x="4398435" y="4775200"/>
            <a:ext cx="3395132" cy="0"/>
          </a:xfrm>
          <a:prstGeom prst="straightConnector1">
            <a:avLst/>
          </a:prstGeom>
          <a:noFill/>
          <a:ln w="22225" cap="flat" cmpd="sng">
            <a:solidFill>
              <a:srgbClr val="FFFFFF"/>
            </a:solidFill>
            <a:prstDash val="solid"/>
            <a:round/>
            <a:headEnd type="none" w="sm" len="sm"/>
            <a:tailEnd type="none" w="sm" len="sm"/>
          </a:ln>
        </p:spPr>
      </p:cxnSp>
      <p:sp>
        <p:nvSpPr>
          <p:cNvPr id="54" name="Google Shape;54;p8"/>
          <p:cNvSpPr txBox="1">
            <a:spLocks noGrp="1"/>
          </p:cNvSpPr>
          <p:nvPr>
            <p:ph type="body" idx="1"/>
          </p:nvPr>
        </p:nvSpPr>
        <p:spPr>
          <a:xfrm>
            <a:off x="672483" y="4818774"/>
            <a:ext cx="3461208" cy="931861"/>
          </a:xfrm>
          <a:prstGeom prst="rect">
            <a:avLst/>
          </a:prstGeom>
          <a:noFill/>
          <a:ln>
            <a:noFill/>
          </a:ln>
        </p:spPr>
        <p:txBody>
          <a:bodyPr spcFirstLastPara="1" wrap="square" lIns="91425" tIns="91425" rIns="91425" bIns="91425" anchor="t" anchorCtr="0">
            <a:noAutofit/>
          </a:bodyPr>
          <a:lstStyle>
            <a:lvl1pPr marL="457200" marR="0" lvl="0" indent="-228600" algn="l">
              <a:lnSpc>
                <a:spcPct val="95000"/>
              </a:lnSpc>
              <a:spcBef>
                <a:spcPts val="0"/>
              </a:spcBef>
              <a:spcAft>
                <a:spcPts val="0"/>
              </a:spcAft>
              <a:buClr>
                <a:schemeClr val="accent1"/>
              </a:buClr>
              <a:buSzPts val="1600"/>
              <a:buFont typeface="Arial"/>
              <a:buNone/>
              <a:defRPr sz="1600" b="0" i="0" u="none" strike="noStrike" cap="none">
                <a:solidFill>
                  <a:schemeClr val="lt1"/>
                </a:solidFill>
                <a:latin typeface="Arial"/>
                <a:ea typeface="Arial"/>
                <a:cs typeface="Arial"/>
                <a:sym typeface="Arial"/>
              </a:defRPr>
            </a:lvl1pPr>
            <a:lvl2pPr marL="914400" marR="0" lvl="1" indent="-342900" algn="l">
              <a:lnSpc>
                <a:spcPct val="100000"/>
              </a:lnSpc>
              <a:spcBef>
                <a:spcPts val="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55" name="Google Shape;55;p8"/>
          <p:cNvSpPr txBox="1">
            <a:spLocks noGrp="1"/>
          </p:cNvSpPr>
          <p:nvPr>
            <p:ph type="body" idx="2"/>
          </p:nvPr>
        </p:nvSpPr>
        <p:spPr>
          <a:xfrm>
            <a:off x="4368781" y="4818774"/>
            <a:ext cx="3439203" cy="931861"/>
          </a:xfrm>
          <a:prstGeom prst="rect">
            <a:avLst/>
          </a:prstGeom>
          <a:noFill/>
          <a:ln>
            <a:noFill/>
          </a:ln>
        </p:spPr>
        <p:txBody>
          <a:bodyPr spcFirstLastPara="1" wrap="square" lIns="91425" tIns="91425" rIns="91425" bIns="91425" anchor="t" anchorCtr="0">
            <a:noAutofit/>
          </a:bodyPr>
          <a:lstStyle>
            <a:lvl1pPr marL="457200" marR="0" lvl="0" indent="-228600" algn="l">
              <a:lnSpc>
                <a:spcPct val="95000"/>
              </a:lnSpc>
              <a:spcBef>
                <a:spcPts val="0"/>
              </a:spcBef>
              <a:spcAft>
                <a:spcPts val="0"/>
              </a:spcAft>
              <a:buClr>
                <a:schemeClr val="accent1"/>
              </a:buClr>
              <a:buSzPts val="1600"/>
              <a:buFont typeface="Arial"/>
              <a:buNone/>
              <a:defRPr sz="1600" b="0" i="0" u="none" strike="noStrike" cap="none">
                <a:solidFill>
                  <a:schemeClr val="lt1"/>
                </a:solidFill>
                <a:latin typeface="Arial"/>
                <a:ea typeface="Arial"/>
                <a:cs typeface="Arial"/>
                <a:sym typeface="Arial"/>
              </a:defRPr>
            </a:lvl1pPr>
            <a:lvl2pPr marL="914400" marR="0" lvl="1" indent="-342900" algn="l">
              <a:lnSpc>
                <a:spcPct val="100000"/>
              </a:lnSpc>
              <a:spcBef>
                <a:spcPts val="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56" name="Google Shape;56;p8"/>
          <p:cNvSpPr txBox="1">
            <a:spLocks noGrp="1"/>
          </p:cNvSpPr>
          <p:nvPr>
            <p:ph type="body" idx="3"/>
          </p:nvPr>
        </p:nvSpPr>
        <p:spPr>
          <a:xfrm>
            <a:off x="8074010" y="4818774"/>
            <a:ext cx="3431001" cy="931861"/>
          </a:xfrm>
          <a:prstGeom prst="rect">
            <a:avLst/>
          </a:prstGeom>
          <a:noFill/>
          <a:ln>
            <a:noFill/>
          </a:ln>
        </p:spPr>
        <p:txBody>
          <a:bodyPr spcFirstLastPara="1" wrap="square" lIns="91425" tIns="91425" rIns="91425" bIns="91425" anchor="t" anchorCtr="0">
            <a:noAutofit/>
          </a:bodyPr>
          <a:lstStyle>
            <a:lvl1pPr marL="457200" marR="0" lvl="0" indent="-228600" algn="l">
              <a:lnSpc>
                <a:spcPct val="95000"/>
              </a:lnSpc>
              <a:spcBef>
                <a:spcPts val="0"/>
              </a:spcBef>
              <a:spcAft>
                <a:spcPts val="0"/>
              </a:spcAft>
              <a:buClr>
                <a:schemeClr val="accent1"/>
              </a:buClr>
              <a:buSzPts val="1600"/>
              <a:buFont typeface="Arial"/>
              <a:buNone/>
              <a:defRPr sz="1600" b="0" i="0" u="none" strike="noStrike" cap="none">
                <a:solidFill>
                  <a:schemeClr val="lt1"/>
                </a:solidFill>
                <a:latin typeface="Arial"/>
                <a:ea typeface="Arial"/>
                <a:cs typeface="Arial"/>
                <a:sym typeface="Arial"/>
              </a:defRPr>
            </a:lvl1pPr>
            <a:lvl2pPr marL="914400" marR="0" lvl="1" indent="-342900" algn="l">
              <a:lnSpc>
                <a:spcPct val="100000"/>
              </a:lnSpc>
              <a:spcBef>
                <a:spcPts val="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57" name="Google Shape;57;p8"/>
          <p:cNvSpPr txBox="1">
            <a:spLocks noGrp="1"/>
          </p:cNvSpPr>
          <p:nvPr>
            <p:ph type="body" idx="4"/>
          </p:nvPr>
        </p:nvSpPr>
        <p:spPr>
          <a:xfrm>
            <a:off x="672486" y="1756066"/>
            <a:ext cx="3445775" cy="299792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1"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1800"/>
              <a:buFont typeface="Arial"/>
              <a:buNone/>
              <a:defRPr sz="1800" b="0" i="0" u="none" strike="noStrike" cap="none">
                <a:solidFill>
                  <a:schemeClr val="lt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600"/>
              <a:buFont typeface="Arial"/>
              <a:buNone/>
              <a:defRPr sz="1600" b="0" i="0" u="none" strike="noStrike" cap="none">
                <a:solidFill>
                  <a:schemeClr val="lt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58" name="Google Shape;58;p8"/>
          <p:cNvSpPr txBox="1">
            <a:spLocks noGrp="1"/>
          </p:cNvSpPr>
          <p:nvPr>
            <p:ph type="body" idx="5"/>
          </p:nvPr>
        </p:nvSpPr>
        <p:spPr>
          <a:xfrm>
            <a:off x="4362210" y="1756066"/>
            <a:ext cx="3445775" cy="299792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1"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1800"/>
              <a:buFont typeface="Arial"/>
              <a:buNone/>
              <a:defRPr sz="1800" b="0" i="0" u="none" strike="noStrike" cap="none">
                <a:solidFill>
                  <a:schemeClr val="lt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600"/>
              <a:buFont typeface="Arial"/>
              <a:buNone/>
              <a:defRPr sz="1600" b="0" i="0" u="none" strike="noStrike" cap="none">
                <a:solidFill>
                  <a:schemeClr val="lt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59" name="Google Shape;59;p8"/>
          <p:cNvSpPr txBox="1">
            <a:spLocks noGrp="1"/>
          </p:cNvSpPr>
          <p:nvPr>
            <p:ph type="body" idx="6"/>
          </p:nvPr>
        </p:nvSpPr>
        <p:spPr>
          <a:xfrm>
            <a:off x="8059234" y="1756066"/>
            <a:ext cx="3445775" cy="299792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1" i="0" u="none" strike="noStrike" cap="none">
                <a:solidFill>
                  <a:schemeClr val="lt1"/>
                </a:solidFill>
                <a:latin typeface="Arial"/>
                <a:ea typeface="Arial"/>
                <a:cs typeface="Arial"/>
                <a:sym typeface="Arial"/>
              </a:defRPr>
            </a:lvl1pPr>
            <a:lvl2pPr marL="914400" marR="0" lvl="1" indent="-228600" algn="l">
              <a:lnSpc>
                <a:spcPct val="100000"/>
              </a:lnSpc>
              <a:spcBef>
                <a:spcPts val="600"/>
              </a:spcBef>
              <a:spcAft>
                <a:spcPts val="0"/>
              </a:spcAft>
              <a:buClr>
                <a:schemeClr val="accent1"/>
              </a:buClr>
              <a:buSzPts val="1800"/>
              <a:buFont typeface="Arial"/>
              <a:buNone/>
              <a:defRPr sz="1800" b="0" i="0" u="none" strike="noStrike" cap="none">
                <a:solidFill>
                  <a:schemeClr val="lt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600"/>
              <a:buFont typeface="Arial"/>
              <a:buNone/>
              <a:defRPr sz="1600" b="0" i="0" u="none" strike="noStrike" cap="none">
                <a:solidFill>
                  <a:schemeClr val="lt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60" name="Google Shape;60;p8"/>
          <p:cNvSpPr txBox="1">
            <a:spLocks noGrp="1"/>
          </p:cNvSpPr>
          <p:nvPr>
            <p:ph type="title"/>
          </p:nvPr>
        </p:nvSpPr>
        <p:spPr>
          <a:xfrm>
            <a:off x="592667" y="674687"/>
            <a:ext cx="10985500" cy="523874"/>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6pPr>
            <a:lvl7pPr marR="0" lvl="6"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7pPr>
            <a:lvl8pPr marR="0" lvl="7"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8pPr>
            <a:lvl9pPr marR="0" lvl="8"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9pPr>
          </a:lstStyle>
          <a:p>
            <a:endParaRPr/>
          </a:p>
        </p:txBody>
      </p:sp>
      <p:sp>
        <p:nvSpPr>
          <p:cNvPr id="61" name="Google Shape;61;p8"/>
          <p:cNvSpPr txBox="1">
            <a:spLocks noGrp="1"/>
          </p:cNvSpPr>
          <p:nvPr>
            <p:ph type="sldNum" idx="12"/>
          </p:nvPr>
        </p:nvSpPr>
        <p:spPr>
          <a:xfrm>
            <a:off x="11341101" y="6492880"/>
            <a:ext cx="850899" cy="365125"/>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Clr>
                <a:srgbClr val="000000"/>
              </a:buClr>
              <a:buSzPts val="250"/>
              <a:buFont typeface="Arial"/>
              <a:buNone/>
              <a:defRPr sz="1000"/>
            </a:lvl1pPr>
            <a:lvl2pPr marL="0" lvl="1" indent="0" algn="r">
              <a:lnSpc>
                <a:spcPct val="100000"/>
              </a:lnSpc>
              <a:spcBef>
                <a:spcPts val="0"/>
              </a:spcBef>
              <a:spcAft>
                <a:spcPts val="0"/>
              </a:spcAft>
              <a:buClr>
                <a:srgbClr val="000000"/>
              </a:buClr>
              <a:buSzPts val="250"/>
              <a:buFont typeface="Arial"/>
              <a:buNone/>
              <a:defRPr sz="1000"/>
            </a:lvl2pPr>
            <a:lvl3pPr marL="0" lvl="2" indent="0" algn="r">
              <a:lnSpc>
                <a:spcPct val="100000"/>
              </a:lnSpc>
              <a:spcBef>
                <a:spcPts val="0"/>
              </a:spcBef>
              <a:spcAft>
                <a:spcPts val="0"/>
              </a:spcAft>
              <a:buClr>
                <a:srgbClr val="000000"/>
              </a:buClr>
              <a:buSzPts val="250"/>
              <a:buFont typeface="Arial"/>
              <a:buNone/>
              <a:defRPr sz="1000"/>
            </a:lvl3pPr>
            <a:lvl4pPr marL="0" lvl="3" indent="0" algn="r">
              <a:lnSpc>
                <a:spcPct val="100000"/>
              </a:lnSpc>
              <a:spcBef>
                <a:spcPts val="0"/>
              </a:spcBef>
              <a:spcAft>
                <a:spcPts val="0"/>
              </a:spcAft>
              <a:buClr>
                <a:srgbClr val="000000"/>
              </a:buClr>
              <a:buSzPts val="250"/>
              <a:buFont typeface="Arial"/>
              <a:buNone/>
              <a:defRPr sz="1000"/>
            </a:lvl4pPr>
            <a:lvl5pPr marL="0" lvl="4" indent="0" algn="r">
              <a:lnSpc>
                <a:spcPct val="100000"/>
              </a:lnSpc>
              <a:spcBef>
                <a:spcPts val="0"/>
              </a:spcBef>
              <a:spcAft>
                <a:spcPts val="0"/>
              </a:spcAft>
              <a:buClr>
                <a:srgbClr val="000000"/>
              </a:buClr>
              <a:buSzPts val="250"/>
              <a:buFont typeface="Arial"/>
              <a:buNone/>
              <a:defRPr sz="1000"/>
            </a:lvl5pPr>
            <a:lvl6pPr marL="0" lvl="5" indent="0" algn="r">
              <a:lnSpc>
                <a:spcPct val="100000"/>
              </a:lnSpc>
              <a:spcBef>
                <a:spcPts val="0"/>
              </a:spcBef>
              <a:spcAft>
                <a:spcPts val="0"/>
              </a:spcAft>
              <a:buClr>
                <a:srgbClr val="000000"/>
              </a:buClr>
              <a:buSzPts val="250"/>
              <a:buFont typeface="Arial"/>
              <a:buNone/>
              <a:defRPr sz="1000"/>
            </a:lvl6pPr>
            <a:lvl7pPr marL="0" lvl="6" indent="0" algn="r">
              <a:lnSpc>
                <a:spcPct val="100000"/>
              </a:lnSpc>
              <a:spcBef>
                <a:spcPts val="0"/>
              </a:spcBef>
              <a:spcAft>
                <a:spcPts val="0"/>
              </a:spcAft>
              <a:buClr>
                <a:srgbClr val="000000"/>
              </a:buClr>
              <a:buSzPts val="250"/>
              <a:buFont typeface="Arial"/>
              <a:buNone/>
              <a:defRPr sz="1000"/>
            </a:lvl7pPr>
            <a:lvl8pPr marL="0" lvl="7" indent="0" algn="r">
              <a:lnSpc>
                <a:spcPct val="100000"/>
              </a:lnSpc>
              <a:spcBef>
                <a:spcPts val="0"/>
              </a:spcBef>
              <a:spcAft>
                <a:spcPts val="0"/>
              </a:spcAft>
              <a:buClr>
                <a:srgbClr val="000000"/>
              </a:buClr>
              <a:buSzPts val="250"/>
              <a:buFont typeface="Arial"/>
              <a:buNone/>
              <a:defRPr sz="1000"/>
            </a:lvl8pPr>
            <a:lvl9pPr marL="0" lvl="8" indent="0" algn="r">
              <a:lnSpc>
                <a:spcPct val="100000"/>
              </a:lnSpc>
              <a:spcBef>
                <a:spcPts val="0"/>
              </a:spcBef>
              <a:spcAft>
                <a:spcPts val="0"/>
              </a:spcAft>
              <a:buClr>
                <a:srgbClr val="000000"/>
              </a:buClr>
              <a:buSzPts val="250"/>
              <a:buFont typeface="Arial"/>
              <a:buNone/>
              <a:defRPr sz="10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372"/>
        <p:cNvGrpSpPr/>
        <p:nvPr/>
      </p:nvGrpSpPr>
      <p:grpSpPr>
        <a:xfrm>
          <a:off x="0" y="0"/>
          <a:ext cx="0" cy="0"/>
          <a:chOff x="0" y="0"/>
          <a:chExt cx="0" cy="0"/>
        </a:xfrm>
      </p:grpSpPr>
      <p:sp>
        <p:nvSpPr>
          <p:cNvPr id="373" name="Google Shape;373;p69"/>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74" name="Google Shape;374;p69"/>
          <p:cNvSpPr txBox="1">
            <a:spLocks noGrp="1"/>
          </p:cNvSpPr>
          <p:nvPr>
            <p:ph type="body" idx="1"/>
          </p:nvPr>
        </p:nvSpPr>
        <p:spPr>
          <a:xfrm>
            <a:off x="442913" y="2103438"/>
            <a:ext cx="5317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75" name="Google Shape;375;p69"/>
          <p:cNvSpPr txBox="1">
            <a:spLocks noGrp="1"/>
          </p:cNvSpPr>
          <p:nvPr>
            <p:ph type="title"/>
          </p:nvPr>
        </p:nvSpPr>
        <p:spPr>
          <a:xfrm>
            <a:off x="442913" y="432000"/>
            <a:ext cx="53178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76" name="Google Shape;376;p69"/>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377"/>
        <p:cNvGrpSpPr/>
        <p:nvPr/>
      </p:nvGrpSpPr>
      <p:grpSpPr>
        <a:xfrm>
          <a:off x="0" y="0"/>
          <a:ext cx="0" cy="0"/>
          <a:chOff x="0" y="0"/>
          <a:chExt cx="0" cy="0"/>
        </a:xfrm>
      </p:grpSpPr>
      <p:sp>
        <p:nvSpPr>
          <p:cNvPr id="378" name="Google Shape;378;p70"/>
          <p:cNvSpPr/>
          <p:nvPr/>
        </p:nvSpPr>
        <p:spPr>
          <a:xfrm>
            <a:off x="442911" y="2100263"/>
            <a:ext cx="3528900" cy="30174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79" name="Google Shape;379;p70"/>
          <p:cNvSpPr/>
          <p:nvPr/>
        </p:nvSpPr>
        <p:spPr>
          <a:xfrm>
            <a:off x="4331493" y="2100263"/>
            <a:ext cx="3528900" cy="30174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80" name="Google Shape;380;p70"/>
          <p:cNvSpPr/>
          <p:nvPr/>
        </p:nvSpPr>
        <p:spPr>
          <a:xfrm>
            <a:off x="8220075" y="2100263"/>
            <a:ext cx="3528900" cy="30174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81" name="Google Shape;381;p70"/>
          <p:cNvSpPr txBox="1">
            <a:spLocks noGrp="1"/>
          </p:cNvSpPr>
          <p:nvPr>
            <p:ph type="body" idx="1"/>
          </p:nvPr>
        </p:nvSpPr>
        <p:spPr>
          <a:xfrm>
            <a:off x="442913" y="5280025"/>
            <a:ext cx="3528900" cy="892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2" name="Google Shape;382;p70"/>
          <p:cNvSpPr txBox="1">
            <a:spLocks noGrp="1"/>
          </p:cNvSpPr>
          <p:nvPr>
            <p:ph type="body" idx="2"/>
          </p:nvPr>
        </p:nvSpPr>
        <p:spPr>
          <a:xfrm>
            <a:off x="4331495" y="5280025"/>
            <a:ext cx="3528900" cy="892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3" name="Google Shape;383;p70"/>
          <p:cNvSpPr txBox="1">
            <a:spLocks noGrp="1"/>
          </p:cNvSpPr>
          <p:nvPr>
            <p:ph type="body" idx="3"/>
          </p:nvPr>
        </p:nvSpPr>
        <p:spPr>
          <a:xfrm>
            <a:off x="8220076" y="5280025"/>
            <a:ext cx="3528900" cy="892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4" name="Google Shape;384;p70"/>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85" name="Google Shape;385;p70"/>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6"/>
        <p:cNvGrpSpPr/>
        <p:nvPr/>
      </p:nvGrpSpPr>
      <p:grpSpPr>
        <a:xfrm>
          <a:off x="0" y="0"/>
          <a:ext cx="0" cy="0"/>
          <a:chOff x="0" y="0"/>
          <a:chExt cx="0" cy="0"/>
        </a:xfrm>
      </p:grpSpPr>
      <p:sp>
        <p:nvSpPr>
          <p:cNvPr id="387" name="Google Shape;387;p71"/>
          <p:cNvSpPr txBox="1">
            <a:spLocks noGrp="1"/>
          </p:cNvSpPr>
          <p:nvPr>
            <p:ph type="title"/>
          </p:nvPr>
        </p:nvSpPr>
        <p:spPr>
          <a:xfrm>
            <a:off x="442913" y="432001"/>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88" name="Google Shape;388;p71"/>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389"/>
        <p:cNvGrpSpPr/>
        <p:nvPr/>
      </p:nvGrpSpPr>
      <p:grpSpPr>
        <a:xfrm>
          <a:off x="0" y="0"/>
          <a:ext cx="0" cy="0"/>
          <a:chOff x="0" y="0"/>
          <a:chExt cx="0" cy="0"/>
        </a:xfrm>
      </p:grpSpPr>
      <p:sp>
        <p:nvSpPr>
          <p:cNvPr id="390" name="Google Shape;390;p72"/>
          <p:cNvSpPr txBox="1">
            <a:spLocks noGrp="1"/>
          </p:cNvSpPr>
          <p:nvPr>
            <p:ph type="body" idx="1"/>
          </p:nvPr>
        </p:nvSpPr>
        <p:spPr>
          <a:xfrm>
            <a:off x="442913" y="3599542"/>
            <a:ext cx="3528900" cy="2578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91" name="Google Shape;391;p72"/>
          <p:cNvSpPr txBox="1">
            <a:spLocks noGrp="1"/>
          </p:cNvSpPr>
          <p:nvPr>
            <p:ph type="body" idx="2"/>
          </p:nvPr>
        </p:nvSpPr>
        <p:spPr>
          <a:xfrm>
            <a:off x="442913" y="2095500"/>
            <a:ext cx="3528900"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3"/>
              </a:buClr>
              <a:buSzPts val="8500"/>
              <a:buFont typeface="Arial"/>
              <a:buNone/>
              <a:defRPr sz="8500" b="0" i="0" u="none" strike="noStrike" cap="none">
                <a:solidFill>
                  <a:schemeClr val="accent3"/>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92" name="Google Shape;392;p72"/>
          <p:cNvSpPr txBox="1">
            <a:spLocks noGrp="1"/>
          </p:cNvSpPr>
          <p:nvPr>
            <p:ph type="body" idx="3"/>
          </p:nvPr>
        </p:nvSpPr>
        <p:spPr>
          <a:xfrm>
            <a:off x="4327524" y="2095500"/>
            <a:ext cx="3533700"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8500"/>
              <a:buFont typeface="Arial"/>
              <a:buNone/>
              <a:defRPr sz="8500" b="0" i="0" u="none" strike="noStrike" cap="none">
                <a:solidFill>
                  <a:schemeClr val="dk2"/>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93" name="Google Shape;393;p72"/>
          <p:cNvSpPr txBox="1">
            <a:spLocks noGrp="1"/>
          </p:cNvSpPr>
          <p:nvPr>
            <p:ph type="body" idx="4"/>
          </p:nvPr>
        </p:nvSpPr>
        <p:spPr>
          <a:xfrm>
            <a:off x="8222571" y="2095500"/>
            <a:ext cx="3528900"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1"/>
              </a:buClr>
              <a:buSzPts val="8500"/>
              <a:buFont typeface="Arial"/>
              <a:buNone/>
              <a:defRPr sz="8500" b="0" i="0" u="none" strike="noStrike" cap="none">
                <a:solidFill>
                  <a:schemeClr val="accent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94" name="Google Shape;394;p72"/>
          <p:cNvSpPr txBox="1">
            <a:spLocks noGrp="1"/>
          </p:cNvSpPr>
          <p:nvPr>
            <p:ph type="title"/>
          </p:nvPr>
        </p:nvSpPr>
        <p:spPr>
          <a:xfrm>
            <a:off x="442913" y="432001"/>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395" name="Google Shape;395;p72"/>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96" name="Google Shape;396;p72"/>
          <p:cNvSpPr txBox="1">
            <a:spLocks noGrp="1"/>
          </p:cNvSpPr>
          <p:nvPr>
            <p:ph type="body" idx="5"/>
          </p:nvPr>
        </p:nvSpPr>
        <p:spPr>
          <a:xfrm>
            <a:off x="4327525" y="3599542"/>
            <a:ext cx="3533700" cy="2578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97" name="Google Shape;397;p72"/>
          <p:cNvSpPr txBox="1">
            <a:spLocks noGrp="1"/>
          </p:cNvSpPr>
          <p:nvPr>
            <p:ph type="body" idx="6"/>
          </p:nvPr>
        </p:nvSpPr>
        <p:spPr>
          <a:xfrm>
            <a:off x="8222571" y="3599542"/>
            <a:ext cx="3528900" cy="2578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Infographic and Chart">
  <p:cSld name="Infographic and Chart">
    <p:spTree>
      <p:nvGrpSpPr>
        <p:cNvPr id="1" name="Shape 398"/>
        <p:cNvGrpSpPr/>
        <p:nvPr/>
      </p:nvGrpSpPr>
      <p:grpSpPr>
        <a:xfrm>
          <a:off x="0" y="0"/>
          <a:ext cx="0" cy="0"/>
          <a:chOff x="0" y="0"/>
          <a:chExt cx="0" cy="0"/>
        </a:xfrm>
      </p:grpSpPr>
      <p:sp>
        <p:nvSpPr>
          <p:cNvPr id="399" name="Google Shape;399;p73"/>
          <p:cNvSpPr/>
          <p:nvPr/>
        </p:nvSpPr>
        <p:spPr>
          <a:xfrm>
            <a:off x="0" y="2103438"/>
            <a:ext cx="3972000" cy="40689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0" name="Google Shape;400;p73"/>
          <p:cNvSpPr txBox="1">
            <a:spLocks noGrp="1"/>
          </p:cNvSpPr>
          <p:nvPr>
            <p:ph type="body" idx="1"/>
          </p:nvPr>
        </p:nvSpPr>
        <p:spPr>
          <a:xfrm>
            <a:off x="360370" y="2103120"/>
            <a:ext cx="3612000" cy="1737300"/>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0"/>
              </a:spcBef>
              <a:spcAft>
                <a:spcPts val="0"/>
              </a:spcAft>
              <a:buClr>
                <a:schemeClr val="lt1"/>
              </a:buClr>
              <a:buSzPts val="13600"/>
              <a:buFont typeface="Arial"/>
              <a:buNone/>
              <a:defRPr sz="13600" b="1" i="0" u="none" strike="noStrike" cap="none">
                <a:solidFill>
                  <a:schemeClr val="lt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01" name="Google Shape;401;p73"/>
          <p:cNvSpPr txBox="1">
            <a:spLocks noGrp="1"/>
          </p:cNvSpPr>
          <p:nvPr>
            <p:ph type="body" idx="2"/>
          </p:nvPr>
        </p:nvSpPr>
        <p:spPr>
          <a:xfrm>
            <a:off x="442914" y="3931920"/>
            <a:ext cx="3329100" cy="20619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402" name="Google Shape;402;p73"/>
          <p:cNvSpPr txBox="1">
            <a:spLocks noGrp="1"/>
          </p:cNvSpPr>
          <p:nvPr>
            <p:ph type="title"/>
          </p:nvPr>
        </p:nvSpPr>
        <p:spPr>
          <a:xfrm>
            <a:off x="442913" y="432001"/>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03" name="Google Shape;403;p73"/>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One Column Content Dark">
  <p:cSld name="One Column Content Dark">
    <p:bg>
      <p:bgPr>
        <a:solidFill>
          <a:srgbClr val="464646"/>
        </a:solidFill>
        <a:effectLst/>
      </p:bgPr>
    </p:bg>
    <p:spTree>
      <p:nvGrpSpPr>
        <p:cNvPr id="1" name="Shape 404"/>
        <p:cNvGrpSpPr/>
        <p:nvPr/>
      </p:nvGrpSpPr>
      <p:grpSpPr>
        <a:xfrm>
          <a:off x="0" y="0"/>
          <a:ext cx="0" cy="0"/>
          <a:chOff x="0" y="0"/>
          <a:chExt cx="0" cy="0"/>
        </a:xfrm>
      </p:grpSpPr>
      <p:sp>
        <p:nvSpPr>
          <p:cNvPr id="405" name="Google Shape;405;p74"/>
          <p:cNvSpPr txBox="1">
            <a:spLocks noGrp="1"/>
          </p:cNvSpPr>
          <p:nvPr>
            <p:ph type="body" idx="1"/>
          </p:nvPr>
        </p:nvSpPr>
        <p:spPr>
          <a:xfrm>
            <a:off x="442914" y="2103438"/>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600"/>
              </a:spcBef>
              <a:spcAft>
                <a:spcPts val="600"/>
              </a:spcAft>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406" name="Google Shape;406;p74"/>
          <p:cNvSpPr txBox="1">
            <a:spLocks noGrp="1"/>
          </p:cNvSpPr>
          <p:nvPr>
            <p:ph type="title"/>
          </p:nvPr>
        </p:nvSpPr>
        <p:spPr>
          <a:xfrm>
            <a:off x="442913" y="432001"/>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07" name="Google Shape;407;p74"/>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08" name="Google Shape;408;p74"/>
          <p:cNvSpPr txBox="1"/>
          <p:nvPr/>
        </p:nvSpPr>
        <p:spPr>
          <a:xfrm>
            <a:off x="442913" y="649224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Title and Chart Dark">
  <p:cSld name="Title and Chart Dark">
    <p:bg>
      <p:bgPr>
        <a:solidFill>
          <a:srgbClr val="464646"/>
        </a:solidFill>
        <a:effectLst/>
      </p:bgPr>
    </p:bg>
    <p:spTree>
      <p:nvGrpSpPr>
        <p:cNvPr id="1" name="Shape 409"/>
        <p:cNvGrpSpPr/>
        <p:nvPr/>
      </p:nvGrpSpPr>
      <p:grpSpPr>
        <a:xfrm>
          <a:off x="0" y="0"/>
          <a:ext cx="0" cy="0"/>
          <a:chOff x="0" y="0"/>
          <a:chExt cx="0" cy="0"/>
        </a:xfrm>
      </p:grpSpPr>
      <p:sp>
        <p:nvSpPr>
          <p:cNvPr id="410" name="Google Shape;410;p75"/>
          <p:cNvSpPr txBox="1">
            <a:spLocks noGrp="1"/>
          </p:cNvSpPr>
          <p:nvPr>
            <p:ph type="title"/>
          </p:nvPr>
        </p:nvSpPr>
        <p:spPr>
          <a:xfrm>
            <a:off x="442913" y="432001"/>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11" name="Google Shape;411;p75"/>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12" name="Google Shape;412;p75"/>
          <p:cNvSpPr txBox="1"/>
          <p:nvPr/>
        </p:nvSpPr>
        <p:spPr>
          <a:xfrm>
            <a:off x="442913" y="649224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413"/>
        <p:cNvGrpSpPr/>
        <p:nvPr/>
      </p:nvGrpSpPr>
      <p:grpSpPr>
        <a:xfrm>
          <a:off x="0" y="0"/>
          <a:ext cx="0" cy="0"/>
          <a:chOff x="0" y="0"/>
          <a:chExt cx="0" cy="0"/>
        </a:xfrm>
      </p:grpSpPr>
      <p:sp>
        <p:nvSpPr>
          <p:cNvPr id="414" name="Google Shape;414;p76"/>
          <p:cNvSpPr txBox="1">
            <a:spLocks noGrp="1"/>
          </p:cNvSpPr>
          <p:nvPr>
            <p:ph type="body" idx="1"/>
          </p:nvPr>
        </p:nvSpPr>
        <p:spPr>
          <a:xfrm>
            <a:off x="442914" y="2103438"/>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15" name="Google Shape;415;p76"/>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16" name="Google Shape;416;p76"/>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One Column Chart Dark">
  <p:cSld name="One Column Chart Dark">
    <p:bg>
      <p:bgPr>
        <a:solidFill>
          <a:srgbClr val="464646"/>
        </a:solidFill>
        <a:effectLst/>
      </p:bgPr>
    </p:bg>
    <p:spTree>
      <p:nvGrpSpPr>
        <p:cNvPr id="1" name="Shape 417"/>
        <p:cNvGrpSpPr/>
        <p:nvPr/>
      </p:nvGrpSpPr>
      <p:grpSpPr>
        <a:xfrm>
          <a:off x="0" y="0"/>
          <a:ext cx="0" cy="0"/>
          <a:chOff x="0" y="0"/>
          <a:chExt cx="0" cy="0"/>
        </a:xfrm>
      </p:grpSpPr>
      <p:sp>
        <p:nvSpPr>
          <p:cNvPr id="418" name="Google Shape;418;p77"/>
          <p:cNvSpPr txBox="1">
            <a:spLocks noGrp="1"/>
          </p:cNvSpPr>
          <p:nvPr>
            <p:ph type="body" idx="1"/>
          </p:nvPr>
        </p:nvSpPr>
        <p:spPr>
          <a:xfrm>
            <a:off x="442914" y="2103438"/>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600"/>
              </a:spcBef>
              <a:spcAft>
                <a:spcPts val="600"/>
              </a:spcAft>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419" name="Google Shape;419;p77"/>
          <p:cNvSpPr txBox="1">
            <a:spLocks noGrp="1"/>
          </p:cNvSpPr>
          <p:nvPr>
            <p:ph type="title"/>
          </p:nvPr>
        </p:nvSpPr>
        <p:spPr>
          <a:xfrm>
            <a:off x="442913" y="432001"/>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20" name="Google Shape;420;p77"/>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21" name="Google Shape;421;p77"/>
          <p:cNvSpPr txBox="1"/>
          <p:nvPr/>
        </p:nvSpPr>
        <p:spPr>
          <a:xfrm>
            <a:off x="442913" y="649224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422"/>
        <p:cNvGrpSpPr/>
        <p:nvPr/>
      </p:nvGrpSpPr>
      <p:grpSpPr>
        <a:xfrm>
          <a:off x="0" y="0"/>
          <a:ext cx="0" cy="0"/>
          <a:chOff x="0" y="0"/>
          <a:chExt cx="0" cy="0"/>
        </a:xfrm>
      </p:grpSpPr>
      <p:sp>
        <p:nvSpPr>
          <p:cNvPr id="423" name="Google Shape;423;p78"/>
          <p:cNvSpPr txBox="1">
            <a:spLocks noGrp="1"/>
          </p:cNvSpPr>
          <p:nvPr>
            <p:ph type="body" idx="1"/>
          </p:nvPr>
        </p:nvSpPr>
        <p:spPr>
          <a:xfrm>
            <a:off x="442913" y="3429000"/>
            <a:ext cx="256020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24" name="Google Shape;424;p78"/>
          <p:cNvSpPr txBox="1">
            <a:spLocks noGrp="1"/>
          </p:cNvSpPr>
          <p:nvPr>
            <p:ph type="body" idx="2"/>
          </p:nvPr>
        </p:nvSpPr>
        <p:spPr>
          <a:xfrm>
            <a:off x="3359638" y="3429000"/>
            <a:ext cx="256020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25" name="Google Shape;425;p78"/>
          <p:cNvSpPr txBox="1">
            <a:spLocks noGrp="1"/>
          </p:cNvSpPr>
          <p:nvPr>
            <p:ph type="body" idx="3"/>
          </p:nvPr>
        </p:nvSpPr>
        <p:spPr>
          <a:xfrm>
            <a:off x="6276363" y="3429000"/>
            <a:ext cx="256020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26" name="Google Shape;426;p78"/>
          <p:cNvSpPr txBox="1">
            <a:spLocks noGrp="1"/>
          </p:cNvSpPr>
          <p:nvPr>
            <p:ph type="body" idx="4"/>
          </p:nvPr>
        </p:nvSpPr>
        <p:spPr>
          <a:xfrm>
            <a:off x="9193088" y="3429000"/>
            <a:ext cx="256020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27" name="Google Shape;427;p78"/>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28" name="Google Shape;428;p78"/>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_GBE BETL">
  <p:cSld name="Divider_GBE BETL">
    <p:spTree>
      <p:nvGrpSpPr>
        <p:cNvPr id="1" name="Shape 62"/>
        <p:cNvGrpSpPr/>
        <p:nvPr/>
      </p:nvGrpSpPr>
      <p:grpSpPr>
        <a:xfrm>
          <a:off x="0" y="0"/>
          <a:ext cx="0" cy="0"/>
          <a:chOff x="0" y="0"/>
          <a:chExt cx="0" cy="0"/>
        </a:xfrm>
      </p:grpSpPr>
      <p:pic>
        <p:nvPicPr>
          <p:cNvPr id="63" name="Google Shape;63;p9"/>
          <p:cNvPicPr preferRelativeResize="0"/>
          <p:nvPr/>
        </p:nvPicPr>
        <p:blipFill rotWithShape="1">
          <a:blip r:embed="rId2">
            <a:alphaModFix/>
          </a:blip>
          <a:srcRect/>
          <a:stretch/>
        </p:blipFill>
        <p:spPr>
          <a:xfrm>
            <a:off x="8434597" y="5"/>
            <a:ext cx="3393016" cy="808037"/>
          </a:xfrm>
          <a:prstGeom prst="rect">
            <a:avLst/>
          </a:prstGeom>
          <a:noFill/>
          <a:ln>
            <a:noFill/>
          </a:ln>
        </p:spPr>
      </p:pic>
      <p:sp>
        <p:nvSpPr>
          <p:cNvPr id="64" name="Google Shape;64;p9"/>
          <p:cNvSpPr/>
          <p:nvPr/>
        </p:nvSpPr>
        <p:spPr>
          <a:xfrm>
            <a:off x="10083800" y="3351214"/>
            <a:ext cx="2108200" cy="1681161"/>
          </a:xfrm>
          <a:prstGeom prst="rect">
            <a:avLst/>
          </a:prstGeom>
          <a:solidFill>
            <a:srgbClr val="0061A8"/>
          </a:solidFill>
          <a:ln>
            <a:noFill/>
          </a:ln>
        </p:spPr>
        <p:txBody>
          <a:bodyPr spcFirstLastPara="1" wrap="square" lIns="68575" tIns="34275" rIns="68575" bIns="34275" anchor="t" anchorCtr="0">
            <a:noAutofit/>
          </a:bodyPr>
          <a:lstStyle/>
          <a:p>
            <a:pPr marL="0" marR="0" lvl="0" indent="0" algn="l" rtl="0">
              <a:lnSpc>
                <a:spcPct val="95000"/>
              </a:lnSpc>
              <a:spcBef>
                <a:spcPts val="0"/>
              </a:spcBef>
              <a:spcAft>
                <a:spcPts val="0"/>
              </a:spcAft>
              <a:buClr>
                <a:srgbClr val="000000"/>
              </a:buClr>
              <a:buSzPts val="800"/>
              <a:buFont typeface="Arial"/>
              <a:buNone/>
            </a:pPr>
            <a:endParaRPr sz="800" b="0" i="0" u="none" strike="noStrike" cap="none">
              <a:solidFill>
                <a:srgbClr val="0079C1"/>
              </a:solidFill>
              <a:latin typeface="Arial"/>
              <a:ea typeface="Arial"/>
              <a:cs typeface="Arial"/>
              <a:sym typeface="Arial"/>
            </a:endParaRPr>
          </a:p>
        </p:txBody>
      </p:sp>
      <p:sp>
        <p:nvSpPr>
          <p:cNvPr id="65" name="Google Shape;65;p9"/>
          <p:cNvSpPr txBox="1">
            <a:spLocks noGrp="1"/>
          </p:cNvSpPr>
          <p:nvPr>
            <p:ph type="body" idx="1"/>
          </p:nvPr>
        </p:nvSpPr>
        <p:spPr>
          <a:xfrm>
            <a:off x="477911" y="5165267"/>
            <a:ext cx="11123084" cy="149162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0" i="0" u="none" strike="noStrike" cap="none">
                <a:solidFill>
                  <a:schemeClr val="dk2"/>
                </a:solidFill>
                <a:latin typeface="Arial"/>
                <a:ea typeface="Arial"/>
                <a:cs typeface="Arial"/>
                <a:sym typeface="Arial"/>
              </a:defRPr>
            </a:lvl1pPr>
            <a:lvl2pPr marL="914400" marR="0" lvl="1" indent="-342900" algn="l">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66" name="Google Shape;66;p9"/>
          <p:cNvSpPr>
            <a:spLocks noGrp="1"/>
          </p:cNvSpPr>
          <p:nvPr>
            <p:ph type="pic" idx="2"/>
          </p:nvPr>
        </p:nvSpPr>
        <p:spPr>
          <a:xfrm>
            <a:off x="3" y="1707309"/>
            <a:ext cx="9988127" cy="3324392"/>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900"/>
              <a:buFont typeface="Noto Sans Symbols"/>
              <a:buNone/>
              <a:defRPr sz="9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R="0" lvl="5"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R="0" lvl="6"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R="0" lvl="7"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R="0" lvl="8"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67" name="Google Shape;67;p9"/>
          <p:cNvSpPr txBox="1">
            <a:spLocks noGrp="1"/>
          </p:cNvSpPr>
          <p:nvPr>
            <p:ph type="title"/>
          </p:nvPr>
        </p:nvSpPr>
        <p:spPr>
          <a:xfrm>
            <a:off x="592667" y="674687"/>
            <a:ext cx="10985500" cy="523874"/>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6pPr>
            <a:lvl7pPr marR="0" lvl="6"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7pPr>
            <a:lvl8pPr marR="0" lvl="7"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8pPr>
            <a:lvl9pPr marR="0" lvl="8"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9pPr>
          </a:lstStyle>
          <a:p>
            <a:endParaRPr/>
          </a:p>
        </p:txBody>
      </p:sp>
      <p:sp>
        <p:nvSpPr>
          <p:cNvPr id="68" name="Google Shape;68;p9"/>
          <p:cNvSpPr>
            <a:spLocks noGrp="1"/>
          </p:cNvSpPr>
          <p:nvPr>
            <p:ph type="pic" idx="3"/>
          </p:nvPr>
        </p:nvSpPr>
        <p:spPr>
          <a:xfrm>
            <a:off x="10074837" y="1707314"/>
            <a:ext cx="2117163" cy="1573211"/>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R="0" lvl="5"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R="0" lvl="6"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R="0" lvl="7"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R="0" lvl="8"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69" name="Google Shape;69;p9"/>
          <p:cNvSpPr txBox="1">
            <a:spLocks noGrp="1"/>
          </p:cNvSpPr>
          <p:nvPr>
            <p:ph type="sldNum" idx="12"/>
          </p:nvPr>
        </p:nvSpPr>
        <p:spPr>
          <a:xfrm>
            <a:off x="11341101" y="6492880"/>
            <a:ext cx="850899" cy="365125"/>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Clr>
                <a:srgbClr val="000000"/>
              </a:buClr>
              <a:buSzPts val="250"/>
              <a:buFont typeface="Arial"/>
              <a:buNone/>
              <a:defRPr sz="1000"/>
            </a:lvl1pPr>
            <a:lvl2pPr marL="0" lvl="1" indent="0" algn="r">
              <a:lnSpc>
                <a:spcPct val="100000"/>
              </a:lnSpc>
              <a:spcBef>
                <a:spcPts val="0"/>
              </a:spcBef>
              <a:spcAft>
                <a:spcPts val="0"/>
              </a:spcAft>
              <a:buClr>
                <a:srgbClr val="000000"/>
              </a:buClr>
              <a:buSzPts val="250"/>
              <a:buFont typeface="Arial"/>
              <a:buNone/>
              <a:defRPr sz="1000"/>
            </a:lvl2pPr>
            <a:lvl3pPr marL="0" lvl="2" indent="0" algn="r">
              <a:lnSpc>
                <a:spcPct val="100000"/>
              </a:lnSpc>
              <a:spcBef>
                <a:spcPts val="0"/>
              </a:spcBef>
              <a:spcAft>
                <a:spcPts val="0"/>
              </a:spcAft>
              <a:buClr>
                <a:srgbClr val="000000"/>
              </a:buClr>
              <a:buSzPts val="250"/>
              <a:buFont typeface="Arial"/>
              <a:buNone/>
              <a:defRPr sz="1000"/>
            </a:lvl3pPr>
            <a:lvl4pPr marL="0" lvl="3" indent="0" algn="r">
              <a:lnSpc>
                <a:spcPct val="100000"/>
              </a:lnSpc>
              <a:spcBef>
                <a:spcPts val="0"/>
              </a:spcBef>
              <a:spcAft>
                <a:spcPts val="0"/>
              </a:spcAft>
              <a:buClr>
                <a:srgbClr val="000000"/>
              </a:buClr>
              <a:buSzPts val="250"/>
              <a:buFont typeface="Arial"/>
              <a:buNone/>
              <a:defRPr sz="1000"/>
            </a:lvl4pPr>
            <a:lvl5pPr marL="0" lvl="4" indent="0" algn="r">
              <a:lnSpc>
                <a:spcPct val="100000"/>
              </a:lnSpc>
              <a:spcBef>
                <a:spcPts val="0"/>
              </a:spcBef>
              <a:spcAft>
                <a:spcPts val="0"/>
              </a:spcAft>
              <a:buClr>
                <a:srgbClr val="000000"/>
              </a:buClr>
              <a:buSzPts val="250"/>
              <a:buFont typeface="Arial"/>
              <a:buNone/>
              <a:defRPr sz="1000"/>
            </a:lvl5pPr>
            <a:lvl6pPr marL="0" lvl="5" indent="0" algn="r">
              <a:lnSpc>
                <a:spcPct val="100000"/>
              </a:lnSpc>
              <a:spcBef>
                <a:spcPts val="0"/>
              </a:spcBef>
              <a:spcAft>
                <a:spcPts val="0"/>
              </a:spcAft>
              <a:buClr>
                <a:srgbClr val="000000"/>
              </a:buClr>
              <a:buSzPts val="250"/>
              <a:buFont typeface="Arial"/>
              <a:buNone/>
              <a:defRPr sz="1000"/>
            </a:lvl6pPr>
            <a:lvl7pPr marL="0" lvl="6" indent="0" algn="r">
              <a:lnSpc>
                <a:spcPct val="100000"/>
              </a:lnSpc>
              <a:spcBef>
                <a:spcPts val="0"/>
              </a:spcBef>
              <a:spcAft>
                <a:spcPts val="0"/>
              </a:spcAft>
              <a:buClr>
                <a:srgbClr val="000000"/>
              </a:buClr>
              <a:buSzPts val="250"/>
              <a:buFont typeface="Arial"/>
              <a:buNone/>
              <a:defRPr sz="1000"/>
            </a:lvl7pPr>
            <a:lvl8pPr marL="0" lvl="7" indent="0" algn="r">
              <a:lnSpc>
                <a:spcPct val="100000"/>
              </a:lnSpc>
              <a:spcBef>
                <a:spcPts val="0"/>
              </a:spcBef>
              <a:spcAft>
                <a:spcPts val="0"/>
              </a:spcAft>
              <a:buClr>
                <a:srgbClr val="000000"/>
              </a:buClr>
              <a:buSzPts val="250"/>
              <a:buFont typeface="Arial"/>
              <a:buNone/>
              <a:defRPr sz="1000"/>
            </a:lvl8pPr>
            <a:lvl9pPr marL="0" lvl="8" indent="0" algn="r">
              <a:lnSpc>
                <a:spcPct val="100000"/>
              </a:lnSpc>
              <a:spcBef>
                <a:spcPts val="0"/>
              </a:spcBef>
              <a:spcAft>
                <a:spcPts val="0"/>
              </a:spcAft>
              <a:buClr>
                <a:srgbClr val="000000"/>
              </a:buClr>
              <a:buSzPts val="250"/>
              <a:buFont typeface="Arial"/>
              <a:buNone/>
              <a:defRPr sz="10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429"/>
        <p:cNvGrpSpPr/>
        <p:nvPr/>
      </p:nvGrpSpPr>
      <p:grpSpPr>
        <a:xfrm>
          <a:off x="0" y="0"/>
          <a:ext cx="0" cy="0"/>
          <a:chOff x="0" y="0"/>
          <a:chExt cx="0" cy="0"/>
        </a:xfrm>
      </p:grpSpPr>
      <p:sp>
        <p:nvSpPr>
          <p:cNvPr id="430" name="Google Shape;430;p79"/>
          <p:cNvSpPr/>
          <p:nvPr/>
        </p:nvSpPr>
        <p:spPr>
          <a:xfrm>
            <a:off x="442912" y="2100263"/>
            <a:ext cx="1326000" cy="13287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431" name="Google Shape;431;p79"/>
          <p:cNvSpPr/>
          <p:nvPr/>
        </p:nvSpPr>
        <p:spPr>
          <a:xfrm>
            <a:off x="3359637" y="2100263"/>
            <a:ext cx="1326000" cy="13287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432" name="Google Shape;432;p79"/>
          <p:cNvSpPr/>
          <p:nvPr/>
        </p:nvSpPr>
        <p:spPr>
          <a:xfrm>
            <a:off x="6276362" y="2100263"/>
            <a:ext cx="1326000" cy="13287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433" name="Google Shape;433;p79"/>
          <p:cNvSpPr/>
          <p:nvPr/>
        </p:nvSpPr>
        <p:spPr>
          <a:xfrm>
            <a:off x="9193088" y="2100263"/>
            <a:ext cx="1326000" cy="13287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434" name="Google Shape;434;p79"/>
          <p:cNvSpPr txBox="1">
            <a:spLocks noGrp="1"/>
          </p:cNvSpPr>
          <p:nvPr>
            <p:ph type="body" idx="1"/>
          </p:nvPr>
        </p:nvSpPr>
        <p:spPr>
          <a:xfrm>
            <a:off x="442912" y="3657600"/>
            <a:ext cx="256020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435" name="Google Shape;435;p79"/>
          <p:cNvSpPr txBox="1">
            <a:spLocks noGrp="1"/>
          </p:cNvSpPr>
          <p:nvPr>
            <p:ph type="body" idx="2"/>
          </p:nvPr>
        </p:nvSpPr>
        <p:spPr>
          <a:xfrm>
            <a:off x="3359638" y="3657600"/>
            <a:ext cx="256020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436" name="Google Shape;436;p79"/>
          <p:cNvSpPr txBox="1">
            <a:spLocks noGrp="1"/>
          </p:cNvSpPr>
          <p:nvPr>
            <p:ph type="body" idx="3"/>
          </p:nvPr>
        </p:nvSpPr>
        <p:spPr>
          <a:xfrm>
            <a:off x="6276362" y="3657600"/>
            <a:ext cx="256020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437" name="Google Shape;437;p79"/>
          <p:cNvSpPr txBox="1">
            <a:spLocks noGrp="1"/>
          </p:cNvSpPr>
          <p:nvPr>
            <p:ph type="body" idx="4"/>
          </p:nvPr>
        </p:nvSpPr>
        <p:spPr>
          <a:xfrm>
            <a:off x="9193088" y="3657600"/>
            <a:ext cx="256020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438" name="Google Shape;438;p79"/>
          <p:cNvSpPr txBox="1">
            <a:spLocks noGrp="1"/>
          </p:cNvSpPr>
          <p:nvPr>
            <p:ph type="title"/>
          </p:nvPr>
        </p:nvSpPr>
        <p:spPr>
          <a:xfrm>
            <a:off x="442913" y="432000"/>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39" name="Google Shape;439;p79"/>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440"/>
        <p:cNvGrpSpPr/>
        <p:nvPr/>
      </p:nvGrpSpPr>
      <p:grpSpPr>
        <a:xfrm>
          <a:off x="0" y="0"/>
          <a:ext cx="0" cy="0"/>
          <a:chOff x="0" y="0"/>
          <a:chExt cx="0" cy="0"/>
        </a:xfrm>
      </p:grpSpPr>
      <p:sp>
        <p:nvSpPr>
          <p:cNvPr id="441" name="Google Shape;441;p80"/>
          <p:cNvSpPr/>
          <p:nvPr/>
        </p:nvSpPr>
        <p:spPr>
          <a:xfrm>
            <a:off x="0" y="4940854"/>
            <a:ext cx="12192000" cy="1917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2" name="Google Shape;442;p80"/>
          <p:cNvSpPr txBox="1">
            <a:spLocks noGrp="1"/>
          </p:cNvSpPr>
          <p:nvPr>
            <p:ph type="ctrTitle"/>
          </p:nvPr>
        </p:nvSpPr>
        <p:spPr>
          <a:xfrm>
            <a:off x="442914" y="428625"/>
            <a:ext cx="5473800" cy="2428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5800"/>
              <a:buFont typeface="Georgia"/>
              <a:buNone/>
              <a:defRPr sz="58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43" name="Google Shape;443;p80"/>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 name="Google Shape;444;p80"/>
          <p:cNvSpPr txBox="1">
            <a:spLocks noGrp="1"/>
          </p:cNvSpPr>
          <p:nvPr>
            <p:ph type="body" idx="1"/>
          </p:nvPr>
        </p:nvSpPr>
        <p:spPr>
          <a:xfrm>
            <a:off x="442912" y="5259600"/>
            <a:ext cx="11306100" cy="14517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445" name="Google Shape;445;p80"/>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 name="Google Shape;446;p80"/>
          <p:cNvSpPr txBox="1"/>
          <p:nvPr/>
        </p:nvSpPr>
        <p:spPr>
          <a:xfrm>
            <a:off x="442913" y="4400548"/>
            <a:ext cx="5473800" cy="340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pwc.com</a:t>
            </a: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447"/>
        <p:cNvGrpSpPr/>
        <p:nvPr/>
      </p:nvGrpSpPr>
      <p:grpSpPr>
        <a:xfrm>
          <a:off x="0" y="0"/>
          <a:ext cx="0" cy="0"/>
          <a:chOff x="0" y="0"/>
          <a:chExt cx="0" cy="0"/>
        </a:xfrm>
      </p:grpSpPr>
      <p:sp>
        <p:nvSpPr>
          <p:cNvPr id="448" name="Google Shape;448;p81"/>
          <p:cNvSpPr/>
          <p:nvPr/>
        </p:nvSpPr>
        <p:spPr>
          <a:xfrm>
            <a:off x="0" y="4940854"/>
            <a:ext cx="12192000" cy="1917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9" name="Google Shape;449;p81"/>
          <p:cNvSpPr txBox="1">
            <a:spLocks noGrp="1"/>
          </p:cNvSpPr>
          <p:nvPr>
            <p:ph type="ctrTitle"/>
          </p:nvPr>
        </p:nvSpPr>
        <p:spPr>
          <a:xfrm>
            <a:off x="442914" y="428625"/>
            <a:ext cx="5473800" cy="2428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800"/>
              <a:buFont typeface="Georgia"/>
              <a:buNone/>
              <a:defRPr sz="58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50" name="Google Shape;450;p81"/>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 name="Google Shape;451;p81"/>
          <p:cNvSpPr txBox="1">
            <a:spLocks noGrp="1"/>
          </p:cNvSpPr>
          <p:nvPr>
            <p:ph type="body" idx="1"/>
          </p:nvPr>
        </p:nvSpPr>
        <p:spPr>
          <a:xfrm>
            <a:off x="442912" y="5259600"/>
            <a:ext cx="11306100" cy="14517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452" name="Google Shape;452;p81"/>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3" name="Google Shape;453;p81"/>
          <p:cNvSpPr txBox="1"/>
          <p:nvPr/>
        </p:nvSpPr>
        <p:spPr>
          <a:xfrm>
            <a:off x="442913" y="4400548"/>
            <a:ext cx="5473800" cy="340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pwc.com</a:t>
            </a:r>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454"/>
        <p:cNvGrpSpPr/>
        <p:nvPr/>
      </p:nvGrpSpPr>
      <p:grpSpPr>
        <a:xfrm>
          <a:off x="0" y="0"/>
          <a:ext cx="0" cy="0"/>
          <a:chOff x="0" y="0"/>
          <a:chExt cx="0" cy="0"/>
        </a:xfrm>
      </p:grpSpPr>
      <p:grpSp>
        <p:nvGrpSpPr>
          <p:cNvPr id="455" name="Google Shape;455;p82"/>
          <p:cNvGrpSpPr/>
          <p:nvPr/>
        </p:nvGrpSpPr>
        <p:grpSpPr>
          <a:xfrm>
            <a:off x="0" y="0"/>
            <a:ext cx="8914102" cy="6858001"/>
            <a:chOff x="0" y="0"/>
            <a:chExt cx="8914102" cy="6858001"/>
          </a:xfrm>
        </p:grpSpPr>
        <p:sp>
          <p:nvSpPr>
            <p:cNvPr id="456" name="Google Shape;456;p82"/>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57" name="Google Shape;457;p82"/>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458" name="Google Shape;458;p82"/>
          <p:cNvSpPr txBox="1">
            <a:spLocks noGrp="1"/>
          </p:cNvSpPr>
          <p:nvPr>
            <p:ph type="ctrTitle"/>
          </p:nvPr>
        </p:nvSpPr>
        <p:spPr>
          <a:xfrm>
            <a:off x="442913" y="1009185"/>
            <a:ext cx="5258700" cy="2419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59" name="Google Shape;459;p82"/>
          <p:cNvSpPr txBox="1">
            <a:spLocks noGrp="1"/>
          </p:cNvSpPr>
          <p:nvPr>
            <p:ph type="subTitle" idx="1"/>
          </p:nvPr>
        </p:nvSpPr>
        <p:spPr>
          <a:xfrm>
            <a:off x="442914" y="3749040"/>
            <a:ext cx="5258700" cy="59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460"/>
        <p:cNvGrpSpPr/>
        <p:nvPr/>
      </p:nvGrpSpPr>
      <p:grpSpPr>
        <a:xfrm>
          <a:off x="0" y="0"/>
          <a:ext cx="0" cy="0"/>
          <a:chOff x="0" y="0"/>
          <a:chExt cx="0" cy="0"/>
        </a:xfrm>
      </p:grpSpPr>
      <p:sp>
        <p:nvSpPr>
          <p:cNvPr id="461" name="Google Shape;461;p83"/>
          <p:cNvSpPr txBox="1">
            <a:spLocks noGrp="1"/>
          </p:cNvSpPr>
          <p:nvPr>
            <p:ph type="body" idx="1"/>
          </p:nvPr>
        </p:nvSpPr>
        <p:spPr>
          <a:xfrm>
            <a:off x="442913" y="2103438"/>
            <a:ext cx="113061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62" name="Google Shape;462;p83"/>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63" name="Google Shape;463;p83"/>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64" name="Google Shape;464;p83"/>
          <p:cNvSpPr txBox="1">
            <a:spLocks noGrp="1"/>
          </p:cNvSpPr>
          <p:nvPr>
            <p:ph type="subTitle" idx="2"/>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465"/>
        <p:cNvGrpSpPr/>
        <p:nvPr/>
      </p:nvGrpSpPr>
      <p:grpSpPr>
        <a:xfrm>
          <a:off x="0" y="0"/>
          <a:ext cx="0" cy="0"/>
          <a:chOff x="0" y="0"/>
          <a:chExt cx="0" cy="0"/>
        </a:xfrm>
      </p:grpSpPr>
      <p:sp>
        <p:nvSpPr>
          <p:cNvPr id="466" name="Google Shape;466;p84"/>
          <p:cNvSpPr txBox="1">
            <a:spLocks noGrp="1"/>
          </p:cNvSpPr>
          <p:nvPr>
            <p:ph type="body" idx="1"/>
          </p:nvPr>
        </p:nvSpPr>
        <p:spPr>
          <a:xfrm>
            <a:off x="442914" y="2103438"/>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67" name="Google Shape;467;p84"/>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68" name="Google Shape;468;p84"/>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69" name="Google Shape;469;p84"/>
          <p:cNvSpPr txBox="1">
            <a:spLocks noGrp="1"/>
          </p:cNvSpPr>
          <p:nvPr>
            <p:ph type="subTitle" idx="2"/>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470"/>
        <p:cNvGrpSpPr/>
        <p:nvPr/>
      </p:nvGrpSpPr>
      <p:grpSpPr>
        <a:xfrm>
          <a:off x="0" y="0"/>
          <a:ext cx="0" cy="0"/>
          <a:chOff x="0" y="0"/>
          <a:chExt cx="0" cy="0"/>
        </a:xfrm>
      </p:grpSpPr>
      <p:sp>
        <p:nvSpPr>
          <p:cNvPr id="471" name="Google Shape;471;p85"/>
          <p:cNvSpPr txBox="1">
            <a:spLocks noGrp="1"/>
          </p:cNvSpPr>
          <p:nvPr>
            <p:ph type="body" idx="1"/>
          </p:nvPr>
        </p:nvSpPr>
        <p:spPr>
          <a:xfrm>
            <a:off x="442913" y="2103438"/>
            <a:ext cx="5473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72" name="Google Shape;472;p85"/>
          <p:cNvSpPr txBox="1">
            <a:spLocks noGrp="1"/>
          </p:cNvSpPr>
          <p:nvPr>
            <p:ph type="body" idx="2"/>
          </p:nvPr>
        </p:nvSpPr>
        <p:spPr>
          <a:xfrm>
            <a:off x="6275388" y="2103437"/>
            <a:ext cx="5473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73" name="Google Shape;473;p85"/>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74" name="Google Shape;474;p85"/>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75" name="Google Shape;475;p85"/>
          <p:cNvSpPr txBox="1">
            <a:spLocks noGrp="1"/>
          </p:cNvSpPr>
          <p:nvPr>
            <p:ph type="subTitle" idx="3"/>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476"/>
        <p:cNvGrpSpPr/>
        <p:nvPr/>
      </p:nvGrpSpPr>
      <p:grpSpPr>
        <a:xfrm>
          <a:off x="0" y="0"/>
          <a:ext cx="0" cy="0"/>
          <a:chOff x="0" y="0"/>
          <a:chExt cx="0" cy="0"/>
        </a:xfrm>
      </p:grpSpPr>
      <p:sp>
        <p:nvSpPr>
          <p:cNvPr id="477" name="Google Shape;477;p86"/>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478" name="Google Shape;478;p86"/>
          <p:cNvSpPr txBox="1">
            <a:spLocks noGrp="1"/>
          </p:cNvSpPr>
          <p:nvPr>
            <p:ph type="body" idx="1"/>
          </p:nvPr>
        </p:nvSpPr>
        <p:spPr>
          <a:xfrm>
            <a:off x="442913" y="2103438"/>
            <a:ext cx="5317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79" name="Google Shape;479;p86"/>
          <p:cNvSpPr txBox="1">
            <a:spLocks noGrp="1"/>
          </p:cNvSpPr>
          <p:nvPr>
            <p:ph type="title"/>
          </p:nvPr>
        </p:nvSpPr>
        <p:spPr>
          <a:xfrm>
            <a:off x="442914" y="430514"/>
            <a:ext cx="53178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80" name="Google Shape;480;p86"/>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81" name="Google Shape;481;p86"/>
          <p:cNvSpPr txBox="1">
            <a:spLocks noGrp="1"/>
          </p:cNvSpPr>
          <p:nvPr>
            <p:ph type="subTitle" idx="2"/>
          </p:nvPr>
        </p:nvSpPr>
        <p:spPr>
          <a:xfrm>
            <a:off x="442912" y="933433"/>
            <a:ext cx="53178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482"/>
        <p:cNvGrpSpPr/>
        <p:nvPr/>
      </p:nvGrpSpPr>
      <p:grpSpPr>
        <a:xfrm>
          <a:off x="0" y="0"/>
          <a:ext cx="0" cy="0"/>
          <a:chOff x="0" y="0"/>
          <a:chExt cx="0" cy="0"/>
        </a:xfrm>
      </p:grpSpPr>
      <p:sp>
        <p:nvSpPr>
          <p:cNvPr id="483" name="Google Shape;483;p87"/>
          <p:cNvSpPr txBox="1">
            <a:spLocks noGrp="1"/>
          </p:cNvSpPr>
          <p:nvPr>
            <p:ph type="body" idx="1"/>
          </p:nvPr>
        </p:nvSpPr>
        <p:spPr>
          <a:xfrm>
            <a:off x="442913" y="2103439"/>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84" name="Google Shape;484;p87"/>
          <p:cNvSpPr txBox="1">
            <a:spLocks noGrp="1"/>
          </p:cNvSpPr>
          <p:nvPr>
            <p:ph type="body" idx="2"/>
          </p:nvPr>
        </p:nvSpPr>
        <p:spPr>
          <a:xfrm>
            <a:off x="4332288" y="2103439"/>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85" name="Google Shape;485;p87"/>
          <p:cNvSpPr txBox="1">
            <a:spLocks noGrp="1"/>
          </p:cNvSpPr>
          <p:nvPr>
            <p:ph type="body" idx="3"/>
          </p:nvPr>
        </p:nvSpPr>
        <p:spPr>
          <a:xfrm>
            <a:off x="8220076" y="2103439"/>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86" name="Google Shape;486;p87"/>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87" name="Google Shape;487;p87"/>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88" name="Google Shape;488;p87"/>
          <p:cNvSpPr txBox="1">
            <a:spLocks noGrp="1"/>
          </p:cNvSpPr>
          <p:nvPr>
            <p:ph type="subTitle" idx="4"/>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489"/>
        <p:cNvGrpSpPr/>
        <p:nvPr/>
      </p:nvGrpSpPr>
      <p:grpSpPr>
        <a:xfrm>
          <a:off x="0" y="0"/>
          <a:ext cx="0" cy="0"/>
          <a:chOff x="0" y="0"/>
          <a:chExt cx="0" cy="0"/>
        </a:xfrm>
      </p:grpSpPr>
      <p:sp>
        <p:nvSpPr>
          <p:cNvPr id="490" name="Google Shape;490;p88"/>
          <p:cNvSpPr txBox="1">
            <a:spLocks noGrp="1"/>
          </p:cNvSpPr>
          <p:nvPr>
            <p:ph type="body" idx="1"/>
          </p:nvPr>
        </p:nvSpPr>
        <p:spPr>
          <a:xfrm>
            <a:off x="442913" y="2103438"/>
            <a:ext cx="25560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91" name="Google Shape;491;p88"/>
          <p:cNvSpPr txBox="1">
            <a:spLocks noGrp="1"/>
          </p:cNvSpPr>
          <p:nvPr>
            <p:ph type="body" idx="2"/>
          </p:nvPr>
        </p:nvSpPr>
        <p:spPr>
          <a:xfrm>
            <a:off x="3360613" y="2103438"/>
            <a:ext cx="25560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92" name="Google Shape;492;p88"/>
          <p:cNvSpPr txBox="1">
            <a:spLocks noGrp="1"/>
          </p:cNvSpPr>
          <p:nvPr>
            <p:ph type="body" idx="3"/>
          </p:nvPr>
        </p:nvSpPr>
        <p:spPr>
          <a:xfrm>
            <a:off x="6275388" y="2103438"/>
            <a:ext cx="25560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93" name="Google Shape;493;p88"/>
          <p:cNvSpPr txBox="1">
            <a:spLocks noGrp="1"/>
          </p:cNvSpPr>
          <p:nvPr>
            <p:ph type="body" idx="4"/>
          </p:nvPr>
        </p:nvSpPr>
        <p:spPr>
          <a:xfrm>
            <a:off x="9190163" y="2103438"/>
            <a:ext cx="25560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94" name="Google Shape;494;p88"/>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495" name="Google Shape;495;p88"/>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6" name="Google Shape;496;p88"/>
          <p:cNvSpPr txBox="1">
            <a:spLocks noGrp="1"/>
          </p:cNvSpPr>
          <p:nvPr>
            <p:ph type="subTitle" idx="5"/>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2_GBE BETL">
  <p:cSld name="Divider 2_GBE BETL">
    <p:spTree>
      <p:nvGrpSpPr>
        <p:cNvPr id="1" name="Shape 70"/>
        <p:cNvGrpSpPr/>
        <p:nvPr/>
      </p:nvGrpSpPr>
      <p:grpSpPr>
        <a:xfrm>
          <a:off x="0" y="0"/>
          <a:ext cx="0" cy="0"/>
          <a:chOff x="0" y="0"/>
          <a:chExt cx="0" cy="0"/>
        </a:xfrm>
      </p:grpSpPr>
      <p:pic>
        <p:nvPicPr>
          <p:cNvPr id="71" name="Google Shape;71;p10"/>
          <p:cNvPicPr preferRelativeResize="0"/>
          <p:nvPr/>
        </p:nvPicPr>
        <p:blipFill rotWithShape="1">
          <a:blip r:embed="rId2">
            <a:alphaModFix/>
          </a:blip>
          <a:srcRect/>
          <a:stretch/>
        </p:blipFill>
        <p:spPr>
          <a:xfrm>
            <a:off x="8434597" y="5"/>
            <a:ext cx="3393016" cy="808037"/>
          </a:xfrm>
          <a:prstGeom prst="rect">
            <a:avLst/>
          </a:prstGeom>
          <a:noFill/>
          <a:ln>
            <a:noFill/>
          </a:ln>
        </p:spPr>
      </p:pic>
      <p:sp>
        <p:nvSpPr>
          <p:cNvPr id="72" name="Google Shape;72;p10"/>
          <p:cNvSpPr txBox="1">
            <a:spLocks noGrp="1"/>
          </p:cNvSpPr>
          <p:nvPr>
            <p:ph type="body" idx="1"/>
          </p:nvPr>
        </p:nvSpPr>
        <p:spPr>
          <a:xfrm>
            <a:off x="477793" y="5165267"/>
            <a:ext cx="11106723" cy="149162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0" i="0" u="none" strike="noStrike" cap="none">
                <a:solidFill>
                  <a:schemeClr val="dk2"/>
                </a:solidFill>
                <a:latin typeface="Arial"/>
                <a:ea typeface="Arial"/>
                <a:cs typeface="Arial"/>
                <a:sym typeface="Arial"/>
              </a:defRPr>
            </a:lvl1pPr>
            <a:lvl2pPr marL="914400" marR="0" lvl="1" indent="-342900" algn="l">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73" name="Google Shape;73;p10"/>
          <p:cNvSpPr>
            <a:spLocks noGrp="1"/>
          </p:cNvSpPr>
          <p:nvPr>
            <p:ph type="pic" idx="2"/>
          </p:nvPr>
        </p:nvSpPr>
        <p:spPr>
          <a:xfrm>
            <a:off x="0" y="1707309"/>
            <a:ext cx="12192000" cy="3324392"/>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900"/>
              <a:buFont typeface="Noto Sans Symbols"/>
              <a:buNone/>
              <a:defRPr sz="9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R="0" lvl="5"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R="0" lvl="6"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R="0" lvl="7"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R="0" lvl="8"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74" name="Google Shape;74;p10"/>
          <p:cNvSpPr txBox="1">
            <a:spLocks noGrp="1"/>
          </p:cNvSpPr>
          <p:nvPr>
            <p:ph type="title"/>
          </p:nvPr>
        </p:nvSpPr>
        <p:spPr>
          <a:xfrm>
            <a:off x="592667" y="674687"/>
            <a:ext cx="10985500" cy="523874"/>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6pPr>
            <a:lvl7pPr marR="0" lvl="6"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7pPr>
            <a:lvl8pPr marR="0" lvl="7"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8pPr>
            <a:lvl9pPr marR="0" lvl="8"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9pPr>
          </a:lstStyle>
          <a:p>
            <a:endParaRPr/>
          </a:p>
        </p:txBody>
      </p:sp>
      <p:sp>
        <p:nvSpPr>
          <p:cNvPr id="75" name="Google Shape;75;p10"/>
          <p:cNvSpPr>
            <a:spLocks noGrp="1"/>
          </p:cNvSpPr>
          <p:nvPr>
            <p:ph type="pic" idx="3"/>
          </p:nvPr>
        </p:nvSpPr>
        <p:spPr>
          <a:xfrm>
            <a:off x="9377819" y="3691994"/>
            <a:ext cx="1797264" cy="1339706"/>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R="0" lvl="5"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R="0" lvl="6"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R="0" lvl="7"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R="0" lvl="8"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76" name="Google Shape;76;p10"/>
          <p:cNvSpPr txBox="1">
            <a:spLocks noGrp="1"/>
          </p:cNvSpPr>
          <p:nvPr>
            <p:ph type="body" idx="4"/>
          </p:nvPr>
        </p:nvSpPr>
        <p:spPr>
          <a:xfrm>
            <a:off x="45584" y="1706077"/>
            <a:ext cx="4557753" cy="154799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2000"/>
              <a:buFont typeface="Arial"/>
              <a:buNone/>
              <a:defRPr sz="2000" b="0" i="1" u="none" strike="noStrike" cap="none">
                <a:solidFill>
                  <a:schemeClr val="lt1"/>
                </a:solidFill>
                <a:latin typeface="Georgia"/>
                <a:ea typeface="Georgia"/>
                <a:cs typeface="Georgia"/>
                <a:sym typeface="Georgia"/>
              </a:defRPr>
            </a:lvl1pPr>
            <a:lvl2pPr marL="914400" marR="0" lvl="1" indent="-228600" algn="l">
              <a:lnSpc>
                <a:spcPct val="100000"/>
              </a:lnSpc>
              <a:spcBef>
                <a:spcPts val="60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77" name="Google Shape;77;p10"/>
          <p:cNvSpPr txBox="1">
            <a:spLocks noGrp="1"/>
          </p:cNvSpPr>
          <p:nvPr>
            <p:ph type="body" idx="5"/>
          </p:nvPr>
        </p:nvSpPr>
        <p:spPr>
          <a:xfrm>
            <a:off x="45584" y="3325067"/>
            <a:ext cx="4557753" cy="383138"/>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chemeClr val="accent1"/>
              </a:buClr>
              <a:buSzPts val="900"/>
              <a:buFont typeface="Arial"/>
              <a:buNone/>
              <a:defRPr sz="900" b="0" i="0" u="none" strike="noStrike" cap="none">
                <a:solidFill>
                  <a:schemeClr val="lt1"/>
                </a:solidFill>
                <a:latin typeface="Arial"/>
                <a:ea typeface="Arial"/>
                <a:cs typeface="Arial"/>
                <a:sym typeface="Arial"/>
              </a:defRPr>
            </a:lvl1pPr>
            <a:lvl2pPr marL="914400" marR="0" lvl="1" indent="-228600" algn="l">
              <a:lnSpc>
                <a:spcPct val="100000"/>
              </a:lnSpc>
              <a:spcBef>
                <a:spcPts val="0"/>
              </a:spcBef>
              <a:spcAft>
                <a:spcPts val="0"/>
              </a:spcAft>
              <a:buClr>
                <a:schemeClr val="accent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a:lnSpc>
                <a:spcPct val="100000"/>
              </a:lnSpc>
              <a:spcBef>
                <a:spcPts val="600"/>
              </a:spcBef>
              <a:spcAft>
                <a:spcPts val="0"/>
              </a:spcAft>
              <a:buClr>
                <a:schemeClr val="accent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600"/>
              </a:spcBef>
              <a:spcAft>
                <a:spcPts val="0"/>
              </a:spcAft>
              <a:buClr>
                <a:schemeClr val="accent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a:lnSpc>
                <a:spcPct val="100000"/>
              </a:lnSpc>
              <a:spcBef>
                <a:spcPts val="600"/>
              </a:spcBef>
              <a:spcAft>
                <a:spcPts val="0"/>
              </a:spcAft>
              <a:buClr>
                <a:schemeClr val="accent1"/>
              </a:buClr>
              <a:buSzPts val="1200"/>
              <a:buFont typeface="Arial"/>
              <a:buNone/>
              <a:defRPr sz="1200" b="0" i="0" u="none" strike="noStrike" cap="none">
                <a:solidFill>
                  <a:schemeClr val="dk1"/>
                </a:solidFill>
                <a:latin typeface="Arial"/>
                <a:ea typeface="Arial"/>
                <a:cs typeface="Arial"/>
                <a:sym typeface="Arial"/>
              </a:defRPr>
            </a:lvl5pPr>
            <a:lvl6pPr marL="2743200" marR="0" lvl="5" indent="-330200"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sp>
        <p:nvSpPr>
          <p:cNvPr id="78" name="Google Shape;78;p10"/>
          <p:cNvSpPr txBox="1">
            <a:spLocks noGrp="1"/>
          </p:cNvSpPr>
          <p:nvPr>
            <p:ph type="sldNum" idx="12"/>
          </p:nvPr>
        </p:nvSpPr>
        <p:spPr>
          <a:xfrm>
            <a:off x="11341101" y="6492880"/>
            <a:ext cx="850899" cy="365125"/>
          </a:xfrm>
          <a:prstGeom prst="rect">
            <a:avLst/>
          </a:prstGeom>
          <a:noFill/>
          <a:ln>
            <a:noFill/>
          </a:ln>
        </p:spPr>
        <p:txBody>
          <a:bodyPr spcFirstLastPara="1" wrap="square" lIns="91425" tIns="45700" rIns="91425" bIns="45700" anchor="b" anchorCtr="0">
            <a:noAutofit/>
          </a:bodyPr>
          <a:lstStyle>
            <a:lvl1pPr marL="0" lvl="0" indent="0" algn="r">
              <a:lnSpc>
                <a:spcPct val="100000"/>
              </a:lnSpc>
              <a:spcBef>
                <a:spcPts val="0"/>
              </a:spcBef>
              <a:spcAft>
                <a:spcPts val="0"/>
              </a:spcAft>
              <a:buClr>
                <a:srgbClr val="000000"/>
              </a:buClr>
              <a:buSzPts val="250"/>
              <a:buFont typeface="Arial"/>
              <a:buNone/>
              <a:defRPr sz="1000"/>
            </a:lvl1pPr>
            <a:lvl2pPr marL="0" lvl="1" indent="0" algn="r">
              <a:lnSpc>
                <a:spcPct val="100000"/>
              </a:lnSpc>
              <a:spcBef>
                <a:spcPts val="0"/>
              </a:spcBef>
              <a:spcAft>
                <a:spcPts val="0"/>
              </a:spcAft>
              <a:buClr>
                <a:srgbClr val="000000"/>
              </a:buClr>
              <a:buSzPts val="250"/>
              <a:buFont typeface="Arial"/>
              <a:buNone/>
              <a:defRPr sz="1000"/>
            </a:lvl2pPr>
            <a:lvl3pPr marL="0" lvl="2" indent="0" algn="r">
              <a:lnSpc>
                <a:spcPct val="100000"/>
              </a:lnSpc>
              <a:spcBef>
                <a:spcPts val="0"/>
              </a:spcBef>
              <a:spcAft>
                <a:spcPts val="0"/>
              </a:spcAft>
              <a:buClr>
                <a:srgbClr val="000000"/>
              </a:buClr>
              <a:buSzPts val="250"/>
              <a:buFont typeface="Arial"/>
              <a:buNone/>
              <a:defRPr sz="1000"/>
            </a:lvl3pPr>
            <a:lvl4pPr marL="0" lvl="3" indent="0" algn="r">
              <a:lnSpc>
                <a:spcPct val="100000"/>
              </a:lnSpc>
              <a:spcBef>
                <a:spcPts val="0"/>
              </a:spcBef>
              <a:spcAft>
                <a:spcPts val="0"/>
              </a:spcAft>
              <a:buClr>
                <a:srgbClr val="000000"/>
              </a:buClr>
              <a:buSzPts val="250"/>
              <a:buFont typeface="Arial"/>
              <a:buNone/>
              <a:defRPr sz="1000"/>
            </a:lvl4pPr>
            <a:lvl5pPr marL="0" lvl="4" indent="0" algn="r">
              <a:lnSpc>
                <a:spcPct val="100000"/>
              </a:lnSpc>
              <a:spcBef>
                <a:spcPts val="0"/>
              </a:spcBef>
              <a:spcAft>
                <a:spcPts val="0"/>
              </a:spcAft>
              <a:buClr>
                <a:srgbClr val="000000"/>
              </a:buClr>
              <a:buSzPts val="250"/>
              <a:buFont typeface="Arial"/>
              <a:buNone/>
              <a:defRPr sz="1000"/>
            </a:lvl5pPr>
            <a:lvl6pPr marL="0" lvl="5" indent="0" algn="r">
              <a:lnSpc>
                <a:spcPct val="100000"/>
              </a:lnSpc>
              <a:spcBef>
                <a:spcPts val="0"/>
              </a:spcBef>
              <a:spcAft>
                <a:spcPts val="0"/>
              </a:spcAft>
              <a:buClr>
                <a:srgbClr val="000000"/>
              </a:buClr>
              <a:buSzPts val="250"/>
              <a:buFont typeface="Arial"/>
              <a:buNone/>
              <a:defRPr sz="1000"/>
            </a:lvl6pPr>
            <a:lvl7pPr marL="0" lvl="6" indent="0" algn="r">
              <a:lnSpc>
                <a:spcPct val="100000"/>
              </a:lnSpc>
              <a:spcBef>
                <a:spcPts val="0"/>
              </a:spcBef>
              <a:spcAft>
                <a:spcPts val="0"/>
              </a:spcAft>
              <a:buClr>
                <a:srgbClr val="000000"/>
              </a:buClr>
              <a:buSzPts val="250"/>
              <a:buFont typeface="Arial"/>
              <a:buNone/>
              <a:defRPr sz="1000"/>
            </a:lvl7pPr>
            <a:lvl8pPr marL="0" lvl="7" indent="0" algn="r">
              <a:lnSpc>
                <a:spcPct val="100000"/>
              </a:lnSpc>
              <a:spcBef>
                <a:spcPts val="0"/>
              </a:spcBef>
              <a:spcAft>
                <a:spcPts val="0"/>
              </a:spcAft>
              <a:buClr>
                <a:srgbClr val="000000"/>
              </a:buClr>
              <a:buSzPts val="250"/>
              <a:buFont typeface="Arial"/>
              <a:buNone/>
              <a:defRPr sz="1000"/>
            </a:lvl8pPr>
            <a:lvl9pPr marL="0" lvl="8" indent="0" algn="r">
              <a:lnSpc>
                <a:spcPct val="100000"/>
              </a:lnSpc>
              <a:spcBef>
                <a:spcPts val="0"/>
              </a:spcBef>
              <a:spcAft>
                <a:spcPts val="0"/>
              </a:spcAft>
              <a:buClr>
                <a:srgbClr val="000000"/>
              </a:buClr>
              <a:buSzPts val="250"/>
              <a:buFont typeface="Arial"/>
              <a:buNone/>
              <a:defRPr sz="10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497"/>
        <p:cNvGrpSpPr/>
        <p:nvPr/>
      </p:nvGrpSpPr>
      <p:grpSpPr>
        <a:xfrm>
          <a:off x="0" y="0"/>
          <a:ext cx="0" cy="0"/>
          <a:chOff x="0" y="0"/>
          <a:chExt cx="0" cy="0"/>
        </a:xfrm>
      </p:grpSpPr>
      <p:sp>
        <p:nvSpPr>
          <p:cNvPr id="498" name="Google Shape;498;p89"/>
          <p:cNvSpPr txBox="1">
            <a:spLocks noGrp="1"/>
          </p:cNvSpPr>
          <p:nvPr>
            <p:ph type="body" idx="1"/>
          </p:nvPr>
        </p:nvSpPr>
        <p:spPr>
          <a:xfrm>
            <a:off x="442913"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99" name="Google Shape;499;p89"/>
          <p:cNvSpPr txBox="1">
            <a:spLocks noGrp="1"/>
          </p:cNvSpPr>
          <p:nvPr>
            <p:ph type="body" idx="2"/>
          </p:nvPr>
        </p:nvSpPr>
        <p:spPr>
          <a:xfrm>
            <a:off x="2777045"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00" name="Google Shape;500;p89"/>
          <p:cNvSpPr txBox="1">
            <a:spLocks noGrp="1"/>
          </p:cNvSpPr>
          <p:nvPr>
            <p:ph type="body" idx="3"/>
          </p:nvPr>
        </p:nvSpPr>
        <p:spPr>
          <a:xfrm>
            <a:off x="5111177"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01" name="Google Shape;501;p89"/>
          <p:cNvSpPr txBox="1">
            <a:spLocks noGrp="1"/>
          </p:cNvSpPr>
          <p:nvPr>
            <p:ph type="body" idx="4"/>
          </p:nvPr>
        </p:nvSpPr>
        <p:spPr>
          <a:xfrm>
            <a:off x="7445309"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02" name="Google Shape;502;p89"/>
          <p:cNvSpPr txBox="1">
            <a:spLocks noGrp="1"/>
          </p:cNvSpPr>
          <p:nvPr>
            <p:ph type="body" idx="5"/>
          </p:nvPr>
        </p:nvSpPr>
        <p:spPr>
          <a:xfrm>
            <a:off x="9779443" y="2103438"/>
            <a:ext cx="19728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03" name="Google Shape;503;p89"/>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504" name="Google Shape;504;p89"/>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5" name="Google Shape;505;p89"/>
          <p:cNvSpPr txBox="1">
            <a:spLocks noGrp="1"/>
          </p:cNvSpPr>
          <p:nvPr>
            <p:ph type="subTitle" idx="6"/>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506"/>
        <p:cNvGrpSpPr/>
        <p:nvPr/>
      </p:nvGrpSpPr>
      <p:grpSpPr>
        <a:xfrm>
          <a:off x="0" y="0"/>
          <a:ext cx="0" cy="0"/>
          <a:chOff x="0" y="0"/>
          <a:chExt cx="0" cy="0"/>
        </a:xfrm>
      </p:grpSpPr>
      <p:sp>
        <p:nvSpPr>
          <p:cNvPr id="507" name="Google Shape;507;p90"/>
          <p:cNvSpPr/>
          <p:nvPr/>
        </p:nvSpPr>
        <p:spPr>
          <a:xfrm>
            <a:off x="442911" y="2100263"/>
            <a:ext cx="3528900" cy="30174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08" name="Google Shape;508;p90"/>
          <p:cNvSpPr/>
          <p:nvPr/>
        </p:nvSpPr>
        <p:spPr>
          <a:xfrm>
            <a:off x="4331493" y="2100263"/>
            <a:ext cx="3528900" cy="30174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09" name="Google Shape;509;p90"/>
          <p:cNvSpPr/>
          <p:nvPr/>
        </p:nvSpPr>
        <p:spPr>
          <a:xfrm>
            <a:off x="8220075" y="2100263"/>
            <a:ext cx="3528900" cy="30174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10" name="Google Shape;510;p90"/>
          <p:cNvSpPr txBox="1">
            <a:spLocks noGrp="1"/>
          </p:cNvSpPr>
          <p:nvPr>
            <p:ph type="body" idx="1"/>
          </p:nvPr>
        </p:nvSpPr>
        <p:spPr>
          <a:xfrm>
            <a:off x="442913" y="5280025"/>
            <a:ext cx="3528900" cy="892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11" name="Google Shape;511;p90"/>
          <p:cNvSpPr txBox="1">
            <a:spLocks noGrp="1"/>
          </p:cNvSpPr>
          <p:nvPr>
            <p:ph type="body" idx="2"/>
          </p:nvPr>
        </p:nvSpPr>
        <p:spPr>
          <a:xfrm>
            <a:off x="4331495" y="5280025"/>
            <a:ext cx="3528900" cy="892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12" name="Google Shape;512;p90"/>
          <p:cNvSpPr txBox="1">
            <a:spLocks noGrp="1"/>
          </p:cNvSpPr>
          <p:nvPr>
            <p:ph type="body" idx="3"/>
          </p:nvPr>
        </p:nvSpPr>
        <p:spPr>
          <a:xfrm>
            <a:off x="8220076" y="5280025"/>
            <a:ext cx="3528900" cy="892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13" name="Google Shape;513;p90"/>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514" name="Google Shape;514;p90"/>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15" name="Google Shape;515;p90"/>
          <p:cNvSpPr txBox="1">
            <a:spLocks noGrp="1"/>
          </p:cNvSpPr>
          <p:nvPr>
            <p:ph type="subTitle" idx="4"/>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516"/>
        <p:cNvGrpSpPr/>
        <p:nvPr/>
      </p:nvGrpSpPr>
      <p:grpSpPr>
        <a:xfrm>
          <a:off x="0" y="0"/>
          <a:ext cx="0" cy="0"/>
          <a:chOff x="0" y="0"/>
          <a:chExt cx="0" cy="0"/>
        </a:xfrm>
      </p:grpSpPr>
      <p:sp>
        <p:nvSpPr>
          <p:cNvPr id="517" name="Google Shape;517;p91"/>
          <p:cNvSpPr txBox="1">
            <a:spLocks noGrp="1"/>
          </p:cNvSpPr>
          <p:nvPr>
            <p:ph type="body" idx="1"/>
          </p:nvPr>
        </p:nvSpPr>
        <p:spPr>
          <a:xfrm>
            <a:off x="442913" y="3429000"/>
            <a:ext cx="256020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18" name="Google Shape;518;p91"/>
          <p:cNvSpPr txBox="1">
            <a:spLocks noGrp="1"/>
          </p:cNvSpPr>
          <p:nvPr>
            <p:ph type="body" idx="2"/>
          </p:nvPr>
        </p:nvSpPr>
        <p:spPr>
          <a:xfrm>
            <a:off x="3358198" y="3429000"/>
            <a:ext cx="256020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19" name="Google Shape;519;p91"/>
          <p:cNvSpPr txBox="1">
            <a:spLocks noGrp="1"/>
          </p:cNvSpPr>
          <p:nvPr>
            <p:ph type="body" idx="3"/>
          </p:nvPr>
        </p:nvSpPr>
        <p:spPr>
          <a:xfrm>
            <a:off x="6273483" y="3429000"/>
            <a:ext cx="256020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20" name="Google Shape;520;p91"/>
          <p:cNvSpPr txBox="1">
            <a:spLocks noGrp="1"/>
          </p:cNvSpPr>
          <p:nvPr>
            <p:ph type="body" idx="4"/>
          </p:nvPr>
        </p:nvSpPr>
        <p:spPr>
          <a:xfrm>
            <a:off x="9188767" y="3429000"/>
            <a:ext cx="256020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21" name="Google Shape;521;p91"/>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522" name="Google Shape;522;p91"/>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23" name="Google Shape;523;p91"/>
          <p:cNvSpPr txBox="1">
            <a:spLocks noGrp="1"/>
          </p:cNvSpPr>
          <p:nvPr>
            <p:ph type="subTitle" idx="5"/>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524"/>
        <p:cNvGrpSpPr/>
        <p:nvPr/>
      </p:nvGrpSpPr>
      <p:grpSpPr>
        <a:xfrm>
          <a:off x="0" y="0"/>
          <a:ext cx="0" cy="0"/>
          <a:chOff x="0" y="0"/>
          <a:chExt cx="0" cy="0"/>
        </a:xfrm>
      </p:grpSpPr>
      <p:sp>
        <p:nvSpPr>
          <p:cNvPr id="525" name="Google Shape;525;p92"/>
          <p:cNvSpPr/>
          <p:nvPr/>
        </p:nvSpPr>
        <p:spPr>
          <a:xfrm>
            <a:off x="442912" y="2100263"/>
            <a:ext cx="1326000" cy="13287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26" name="Google Shape;526;p92"/>
          <p:cNvSpPr/>
          <p:nvPr/>
        </p:nvSpPr>
        <p:spPr>
          <a:xfrm>
            <a:off x="3359637" y="2100263"/>
            <a:ext cx="1326000" cy="13287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27" name="Google Shape;527;p92"/>
          <p:cNvSpPr/>
          <p:nvPr/>
        </p:nvSpPr>
        <p:spPr>
          <a:xfrm>
            <a:off x="6276362" y="2100263"/>
            <a:ext cx="1326000" cy="13287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28" name="Google Shape;528;p92"/>
          <p:cNvSpPr/>
          <p:nvPr/>
        </p:nvSpPr>
        <p:spPr>
          <a:xfrm>
            <a:off x="9193088" y="2100263"/>
            <a:ext cx="1326000" cy="13287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29" name="Google Shape;529;p92"/>
          <p:cNvSpPr txBox="1">
            <a:spLocks noGrp="1"/>
          </p:cNvSpPr>
          <p:nvPr>
            <p:ph type="body" idx="1"/>
          </p:nvPr>
        </p:nvSpPr>
        <p:spPr>
          <a:xfrm>
            <a:off x="442912" y="3657600"/>
            <a:ext cx="256020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530" name="Google Shape;530;p92"/>
          <p:cNvSpPr txBox="1">
            <a:spLocks noGrp="1"/>
          </p:cNvSpPr>
          <p:nvPr>
            <p:ph type="body" idx="2"/>
          </p:nvPr>
        </p:nvSpPr>
        <p:spPr>
          <a:xfrm>
            <a:off x="3358197" y="3657600"/>
            <a:ext cx="256020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531" name="Google Shape;531;p92"/>
          <p:cNvSpPr txBox="1">
            <a:spLocks noGrp="1"/>
          </p:cNvSpPr>
          <p:nvPr>
            <p:ph type="body" idx="3"/>
          </p:nvPr>
        </p:nvSpPr>
        <p:spPr>
          <a:xfrm>
            <a:off x="6273482" y="3657600"/>
            <a:ext cx="256020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532" name="Google Shape;532;p92"/>
          <p:cNvSpPr txBox="1">
            <a:spLocks noGrp="1"/>
          </p:cNvSpPr>
          <p:nvPr>
            <p:ph type="body" idx="4"/>
          </p:nvPr>
        </p:nvSpPr>
        <p:spPr>
          <a:xfrm>
            <a:off x="9188767" y="3657600"/>
            <a:ext cx="256020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533" name="Google Shape;533;p92"/>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534" name="Google Shape;534;p92"/>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5" name="Google Shape;535;p92"/>
          <p:cNvSpPr txBox="1">
            <a:spLocks noGrp="1"/>
          </p:cNvSpPr>
          <p:nvPr>
            <p:ph type="subTitle" idx="5"/>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536"/>
        <p:cNvGrpSpPr/>
        <p:nvPr/>
      </p:nvGrpSpPr>
      <p:grpSpPr>
        <a:xfrm>
          <a:off x="0" y="0"/>
          <a:ext cx="0" cy="0"/>
          <a:chOff x="0" y="0"/>
          <a:chExt cx="0" cy="0"/>
        </a:xfrm>
      </p:grpSpPr>
      <p:sp>
        <p:nvSpPr>
          <p:cNvPr id="537" name="Google Shape;537;p93"/>
          <p:cNvSpPr txBox="1">
            <a:spLocks noGrp="1"/>
          </p:cNvSpPr>
          <p:nvPr>
            <p:ph type="body" idx="1"/>
          </p:nvPr>
        </p:nvSpPr>
        <p:spPr>
          <a:xfrm>
            <a:off x="442914" y="2103438"/>
            <a:ext cx="35289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38" name="Google Shape;538;p93"/>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539" name="Google Shape;539;p93"/>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40" name="Google Shape;540;p93"/>
          <p:cNvSpPr txBox="1">
            <a:spLocks noGrp="1"/>
          </p:cNvSpPr>
          <p:nvPr>
            <p:ph type="subTitle" idx="2"/>
          </p:nvPr>
        </p:nvSpPr>
        <p:spPr>
          <a:xfrm>
            <a:off x="442912" y="93343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541"/>
        <p:cNvGrpSpPr/>
        <p:nvPr/>
      </p:nvGrpSpPr>
      <p:grpSpPr>
        <a:xfrm>
          <a:off x="0" y="0"/>
          <a:ext cx="0" cy="0"/>
          <a:chOff x="0" y="0"/>
          <a:chExt cx="0" cy="0"/>
        </a:xfrm>
      </p:grpSpPr>
      <p:sp>
        <p:nvSpPr>
          <p:cNvPr id="542" name="Google Shape;542;p94"/>
          <p:cNvSpPr txBox="1">
            <a:spLocks noGrp="1"/>
          </p:cNvSpPr>
          <p:nvPr>
            <p:ph type="title"/>
          </p:nvPr>
        </p:nvSpPr>
        <p:spPr>
          <a:xfrm>
            <a:off x="442913" y="428625"/>
            <a:ext cx="1374600" cy="19659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3"/>
        <p:cNvGrpSpPr/>
        <p:nvPr/>
      </p:nvGrpSpPr>
      <p:grpSpPr>
        <a:xfrm>
          <a:off x="0" y="0"/>
          <a:ext cx="0" cy="0"/>
          <a:chOff x="0" y="0"/>
          <a:chExt cx="0" cy="0"/>
        </a:xfrm>
      </p:grpSpPr>
      <p:sp>
        <p:nvSpPr>
          <p:cNvPr id="544" name="Google Shape;544;p95"/>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83"/>
        <p:cNvGrpSpPr/>
        <p:nvPr/>
      </p:nvGrpSpPr>
      <p:grpSpPr>
        <a:xfrm>
          <a:off x="0" y="0"/>
          <a:ext cx="0" cy="0"/>
          <a:chOff x="0" y="0"/>
          <a:chExt cx="0" cy="0"/>
        </a:xfrm>
      </p:grpSpPr>
      <p:sp>
        <p:nvSpPr>
          <p:cNvPr id="84" name="Google Shape;84;p12"/>
          <p:cNvSpPr/>
          <p:nvPr/>
        </p:nvSpPr>
        <p:spPr>
          <a:xfrm>
            <a:off x="304800" y="228605"/>
            <a:ext cx="11582400" cy="5714999"/>
          </a:xfrm>
          <a:prstGeom prst="rect">
            <a:avLst/>
          </a:prstGeom>
          <a:solidFill>
            <a:srgbClr val="1D1757"/>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1D1757"/>
              </a:solidFill>
              <a:latin typeface="Arial"/>
              <a:ea typeface="Arial"/>
              <a:cs typeface="Arial"/>
              <a:sym typeface="Arial"/>
            </a:endParaRPr>
          </a:p>
        </p:txBody>
      </p:sp>
      <p:sp>
        <p:nvSpPr>
          <p:cNvPr id="85" name="Google Shape;85;p12"/>
          <p:cNvSpPr txBox="1">
            <a:spLocks noGrp="1"/>
          </p:cNvSpPr>
          <p:nvPr>
            <p:ph type="ctrTitle"/>
          </p:nvPr>
        </p:nvSpPr>
        <p:spPr>
          <a:xfrm>
            <a:off x="791636" y="1820863"/>
            <a:ext cx="10587565" cy="519112"/>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6pPr>
            <a:lvl7pPr marR="0" lvl="6"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7pPr>
            <a:lvl8pPr marR="0" lvl="7"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8pPr>
            <a:lvl9pPr marR="0" lvl="8" algn="l">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9pPr>
          </a:lstStyle>
          <a:p>
            <a:endParaRPr/>
          </a:p>
        </p:txBody>
      </p:sp>
      <p:sp>
        <p:nvSpPr>
          <p:cNvPr id="86" name="Google Shape;86;p12"/>
          <p:cNvSpPr txBox="1">
            <a:spLocks noGrp="1"/>
          </p:cNvSpPr>
          <p:nvPr>
            <p:ph type="subTitle" idx="1"/>
          </p:nvPr>
        </p:nvSpPr>
        <p:spPr>
          <a:xfrm>
            <a:off x="787403" y="5029200"/>
            <a:ext cx="10591799" cy="396874"/>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400"/>
              </a:spcBef>
              <a:spcAft>
                <a:spcPts val="0"/>
              </a:spcAft>
              <a:buClr>
                <a:schemeClr val="accent1"/>
              </a:buClr>
              <a:buSzPts val="2000"/>
              <a:buFont typeface="Noto Sans Symbols"/>
              <a:buNone/>
              <a:defRPr sz="20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R="0" lvl="2" algn="l">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R="0" lvl="3" algn="l">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R="0" lvl="4" algn="l">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R="0" lvl="5" algn="l">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R="0" lvl="6"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R="0" lvl="7" algn="l">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R="0" lvl="8" algn="l">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pic>
        <p:nvPicPr>
          <p:cNvPr id="87" name="Google Shape;87;p12" descr="NG_HWHFY_PMS300"/>
          <p:cNvPicPr preferRelativeResize="0"/>
          <p:nvPr/>
        </p:nvPicPr>
        <p:blipFill rotWithShape="1">
          <a:blip r:embed="rId2">
            <a:alphaModFix/>
          </a:blip>
          <a:srcRect/>
          <a:stretch/>
        </p:blipFill>
        <p:spPr>
          <a:xfrm>
            <a:off x="9182103" y="609600"/>
            <a:ext cx="2298700" cy="51276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92"/>
        <p:cNvGrpSpPr/>
        <p:nvPr/>
      </p:nvGrpSpPr>
      <p:grpSpPr>
        <a:xfrm>
          <a:off x="0" y="0"/>
          <a:ext cx="0" cy="0"/>
          <a:chOff x="0" y="0"/>
          <a:chExt cx="0" cy="0"/>
        </a:xfrm>
      </p:grpSpPr>
      <p:sp>
        <p:nvSpPr>
          <p:cNvPr id="93" name="Google Shape;93;p14"/>
          <p:cNvSpPr txBox="1">
            <a:spLocks noGrp="1"/>
          </p:cNvSpPr>
          <p:nvPr>
            <p:ph type="body" idx="1"/>
          </p:nvPr>
        </p:nvSpPr>
        <p:spPr>
          <a:xfrm>
            <a:off x="243417" y="1248929"/>
            <a:ext cx="11582400" cy="4733548"/>
          </a:xfrm>
          <a:prstGeom prst="rect">
            <a:avLst/>
          </a:prstGeom>
          <a:noFill/>
          <a:ln>
            <a:noFill/>
          </a:ln>
        </p:spPr>
        <p:txBody>
          <a:bodyPr spcFirstLastPara="1" wrap="square" lIns="91425" tIns="45700" rIns="91425" bIns="45700" anchor="t" anchorCtr="0">
            <a:noAutofit/>
          </a:bodyPr>
          <a:lstStyle>
            <a:lvl1pPr marL="457200" lvl="0" indent="-397954" algn="l">
              <a:lnSpc>
                <a:spcPct val="90000"/>
              </a:lnSpc>
              <a:spcBef>
                <a:spcPts val="1000"/>
              </a:spcBef>
              <a:spcAft>
                <a:spcPts val="0"/>
              </a:spcAft>
              <a:buClr>
                <a:schemeClr val="dk1"/>
              </a:buClr>
              <a:buSzPts val="2667"/>
              <a:buChar char="◼"/>
              <a:defRPr sz="2667"/>
            </a:lvl1pPr>
            <a:lvl2pPr marL="914400" lvl="1" indent="-347154" algn="l">
              <a:lnSpc>
                <a:spcPct val="90000"/>
              </a:lnSpc>
              <a:spcBef>
                <a:spcPts val="600"/>
              </a:spcBef>
              <a:spcAft>
                <a:spcPts val="0"/>
              </a:spcAft>
              <a:buClr>
                <a:schemeClr val="dk1"/>
              </a:buClr>
              <a:buSzPts val="1867"/>
              <a:buChar char="–"/>
              <a:defRPr sz="1867"/>
            </a:lvl2pPr>
            <a:lvl3pPr marL="1371600" lvl="2" indent="-347154" algn="l">
              <a:lnSpc>
                <a:spcPct val="90000"/>
              </a:lnSpc>
              <a:spcBef>
                <a:spcPts val="600"/>
              </a:spcBef>
              <a:spcAft>
                <a:spcPts val="0"/>
              </a:spcAft>
              <a:buClr>
                <a:schemeClr val="dk1"/>
              </a:buClr>
              <a:buSzPts val="1867"/>
              <a:buChar char="–"/>
              <a:defRPr sz="1867"/>
            </a:lvl3pPr>
            <a:lvl4pPr marL="1828800" lvl="3" indent="-397954" algn="l">
              <a:lnSpc>
                <a:spcPct val="90000"/>
              </a:lnSpc>
              <a:spcBef>
                <a:spcPts val="600"/>
              </a:spcBef>
              <a:spcAft>
                <a:spcPts val="0"/>
              </a:spcAft>
              <a:buClr>
                <a:schemeClr val="dk1"/>
              </a:buClr>
              <a:buSzPts val="2667"/>
              <a:buChar char="–"/>
              <a:defRPr sz="2667"/>
            </a:lvl4pPr>
            <a:lvl5pPr marL="2286000" lvl="4" indent="-397954" algn="l">
              <a:lnSpc>
                <a:spcPct val="90000"/>
              </a:lnSpc>
              <a:spcBef>
                <a:spcPts val="600"/>
              </a:spcBef>
              <a:spcAft>
                <a:spcPts val="0"/>
              </a:spcAft>
              <a:buClr>
                <a:schemeClr val="dk1"/>
              </a:buClr>
              <a:buSzPts val="2667"/>
              <a:buChar char="–"/>
              <a:defRPr sz="2667"/>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800"/>
              </a:spcBef>
              <a:spcAft>
                <a:spcPts val="0"/>
              </a:spcAft>
              <a:buClr>
                <a:schemeClr val="dk1"/>
              </a:buClr>
              <a:buSzPts val="1800"/>
              <a:buChar char="◼"/>
              <a:defRPr/>
            </a:lvl7pPr>
            <a:lvl8pPr marL="3657600" lvl="7" indent="-342900" algn="l">
              <a:lnSpc>
                <a:spcPct val="90000"/>
              </a:lnSpc>
              <a:spcBef>
                <a:spcPts val="800"/>
              </a:spcBef>
              <a:spcAft>
                <a:spcPts val="0"/>
              </a:spcAft>
              <a:buClr>
                <a:schemeClr val="dk1"/>
              </a:buClr>
              <a:buSzPts val="1800"/>
              <a:buChar char="◼"/>
              <a:defRPr/>
            </a:lvl8pPr>
            <a:lvl9pPr marL="4114800" lvl="8" indent="-342900" algn="l">
              <a:lnSpc>
                <a:spcPct val="90000"/>
              </a:lnSpc>
              <a:spcBef>
                <a:spcPts val="800"/>
              </a:spcBef>
              <a:spcAft>
                <a:spcPts val="800"/>
              </a:spcAft>
              <a:buClr>
                <a:schemeClr val="dk1"/>
              </a:buClr>
              <a:buSzPts val="1800"/>
              <a:buChar char="◼"/>
              <a:defRPr/>
            </a:lvl9pPr>
          </a:lstStyle>
          <a:p>
            <a:endParaRPr/>
          </a:p>
        </p:txBody>
      </p:sp>
      <p:sp>
        <p:nvSpPr>
          <p:cNvPr id="94" name="Google Shape;94;p14"/>
          <p:cNvSpPr txBox="1">
            <a:spLocks noGrp="1"/>
          </p:cNvSpPr>
          <p:nvPr>
            <p:ph type="sldNum" idx="12"/>
          </p:nvPr>
        </p:nvSpPr>
        <p:spPr>
          <a:xfrm>
            <a:off x="97783" y="6489818"/>
            <a:ext cx="227435" cy="248209"/>
          </a:xfrm>
          <a:prstGeom prst="rect">
            <a:avLst/>
          </a:prstGeom>
          <a:noFill/>
          <a:ln>
            <a:noFill/>
          </a:ln>
        </p:spPr>
        <p:txBody>
          <a:bodyPr spcFirstLastPara="1" wrap="square" lIns="21325" tIns="21325" rIns="21325" bIns="21325" anchor="ctr" anchorCtr="0">
            <a:noAutofit/>
          </a:bodyPr>
          <a:lstStyle>
            <a:lvl1pPr marL="0" lvl="0" indent="0" algn="r">
              <a:spcBef>
                <a:spcPts val="0"/>
              </a:spcBef>
              <a:buNone/>
              <a:defRPr sz="1333" b="0" i="0" u="none" strike="noStrike" cap="none">
                <a:solidFill>
                  <a:srgbClr val="FFFFFF"/>
                </a:solidFill>
                <a:latin typeface="Helvetica Neue Light"/>
                <a:ea typeface="Helvetica Neue Light"/>
                <a:cs typeface="Helvetica Neue Light"/>
                <a:sym typeface="Helvetica Neue Light"/>
              </a:defRPr>
            </a:lvl1pPr>
            <a:lvl2pPr marL="0" lvl="1" indent="0" algn="r">
              <a:spcBef>
                <a:spcPts val="0"/>
              </a:spcBef>
              <a:buNone/>
              <a:defRPr sz="1333" b="0" i="0" u="none" strike="noStrike" cap="none">
                <a:solidFill>
                  <a:srgbClr val="FFFFFF"/>
                </a:solidFill>
                <a:latin typeface="Helvetica Neue Light"/>
                <a:ea typeface="Helvetica Neue Light"/>
                <a:cs typeface="Helvetica Neue Light"/>
                <a:sym typeface="Helvetica Neue Light"/>
              </a:defRPr>
            </a:lvl2pPr>
            <a:lvl3pPr marL="0" lvl="2" indent="0" algn="r">
              <a:spcBef>
                <a:spcPts val="0"/>
              </a:spcBef>
              <a:buNone/>
              <a:defRPr sz="1333" b="0" i="0" u="none" strike="noStrike" cap="none">
                <a:solidFill>
                  <a:srgbClr val="FFFFFF"/>
                </a:solidFill>
                <a:latin typeface="Helvetica Neue Light"/>
                <a:ea typeface="Helvetica Neue Light"/>
                <a:cs typeface="Helvetica Neue Light"/>
                <a:sym typeface="Helvetica Neue Light"/>
              </a:defRPr>
            </a:lvl3pPr>
            <a:lvl4pPr marL="0" lvl="3" indent="0" algn="r">
              <a:spcBef>
                <a:spcPts val="0"/>
              </a:spcBef>
              <a:buNone/>
              <a:defRPr sz="1333" b="0" i="0" u="none" strike="noStrike" cap="none">
                <a:solidFill>
                  <a:srgbClr val="FFFFFF"/>
                </a:solidFill>
                <a:latin typeface="Helvetica Neue Light"/>
                <a:ea typeface="Helvetica Neue Light"/>
                <a:cs typeface="Helvetica Neue Light"/>
                <a:sym typeface="Helvetica Neue Light"/>
              </a:defRPr>
            </a:lvl4pPr>
            <a:lvl5pPr marL="0" lvl="4" indent="0" algn="r">
              <a:spcBef>
                <a:spcPts val="0"/>
              </a:spcBef>
              <a:buNone/>
              <a:defRPr sz="1333" b="0" i="0" u="none" strike="noStrike" cap="none">
                <a:solidFill>
                  <a:srgbClr val="FFFFFF"/>
                </a:solidFill>
                <a:latin typeface="Helvetica Neue Light"/>
                <a:ea typeface="Helvetica Neue Light"/>
                <a:cs typeface="Helvetica Neue Light"/>
                <a:sym typeface="Helvetica Neue Light"/>
              </a:defRPr>
            </a:lvl5pPr>
            <a:lvl6pPr marL="0" lvl="5" indent="0" algn="r">
              <a:spcBef>
                <a:spcPts val="0"/>
              </a:spcBef>
              <a:buNone/>
              <a:defRPr sz="1333" b="0" i="0" u="none" strike="noStrike" cap="none">
                <a:solidFill>
                  <a:srgbClr val="FFFFFF"/>
                </a:solidFill>
                <a:latin typeface="Helvetica Neue Light"/>
                <a:ea typeface="Helvetica Neue Light"/>
                <a:cs typeface="Helvetica Neue Light"/>
                <a:sym typeface="Helvetica Neue Light"/>
              </a:defRPr>
            </a:lvl6pPr>
            <a:lvl7pPr marL="0" lvl="6" indent="0" algn="r">
              <a:spcBef>
                <a:spcPts val="0"/>
              </a:spcBef>
              <a:buNone/>
              <a:defRPr sz="1333" b="0" i="0" u="none" strike="noStrike" cap="none">
                <a:solidFill>
                  <a:srgbClr val="FFFFFF"/>
                </a:solidFill>
                <a:latin typeface="Helvetica Neue Light"/>
                <a:ea typeface="Helvetica Neue Light"/>
                <a:cs typeface="Helvetica Neue Light"/>
                <a:sym typeface="Helvetica Neue Light"/>
              </a:defRPr>
            </a:lvl7pPr>
            <a:lvl8pPr marL="0" lvl="7" indent="0" algn="r">
              <a:spcBef>
                <a:spcPts val="0"/>
              </a:spcBef>
              <a:buNone/>
              <a:defRPr sz="1333" b="0" i="0" u="none" strike="noStrike" cap="none">
                <a:solidFill>
                  <a:srgbClr val="FFFFFF"/>
                </a:solidFill>
                <a:latin typeface="Helvetica Neue Light"/>
                <a:ea typeface="Helvetica Neue Light"/>
                <a:cs typeface="Helvetica Neue Light"/>
                <a:sym typeface="Helvetica Neue Light"/>
              </a:defRPr>
            </a:lvl8pPr>
            <a:lvl9pPr marL="0" lvl="8" indent="0" algn="r">
              <a:spcBef>
                <a:spcPts val="0"/>
              </a:spcBef>
              <a:buNone/>
              <a:defRPr sz="1333" b="0" i="0" u="none" strike="noStrike" cap="none">
                <a:solidFill>
                  <a:srgbClr val="FFFFF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4"/>
          <p:cNvSpPr txBox="1">
            <a:spLocks noGrp="1"/>
          </p:cNvSpPr>
          <p:nvPr>
            <p:ph type="title"/>
          </p:nvPr>
        </p:nvSpPr>
        <p:spPr>
          <a:xfrm>
            <a:off x="304800" y="144151"/>
            <a:ext cx="10668003" cy="815975"/>
          </a:xfrm>
          <a:prstGeom prst="rect">
            <a:avLst/>
          </a:prstGeom>
          <a:noFill/>
          <a:ln>
            <a:noFill/>
          </a:ln>
        </p:spPr>
        <p:txBody>
          <a:bodyPr spcFirstLastPara="1" wrap="square" lIns="38400" tIns="19200" rIns="38400" bIns="19200" anchor="ctr" anchorCtr="0">
            <a:no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96" name="Google Shape;96;p14" descr="Picture 7"/>
          <p:cNvPicPr preferRelativeResize="0"/>
          <p:nvPr/>
        </p:nvPicPr>
        <p:blipFill rotWithShape="1">
          <a:blip r:embed="rId2">
            <a:alphaModFix/>
          </a:blip>
          <a:srcRect/>
          <a:stretch/>
        </p:blipFill>
        <p:spPr>
          <a:xfrm>
            <a:off x="11370524" y="6522728"/>
            <a:ext cx="637713" cy="23716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50" Type="http://schemas.openxmlformats.org/officeDocument/2006/relationships/slideLayout" Target="../slideLayouts/slideLayout60.xml"/><Relationship Id="rId55" Type="http://schemas.openxmlformats.org/officeDocument/2006/relationships/slideLayout" Target="../slideLayouts/slideLayout65.xml"/><Relationship Id="rId63" Type="http://schemas.openxmlformats.org/officeDocument/2006/relationships/slideLayout" Target="../slideLayouts/slideLayout7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53" Type="http://schemas.openxmlformats.org/officeDocument/2006/relationships/slideLayout" Target="../slideLayouts/slideLayout63.xml"/><Relationship Id="rId58" Type="http://schemas.openxmlformats.org/officeDocument/2006/relationships/slideLayout" Target="../slideLayouts/slideLayout68.xml"/><Relationship Id="rId66" Type="http://schemas.openxmlformats.org/officeDocument/2006/relationships/slideLayout" Target="../slideLayouts/slideLayout76.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slideLayout" Target="../slideLayouts/slideLayout59.xml"/><Relationship Id="rId57" Type="http://schemas.openxmlformats.org/officeDocument/2006/relationships/slideLayout" Target="../slideLayouts/slideLayout67.xml"/><Relationship Id="rId61" Type="http://schemas.openxmlformats.org/officeDocument/2006/relationships/slideLayout" Target="../slideLayouts/slideLayout71.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52" Type="http://schemas.openxmlformats.org/officeDocument/2006/relationships/slideLayout" Target="../slideLayouts/slideLayout62.xml"/><Relationship Id="rId60" Type="http://schemas.openxmlformats.org/officeDocument/2006/relationships/slideLayout" Target="../slideLayouts/slideLayout70.xml"/><Relationship Id="rId65" Type="http://schemas.openxmlformats.org/officeDocument/2006/relationships/slideLayout" Target="../slideLayouts/slideLayout75.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slideLayout" Target="../slideLayouts/slideLayout53.xml"/><Relationship Id="rId48" Type="http://schemas.openxmlformats.org/officeDocument/2006/relationships/slideLayout" Target="../slideLayouts/slideLayout58.xml"/><Relationship Id="rId56" Type="http://schemas.openxmlformats.org/officeDocument/2006/relationships/slideLayout" Target="../slideLayouts/slideLayout66.xml"/><Relationship Id="rId64" Type="http://schemas.openxmlformats.org/officeDocument/2006/relationships/slideLayout" Target="../slideLayouts/slideLayout74.xml"/><Relationship Id="rId8" Type="http://schemas.openxmlformats.org/officeDocument/2006/relationships/slideLayout" Target="../slideLayouts/slideLayout18.xml"/><Relationship Id="rId51" Type="http://schemas.openxmlformats.org/officeDocument/2006/relationships/slideLayout" Target="../slideLayouts/slideLayout61.xml"/><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59" Type="http://schemas.openxmlformats.org/officeDocument/2006/relationships/slideLayout" Target="../slideLayouts/slideLayout69.xml"/><Relationship Id="rId67" Type="http://schemas.openxmlformats.org/officeDocument/2006/relationships/theme" Target="../theme/theme2.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54" Type="http://schemas.openxmlformats.org/officeDocument/2006/relationships/slideLayout" Target="../slideLayouts/slideLayout64.xml"/><Relationship Id="rId6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2">
            <a:alphaModFix/>
          </a:blip>
          <a:srcRect/>
          <a:stretch/>
        </p:blipFill>
        <p:spPr>
          <a:xfrm>
            <a:off x="8434597" y="5"/>
            <a:ext cx="3393016" cy="808037"/>
          </a:xfrm>
          <a:prstGeom prst="rect">
            <a:avLst/>
          </a:prstGeom>
          <a:noFill/>
          <a:ln>
            <a:noFill/>
          </a:ln>
        </p:spPr>
      </p:pic>
      <p:sp>
        <p:nvSpPr>
          <p:cNvPr id="11" name="Google Shape;11;p1"/>
          <p:cNvSpPr txBox="1">
            <a:spLocks noGrp="1"/>
          </p:cNvSpPr>
          <p:nvPr>
            <p:ph type="title"/>
          </p:nvPr>
        </p:nvSpPr>
        <p:spPr>
          <a:xfrm>
            <a:off x="592667" y="674687"/>
            <a:ext cx="10985500" cy="523874"/>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rtl="0">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6pPr>
            <a:lvl7pPr marR="0" lvl="6" algn="l" rtl="0">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7pPr>
            <a:lvl8pPr marR="0" lvl="7" algn="l" rtl="0">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8pPr>
            <a:lvl9pPr marR="0" lvl="8" algn="l" rtl="0">
              <a:spcBef>
                <a:spcPts val="0"/>
              </a:spcBef>
              <a:spcAft>
                <a:spcPts val="0"/>
              </a:spcAft>
              <a:buClr>
                <a:srgbClr val="0079C1"/>
              </a:buClr>
              <a:buSzPts val="2800"/>
              <a:buFont typeface="Arial"/>
              <a:buNone/>
              <a:defRPr sz="2800" b="1" i="0" u="none" strike="noStrike" cap="none">
                <a:solidFill>
                  <a:srgbClr val="0079C1"/>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588437" y="1485900"/>
            <a:ext cx="10993967" cy="4859338"/>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endParaRPr/>
          </a:p>
        </p:txBody>
      </p:sp>
      <p:cxnSp>
        <p:nvCxnSpPr>
          <p:cNvPr id="13" name="Google Shape;13;p1"/>
          <p:cNvCxnSpPr/>
          <p:nvPr/>
        </p:nvCxnSpPr>
        <p:spPr>
          <a:xfrm>
            <a:off x="592667" y="1187450"/>
            <a:ext cx="10985500" cy="0"/>
          </a:xfrm>
          <a:prstGeom prst="straightConnector1">
            <a:avLst/>
          </a:prstGeom>
          <a:noFill/>
          <a:ln w="19050" cap="flat" cmpd="sng">
            <a:solidFill>
              <a:srgbClr val="F78E1E"/>
            </a:solidFill>
            <a:prstDash val="solid"/>
            <a:round/>
            <a:headEnd type="none" w="sm" len="sm"/>
            <a:tailEnd type="none" w="sm" len="sm"/>
          </a:ln>
        </p:spPr>
      </p:cxnSp>
      <p:sp>
        <p:nvSpPr>
          <p:cNvPr id="14" name="Google Shape;14;p1"/>
          <p:cNvSpPr txBox="1">
            <a:spLocks noGrp="1"/>
          </p:cNvSpPr>
          <p:nvPr>
            <p:ph type="sldNum" idx="12"/>
          </p:nvPr>
        </p:nvSpPr>
        <p:spPr>
          <a:xfrm>
            <a:off x="11341101" y="6492880"/>
            <a:ext cx="850899" cy="365125"/>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250"/>
              <a:buFont typeface="Arial"/>
              <a:buNone/>
              <a:defRPr sz="10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50"/>
              <a:buFont typeface="Arial"/>
              <a:buNone/>
              <a:defRPr sz="10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50"/>
              <a:buFont typeface="Arial"/>
              <a:buNone/>
              <a:defRPr sz="10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50"/>
              <a:buFont typeface="Arial"/>
              <a:buNone/>
              <a:defRPr sz="10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50"/>
              <a:buFont typeface="Arial"/>
              <a:buNone/>
              <a:defRPr sz="10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50"/>
              <a:buFont typeface="Arial"/>
              <a:buNone/>
              <a:defRPr sz="10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50"/>
              <a:buFont typeface="Arial"/>
              <a:buNone/>
              <a:defRPr sz="10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50"/>
              <a:buFont typeface="Arial"/>
              <a:buNone/>
              <a:defRPr sz="10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50"/>
              <a:buFont typeface="Arial"/>
              <a:buNone/>
              <a:defRPr sz="10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a:spLocks noGrp="1"/>
          </p:cNvSpPr>
          <p:nvPr>
            <p:ph type="ftr" idx="11"/>
          </p:nvPr>
        </p:nvSpPr>
        <p:spPr>
          <a:xfrm>
            <a:off x="588437" y="5659442"/>
            <a:ext cx="2809089" cy="685799"/>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60" r:id="rId9"/>
    <p:sldLayoutId id="214748374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442913" y="432001"/>
            <a:ext cx="113061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8" name="Google Shape;168;p29"/>
          <p:cNvSpPr txBox="1">
            <a:spLocks noGrp="1"/>
          </p:cNvSpPr>
          <p:nvPr>
            <p:ph type="body" idx="1"/>
          </p:nvPr>
        </p:nvSpPr>
        <p:spPr>
          <a:xfrm>
            <a:off x="442913" y="2103438"/>
            <a:ext cx="11306100" cy="40689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69" name="Google Shape;169;p29"/>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0" name="Google Shape;170;p29"/>
          <p:cNvSpPr txBox="1"/>
          <p:nvPr/>
        </p:nvSpPr>
        <p:spPr>
          <a:xfrm>
            <a:off x="442913" y="649224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dk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
        <p:nvSpPr>
          <p:cNvPr id="171" name="Google Shape;171;p29"/>
          <p:cNvSpPr txBox="1"/>
          <p:nvPr/>
        </p:nvSpPr>
        <p:spPr>
          <a:xfrm>
            <a:off x="442913" y="6355080"/>
            <a:ext cx="54738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50"/>
              <a:buFont typeface="Arial"/>
              <a:buNone/>
            </a:pPr>
            <a:r>
              <a:rPr lang="en-US" sz="750" b="0" i="0" u="none" strike="noStrike" cap="none">
                <a:solidFill>
                  <a:schemeClr val="dk1"/>
                </a:solidFill>
                <a:latin typeface="Arial"/>
                <a:ea typeface="Arial"/>
                <a:cs typeface="Arial"/>
                <a:sym typeface="Arial"/>
              </a:rPr>
              <a:t>Presentation Title [View &gt; Master and edit/delete on very top slide master]</a:t>
            </a:r>
            <a:endParaRPr sz="1400" b="0" i="0" u="none" strike="noStrike" cap="none">
              <a:solidFill>
                <a:srgbClr val="000000"/>
              </a:solidFill>
              <a:latin typeface="Arial"/>
              <a:ea typeface="Arial"/>
              <a:cs typeface="Arial"/>
              <a:sym typeface="Arial"/>
            </a:endParaRPr>
          </a:p>
        </p:txBody>
      </p:sp>
      <p:sp>
        <p:nvSpPr>
          <p:cNvPr id="172" name="Google Shape;172;p29"/>
          <p:cNvSpPr txBox="1"/>
          <p:nvPr/>
        </p:nvSpPr>
        <p:spPr>
          <a:xfrm>
            <a:off x="8218488" y="6355080"/>
            <a:ext cx="3530700" cy="137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750"/>
              <a:buFont typeface="Arial"/>
              <a:buNone/>
            </a:pPr>
            <a:r>
              <a:rPr lang="en-US" sz="750" b="0" i="0" u="none" strike="noStrike" cap="none">
                <a:solidFill>
                  <a:schemeClr val="dk1"/>
                </a:solidFill>
                <a:latin typeface="Arial"/>
                <a:ea typeface="Arial"/>
                <a:cs typeface="Arial"/>
                <a:sym typeface="Arial"/>
              </a:rPr>
              <a:t>Date [View &gt; Master and edit/delete on very top slide master]</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710" r:id="rId37"/>
    <p:sldLayoutId id="2147483711" r:id="rId38"/>
    <p:sldLayoutId id="2147483712" r:id="rId39"/>
    <p:sldLayoutId id="2147483713" r:id="rId40"/>
    <p:sldLayoutId id="2147483714" r:id="rId41"/>
    <p:sldLayoutId id="2147483715" r:id="rId42"/>
    <p:sldLayoutId id="2147483716" r:id="rId43"/>
    <p:sldLayoutId id="2147483717" r:id="rId44"/>
    <p:sldLayoutId id="2147483718" r:id="rId45"/>
    <p:sldLayoutId id="2147483719" r:id="rId46"/>
    <p:sldLayoutId id="2147483720" r:id="rId47"/>
    <p:sldLayoutId id="2147483721" r:id="rId48"/>
    <p:sldLayoutId id="2147483722" r:id="rId49"/>
    <p:sldLayoutId id="2147483723" r:id="rId50"/>
    <p:sldLayoutId id="2147483724" r:id="rId51"/>
    <p:sldLayoutId id="2147483725" r:id="rId52"/>
    <p:sldLayoutId id="2147483726" r:id="rId53"/>
    <p:sldLayoutId id="2147483727" r:id="rId54"/>
    <p:sldLayoutId id="2147483728" r:id="rId55"/>
    <p:sldLayoutId id="2147483729" r:id="rId56"/>
    <p:sldLayoutId id="2147483730" r:id="rId57"/>
    <p:sldLayoutId id="2147483731" r:id="rId58"/>
    <p:sldLayoutId id="2147483732" r:id="rId59"/>
    <p:sldLayoutId id="2147483733" r:id="rId60"/>
    <p:sldLayoutId id="2147483734" r:id="rId61"/>
    <p:sldLayoutId id="2147483735" r:id="rId62"/>
    <p:sldLayoutId id="2147483736" r:id="rId63"/>
    <p:sldLayoutId id="2147483737" r:id="rId64"/>
    <p:sldLayoutId id="2147483738" r:id="rId65"/>
    <p:sldLayoutId id="2147483739" r:id="rId6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pic>
        <p:nvPicPr>
          <p:cNvPr id="550" name="Google Shape;550;p96"/>
          <p:cNvPicPr preferRelativeResize="0">
            <a:picLocks noGrp="1"/>
          </p:cNvPicPr>
          <p:nvPr>
            <p:ph type="pic" idx="2"/>
          </p:nvPr>
        </p:nvPicPr>
        <p:blipFill rotWithShape="1">
          <a:blip r:embed="rId3">
            <a:alphaModFix/>
          </a:blip>
          <a:srcRect l="252" r="252"/>
          <a:stretch/>
        </p:blipFill>
        <p:spPr>
          <a:xfrm>
            <a:off x="7447035" y="3459165"/>
            <a:ext cx="1565275" cy="1573211"/>
          </a:xfrm>
          <a:prstGeom prst="rect">
            <a:avLst/>
          </a:prstGeom>
          <a:noFill/>
          <a:ln>
            <a:noFill/>
          </a:ln>
        </p:spPr>
      </p:pic>
      <p:pic>
        <p:nvPicPr>
          <p:cNvPr id="551" name="Google Shape;551;p96"/>
          <p:cNvPicPr preferRelativeResize="0">
            <a:picLocks noGrp="1"/>
          </p:cNvPicPr>
          <p:nvPr>
            <p:ph type="pic" idx="3"/>
          </p:nvPr>
        </p:nvPicPr>
        <p:blipFill rotWithShape="1">
          <a:blip r:embed="rId4">
            <a:alphaModFix/>
          </a:blip>
          <a:srcRect l="-82" r="32650"/>
          <a:stretch/>
        </p:blipFill>
        <p:spPr>
          <a:xfrm>
            <a:off x="9073993" y="3459175"/>
            <a:ext cx="1594009" cy="1572527"/>
          </a:xfrm>
          <a:prstGeom prst="rect">
            <a:avLst/>
          </a:prstGeom>
          <a:noFill/>
          <a:ln>
            <a:noFill/>
          </a:ln>
        </p:spPr>
      </p:pic>
      <p:pic>
        <p:nvPicPr>
          <p:cNvPr id="552" name="Google Shape;552;p96"/>
          <p:cNvPicPr preferRelativeResize="0">
            <a:picLocks noGrp="1"/>
          </p:cNvPicPr>
          <p:nvPr>
            <p:ph type="pic" idx="4"/>
          </p:nvPr>
        </p:nvPicPr>
        <p:blipFill rotWithShape="1">
          <a:blip r:embed="rId5">
            <a:alphaModFix/>
          </a:blip>
          <a:srcRect t="14044" b="14042"/>
          <a:stretch/>
        </p:blipFill>
        <p:spPr>
          <a:xfrm>
            <a:off x="7447039" y="1706783"/>
            <a:ext cx="3220963" cy="1691044"/>
          </a:xfrm>
          <a:prstGeom prst="rect">
            <a:avLst/>
          </a:prstGeom>
          <a:noFill/>
          <a:ln>
            <a:noFill/>
          </a:ln>
        </p:spPr>
      </p:pic>
      <p:pic>
        <p:nvPicPr>
          <p:cNvPr id="553" name="Google Shape;553;p96"/>
          <p:cNvPicPr preferRelativeResize="0">
            <a:picLocks noGrp="1"/>
          </p:cNvPicPr>
          <p:nvPr>
            <p:ph type="pic" idx="5"/>
          </p:nvPr>
        </p:nvPicPr>
        <p:blipFill rotWithShape="1">
          <a:blip r:embed="rId6">
            <a:alphaModFix/>
          </a:blip>
          <a:srcRect t="7377" b="7379"/>
          <a:stretch/>
        </p:blipFill>
        <p:spPr>
          <a:xfrm>
            <a:off x="1524001" y="1707309"/>
            <a:ext cx="5857503" cy="3324392"/>
          </a:xfrm>
          <a:prstGeom prst="rect">
            <a:avLst/>
          </a:prstGeom>
          <a:noFill/>
          <a:ln>
            <a:noFill/>
          </a:ln>
        </p:spPr>
      </p:pic>
      <p:sp>
        <p:nvSpPr>
          <p:cNvPr id="554" name="Google Shape;554;p96"/>
          <p:cNvSpPr txBox="1">
            <a:spLocks noGrp="1"/>
          </p:cNvSpPr>
          <p:nvPr>
            <p:ph type="body" idx="1"/>
          </p:nvPr>
        </p:nvSpPr>
        <p:spPr>
          <a:xfrm>
            <a:off x="1860329" y="5301648"/>
            <a:ext cx="5521175" cy="923325"/>
          </a:xfrm>
          <a:prstGeom prst="rect">
            <a:avLst/>
          </a:prstGeom>
          <a:noFill/>
          <a:ln>
            <a:noFill/>
          </a:ln>
        </p:spPr>
        <p:txBody>
          <a:bodyPr spcFirstLastPara="1" wrap="square" lIns="91425" tIns="45700" rIns="91425" bIns="45700" anchor="t" anchorCtr="0">
            <a:noAutofit/>
          </a:bodyPr>
          <a:lstStyle/>
          <a:p>
            <a:pPr marL="342891" lvl="0" indent="-342891" algn="l" rtl="0">
              <a:lnSpc>
                <a:spcPct val="90000"/>
              </a:lnSpc>
              <a:spcBef>
                <a:spcPts val="0"/>
              </a:spcBef>
              <a:spcAft>
                <a:spcPts val="0"/>
              </a:spcAft>
              <a:buSzPts val="500"/>
              <a:buNone/>
            </a:pPr>
            <a:r>
              <a:rPr lang="en-US" dirty="0">
                <a:latin typeface="Helvetica Neue"/>
                <a:ea typeface="Helvetica Neue"/>
                <a:cs typeface="Helvetica Neue"/>
                <a:sym typeface="Helvetica Neue"/>
              </a:rPr>
              <a:t>Customer and Metering Services Data Overview</a:t>
            </a:r>
          </a:p>
          <a:p>
            <a:pPr marL="342891" lvl="0" indent="-342891" algn="l" rtl="0">
              <a:lnSpc>
                <a:spcPct val="90000"/>
              </a:lnSpc>
              <a:spcBef>
                <a:spcPts val="0"/>
              </a:spcBef>
              <a:spcAft>
                <a:spcPts val="0"/>
              </a:spcAft>
              <a:buSzPts val="500"/>
              <a:buNone/>
            </a:pPr>
            <a:endParaRPr lang="en-US" dirty="0">
              <a:latin typeface="Helvetica Neue"/>
              <a:sym typeface="Helvetica Neue"/>
            </a:endParaRPr>
          </a:p>
          <a:p>
            <a:pPr marL="342891" lvl="0" indent="-342891" algn="l" rtl="0">
              <a:lnSpc>
                <a:spcPct val="90000"/>
              </a:lnSpc>
              <a:spcBef>
                <a:spcPts val="0"/>
              </a:spcBef>
              <a:spcAft>
                <a:spcPts val="0"/>
              </a:spcAft>
              <a:buSzPts val="500"/>
              <a:buNone/>
            </a:pPr>
            <a:r>
              <a:rPr lang="en-US" dirty="0">
                <a:latin typeface="Helvetica Neue"/>
                <a:sym typeface="Helvetica Neue"/>
              </a:rPr>
              <a:t>November 2020</a:t>
            </a:r>
            <a:endParaRPr dirty="0"/>
          </a:p>
        </p:txBody>
      </p:sp>
      <p:sp>
        <p:nvSpPr>
          <p:cNvPr id="555" name="Google Shape;555;p96"/>
          <p:cNvSpPr txBox="1">
            <a:spLocks noGrp="1"/>
          </p:cNvSpPr>
          <p:nvPr>
            <p:ph type="title"/>
          </p:nvPr>
        </p:nvSpPr>
        <p:spPr>
          <a:xfrm>
            <a:off x="1968504" y="674687"/>
            <a:ext cx="8239125" cy="5238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900"/>
              <a:buFont typeface="Helvetica Neue"/>
              <a:buNone/>
            </a:pPr>
            <a:r>
              <a:rPr lang="en-US" sz="3600">
                <a:latin typeface="Helvetica Neue"/>
                <a:ea typeface="Helvetica Neue"/>
                <a:cs typeface="Helvetica Neue"/>
                <a:sym typeface="Helvetica Neue"/>
              </a:rPr>
              <a:t>Gas Business Enablement</a:t>
            </a:r>
            <a:endParaRPr/>
          </a:p>
        </p:txBody>
      </p:sp>
      <p:sp>
        <p:nvSpPr>
          <p:cNvPr id="556" name="Google Shape;556;p96"/>
          <p:cNvSpPr txBox="1">
            <a:spLocks noGrp="1"/>
          </p:cNvSpPr>
          <p:nvPr>
            <p:ph type="sldNum" idx="12"/>
          </p:nvPr>
        </p:nvSpPr>
        <p:spPr>
          <a:xfrm>
            <a:off x="10029826" y="6492879"/>
            <a:ext cx="638175" cy="36512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250"/>
              <a:buFont typeface="Arial"/>
              <a:buNone/>
            </a:pPr>
            <a:fld id="{00000000-1234-1234-1234-123412341234}" type="slidenum">
              <a:rPr lang="en-US" sz="1000"/>
              <a:t>1</a:t>
            </a:fld>
            <a:endParaRPr sz="1000"/>
          </a:p>
        </p:txBody>
      </p:sp>
      <p:sp>
        <p:nvSpPr>
          <p:cNvPr id="557" name="Google Shape;557;p96"/>
          <p:cNvSpPr txBox="1"/>
          <p:nvPr/>
        </p:nvSpPr>
        <p:spPr>
          <a:xfrm>
            <a:off x="1992739" y="6332542"/>
            <a:ext cx="3311172" cy="6857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9DDC"/>
              </a:buClr>
              <a:buSzPts val="500"/>
              <a:buFont typeface="Arial"/>
              <a:buNone/>
            </a:pPr>
            <a:r>
              <a:rPr lang="en-US" sz="2000" b="1" i="0" u="none" strike="noStrike" cap="none">
                <a:solidFill>
                  <a:srgbClr val="009DDC"/>
                </a:solidFill>
                <a:latin typeface="Arial"/>
                <a:ea typeface="Arial"/>
                <a:cs typeface="Arial"/>
                <a:sym typeface="Arial"/>
              </a:rPr>
              <a:t>DRAFT / CONFIDENTIAL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7151BD-E668-48E6-B9AC-864DE49EF825}"/>
              </a:ext>
            </a:extLst>
          </p:cNvPr>
          <p:cNvPicPr>
            <a:picLocks noChangeAspect="1"/>
          </p:cNvPicPr>
          <p:nvPr/>
        </p:nvPicPr>
        <p:blipFill>
          <a:blip r:embed="rId2"/>
          <a:stretch>
            <a:fillRect/>
          </a:stretch>
        </p:blipFill>
        <p:spPr>
          <a:xfrm>
            <a:off x="0" y="1371600"/>
            <a:ext cx="12192000" cy="5288096"/>
          </a:xfrm>
          <a:prstGeom prst="rect">
            <a:avLst/>
          </a:prstGeom>
        </p:spPr>
      </p:pic>
      <p:sp>
        <p:nvSpPr>
          <p:cNvPr id="3" name="Title 2">
            <a:extLst>
              <a:ext uri="{FF2B5EF4-FFF2-40B4-BE49-F238E27FC236}">
                <a16:creationId xmlns:a16="http://schemas.microsoft.com/office/drawing/2014/main" id="{AC406FA4-5291-40B5-8D96-B5EFC386EA4C}"/>
              </a:ext>
            </a:extLst>
          </p:cNvPr>
          <p:cNvSpPr>
            <a:spLocks noGrp="1"/>
          </p:cNvSpPr>
          <p:nvPr>
            <p:ph type="title"/>
          </p:nvPr>
        </p:nvSpPr>
        <p:spPr/>
        <p:txBody>
          <a:bodyPr/>
          <a:lstStyle/>
          <a:p>
            <a:r>
              <a:rPr lang="en-US" dirty="0">
                <a:solidFill>
                  <a:schemeClr val="bg2"/>
                </a:solidFill>
              </a:rPr>
              <a:t>GBE Business Data Model</a:t>
            </a:r>
          </a:p>
        </p:txBody>
      </p:sp>
      <p:sp>
        <p:nvSpPr>
          <p:cNvPr id="4" name="Slide Number Placeholder 3">
            <a:extLst>
              <a:ext uri="{FF2B5EF4-FFF2-40B4-BE49-F238E27FC236}">
                <a16:creationId xmlns:a16="http://schemas.microsoft.com/office/drawing/2014/main" id="{69638E9C-BD54-492C-8A6E-FF607A2708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16643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D97B9C-3DCA-4266-8C5A-D6B2B816F937}"/>
              </a:ext>
            </a:extLst>
          </p:cNvPr>
          <p:cNvSpPr>
            <a:spLocks noGrp="1"/>
          </p:cNvSpPr>
          <p:nvPr>
            <p:ph type="title"/>
          </p:nvPr>
        </p:nvSpPr>
        <p:spPr/>
        <p:txBody>
          <a:bodyPr/>
          <a:lstStyle/>
          <a:p>
            <a:r>
              <a:rPr lang="en-US" dirty="0">
                <a:solidFill>
                  <a:schemeClr val="bg2"/>
                </a:solidFill>
              </a:rPr>
              <a:t>Salesforce Core Objects for Customer</a:t>
            </a:r>
          </a:p>
        </p:txBody>
      </p:sp>
      <p:sp>
        <p:nvSpPr>
          <p:cNvPr id="4" name="Slide Number Placeholder 3">
            <a:extLst>
              <a:ext uri="{FF2B5EF4-FFF2-40B4-BE49-F238E27FC236}">
                <a16:creationId xmlns:a16="http://schemas.microsoft.com/office/drawing/2014/main" id="{541F7505-EFF6-490A-B784-7DD131C37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6" name="Google Shape;192;p34">
            <a:extLst>
              <a:ext uri="{FF2B5EF4-FFF2-40B4-BE49-F238E27FC236}">
                <a16:creationId xmlns:a16="http://schemas.microsoft.com/office/drawing/2014/main" id="{87A573D0-7E6F-4679-B448-B897CAFE4F33}"/>
              </a:ext>
            </a:extLst>
          </p:cNvPr>
          <p:cNvSpPr/>
          <p:nvPr/>
        </p:nvSpPr>
        <p:spPr>
          <a:xfrm>
            <a:off x="6354050" y="3308700"/>
            <a:ext cx="1088100" cy="720300"/>
          </a:xfrm>
          <a:prstGeom prst="rect">
            <a:avLst/>
          </a:prstGeom>
          <a:solidFill>
            <a:srgbClr val="F78E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Arial" panose="020B0604020202020204" pitchFamily="34" charset="0"/>
              </a:rPr>
              <a:t>Billing Account</a:t>
            </a:r>
            <a:endParaRPr dirty="0">
              <a:solidFill>
                <a:srgbClr val="FFFFFF"/>
              </a:solidFill>
              <a:latin typeface="Arial" panose="020B0604020202020204" pitchFamily="34" charset="0"/>
            </a:endParaRPr>
          </a:p>
        </p:txBody>
      </p:sp>
      <p:sp>
        <p:nvSpPr>
          <p:cNvPr id="7" name="Google Shape;193;p34">
            <a:extLst>
              <a:ext uri="{FF2B5EF4-FFF2-40B4-BE49-F238E27FC236}">
                <a16:creationId xmlns:a16="http://schemas.microsoft.com/office/drawing/2014/main" id="{4C021F12-EA02-4E37-836C-644D756993A4}"/>
              </a:ext>
            </a:extLst>
          </p:cNvPr>
          <p:cNvSpPr/>
          <p:nvPr/>
        </p:nvSpPr>
        <p:spPr>
          <a:xfrm>
            <a:off x="6354050" y="1745700"/>
            <a:ext cx="1088100" cy="720300"/>
          </a:xfrm>
          <a:prstGeom prst="rect">
            <a:avLst/>
          </a:prstGeom>
          <a:solidFill>
            <a:srgbClr val="F78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Arial" panose="020B0604020202020204" pitchFamily="34" charset="0"/>
              </a:rPr>
              <a:t>Agreement</a:t>
            </a:r>
            <a:endParaRPr dirty="0">
              <a:solidFill>
                <a:srgbClr val="FFFFFF"/>
              </a:solidFill>
              <a:latin typeface="Arial" panose="020B0604020202020204" pitchFamily="34" charset="0"/>
            </a:endParaRPr>
          </a:p>
        </p:txBody>
      </p:sp>
      <p:sp>
        <p:nvSpPr>
          <p:cNvPr id="8" name="Google Shape;194;p34">
            <a:extLst>
              <a:ext uri="{FF2B5EF4-FFF2-40B4-BE49-F238E27FC236}">
                <a16:creationId xmlns:a16="http://schemas.microsoft.com/office/drawing/2014/main" id="{2F44CADA-A2E7-4EE7-93C5-C84DEA7A4B99}"/>
              </a:ext>
            </a:extLst>
          </p:cNvPr>
          <p:cNvSpPr/>
          <p:nvPr/>
        </p:nvSpPr>
        <p:spPr>
          <a:xfrm>
            <a:off x="2246050" y="3307500"/>
            <a:ext cx="1088100" cy="720300"/>
          </a:xfrm>
          <a:prstGeom prst="rect">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Arial" panose="020B0604020202020204" pitchFamily="34" charset="0"/>
              </a:rPr>
              <a:t>Contact</a:t>
            </a:r>
            <a:endParaRPr dirty="0">
              <a:solidFill>
                <a:srgbClr val="FFFFFF"/>
              </a:solidFill>
              <a:latin typeface="Arial" panose="020B0604020202020204" pitchFamily="34" charset="0"/>
            </a:endParaRPr>
          </a:p>
        </p:txBody>
      </p:sp>
      <p:sp>
        <p:nvSpPr>
          <p:cNvPr id="9" name="Google Shape;195;p34">
            <a:extLst>
              <a:ext uri="{FF2B5EF4-FFF2-40B4-BE49-F238E27FC236}">
                <a16:creationId xmlns:a16="http://schemas.microsoft.com/office/drawing/2014/main" id="{3C1F3644-B03C-4932-9A96-9E239057669E}"/>
              </a:ext>
            </a:extLst>
          </p:cNvPr>
          <p:cNvSpPr/>
          <p:nvPr/>
        </p:nvSpPr>
        <p:spPr>
          <a:xfrm>
            <a:off x="4300050" y="1645150"/>
            <a:ext cx="1088100" cy="720300"/>
          </a:xfrm>
          <a:prstGeom prst="rect">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Arial" panose="020B0604020202020204" pitchFamily="34" charset="0"/>
              </a:rPr>
              <a:t>Customer (Person Account)</a:t>
            </a:r>
            <a:endParaRPr dirty="0">
              <a:solidFill>
                <a:srgbClr val="FFFFFF"/>
              </a:solidFill>
              <a:latin typeface="Arial" panose="020B0604020202020204" pitchFamily="34" charset="0"/>
            </a:endParaRPr>
          </a:p>
        </p:txBody>
      </p:sp>
      <p:sp>
        <p:nvSpPr>
          <p:cNvPr id="10" name="Google Shape;196;p34">
            <a:extLst>
              <a:ext uri="{FF2B5EF4-FFF2-40B4-BE49-F238E27FC236}">
                <a16:creationId xmlns:a16="http://schemas.microsoft.com/office/drawing/2014/main" id="{203EFE03-6FAB-4017-9209-4FDC0D2BA0D7}"/>
              </a:ext>
            </a:extLst>
          </p:cNvPr>
          <p:cNvSpPr/>
          <p:nvPr/>
        </p:nvSpPr>
        <p:spPr>
          <a:xfrm>
            <a:off x="5327000" y="5160338"/>
            <a:ext cx="1088100" cy="720300"/>
          </a:xfrm>
          <a:prstGeom prst="rect">
            <a:avLst/>
          </a:prstGeom>
          <a:solidFill>
            <a:srgbClr val="F78E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Arial" panose="020B0604020202020204" pitchFamily="34" charset="0"/>
              </a:rPr>
              <a:t>Special Condition</a:t>
            </a:r>
            <a:endParaRPr dirty="0">
              <a:solidFill>
                <a:srgbClr val="FFFFFF"/>
              </a:solidFill>
              <a:latin typeface="Arial" panose="020B0604020202020204" pitchFamily="34" charset="0"/>
            </a:endParaRPr>
          </a:p>
        </p:txBody>
      </p:sp>
      <p:sp>
        <p:nvSpPr>
          <p:cNvPr id="11" name="Google Shape;197;p34">
            <a:extLst>
              <a:ext uri="{FF2B5EF4-FFF2-40B4-BE49-F238E27FC236}">
                <a16:creationId xmlns:a16="http://schemas.microsoft.com/office/drawing/2014/main" id="{1E99112A-BF61-49CE-B3F1-2B60F2981433}"/>
              </a:ext>
            </a:extLst>
          </p:cNvPr>
          <p:cNvSpPr/>
          <p:nvPr/>
        </p:nvSpPr>
        <p:spPr>
          <a:xfrm>
            <a:off x="7850600" y="5160350"/>
            <a:ext cx="1088100" cy="7203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Arial" panose="020B0604020202020204" pitchFamily="34" charset="0"/>
              </a:rPr>
              <a:t>Premise (Location)</a:t>
            </a:r>
            <a:endParaRPr dirty="0">
              <a:solidFill>
                <a:srgbClr val="FFFFFF"/>
              </a:solidFill>
              <a:latin typeface="Arial" panose="020B0604020202020204" pitchFamily="34" charset="0"/>
            </a:endParaRPr>
          </a:p>
        </p:txBody>
      </p:sp>
      <p:sp>
        <p:nvSpPr>
          <p:cNvPr id="12" name="Google Shape;198;p34">
            <a:extLst>
              <a:ext uri="{FF2B5EF4-FFF2-40B4-BE49-F238E27FC236}">
                <a16:creationId xmlns:a16="http://schemas.microsoft.com/office/drawing/2014/main" id="{63928A55-2941-4B43-8B2A-BE2E6A6F82A7}"/>
              </a:ext>
            </a:extLst>
          </p:cNvPr>
          <p:cNvSpPr/>
          <p:nvPr/>
        </p:nvSpPr>
        <p:spPr>
          <a:xfrm>
            <a:off x="4300050" y="3312988"/>
            <a:ext cx="1088100" cy="7203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Arial" panose="020B0604020202020204" pitchFamily="34" charset="0"/>
              </a:rPr>
              <a:t>Account</a:t>
            </a:r>
            <a:endParaRPr dirty="0">
              <a:solidFill>
                <a:srgbClr val="FFFFFF"/>
              </a:solidFill>
              <a:latin typeface="Arial" panose="020B0604020202020204" pitchFamily="34" charset="0"/>
            </a:endParaRPr>
          </a:p>
        </p:txBody>
      </p:sp>
      <p:sp>
        <p:nvSpPr>
          <p:cNvPr id="13" name="Google Shape;199;p34">
            <a:extLst>
              <a:ext uri="{FF2B5EF4-FFF2-40B4-BE49-F238E27FC236}">
                <a16:creationId xmlns:a16="http://schemas.microsoft.com/office/drawing/2014/main" id="{65B747CD-4BF9-4F30-A238-810389820701}"/>
              </a:ext>
            </a:extLst>
          </p:cNvPr>
          <p:cNvSpPr/>
          <p:nvPr/>
        </p:nvSpPr>
        <p:spPr>
          <a:xfrm>
            <a:off x="9042400" y="3309300"/>
            <a:ext cx="1088100" cy="7203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Arial" panose="020B0604020202020204" pitchFamily="34" charset="0"/>
              </a:rPr>
              <a:t>Assets</a:t>
            </a:r>
            <a:endParaRPr dirty="0">
              <a:solidFill>
                <a:srgbClr val="FFFFFF"/>
              </a:solidFill>
              <a:latin typeface="Arial" panose="020B0604020202020204" pitchFamily="34" charset="0"/>
            </a:endParaRPr>
          </a:p>
        </p:txBody>
      </p:sp>
      <p:cxnSp>
        <p:nvCxnSpPr>
          <p:cNvPr id="14" name="Google Shape;200;p34">
            <a:extLst>
              <a:ext uri="{FF2B5EF4-FFF2-40B4-BE49-F238E27FC236}">
                <a16:creationId xmlns:a16="http://schemas.microsoft.com/office/drawing/2014/main" id="{0D51EB23-E36A-4687-ACB3-2C8B3FD015DD}"/>
              </a:ext>
            </a:extLst>
          </p:cNvPr>
          <p:cNvCxnSpPr>
            <a:stCxn id="8" idx="3"/>
            <a:endCxn id="12" idx="1"/>
          </p:cNvCxnSpPr>
          <p:nvPr/>
        </p:nvCxnSpPr>
        <p:spPr>
          <a:xfrm>
            <a:off x="3334150" y="3667650"/>
            <a:ext cx="966000" cy="5400"/>
          </a:xfrm>
          <a:prstGeom prst="straightConnector1">
            <a:avLst/>
          </a:prstGeom>
          <a:noFill/>
          <a:ln w="9525" cap="flat" cmpd="sng">
            <a:solidFill>
              <a:schemeClr val="dk2"/>
            </a:solidFill>
            <a:prstDash val="solid"/>
            <a:round/>
            <a:headEnd type="stealth" w="med" len="med"/>
            <a:tailEnd type="none" w="med" len="med"/>
          </a:ln>
        </p:spPr>
      </p:cxnSp>
      <p:cxnSp>
        <p:nvCxnSpPr>
          <p:cNvPr id="15" name="Google Shape;201;p34">
            <a:extLst>
              <a:ext uri="{FF2B5EF4-FFF2-40B4-BE49-F238E27FC236}">
                <a16:creationId xmlns:a16="http://schemas.microsoft.com/office/drawing/2014/main" id="{0A8B6CA4-8F26-4E5E-B00B-DA7D53338D73}"/>
              </a:ext>
            </a:extLst>
          </p:cNvPr>
          <p:cNvCxnSpPr>
            <a:stCxn id="6" idx="1"/>
            <a:endCxn id="12" idx="3"/>
          </p:cNvCxnSpPr>
          <p:nvPr/>
        </p:nvCxnSpPr>
        <p:spPr>
          <a:xfrm flipH="1">
            <a:off x="5388050" y="3668850"/>
            <a:ext cx="966000" cy="4200"/>
          </a:xfrm>
          <a:prstGeom prst="straightConnector1">
            <a:avLst/>
          </a:prstGeom>
          <a:noFill/>
          <a:ln w="9525" cap="flat" cmpd="sng">
            <a:solidFill>
              <a:schemeClr val="dk2"/>
            </a:solidFill>
            <a:prstDash val="solid"/>
            <a:round/>
            <a:headEnd type="stealth" w="med" len="med"/>
            <a:tailEnd type="none" w="med" len="med"/>
          </a:ln>
        </p:spPr>
      </p:cxnSp>
      <p:cxnSp>
        <p:nvCxnSpPr>
          <p:cNvPr id="16" name="Google Shape;202;p34">
            <a:extLst>
              <a:ext uri="{FF2B5EF4-FFF2-40B4-BE49-F238E27FC236}">
                <a16:creationId xmlns:a16="http://schemas.microsoft.com/office/drawing/2014/main" id="{613DEF12-BB1F-4E5C-92E2-1A43E415DFF0}"/>
              </a:ext>
            </a:extLst>
          </p:cNvPr>
          <p:cNvCxnSpPr>
            <a:stCxn id="6" idx="0"/>
            <a:endCxn id="7" idx="2"/>
          </p:cNvCxnSpPr>
          <p:nvPr/>
        </p:nvCxnSpPr>
        <p:spPr>
          <a:xfrm rot="10800000">
            <a:off x="6898100" y="2466000"/>
            <a:ext cx="0" cy="842700"/>
          </a:xfrm>
          <a:prstGeom prst="straightConnector1">
            <a:avLst/>
          </a:prstGeom>
          <a:noFill/>
          <a:ln w="9525" cap="flat" cmpd="sng">
            <a:solidFill>
              <a:schemeClr val="dk2"/>
            </a:solidFill>
            <a:prstDash val="solid"/>
            <a:round/>
            <a:headEnd type="none" w="med" len="med"/>
            <a:tailEnd type="stealth" w="med" len="med"/>
          </a:ln>
        </p:spPr>
      </p:cxnSp>
      <p:cxnSp>
        <p:nvCxnSpPr>
          <p:cNvPr id="17" name="Google Shape;203;p34">
            <a:extLst>
              <a:ext uri="{FF2B5EF4-FFF2-40B4-BE49-F238E27FC236}">
                <a16:creationId xmlns:a16="http://schemas.microsoft.com/office/drawing/2014/main" id="{FA3F4B30-8EB8-4DD6-86EA-30FFCFE4A88E}"/>
              </a:ext>
            </a:extLst>
          </p:cNvPr>
          <p:cNvCxnSpPr>
            <a:stCxn id="8" idx="0"/>
            <a:endCxn id="9" idx="1"/>
          </p:cNvCxnSpPr>
          <p:nvPr/>
        </p:nvCxnSpPr>
        <p:spPr>
          <a:xfrm rot="-5400000">
            <a:off x="2893900" y="1901400"/>
            <a:ext cx="1302300" cy="1509900"/>
          </a:xfrm>
          <a:prstGeom prst="bentConnector2">
            <a:avLst/>
          </a:prstGeom>
          <a:noFill/>
          <a:ln w="9525" cap="flat" cmpd="sng">
            <a:solidFill>
              <a:schemeClr val="dk2"/>
            </a:solidFill>
            <a:prstDash val="solid"/>
            <a:round/>
            <a:headEnd type="none" w="med" len="med"/>
            <a:tailEnd type="none" w="med" len="med"/>
          </a:ln>
        </p:spPr>
      </p:cxnSp>
      <p:cxnSp>
        <p:nvCxnSpPr>
          <p:cNvPr id="18" name="Google Shape;204;p34">
            <a:extLst>
              <a:ext uri="{FF2B5EF4-FFF2-40B4-BE49-F238E27FC236}">
                <a16:creationId xmlns:a16="http://schemas.microsoft.com/office/drawing/2014/main" id="{78D720EC-1F7A-43ED-BC38-F18A3D093185}"/>
              </a:ext>
            </a:extLst>
          </p:cNvPr>
          <p:cNvCxnSpPr>
            <a:stCxn id="9" idx="2"/>
            <a:endCxn id="12" idx="0"/>
          </p:cNvCxnSpPr>
          <p:nvPr/>
        </p:nvCxnSpPr>
        <p:spPr>
          <a:xfrm>
            <a:off x="4844100" y="2365450"/>
            <a:ext cx="0" cy="9474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205;p34">
            <a:extLst>
              <a:ext uri="{FF2B5EF4-FFF2-40B4-BE49-F238E27FC236}">
                <a16:creationId xmlns:a16="http://schemas.microsoft.com/office/drawing/2014/main" id="{265AC1C7-B03E-45BB-8BF9-1041F64E32AC}"/>
              </a:ext>
            </a:extLst>
          </p:cNvPr>
          <p:cNvCxnSpPr>
            <a:stCxn id="10" idx="3"/>
            <a:endCxn id="11" idx="1"/>
          </p:cNvCxnSpPr>
          <p:nvPr/>
        </p:nvCxnSpPr>
        <p:spPr>
          <a:xfrm>
            <a:off x="6415100" y="5520488"/>
            <a:ext cx="1435500" cy="600"/>
          </a:xfrm>
          <a:prstGeom prst="bentConnector3">
            <a:avLst>
              <a:gd name="adj1" fmla="val 50000"/>
            </a:avLst>
          </a:prstGeom>
          <a:noFill/>
          <a:ln w="9525" cap="flat" cmpd="sng">
            <a:solidFill>
              <a:schemeClr val="dk2"/>
            </a:solidFill>
            <a:prstDash val="solid"/>
            <a:round/>
            <a:headEnd type="stealth" w="med" len="med"/>
            <a:tailEnd type="none" w="med" len="med"/>
          </a:ln>
        </p:spPr>
      </p:cxnSp>
      <p:cxnSp>
        <p:nvCxnSpPr>
          <p:cNvPr id="20" name="Google Shape;206;p34">
            <a:extLst>
              <a:ext uri="{FF2B5EF4-FFF2-40B4-BE49-F238E27FC236}">
                <a16:creationId xmlns:a16="http://schemas.microsoft.com/office/drawing/2014/main" id="{C36DA92B-6362-4464-9FAD-AD533B9B1987}"/>
              </a:ext>
            </a:extLst>
          </p:cNvPr>
          <p:cNvCxnSpPr>
            <a:stCxn id="12" idx="2"/>
            <a:endCxn id="10" idx="1"/>
          </p:cNvCxnSpPr>
          <p:nvPr/>
        </p:nvCxnSpPr>
        <p:spPr>
          <a:xfrm rot="-5400000" flipH="1">
            <a:off x="4342050" y="4535338"/>
            <a:ext cx="1487100" cy="483000"/>
          </a:xfrm>
          <a:prstGeom prst="bentConnector2">
            <a:avLst/>
          </a:prstGeom>
          <a:noFill/>
          <a:ln w="9525" cap="flat" cmpd="sng">
            <a:solidFill>
              <a:schemeClr val="dk2"/>
            </a:solidFill>
            <a:prstDash val="solid"/>
            <a:round/>
            <a:headEnd type="none" w="med" len="med"/>
            <a:tailEnd type="stealth" w="med" len="med"/>
          </a:ln>
        </p:spPr>
      </p:cxnSp>
      <p:cxnSp>
        <p:nvCxnSpPr>
          <p:cNvPr id="21" name="Google Shape;207;p34">
            <a:extLst>
              <a:ext uri="{FF2B5EF4-FFF2-40B4-BE49-F238E27FC236}">
                <a16:creationId xmlns:a16="http://schemas.microsoft.com/office/drawing/2014/main" id="{501B38B4-BEE9-4F12-9031-39FBD57E9EF2}"/>
              </a:ext>
            </a:extLst>
          </p:cNvPr>
          <p:cNvCxnSpPr>
            <a:stCxn id="6" idx="1"/>
            <a:endCxn id="10" idx="0"/>
          </p:cNvCxnSpPr>
          <p:nvPr/>
        </p:nvCxnSpPr>
        <p:spPr>
          <a:xfrm flipH="1">
            <a:off x="5871050" y="3668850"/>
            <a:ext cx="483000" cy="1491600"/>
          </a:xfrm>
          <a:prstGeom prst="bentConnector2">
            <a:avLst/>
          </a:prstGeom>
          <a:noFill/>
          <a:ln w="9525" cap="flat" cmpd="sng">
            <a:solidFill>
              <a:schemeClr val="dk2"/>
            </a:solidFill>
            <a:prstDash val="solid"/>
            <a:round/>
            <a:headEnd type="none" w="med" len="med"/>
            <a:tailEnd type="stealth" w="med" len="med"/>
          </a:ln>
        </p:spPr>
      </p:cxnSp>
      <p:cxnSp>
        <p:nvCxnSpPr>
          <p:cNvPr id="22" name="Google Shape;208;p34">
            <a:extLst>
              <a:ext uri="{FF2B5EF4-FFF2-40B4-BE49-F238E27FC236}">
                <a16:creationId xmlns:a16="http://schemas.microsoft.com/office/drawing/2014/main" id="{FE37C99D-9DF9-4AD2-8A4E-EF8036A7AB6B}"/>
              </a:ext>
            </a:extLst>
          </p:cNvPr>
          <p:cNvCxnSpPr>
            <a:stCxn id="13" idx="2"/>
            <a:endCxn id="11" idx="3"/>
          </p:cNvCxnSpPr>
          <p:nvPr/>
        </p:nvCxnSpPr>
        <p:spPr>
          <a:xfrm rot="5400000">
            <a:off x="8517100" y="4451250"/>
            <a:ext cx="1491000" cy="647700"/>
          </a:xfrm>
          <a:prstGeom prst="bentConnector2">
            <a:avLst/>
          </a:prstGeom>
          <a:noFill/>
          <a:ln w="9525" cap="flat" cmpd="sng">
            <a:solidFill>
              <a:schemeClr val="dk2"/>
            </a:solidFill>
            <a:prstDash val="solid"/>
            <a:round/>
            <a:headEnd type="stealth" w="med" len="med"/>
            <a:tailEnd type="none" w="med" len="med"/>
          </a:ln>
        </p:spPr>
      </p:cxnSp>
      <p:cxnSp>
        <p:nvCxnSpPr>
          <p:cNvPr id="23" name="Google Shape;209;p34">
            <a:extLst>
              <a:ext uri="{FF2B5EF4-FFF2-40B4-BE49-F238E27FC236}">
                <a16:creationId xmlns:a16="http://schemas.microsoft.com/office/drawing/2014/main" id="{3FADE108-5741-45E0-91DC-BAEFFC00E7FD}"/>
              </a:ext>
            </a:extLst>
          </p:cNvPr>
          <p:cNvCxnSpPr>
            <a:stCxn id="6" idx="3"/>
            <a:endCxn id="13" idx="1"/>
          </p:cNvCxnSpPr>
          <p:nvPr/>
        </p:nvCxnSpPr>
        <p:spPr>
          <a:xfrm>
            <a:off x="7442150" y="3668850"/>
            <a:ext cx="1600200" cy="600"/>
          </a:xfrm>
          <a:prstGeom prst="bentConnector3">
            <a:avLst>
              <a:gd name="adj1" fmla="val 50002"/>
            </a:avLst>
          </a:prstGeom>
          <a:noFill/>
          <a:ln w="9525" cap="flat" cmpd="sng">
            <a:solidFill>
              <a:schemeClr val="dk2"/>
            </a:solidFill>
            <a:prstDash val="solid"/>
            <a:round/>
            <a:headEnd type="none" w="med" len="med"/>
            <a:tailEnd type="stealth" w="med" len="med"/>
          </a:ln>
        </p:spPr>
      </p:cxnSp>
      <p:cxnSp>
        <p:nvCxnSpPr>
          <p:cNvPr id="24" name="Google Shape;210;p34">
            <a:extLst>
              <a:ext uri="{FF2B5EF4-FFF2-40B4-BE49-F238E27FC236}">
                <a16:creationId xmlns:a16="http://schemas.microsoft.com/office/drawing/2014/main" id="{C9FE0BA1-F8A5-474F-AAE9-382DEA4E3549}"/>
              </a:ext>
            </a:extLst>
          </p:cNvPr>
          <p:cNvCxnSpPr>
            <a:stCxn id="6" idx="2"/>
            <a:endCxn id="11" idx="1"/>
          </p:cNvCxnSpPr>
          <p:nvPr/>
        </p:nvCxnSpPr>
        <p:spPr>
          <a:xfrm rot="-5400000" flipH="1">
            <a:off x="6628550" y="4298550"/>
            <a:ext cx="1491600" cy="952500"/>
          </a:xfrm>
          <a:prstGeom prst="bentConnector2">
            <a:avLst/>
          </a:prstGeom>
          <a:noFill/>
          <a:ln w="9525" cap="flat" cmpd="sng">
            <a:solidFill>
              <a:schemeClr val="dk2"/>
            </a:solidFill>
            <a:prstDash val="solid"/>
            <a:round/>
            <a:headEnd type="stealth" w="med" len="med"/>
            <a:tailEnd type="none" w="med" len="med"/>
          </a:ln>
        </p:spPr>
      </p:cxnSp>
      <p:sp>
        <p:nvSpPr>
          <p:cNvPr id="25" name="Google Shape;211;p34">
            <a:extLst>
              <a:ext uri="{FF2B5EF4-FFF2-40B4-BE49-F238E27FC236}">
                <a16:creationId xmlns:a16="http://schemas.microsoft.com/office/drawing/2014/main" id="{98B437BF-9B1C-40A9-ACD1-BCC35D09D973}"/>
              </a:ext>
            </a:extLst>
          </p:cNvPr>
          <p:cNvSpPr/>
          <p:nvPr/>
        </p:nvSpPr>
        <p:spPr>
          <a:xfrm>
            <a:off x="10424266" y="5625038"/>
            <a:ext cx="1151100" cy="2556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Arial" panose="020B0604020202020204" pitchFamily="34" charset="0"/>
              </a:rPr>
              <a:t>Standard</a:t>
            </a:r>
            <a:endParaRPr dirty="0">
              <a:solidFill>
                <a:srgbClr val="FFFFFF"/>
              </a:solidFill>
              <a:latin typeface="Arial" panose="020B0604020202020204" pitchFamily="34" charset="0"/>
            </a:endParaRPr>
          </a:p>
        </p:txBody>
      </p:sp>
      <p:sp>
        <p:nvSpPr>
          <p:cNvPr id="26" name="Google Shape;212;p34">
            <a:extLst>
              <a:ext uri="{FF2B5EF4-FFF2-40B4-BE49-F238E27FC236}">
                <a16:creationId xmlns:a16="http://schemas.microsoft.com/office/drawing/2014/main" id="{961B2D9C-91C1-4FF6-B735-EE4BFFB39DF5}"/>
              </a:ext>
            </a:extLst>
          </p:cNvPr>
          <p:cNvSpPr/>
          <p:nvPr/>
        </p:nvSpPr>
        <p:spPr>
          <a:xfrm>
            <a:off x="10424266" y="5929838"/>
            <a:ext cx="1151100" cy="255600"/>
          </a:xfrm>
          <a:prstGeom prst="rect">
            <a:avLst/>
          </a:prstGeom>
          <a:solidFill>
            <a:srgbClr val="F78E1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solidFill>
                  <a:srgbClr val="FFFFFF"/>
                </a:solidFill>
                <a:latin typeface="Arial" panose="020B0604020202020204" pitchFamily="34" charset="0"/>
              </a:rPr>
              <a:t>Custom</a:t>
            </a:r>
            <a:endParaRPr dirty="0">
              <a:solidFill>
                <a:srgbClr val="FFFFFF"/>
              </a:solidFill>
              <a:latin typeface="Arial" panose="020B0604020202020204" pitchFamily="34" charset="0"/>
            </a:endParaRPr>
          </a:p>
        </p:txBody>
      </p:sp>
    </p:spTree>
    <p:extLst>
      <p:ext uri="{BB962C8B-B14F-4D97-AF65-F5344CB8AC3E}">
        <p14:creationId xmlns:p14="http://schemas.microsoft.com/office/powerpoint/2010/main" val="140278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BEB927-C478-4CF2-B85F-213D215E0E7B}"/>
              </a:ext>
            </a:extLst>
          </p:cNvPr>
          <p:cNvSpPr>
            <a:spLocks noGrp="1"/>
          </p:cNvSpPr>
          <p:nvPr>
            <p:ph type="title"/>
          </p:nvPr>
        </p:nvSpPr>
        <p:spPr/>
        <p:txBody>
          <a:bodyPr/>
          <a:lstStyle/>
          <a:p>
            <a:r>
              <a:rPr lang="en-US" dirty="0">
                <a:solidFill>
                  <a:schemeClr val="tx1"/>
                </a:solidFill>
              </a:rPr>
              <a:t>Salesforce Data Model</a:t>
            </a:r>
          </a:p>
        </p:txBody>
      </p:sp>
      <p:sp>
        <p:nvSpPr>
          <p:cNvPr id="4" name="Slide Number Placeholder 3">
            <a:extLst>
              <a:ext uri="{FF2B5EF4-FFF2-40B4-BE49-F238E27FC236}">
                <a16:creationId xmlns:a16="http://schemas.microsoft.com/office/drawing/2014/main" id="{887422E0-4AB7-418F-A86B-D0A2B883A6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7" name="Picture 6">
            <a:extLst>
              <a:ext uri="{FF2B5EF4-FFF2-40B4-BE49-F238E27FC236}">
                <a16:creationId xmlns:a16="http://schemas.microsoft.com/office/drawing/2014/main" id="{C550D79C-BA8B-41A3-8C55-26D067661BB9}"/>
              </a:ext>
            </a:extLst>
          </p:cNvPr>
          <p:cNvPicPr>
            <a:picLocks noChangeAspect="1"/>
          </p:cNvPicPr>
          <p:nvPr/>
        </p:nvPicPr>
        <p:blipFill>
          <a:blip r:embed="rId2"/>
          <a:stretch>
            <a:fillRect/>
          </a:stretch>
        </p:blipFill>
        <p:spPr>
          <a:xfrm>
            <a:off x="714977" y="1473200"/>
            <a:ext cx="11188019" cy="5156200"/>
          </a:xfrm>
          <a:prstGeom prst="rect">
            <a:avLst/>
          </a:prstGeom>
        </p:spPr>
      </p:pic>
    </p:spTree>
    <p:extLst>
      <p:ext uri="{BB962C8B-B14F-4D97-AF65-F5344CB8AC3E}">
        <p14:creationId xmlns:p14="http://schemas.microsoft.com/office/powerpoint/2010/main" val="312693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pic>
        <p:nvPicPr>
          <p:cNvPr id="563" name="Google Shape;563;p97" descr="cid:F5888B69668CA142AA4B6CF36F8B6D31@nationalgrid.com"/>
          <p:cNvPicPr preferRelativeResize="0"/>
          <p:nvPr/>
        </p:nvPicPr>
        <p:blipFill rotWithShape="1">
          <a:blip r:embed="rId3">
            <a:alphaModFix/>
          </a:blip>
          <a:srcRect/>
          <a:stretch/>
        </p:blipFill>
        <p:spPr>
          <a:xfrm>
            <a:off x="5562600" y="3200405"/>
            <a:ext cx="4724400" cy="3352799"/>
          </a:xfrm>
          <a:prstGeom prst="rect">
            <a:avLst/>
          </a:prstGeom>
          <a:noFill/>
          <a:ln>
            <a:noFill/>
          </a:ln>
        </p:spPr>
      </p:pic>
      <p:sp>
        <p:nvSpPr>
          <p:cNvPr id="564" name="Google Shape;564;p97"/>
          <p:cNvSpPr txBox="1">
            <a:spLocks noGrp="1"/>
          </p:cNvSpPr>
          <p:nvPr>
            <p:ph type="body" idx="1"/>
          </p:nvPr>
        </p:nvSpPr>
        <p:spPr>
          <a:xfrm>
            <a:off x="683325" y="1304650"/>
            <a:ext cx="7772400" cy="4724400"/>
          </a:xfrm>
          <a:prstGeom prst="rect">
            <a:avLst/>
          </a:prstGeom>
          <a:noFill/>
          <a:ln>
            <a:noFill/>
          </a:ln>
        </p:spPr>
        <p:txBody>
          <a:bodyPr spcFirstLastPara="1" wrap="square" lIns="91425" tIns="45700" rIns="91425" bIns="45700" anchor="t" anchorCtr="0">
            <a:noAutofit/>
          </a:bodyPr>
          <a:lstStyle/>
          <a:p>
            <a:pPr marL="341305" lvl="0" indent="-341305" algn="l" rtl="0">
              <a:lnSpc>
                <a:spcPct val="150000"/>
              </a:lnSpc>
              <a:spcBef>
                <a:spcPts val="0"/>
              </a:spcBef>
              <a:spcAft>
                <a:spcPts val="0"/>
              </a:spcAft>
              <a:buSzPts val="2400"/>
              <a:buFont typeface="Arial"/>
              <a:buChar char="•"/>
            </a:pPr>
            <a:r>
              <a:rPr lang="en-US" sz="2400" dirty="0"/>
              <a:t>GBE Customer &amp; Metering Services (CMS) Scope</a:t>
            </a:r>
            <a:endParaRPr dirty="0"/>
          </a:p>
          <a:p>
            <a:pPr marL="341304" lvl="0" indent="-341304" algn="l" rtl="0">
              <a:lnSpc>
                <a:spcPct val="150000"/>
              </a:lnSpc>
              <a:spcBef>
                <a:spcPts val="0"/>
              </a:spcBef>
              <a:spcAft>
                <a:spcPts val="0"/>
              </a:spcAft>
              <a:buSzPts val="2400"/>
              <a:buFont typeface="Arial"/>
              <a:buChar char="•"/>
            </a:pPr>
            <a:r>
              <a:rPr lang="en-US" sz="2400" dirty="0"/>
              <a:t>Business Data Entities Mapping to CMS Capabilities</a:t>
            </a:r>
            <a:endParaRPr dirty="0"/>
          </a:p>
          <a:p>
            <a:pPr marL="341305" lvl="0" indent="-341305" algn="l" rtl="0">
              <a:lnSpc>
                <a:spcPct val="150000"/>
              </a:lnSpc>
              <a:spcBef>
                <a:spcPts val="0"/>
              </a:spcBef>
              <a:spcAft>
                <a:spcPts val="0"/>
              </a:spcAft>
              <a:buSzPts val="2400"/>
              <a:buFont typeface="Arial"/>
              <a:buChar char="•"/>
            </a:pPr>
            <a:r>
              <a:rPr lang="en-US" sz="2400" dirty="0"/>
              <a:t>GBE Business Data Entities Model</a:t>
            </a:r>
          </a:p>
        </p:txBody>
      </p:sp>
      <p:sp>
        <p:nvSpPr>
          <p:cNvPr id="565" name="Google Shape;565;p97"/>
          <p:cNvSpPr txBox="1">
            <a:spLocks noGrp="1"/>
          </p:cNvSpPr>
          <p:nvPr>
            <p:ph type="title"/>
          </p:nvPr>
        </p:nvSpPr>
        <p:spPr>
          <a:xfrm>
            <a:off x="683325" y="605642"/>
            <a:ext cx="6553200" cy="537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750"/>
              <a:buFont typeface="Helvetica Neue"/>
              <a:buNone/>
            </a:pPr>
            <a:r>
              <a:rPr lang="en-US" sz="3000" dirty="0">
                <a:solidFill>
                  <a:schemeClr val="dk1"/>
                </a:solidFill>
                <a:latin typeface="Helvetica Neue"/>
                <a:ea typeface="Helvetica Neue"/>
                <a:cs typeface="Helvetica Neue"/>
                <a:sym typeface="Helvetica Neue"/>
              </a:rPr>
              <a:t>Content</a:t>
            </a:r>
            <a:endParaRPr dirty="0"/>
          </a:p>
        </p:txBody>
      </p:sp>
      <p:sp>
        <p:nvSpPr>
          <p:cNvPr id="566" name="Google Shape;566;p97"/>
          <p:cNvSpPr txBox="1">
            <a:spLocks noGrp="1"/>
          </p:cNvSpPr>
          <p:nvPr>
            <p:ph type="sldNum" idx="12"/>
          </p:nvPr>
        </p:nvSpPr>
        <p:spPr>
          <a:xfrm>
            <a:off x="10029826" y="6492879"/>
            <a:ext cx="638175" cy="36512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250"/>
              <a:buFont typeface="Arial"/>
              <a:buNone/>
            </a:pPr>
            <a:fld id="{00000000-1234-1234-1234-123412341234}" type="slidenum">
              <a:rPr lang="en-US" sz="1000"/>
              <a:t>2</a:t>
            </a:fld>
            <a:endParaRPr sz="1000"/>
          </a:p>
        </p:txBody>
      </p:sp>
      <p:sp>
        <p:nvSpPr>
          <p:cNvPr id="567" name="Google Shape;567;p97"/>
          <p:cNvSpPr txBox="1">
            <a:spLocks noGrp="1"/>
          </p:cNvSpPr>
          <p:nvPr>
            <p:ph type="ftr" idx="11"/>
          </p:nvPr>
        </p:nvSpPr>
        <p:spPr>
          <a:xfrm>
            <a:off x="1992739" y="6332542"/>
            <a:ext cx="3311172" cy="68579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9DDC"/>
              </a:buClr>
              <a:buSzPts val="500"/>
              <a:buFont typeface="Arial"/>
              <a:buNone/>
            </a:pPr>
            <a:r>
              <a:rPr lang="en-US" sz="2000" b="1">
                <a:solidFill>
                  <a:srgbClr val="009DDC"/>
                </a:solidFill>
              </a:rPr>
              <a:t>DRAFT / CONFIDENTIAL</a:t>
            </a:r>
            <a:endParaRPr/>
          </a:p>
        </p:txBody>
      </p:sp>
    </p:spTree>
    <p:extLst>
      <p:ext uri="{BB962C8B-B14F-4D97-AF65-F5344CB8AC3E}">
        <p14:creationId xmlns:p14="http://schemas.microsoft.com/office/powerpoint/2010/main" val="12092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99"/>
          <p:cNvSpPr txBox="1">
            <a:spLocks noGrp="1"/>
          </p:cNvSpPr>
          <p:nvPr>
            <p:ph type="title"/>
          </p:nvPr>
        </p:nvSpPr>
        <p:spPr>
          <a:xfrm>
            <a:off x="1401571" y="3464805"/>
            <a:ext cx="4936800" cy="2564400"/>
          </a:xfrm>
          <a:prstGeom prst="rect">
            <a:avLst/>
          </a:prstGeom>
          <a:noFill/>
          <a:ln>
            <a:noFill/>
          </a:ln>
        </p:spPr>
        <p:txBody>
          <a:bodyPr spcFirstLastPara="1" wrap="square" lIns="0" tIns="0" rIns="0" bIns="0" anchor="t" anchorCtr="0">
            <a:noAutofit/>
          </a:bodyPr>
          <a:lstStyle/>
          <a:p>
            <a:pPr lvl="0"/>
            <a:r>
              <a:rPr lang="en-US" dirty="0"/>
              <a:t>GBE Customer &amp; Metering Service Scope</a:t>
            </a:r>
            <a:endParaRPr dirty="0"/>
          </a:p>
          <a:p>
            <a:pPr marL="457200" marR="0" lvl="0" indent="0" algn="l" rtl="0">
              <a:lnSpc>
                <a:spcPct val="85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AAB1DC-6536-413C-8BA0-F4961A9408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2" name="TextBox 1">
            <a:extLst>
              <a:ext uri="{FF2B5EF4-FFF2-40B4-BE49-F238E27FC236}">
                <a16:creationId xmlns:a16="http://schemas.microsoft.com/office/drawing/2014/main" id="{D095F52C-4671-40BE-B995-5A93847EA4FB}"/>
              </a:ext>
            </a:extLst>
          </p:cNvPr>
          <p:cNvSpPr txBox="1"/>
          <p:nvPr/>
        </p:nvSpPr>
        <p:spPr>
          <a:xfrm>
            <a:off x="1435965" y="6298846"/>
            <a:ext cx="8146216" cy="369332"/>
          </a:xfrm>
          <a:prstGeom prst="rect">
            <a:avLst/>
          </a:prstGeom>
          <a:noFill/>
        </p:spPr>
        <p:txBody>
          <a:bodyPr wrap="square" rtlCol="0">
            <a:spAutoFit/>
          </a:bodyPr>
          <a:lstStyle/>
          <a:p>
            <a:r>
              <a:rPr lang="en-US" sz="1800" i="1"/>
              <a:t>GBE impacts 9 of the 13 capabilities and 41 of the 78 sub-capabilities</a:t>
            </a:r>
          </a:p>
        </p:txBody>
      </p:sp>
      <p:sp>
        <p:nvSpPr>
          <p:cNvPr id="263" name="Google Shape;391;p31">
            <a:extLst>
              <a:ext uri="{FF2B5EF4-FFF2-40B4-BE49-F238E27FC236}">
                <a16:creationId xmlns:a16="http://schemas.microsoft.com/office/drawing/2014/main" id="{2D4354DC-17A5-4078-8EC2-3315E959100E}"/>
              </a:ext>
            </a:extLst>
          </p:cNvPr>
          <p:cNvSpPr/>
          <p:nvPr/>
        </p:nvSpPr>
        <p:spPr>
          <a:xfrm>
            <a:off x="4049258" y="4307513"/>
            <a:ext cx="2185800" cy="10830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a typeface="+mn-ea"/>
            </a:endParaRPr>
          </a:p>
        </p:txBody>
      </p:sp>
      <p:sp>
        <p:nvSpPr>
          <p:cNvPr id="264" name="Google Shape;392;p31">
            <a:extLst>
              <a:ext uri="{FF2B5EF4-FFF2-40B4-BE49-F238E27FC236}">
                <a16:creationId xmlns:a16="http://schemas.microsoft.com/office/drawing/2014/main" id="{05175DE5-7BE2-4975-A719-3D68EEDBAAC2}"/>
              </a:ext>
            </a:extLst>
          </p:cNvPr>
          <p:cNvSpPr/>
          <p:nvPr/>
        </p:nvSpPr>
        <p:spPr>
          <a:xfrm>
            <a:off x="5110964" y="2779207"/>
            <a:ext cx="2200499" cy="1444327"/>
          </a:xfrm>
          <a:custGeom>
            <a:avLst/>
            <a:gdLst/>
            <a:ahLst/>
            <a:cxnLst/>
            <a:rect l="l" t="t" r="r" b="b"/>
            <a:pathLst>
              <a:path w="3294" h="1859" extrusionOk="0">
                <a:moveTo>
                  <a:pt x="0" y="0"/>
                </a:moveTo>
                <a:lnTo>
                  <a:pt x="3294" y="0"/>
                </a:lnTo>
                <a:lnTo>
                  <a:pt x="3294" y="1859"/>
                </a:lnTo>
                <a:lnTo>
                  <a:pt x="0" y="1859"/>
                </a:lnTo>
                <a:lnTo>
                  <a:pt x="0" y="0"/>
                </a:lnTo>
                <a:close/>
              </a:path>
            </a:pathLst>
          </a:cu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a typeface="+mn-ea"/>
            </a:endParaRPr>
          </a:p>
        </p:txBody>
      </p:sp>
      <p:sp>
        <p:nvSpPr>
          <p:cNvPr id="265" name="Google Shape;393;p31">
            <a:extLst>
              <a:ext uri="{FF2B5EF4-FFF2-40B4-BE49-F238E27FC236}">
                <a16:creationId xmlns:a16="http://schemas.microsoft.com/office/drawing/2014/main" id="{ECDDE3F5-E233-49A4-ABA3-2976BB7E1E50}"/>
              </a:ext>
            </a:extLst>
          </p:cNvPr>
          <p:cNvSpPr/>
          <p:nvPr/>
        </p:nvSpPr>
        <p:spPr>
          <a:xfrm>
            <a:off x="2431464" y="2782082"/>
            <a:ext cx="2590200" cy="14358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a typeface="+mn-ea"/>
            </a:endParaRPr>
          </a:p>
        </p:txBody>
      </p:sp>
      <p:sp>
        <p:nvSpPr>
          <p:cNvPr id="266" name="Google Shape;394;p31">
            <a:extLst>
              <a:ext uri="{FF2B5EF4-FFF2-40B4-BE49-F238E27FC236}">
                <a16:creationId xmlns:a16="http://schemas.microsoft.com/office/drawing/2014/main" id="{6F75DA96-9CED-4721-89CA-F583106A72A2}"/>
              </a:ext>
            </a:extLst>
          </p:cNvPr>
          <p:cNvSpPr txBox="1"/>
          <p:nvPr/>
        </p:nvSpPr>
        <p:spPr>
          <a:xfrm>
            <a:off x="2490864" y="2849507"/>
            <a:ext cx="2468100" cy="200100"/>
          </a:xfrm>
          <a:prstGeom prst="rect">
            <a:avLst/>
          </a:prstGeom>
          <a:noFill/>
          <a:ln>
            <a:noFill/>
          </a:ln>
        </p:spPr>
        <p:txBody>
          <a:bodyPr spcFirstLastPara="1" wrap="square" lIns="0" tIns="0" rIns="0" bIns="0" anchor="t"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Capital Project Management</a:t>
            </a:r>
            <a:endParaRPr kumimoji="0" sz="800" b="1" i="0" u="none" strike="noStrike" kern="1200" cap="none" spc="0" normalizeH="0" baseline="0" noProof="0">
              <a:ln>
                <a:noFill/>
              </a:ln>
              <a:solidFill>
                <a:sysClr val="windowText" lastClr="000000"/>
              </a:solidFill>
              <a:effectLst/>
              <a:uLnTx/>
              <a:uFillTx/>
            </a:endParaRPr>
          </a:p>
        </p:txBody>
      </p:sp>
      <p:sp>
        <p:nvSpPr>
          <p:cNvPr id="267" name="Google Shape;395;p31">
            <a:extLst>
              <a:ext uri="{FF2B5EF4-FFF2-40B4-BE49-F238E27FC236}">
                <a16:creationId xmlns:a16="http://schemas.microsoft.com/office/drawing/2014/main" id="{806517A8-EAA0-47D3-A265-D6676C834244}"/>
              </a:ext>
            </a:extLst>
          </p:cNvPr>
          <p:cNvSpPr/>
          <p:nvPr/>
        </p:nvSpPr>
        <p:spPr>
          <a:xfrm>
            <a:off x="6334864" y="4303882"/>
            <a:ext cx="3179400" cy="10929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ndParaRPr>
          </a:p>
        </p:txBody>
      </p:sp>
      <p:sp>
        <p:nvSpPr>
          <p:cNvPr id="268" name="Google Shape;396;p31">
            <a:extLst>
              <a:ext uri="{FF2B5EF4-FFF2-40B4-BE49-F238E27FC236}">
                <a16:creationId xmlns:a16="http://schemas.microsoft.com/office/drawing/2014/main" id="{AB1667FA-B6CE-45CF-9E28-D45AF72EAA0E}"/>
              </a:ext>
            </a:extLst>
          </p:cNvPr>
          <p:cNvSpPr txBox="1"/>
          <p:nvPr/>
        </p:nvSpPr>
        <p:spPr>
          <a:xfrm>
            <a:off x="6244638" y="4338373"/>
            <a:ext cx="3240300" cy="1668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Supply Chain</a:t>
            </a:r>
            <a:endParaRPr kumimoji="0" sz="800" b="0" i="0" u="none" strike="noStrike" kern="1200" cap="none" spc="0" normalizeH="0" baseline="0" noProof="0">
              <a:ln>
                <a:noFill/>
              </a:ln>
              <a:solidFill>
                <a:sysClr val="windowText" lastClr="000000"/>
              </a:solidFill>
              <a:effectLst/>
              <a:uLnTx/>
              <a:uFillTx/>
            </a:endParaRPr>
          </a:p>
        </p:txBody>
      </p:sp>
      <p:sp>
        <p:nvSpPr>
          <p:cNvPr id="269" name="Google Shape;397;p31">
            <a:extLst>
              <a:ext uri="{FF2B5EF4-FFF2-40B4-BE49-F238E27FC236}">
                <a16:creationId xmlns:a16="http://schemas.microsoft.com/office/drawing/2014/main" id="{890A2578-EC70-4AE2-9797-5D0F6EAB2745}"/>
              </a:ext>
            </a:extLst>
          </p:cNvPr>
          <p:cNvSpPr/>
          <p:nvPr/>
        </p:nvSpPr>
        <p:spPr>
          <a:xfrm>
            <a:off x="3984590" y="1390476"/>
            <a:ext cx="2202600" cy="1316100"/>
          </a:xfrm>
          <a:prstGeom prst="rect">
            <a:avLst/>
          </a:prstGeom>
          <a:solidFill>
            <a:srgbClr val="D9D9D9"/>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ndParaRPr>
          </a:p>
        </p:txBody>
      </p:sp>
      <p:sp>
        <p:nvSpPr>
          <p:cNvPr id="270" name="Google Shape;398;p31">
            <a:extLst>
              <a:ext uri="{FF2B5EF4-FFF2-40B4-BE49-F238E27FC236}">
                <a16:creationId xmlns:a16="http://schemas.microsoft.com/office/drawing/2014/main" id="{03A93F6C-AA3B-4AA0-96BE-5BD051AE6674}"/>
              </a:ext>
            </a:extLst>
          </p:cNvPr>
          <p:cNvSpPr txBox="1"/>
          <p:nvPr/>
        </p:nvSpPr>
        <p:spPr>
          <a:xfrm>
            <a:off x="3970035" y="1425511"/>
            <a:ext cx="2108400" cy="97200"/>
          </a:xfrm>
          <a:prstGeom prst="rect">
            <a:avLst/>
          </a:prstGeom>
          <a:noFill/>
          <a:ln>
            <a:noFill/>
          </a:ln>
        </p:spPr>
        <p:txBody>
          <a:bodyPr spcFirstLastPara="1" wrap="square" lIns="0" tIns="0" rIns="0" bIns="0" anchor="t"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Asset Management</a:t>
            </a:r>
            <a:endParaRPr kumimoji="0" sz="800" b="1" i="0" u="none" strike="noStrike" kern="1200" cap="none" spc="0" normalizeH="0" baseline="0" noProof="0">
              <a:ln>
                <a:noFill/>
              </a:ln>
              <a:solidFill>
                <a:sysClr val="windowText" lastClr="000000"/>
              </a:solidFill>
              <a:effectLst/>
              <a:uLnTx/>
              <a:uFillTx/>
            </a:endParaRPr>
          </a:p>
        </p:txBody>
      </p:sp>
      <p:sp>
        <p:nvSpPr>
          <p:cNvPr id="271" name="Google Shape;399;p31">
            <a:extLst>
              <a:ext uri="{FF2B5EF4-FFF2-40B4-BE49-F238E27FC236}">
                <a16:creationId xmlns:a16="http://schemas.microsoft.com/office/drawing/2014/main" id="{BA247A7A-B7D7-4864-B59C-331E555625CD}"/>
              </a:ext>
            </a:extLst>
          </p:cNvPr>
          <p:cNvSpPr/>
          <p:nvPr/>
        </p:nvSpPr>
        <p:spPr>
          <a:xfrm flipH="1">
            <a:off x="7405176" y="2769851"/>
            <a:ext cx="2100300" cy="14487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rgbClr val="FFFFFF"/>
              </a:solidFill>
              <a:effectLst/>
              <a:uLnTx/>
              <a:uFillTx/>
            </a:endParaRPr>
          </a:p>
        </p:txBody>
      </p:sp>
      <p:sp>
        <p:nvSpPr>
          <p:cNvPr id="272" name="Google Shape;400;p31">
            <a:extLst>
              <a:ext uri="{FF2B5EF4-FFF2-40B4-BE49-F238E27FC236}">
                <a16:creationId xmlns:a16="http://schemas.microsoft.com/office/drawing/2014/main" id="{1FF2C064-618D-4C11-8D03-CB317617B2E8}"/>
              </a:ext>
            </a:extLst>
          </p:cNvPr>
          <p:cNvSpPr/>
          <p:nvPr/>
        </p:nvSpPr>
        <p:spPr>
          <a:xfrm>
            <a:off x="6267340" y="1383020"/>
            <a:ext cx="1648200" cy="13206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ndParaRPr>
          </a:p>
        </p:txBody>
      </p:sp>
      <p:sp>
        <p:nvSpPr>
          <p:cNvPr id="273" name="Google Shape;401;p31">
            <a:extLst>
              <a:ext uri="{FF2B5EF4-FFF2-40B4-BE49-F238E27FC236}">
                <a16:creationId xmlns:a16="http://schemas.microsoft.com/office/drawing/2014/main" id="{779D241F-2F41-41D1-9F02-9D097E70674C}"/>
              </a:ext>
            </a:extLst>
          </p:cNvPr>
          <p:cNvSpPr txBox="1"/>
          <p:nvPr/>
        </p:nvSpPr>
        <p:spPr>
          <a:xfrm>
            <a:off x="6756097" y="1425511"/>
            <a:ext cx="662700" cy="97200"/>
          </a:xfrm>
          <a:prstGeom prst="rect">
            <a:avLst/>
          </a:prstGeom>
          <a:noFill/>
          <a:ln>
            <a:noFill/>
          </a:ln>
        </p:spPr>
        <p:txBody>
          <a:bodyPr spcFirstLastPara="1" wrap="square" lIns="0" tIns="0" rIns="0" bIns="0" anchor="t"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Operations</a:t>
            </a:r>
            <a:endParaRPr kumimoji="0" sz="800" b="1" i="0" u="none" strike="noStrike" kern="1200" cap="none" spc="0" normalizeH="0" baseline="0" noProof="0">
              <a:ln>
                <a:noFill/>
              </a:ln>
              <a:solidFill>
                <a:sysClr val="windowText" lastClr="000000"/>
              </a:solidFill>
              <a:effectLst/>
              <a:uLnTx/>
              <a:uFillTx/>
            </a:endParaRPr>
          </a:p>
        </p:txBody>
      </p:sp>
      <p:sp>
        <p:nvSpPr>
          <p:cNvPr id="274" name="Google Shape;402;p31">
            <a:extLst>
              <a:ext uri="{FF2B5EF4-FFF2-40B4-BE49-F238E27FC236}">
                <a16:creationId xmlns:a16="http://schemas.microsoft.com/office/drawing/2014/main" id="{2C172CD3-65DA-4BEC-901F-AC801DBAC3B3}"/>
              </a:ext>
            </a:extLst>
          </p:cNvPr>
          <p:cNvSpPr/>
          <p:nvPr/>
        </p:nvSpPr>
        <p:spPr>
          <a:xfrm>
            <a:off x="7995714" y="1374932"/>
            <a:ext cx="1503300" cy="13194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ndParaRPr>
          </a:p>
        </p:txBody>
      </p:sp>
      <p:sp>
        <p:nvSpPr>
          <p:cNvPr id="275" name="Google Shape;403;p31">
            <a:extLst>
              <a:ext uri="{FF2B5EF4-FFF2-40B4-BE49-F238E27FC236}">
                <a16:creationId xmlns:a16="http://schemas.microsoft.com/office/drawing/2014/main" id="{48248E9D-29A1-4C0F-9105-8188FAB11B17}"/>
              </a:ext>
            </a:extLst>
          </p:cNvPr>
          <p:cNvSpPr txBox="1"/>
          <p:nvPr/>
        </p:nvSpPr>
        <p:spPr>
          <a:xfrm>
            <a:off x="7954782" y="1425511"/>
            <a:ext cx="1503300" cy="97200"/>
          </a:xfrm>
          <a:prstGeom prst="rect">
            <a:avLst/>
          </a:prstGeom>
          <a:noFill/>
          <a:ln>
            <a:noFill/>
          </a:ln>
        </p:spPr>
        <p:txBody>
          <a:bodyPr spcFirstLastPara="1" wrap="square" lIns="0" tIns="0" rIns="0" bIns="0" anchor="t"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Customer and Services</a:t>
            </a:r>
            <a:endParaRPr kumimoji="0" sz="800" b="1" i="0" u="none" strike="noStrike" kern="1200" cap="none" spc="0" normalizeH="0" baseline="0" noProof="0">
              <a:ln>
                <a:noFill/>
              </a:ln>
              <a:solidFill>
                <a:sysClr val="windowText" lastClr="000000"/>
              </a:solidFill>
              <a:effectLst/>
              <a:uLnTx/>
              <a:uFillTx/>
            </a:endParaRPr>
          </a:p>
        </p:txBody>
      </p:sp>
      <p:sp>
        <p:nvSpPr>
          <p:cNvPr id="276" name="Google Shape;404;p31">
            <a:extLst>
              <a:ext uri="{FF2B5EF4-FFF2-40B4-BE49-F238E27FC236}">
                <a16:creationId xmlns:a16="http://schemas.microsoft.com/office/drawing/2014/main" id="{D93DB6AA-7F39-46DA-B5DA-954E2F128F70}"/>
              </a:ext>
            </a:extLst>
          </p:cNvPr>
          <p:cNvSpPr/>
          <p:nvPr/>
        </p:nvSpPr>
        <p:spPr>
          <a:xfrm>
            <a:off x="8062486" y="1712185"/>
            <a:ext cx="6357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Customer</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Service</a:t>
            </a:r>
            <a:endParaRPr sz="600" kern="1200">
              <a:solidFill>
                <a:srgbClr val="FFFFFF"/>
              </a:solidFill>
              <a:latin typeface="Arial" panose="020B0604020202020204" pitchFamily="34" charset="0"/>
              <a:ea typeface="+mn-ea"/>
              <a:cs typeface="Arial" panose="020B0604020202020204" pitchFamily="34" charset="0"/>
            </a:endParaRPr>
          </a:p>
        </p:txBody>
      </p:sp>
      <p:sp>
        <p:nvSpPr>
          <p:cNvPr id="277" name="Google Shape;405;p31">
            <a:extLst>
              <a:ext uri="{FF2B5EF4-FFF2-40B4-BE49-F238E27FC236}">
                <a16:creationId xmlns:a16="http://schemas.microsoft.com/office/drawing/2014/main" id="{E9553D80-1BDD-4A2E-B035-3B2CF7A0A4D6}"/>
              </a:ext>
            </a:extLst>
          </p:cNvPr>
          <p:cNvSpPr/>
          <p:nvPr/>
        </p:nvSpPr>
        <p:spPr>
          <a:xfrm>
            <a:off x="622283" y="4305597"/>
            <a:ext cx="3335400" cy="10965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ndParaRPr>
          </a:p>
        </p:txBody>
      </p:sp>
      <p:sp>
        <p:nvSpPr>
          <p:cNvPr id="278" name="Google Shape;406;p31">
            <a:extLst>
              <a:ext uri="{FF2B5EF4-FFF2-40B4-BE49-F238E27FC236}">
                <a16:creationId xmlns:a16="http://schemas.microsoft.com/office/drawing/2014/main" id="{FE8DB43C-1B59-4D16-8B67-B2EAF04FEAB9}"/>
              </a:ext>
            </a:extLst>
          </p:cNvPr>
          <p:cNvSpPr txBox="1"/>
          <p:nvPr/>
        </p:nvSpPr>
        <p:spPr>
          <a:xfrm>
            <a:off x="831908" y="4356998"/>
            <a:ext cx="3132600" cy="1314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Corporate Support</a:t>
            </a:r>
            <a:endParaRPr kumimoji="0" sz="800" b="1" i="0" u="none" strike="noStrike" kern="1200" cap="none" spc="0" normalizeH="0" baseline="0" noProof="0">
              <a:ln>
                <a:noFill/>
              </a:ln>
              <a:solidFill>
                <a:sysClr val="windowText" lastClr="000000"/>
              </a:solidFill>
              <a:effectLst/>
              <a:uLnTx/>
              <a:uFillTx/>
            </a:endParaRPr>
          </a:p>
        </p:txBody>
      </p:sp>
      <p:cxnSp>
        <p:nvCxnSpPr>
          <p:cNvPr id="279" name="Google Shape;407;p31">
            <a:extLst>
              <a:ext uri="{FF2B5EF4-FFF2-40B4-BE49-F238E27FC236}">
                <a16:creationId xmlns:a16="http://schemas.microsoft.com/office/drawing/2014/main" id="{7A5D4A19-97E2-4686-96C1-4F732CE5EA3C}"/>
              </a:ext>
            </a:extLst>
          </p:cNvPr>
          <p:cNvCxnSpPr/>
          <p:nvPr/>
        </p:nvCxnSpPr>
        <p:spPr>
          <a:xfrm rot="10800000" flipH="1">
            <a:off x="5367415" y="3586610"/>
            <a:ext cx="166200" cy="2400"/>
          </a:xfrm>
          <a:prstGeom prst="straightConnector1">
            <a:avLst/>
          </a:prstGeom>
          <a:noFill/>
          <a:ln w="12700" cap="flat" cmpd="sng">
            <a:solidFill>
              <a:srgbClr val="000000"/>
            </a:solidFill>
            <a:prstDash val="solid"/>
            <a:round/>
            <a:headEnd type="triangle" w="med" len="med"/>
            <a:tailEnd type="triangle" w="med" len="med"/>
          </a:ln>
        </p:spPr>
      </p:cxnSp>
      <p:sp>
        <p:nvSpPr>
          <p:cNvPr id="280" name="Google Shape;408;p31">
            <a:extLst>
              <a:ext uri="{FF2B5EF4-FFF2-40B4-BE49-F238E27FC236}">
                <a16:creationId xmlns:a16="http://schemas.microsoft.com/office/drawing/2014/main" id="{CBA14895-EB80-400B-9794-946CE86AAE6C}"/>
              </a:ext>
            </a:extLst>
          </p:cNvPr>
          <p:cNvSpPr/>
          <p:nvPr/>
        </p:nvSpPr>
        <p:spPr>
          <a:xfrm>
            <a:off x="5917952" y="3455636"/>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Work Execution &amp;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Data Collection</a:t>
            </a:r>
            <a:endParaRPr sz="600" kern="1200">
              <a:solidFill>
                <a:srgbClr val="FFFFFF"/>
              </a:solidFill>
              <a:latin typeface="Arial" panose="020B0604020202020204" pitchFamily="34" charset="0"/>
              <a:ea typeface="+mn-ea"/>
              <a:cs typeface="Arial" panose="020B0604020202020204" pitchFamily="34" charset="0"/>
            </a:endParaRPr>
          </a:p>
        </p:txBody>
      </p:sp>
      <p:sp>
        <p:nvSpPr>
          <p:cNvPr id="281" name="Google Shape;409;p31">
            <a:extLst>
              <a:ext uri="{FF2B5EF4-FFF2-40B4-BE49-F238E27FC236}">
                <a16:creationId xmlns:a16="http://schemas.microsoft.com/office/drawing/2014/main" id="{FDC70650-B49F-4058-9256-50D8D6DCE830}"/>
              </a:ext>
            </a:extLst>
          </p:cNvPr>
          <p:cNvSpPr/>
          <p:nvPr/>
        </p:nvSpPr>
        <p:spPr>
          <a:xfrm>
            <a:off x="7487030" y="3054398"/>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CUs </a:t>
            </a:r>
            <a:r>
              <a:rPr lang="en-US" sz="600" kern="1200" err="1">
                <a:solidFill>
                  <a:srgbClr val="FFFFFF"/>
                </a:solidFill>
                <a:latin typeface="Arial" panose="020B0604020202020204" pitchFamily="34" charset="0"/>
                <a:ea typeface="+mn-ea"/>
                <a:cs typeface="Arial" panose="020B0604020202020204" pitchFamily="34" charset="0"/>
              </a:rPr>
              <a:t>Mgmt</a:t>
            </a:r>
            <a:endParaRPr sz="600" kern="1200">
              <a:solidFill>
                <a:srgbClr val="FFFFFF"/>
              </a:solidFill>
              <a:latin typeface="Arial" panose="020B0604020202020204" pitchFamily="34" charset="0"/>
              <a:ea typeface="+mn-ea"/>
              <a:cs typeface="Arial" panose="020B0604020202020204" pitchFamily="34" charset="0"/>
            </a:endParaRPr>
          </a:p>
        </p:txBody>
      </p:sp>
      <p:sp>
        <p:nvSpPr>
          <p:cNvPr id="282" name="Google Shape;410;p31">
            <a:extLst>
              <a:ext uri="{FF2B5EF4-FFF2-40B4-BE49-F238E27FC236}">
                <a16:creationId xmlns:a16="http://schemas.microsoft.com/office/drawing/2014/main" id="{9A0CE1A5-6DBA-49FC-8D3B-F2A4A5D28883}"/>
              </a:ext>
            </a:extLst>
          </p:cNvPr>
          <p:cNvSpPr/>
          <p:nvPr/>
        </p:nvSpPr>
        <p:spPr>
          <a:xfrm>
            <a:off x="3437330" y="3053215"/>
            <a:ext cx="656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Contract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Management</a:t>
            </a:r>
            <a:endParaRPr sz="600" kern="1200">
              <a:solidFill>
                <a:srgbClr val="FFFFFF"/>
              </a:solidFill>
              <a:latin typeface="Arial" panose="020B0604020202020204" pitchFamily="34" charset="0"/>
              <a:ea typeface="+mn-ea"/>
              <a:cs typeface="Arial" panose="020B0604020202020204" pitchFamily="34" charset="0"/>
            </a:endParaRPr>
          </a:p>
        </p:txBody>
      </p:sp>
      <p:sp>
        <p:nvSpPr>
          <p:cNvPr id="283" name="Google Shape;411;p31">
            <a:extLst>
              <a:ext uri="{FF2B5EF4-FFF2-40B4-BE49-F238E27FC236}">
                <a16:creationId xmlns:a16="http://schemas.microsoft.com/office/drawing/2014/main" id="{AD6784EE-F6CB-40A7-BA81-87BAB13F0925}"/>
              </a:ext>
            </a:extLst>
          </p:cNvPr>
          <p:cNvSpPr/>
          <p:nvPr/>
        </p:nvSpPr>
        <p:spPr>
          <a:xfrm>
            <a:off x="4139701" y="2177822"/>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Asset Condition</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&amp; Risk</a:t>
            </a:r>
            <a:endParaRPr sz="600" kern="1200">
              <a:solidFill>
                <a:srgbClr val="FFFFFF"/>
              </a:solidFill>
              <a:latin typeface="Arial" panose="020B0604020202020204" pitchFamily="34" charset="0"/>
              <a:ea typeface="+mn-ea"/>
              <a:cs typeface="Arial" panose="020B0604020202020204" pitchFamily="34" charset="0"/>
            </a:endParaRPr>
          </a:p>
        </p:txBody>
      </p:sp>
      <p:sp>
        <p:nvSpPr>
          <p:cNvPr id="284" name="Google Shape;412;p31">
            <a:extLst>
              <a:ext uri="{FF2B5EF4-FFF2-40B4-BE49-F238E27FC236}">
                <a16:creationId xmlns:a16="http://schemas.microsoft.com/office/drawing/2014/main" id="{29D1812C-71C2-444C-B6D4-5DF5BFD62BCA}"/>
              </a:ext>
            </a:extLst>
          </p:cNvPr>
          <p:cNvSpPr/>
          <p:nvPr/>
        </p:nvSpPr>
        <p:spPr>
          <a:xfrm>
            <a:off x="4143104" y="1656827"/>
            <a:ext cx="5478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Asset Strategy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&amp; Policy</a:t>
            </a:r>
            <a:endParaRPr sz="600" kern="1200">
              <a:solidFill>
                <a:srgbClr val="FFFFFF"/>
              </a:solidFill>
              <a:latin typeface="Arial" panose="020B0604020202020204" pitchFamily="34" charset="0"/>
              <a:ea typeface="+mn-ea"/>
              <a:cs typeface="Arial" panose="020B0604020202020204" pitchFamily="34" charset="0"/>
            </a:endParaRPr>
          </a:p>
        </p:txBody>
      </p:sp>
      <p:sp>
        <p:nvSpPr>
          <p:cNvPr id="285" name="Google Shape;413;p31">
            <a:extLst>
              <a:ext uri="{FF2B5EF4-FFF2-40B4-BE49-F238E27FC236}">
                <a16:creationId xmlns:a16="http://schemas.microsoft.com/office/drawing/2014/main" id="{562EB25F-4B0C-4BC6-AEE9-8DAC99E7B767}"/>
              </a:ext>
            </a:extLst>
          </p:cNvPr>
          <p:cNvSpPr/>
          <p:nvPr/>
        </p:nvSpPr>
        <p:spPr>
          <a:xfrm>
            <a:off x="5506221" y="2168076"/>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Routine Work</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Generation</a:t>
            </a:r>
            <a:endParaRPr sz="600" kern="1200">
              <a:solidFill>
                <a:srgbClr val="FFFFFF"/>
              </a:solidFill>
              <a:latin typeface="Arial" panose="020B0604020202020204" pitchFamily="34" charset="0"/>
              <a:ea typeface="+mn-ea"/>
              <a:cs typeface="Arial" panose="020B0604020202020204" pitchFamily="34" charset="0"/>
            </a:endParaRPr>
          </a:p>
        </p:txBody>
      </p:sp>
      <p:sp>
        <p:nvSpPr>
          <p:cNvPr id="286" name="Google Shape;414;p31">
            <a:extLst>
              <a:ext uri="{FF2B5EF4-FFF2-40B4-BE49-F238E27FC236}">
                <a16:creationId xmlns:a16="http://schemas.microsoft.com/office/drawing/2014/main" id="{F72E7EEF-6532-4AEB-B0C8-BDA23E5FF000}"/>
              </a:ext>
            </a:extLst>
          </p:cNvPr>
          <p:cNvSpPr/>
          <p:nvPr/>
        </p:nvSpPr>
        <p:spPr>
          <a:xfrm>
            <a:off x="6984351" y="5001157"/>
            <a:ext cx="695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Contract &amp; Vendor</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Management</a:t>
            </a:r>
            <a:endParaRPr sz="600" kern="1200">
              <a:solidFill>
                <a:srgbClr val="FFFFFF"/>
              </a:solidFill>
              <a:latin typeface="Arial" panose="020B0604020202020204" pitchFamily="34" charset="0"/>
              <a:ea typeface="+mn-ea"/>
              <a:cs typeface="Arial" panose="020B0604020202020204" pitchFamily="34" charset="0"/>
            </a:endParaRPr>
          </a:p>
        </p:txBody>
      </p:sp>
      <p:sp>
        <p:nvSpPr>
          <p:cNvPr id="287" name="Google Shape;415;p31">
            <a:extLst>
              <a:ext uri="{FF2B5EF4-FFF2-40B4-BE49-F238E27FC236}">
                <a16:creationId xmlns:a16="http://schemas.microsoft.com/office/drawing/2014/main" id="{C0D9BCBA-FCFC-4381-9D51-C9272A0EFBFA}"/>
              </a:ext>
            </a:extLst>
          </p:cNvPr>
          <p:cNvSpPr txBox="1"/>
          <p:nvPr/>
        </p:nvSpPr>
        <p:spPr>
          <a:xfrm>
            <a:off x="4094020" y="4346814"/>
            <a:ext cx="2156100" cy="205200"/>
          </a:xfrm>
          <a:prstGeom prst="rect">
            <a:avLst/>
          </a:prstGeom>
          <a:noFill/>
          <a:ln>
            <a:noFill/>
          </a:ln>
        </p:spPr>
        <p:txBody>
          <a:bodyPr spcFirstLastPara="1" wrap="square" lIns="0" tIns="0" rIns="0" bIns="0" anchor="t"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1000" b="1" i="0" u="none" strike="noStrike" kern="1200" cap="none" spc="0" normalizeH="0" baseline="0" noProof="0">
                <a:ln>
                  <a:noFill/>
                </a:ln>
                <a:solidFill>
                  <a:sysClr val="windowText" lastClr="000000"/>
                </a:solidFill>
                <a:effectLst/>
                <a:uLnTx/>
                <a:uFillTx/>
              </a:rPr>
              <a:t>Workforce Planning</a:t>
            </a:r>
            <a:endParaRPr kumimoji="0" sz="1000" b="1" i="0" u="none" strike="noStrike" kern="1200" cap="none" spc="0" normalizeH="0" baseline="0" noProof="0">
              <a:ln>
                <a:noFill/>
              </a:ln>
              <a:solidFill>
                <a:sysClr val="windowText" lastClr="000000"/>
              </a:solidFill>
              <a:effectLst/>
              <a:uLnTx/>
              <a:uFillTx/>
            </a:endParaRPr>
          </a:p>
        </p:txBody>
      </p:sp>
      <p:sp>
        <p:nvSpPr>
          <p:cNvPr id="288" name="Google Shape;416;p31">
            <a:extLst>
              <a:ext uri="{FF2B5EF4-FFF2-40B4-BE49-F238E27FC236}">
                <a16:creationId xmlns:a16="http://schemas.microsoft.com/office/drawing/2014/main" id="{4C0B3F05-87C2-475A-A595-8C538569A6AE}"/>
              </a:ext>
            </a:extLst>
          </p:cNvPr>
          <p:cNvSpPr/>
          <p:nvPr/>
        </p:nvSpPr>
        <p:spPr>
          <a:xfrm>
            <a:off x="4176752" y="4780476"/>
            <a:ext cx="596700" cy="3351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Workforce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Strategy &amp;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Alignment</a:t>
            </a:r>
            <a:endParaRPr sz="600" kern="1200">
              <a:solidFill>
                <a:srgbClr val="FFFFFF"/>
              </a:solidFill>
              <a:latin typeface="Arial" panose="020B0604020202020204" pitchFamily="34" charset="0"/>
              <a:ea typeface="+mn-ea"/>
              <a:cs typeface="Arial" panose="020B0604020202020204" pitchFamily="34" charset="0"/>
            </a:endParaRPr>
          </a:p>
        </p:txBody>
      </p:sp>
      <p:sp>
        <p:nvSpPr>
          <p:cNvPr id="289" name="Google Shape;417;p31">
            <a:extLst>
              <a:ext uri="{FF2B5EF4-FFF2-40B4-BE49-F238E27FC236}">
                <a16:creationId xmlns:a16="http://schemas.microsoft.com/office/drawing/2014/main" id="{5CF79DDC-DE54-4276-AACA-FEF337302A10}"/>
              </a:ext>
            </a:extLst>
          </p:cNvPr>
          <p:cNvSpPr/>
          <p:nvPr/>
        </p:nvSpPr>
        <p:spPr>
          <a:xfrm>
            <a:off x="5519099" y="4776120"/>
            <a:ext cx="596700" cy="3351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Capacity</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Planning &amp;</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Forecasting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290" name="Google Shape;418;p31">
            <a:extLst>
              <a:ext uri="{FF2B5EF4-FFF2-40B4-BE49-F238E27FC236}">
                <a16:creationId xmlns:a16="http://schemas.microsoft.com/office/drawing/2014/main" id="{37699684-1A78-4095-8963-B126B4432C69}"/>
              </a:ext>
            </a:extLst>
          </p:cNvPr>
          <p:cNvSpPr txBox="1"/>
          <p:nvPr/>
        </p:nvSpPr>
        <p:spPr>
          <a:xfrm>
            <a:off x="7811123" y="2762006"/>
            <a:ext cx="0" cy="143100"/>
          </a:xfrm>
          <a:prstGeom prst="rect">
            <a:avLst/>
          </a:prstGeom>
          <a:noFill/>
          <a:ln>
            <a:noFill/>
          </a:ln>
        </p:spPr>
        <p:txBody>
          <a:bodyPr spcFirstLastPara="1" wrap="square" lIns="0" tIns="0" rIns="0" bIns="0" anchor="ctr" anchorCtr="0">
            <a:noAutofit/>
          </a:bodyPr>
          <a:lstStyle/>
          <a:p>
            <a:pPr marL="0" marR="0" lvl="0" indent="0" algn="r"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ndParaRPr>
          </a:p>
        </p:txBody>
      </p:sp>
      <p:sp>
        <p:nvSpPr>
          <p:cNvPr id="291" name="Google Shape;419;p31">
            <a:extLst>
              <a:ext uri="{FF2B5EF4-FFF2-40B4-BE49-F238E27FC236}">
                <a16:creationId xmlns:a16="http://schemas.microsoft.com/office/drawing/2014/main" id="{CCAE6328-C30E-4A73-A40A-CEB3AB9E2141}"/>
              </a:ext>
            </a:extLst>
          </p:cNvPr>
          <p:cNvSpPr/>
          <p:nvPr/>
        </p:nvSpPr>
        <p:spPr>
          <a:xfrm>
            <a:off x="6981489" y="4608107"/>
            <a:ext cx="695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Materials</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Management</a:t>
            </a:r>
            <a:endParaRPr sz="600" kern="1200">
              <a:solidFill>
                <a:srgbClr val="FFFFFF"/>
              </a:solidFill>
              <a:latin typeface="Arial" panose="020B0604020202020204" pitchFamily="34" charset="0"/>
              <a:ea typeface="+mn-ea"/>
              <a:cs typeface="Arial" panose="020B0604020202020204" pitchFamily="34" charset="0"/>
            </a:endParaRPr>
          </a:p>
        </p:txBody>
      </p:sp>
      <p:sp>
        <p:nvSpPr>
          <p:cNvPr id="292" name="Google Shape;420;p31">
            <a:extLst>
              <a:ext uri="{FF2B5EF4-FFF2-40B4-BE49-F238E27FC236}">
                <a16:creationId xmlns:a16="http://schemas.microsoft.com/office/drawing/2014/main" id="{BF4ABBA1-8604-4A6A-88C0-C78ACB920CDD}"/>
              </a:ext>
            </a:extLst>
          </p:cNvPr>
          <p:cNvSpPr/>
          <p:nvPr/>
        </p:nvSpPr>
        <p:spPr>
          <a:xfrm>
            <a:off x="8107605" y="4612388"/>
            <a:ext cx="695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Plan &amp;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Procurement</a:t>
            </a:r>
            <a:endParaRPr sz="600" kern="1200">
              <a:solidFill>
                <a:srgbClr val="FFFFFF"/>
              </a:solidFill>
              <a:latin typeface="Arial" panose="020B0604020202020204" pitchFamily="34" charset="0"/>
              <a:ea typeface="+mn-ea"/>
              <a:cs typeface="Arial" panose="020B0604020202020204" pitchFamily="34" charset="0"/>
            </a:endParaRPr>
          </a:p>
        </p:txBody>
      </p:sp>
      <p:sp>
        <p:nvSpPr>
          <p:cNvPr id="293" name="Google Shape;421;p31">
            <a:extLst>
              <a:ext uri="{FF2B5EF4-FFF2-40B4-BE49-F238E27FC236}">
                <a16:creationId xmlns:a16="http://schemas.microsoft.com/office/drawing/2014/main" id="{23A7847A-F885-464A-B44D-122B305EE1C4}"/>
              </a:ext>
            </a:extLst>
          </p:cNvPr>
          <p:cNvSpPr/>
          <p:nvPr/>
        </p:nvSpPr>
        <p:spPr>
          <a:xfrm>
            <a:off x="2039522" y="5001707"/>
            <a:ext cx="603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HR Payroll</a:t>
            </a:r>
            <a:endParaRPr sz="600" kern="1200">
              <a:solidFill>
                <a:srgbClr val="FFFFFF"/>
              </a:solidFill>
              <a:latin typeface="Arial" panose="020B0604020202020204" pitchFamily="34" charset="0"/>
              <a:ea typeface="+mn-ea"/>
              <a:cs typeface="Arial" panose="020B0604020202020204" pitchFamily="34" charset="0"/>
            </a:endParaRPr>
          </a:p>
        </p:txBody>
      </p:sp>
      <p:sp>
        <p:nvSpPr>
          <p:cNvPr id="294" name="Google Shape;422;p31">
            <a:extLst>
              <a:ext uri="{FF2B5EF4-FFF2-40B4-BE49-F238E27FC236}">
                <a16:creationId xmlns:a16="http://schemas.microsoft.com/office/drawing/2014/main" id="{4E383F30-D393-4ACC-8CC6-752E2339DAA6}"/>
              </a:ext>
            </a:extLst>
          </p:cNvPr>
          <p:cNvSpPr/>
          <p:nvPr/>
        </p:nvSpPr>
        <p:spPr>
          <a:xfrm>
            <a:off x="2983099" y="5000774"/>
            <a:ext cx="603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Time Entry</a:t>
            </a:r>
            <a:endParaRPr sz="600" kern="1200">
              <a:solidFill>
                <a:srgbClr val="FFFFFF"/>
              </a:solidFill>
              <a:latin typeface="Arial" panose="020B0604020202020204" pitchFamily="34" charset="0"/>
              <a:ea typeface="+mn-ea"/>
              <a:cs typeface="Arial" panose="020B0604020202020204" pitchFamily="34" charset="0"/>
            </a:endParaRPr>
          </a:p>
        </p:txBody>
      </p:sp>
      <p:sp>
        <p:nvSpPr>
          <p:cNvPr id="295" name="Google Shape;423;p31">
            <a:extLst>
              <a:ext uri="{FF2B5EF4-FFF2-40B4-BE49-F238E27FC236}">
                <a16:creationId xmlns:a16="http://schemas.microsoft.com/office/drawing/2014/main" id="{D8A138AE-721F-443F-853D-1490E6D7F0E3}"/>
              </a:ext>
            </a:extLst>
          </p:cNvPr>
          <p:cNvSpPr/>
          <p:nvPr/>
        </p:nvSpPr>
        <p:spPr>
          <a:xfrm>
            <a:off x="2041811" y="4560932"/>
            <a:ext cx="603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Fixed Asset</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Accounting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296" name="Google Shape;424;p31">
            <a:extLst>
              <a:ext uri="{FF2B5EF4-FFF2-40B4-BE49-F238E27FC236}">
                <a16:creationId xmlns:a16="http://schemas.microsoft.com/office/drawing/2014/main" id="{D812C861-6D77-4B8C-8FAE-AC18CB50BADA}"/>
              </a:ext>
            </a:extLst>
          </p:cNvPr>
          <p:cNvSpPr/>
          <p:nvPr/>
        </p:nvSpPr>
        <p:spPr>
          <a:xfrm>
            <a:off x="2983099" y="4562001"/>
            <a:ext cx="603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Finance &amp;</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Accounting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297" name="Google Shape;425;p31">
            <a:extLst>
              <a:ext uri="{FF2B5EF4-FFF2-40B4-BE49-F238E27FC236}">
                <a16:creationId xmlns:a16="http://schemas.microsoft.com/office/drawing/2014/main" id="{751C2203-8289-4535-AECC-8B18CBD1CA39}"/>
              </a:ext>
            </a:extLst>
          </p:cNvPr>
          <p:cNvSpPr/>
          <p:nvPr/>
        </p:nvSpPr>
        <p:spPr>
          <a:xfrm>
            <a:off x="7487030" y="3861743"/>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Engineering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298" name="Google Shape;426;p31">
            <a:extLst>
              <a:ext uri="{FF2B5EF4-FFF2-40B4-BE49-F238E27FC236}">
                <a16:creationId xmlns:a16="http://schemas.microsoft.com/office/drawing/2014/main" id="{F5BADE71-14F9-449C-96B2-0F1F8C7BC389}"/>
              </a:ext>
            </a:extLst>
          </p:cNvPr>
          <p:cNvSpPr/>
          <p:nvPr/>
        </p:nvSpPr>
        <p:spPr>
          <a:xfrm>
            <a:off x="8814316" y="3052665"/>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GIS</a:t>
            </a:r>
            <a:endParaRPr sz="600" kern="1200">
              <a:solidFill>
                <a:srgbClr val="FFFFFF"/>
              </a:solidFill>
              <a:latin typeface="Arial" panose="020B0604020202020204" pitchFamily="34" charset="0"/>
              <a:ea typeface="+mn-ea"/>
              <a:cs typeface="Arial" panose="020B0604020202020204" pitchFamily="34" charset="0"/>
            </a:endParaRPr>
          </a:p>
        </p:txBody>
      </p:sp>
      <p:sp>
        <p:nvSpPr>
          <p:cNvPr id="299" name="Google Shape;427;p31">
            <a:extLst>
              <a:ext uri="{FF2B5EF4-FFF2-40B4-BE49-F238E27FC236}">
                <a16:creationId xmlns:a16="http://schemas.microsoft.com/office/drawing/2014/main" id="{2E57AF12-B6C3-4701-AB2F-1449C6C39430}"/>
              </a:ext>
            </a:extLst>
          </p:cNvPr>
          <p:cNvSpPr/>
          <p:nvPr/>
        </p:nvSpPr>
        <p:spPr>
          <a:xfrm>
            <a:off x="6584499" y="3446583"/>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Work Planning &amp; Estimating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00" name="Google Shape;428;p31">
            <a:extLst>
              <a:ext uri="{FF2B5EF4-FFF2-40B4-BE49-F238E27FC236}">
                <a16:creationId xmlns:a16="http://schemas.microsoft.com/office/drawing/2014/main" id="{E67A7B47-9700-4C7F-86DF-A9277DCC6CBA}"/>
              </a:ext>
            </a:extLst>
          </p:cNvPr>
          <p:cNvSpPr/>
          <p:nvPr/>
        </p:nvSpPr>
        <p:spPr>
          <a:xfrm>
            <a:off x="5260485" y="3455636"/>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Work Closing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01" name="Google Shape;429;p31">
            <a:extLst>
              <a:ext uri="{FF2B5EF4-FFF2-40B4-BE49-F238E27FC236}">
                <a16:creationId xmlns:a16="http://schemas.microsoft.com/office/drawing/2014/main" id="{2FDEE083-DB88-478A-B5B5-0B46CF761FBD}"/>
              </a:ext>
            </a:extLst>
          </p:cNvPr>
          <p:cNvSpPr/>
          <p:nvPr/>
        </p:nvSpPr>
        <p:spPr>
          <a:xfrm>
            <a:off x="6426492" y="1958937"/>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Outage</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Management</a:t>
            </a:r>
            <a:endParaRPr sz="600" kern="1200">
              <a:solidFill>
                <a:srgbClr val="FFFFFF"/>
              </a:solidFill>
              <a:latin typeface="Arial" panose="020B0604020202020204" pitchFamily="34" charset="0"/>
              <a:ea typeface="+mn-ea"/>
              <a:cs typeface="Arial" panose="020B0604020202020204" pitchFamily="34" charset="0"/>
            </a:endParaRPr>
          </a:p>
        </p:txBody>
      </p:sp>
      <p:sp>
        <p:nvSpPr>
          <p:cNvPr id="302" name="Google Shape;430;p31">
            <a:extLst>
              <a:ext uri="{FF2B5EF4-FFF2-40B4-BE49-F238E27FC236}">
                <a16:creationId xmlns:a16="http://schemas.microsoft.com/office/drawing/2014/main" id="{EC05C44B-1D1C-4409-B4F3-064BD042E7FE}"/>
              </a:ext>
            </a:extLst>
          </p:cNvPr>
          <p:cNvSpPr/>
          <p:nvPr/>
        </p:nvSpPr>
        <p:spPr>
          <a:xfrm>
            <a:off x="7192709" y="2308418"/>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Shift Ops &amp;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Logs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03" name="Google Shape;431;p31">
            <a:extLst>
              <a:ext uri="{FF2B5EF4-FFF2-40B4-BE49-F238E27FC236}">
                <a16:creationId xmlns:a16="http://schemas.microsoft.com/office/drawing/2014/main" id="{DE7E3E80-79C6-4DF0-8D6E-F04F46BCF03D}"/>
              </a:ext>
            </a:extLst>
          </p:cNvPr>
          <p:cNvSpPr/>
          <p:nvPr/>
        </p:nvSpPr>
        <p:spPr>
          <a:xfrm>
            <a:off x="2643413" y="3450004"/>
            <a:ext cx="656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Scope </a:t>
            </a:r>
            <a:r>
              <a:rPr lang="en-US" sz="600" kern="1200" err="1">
                <a:solidFill>
                  <a:srgbClr val="FFFFFF"/>
                </a:solidFill>
                <a:latin typeface="Arial" panose="020B0604020202020204" pitchFamily="34" charset="0"/>
                <a:ea typeface="+mn-ea"/>
                <a:cs typeface="Arial" panose="020B0604020202020204" pitchFamily="34" charset="0"/>
              </a:rPr>
              <a:t>Mgmt</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&amp; Change</a:t>
            </a:r>
            <a:endParaRPr sz="600" kern="1200">
              <a:solidFill>
                <a:srgbClr val="FFFFFF"/>
              </a:solidFill>
              <a:latin typeface="Arial" panose="020B0604020202020204" pitchFamily="34" charset="0"/>
              <a:ea typeface="+mn-ea"/>
              <a:cs typeface="Arial" panose="020B0604020202020204" pitchFamily="34" charset="0"/>
            </a:endParaRPr>
          </a:p>
        </p:txBody>
      </p:sp>
      <p:sp>
        <p:nvSpPr>
          <p:cNvPr id="304" name="Google Shape;432;p31">
            <a:extLst>
              <a:ext uri="{FF2B5EF4-FFF2-40B4-BE49-F238E27FC236}">
                <a16:creationId xmlns:a16="http://schemas.microsoft.com/office/drawing/2014/main" id="{51A07960-B952-4006-AA42-A86243DE4382}"/>
              </a:ext>
            </a:extLst>
          </p:cNvPr>
          <p:cNvSpPr/>
          <p:nvPr/>
        </p:nvSpPr>
        <p:spPr>
          <a:xfrm>
            <a:off x="3437330" y="3454018"/>
            <a:ext cx="656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Planning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&amp; Schedule</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err="1">
                <a:solidFill>
                  <a:srgbClr val="FFFFFF"/>
                </a:solidFill>
                <a:latin typeface="Arial" panose="020B0604020202020204" pitchFamily="34" charset="0"/>
                <a:ea typeface="+mn-ea"/>
                <a:cs typeface="Arial" panose="020B0604020202020204" pitchFamily="34" charset="0"/>
              </a:rPr>
              <a:t>Mgmt</a:t>
            </a:r>
            <a:endParaRPr sz="600" kern="1200">
              <a:solidFill>
                <a:srgbClr val="FFFFFF"/>
              </a:solidFill>
              <a:latin typeface="Arial" panose="020B0604020202020204" pitchFamily="34" charset="0"/>
              <a:ea typeface="+mn-ea"/>
              <a:cs typeface="Arial" panose="020B0604020202020204" pitchFamily="34" charset="0"/>
            </a:endParaRPr>
          </a:p>
        </p:txBody>
      </p:sp>
      <p:sp>
        <p:nvSpPr>
          <p:cNvPr id="305" name="Google Shape;433;p31">
            <a:extLst>
              <a:ext uri="{FF2B5EF4-FFF2-40B4-BE49-F238E27FC236}">
                <a16:creationId xmlns:a16="http://schemas.microsoft.com/office/drawing/2014/main" id="{33F5BEC7-1CEA-4EE7-BC20-2107BE16A67F}"/>
              </a:ext>
            </a:extLst>
          </p:cNvPr>
          <p:cNvSpPr/>
          <p:nvPr/>
        </p:nvSpPr>
        <p:spPr>
          <a:xfrm>
            <a:off x="2431475" y="1378741"/>
            <a:ext cx="1458000" cy="13155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a typeface="+mn-ea"/>
            </a:endParaRPr>
          </a:p>
        </p:txBody>
      </p:sp>
      <p:sp>
        <p:nvSpPr>
          <p:cNvPr id="306" name="Google Shape;434;p31">
            <a:extLst>
              <a:ext uri="{FF2B5EF4-FFF2-40B4-BE49-F238E27FC236}">
                <a16:creationId xmlns:a16="http://schemas.microsoft.com/office/drawing/2014/main" id="{DB3AE076-D518-4F37-84A0-6AFE8514E27D}"/>
              </a:ext>
            </a:extLst>
          </p:cNvPr>
          <p:cNvSpPr/>
          <p:nvPr/>
        </p:nvSpPr>
        <p:spPr>
          <a:xfrm>
            <a:off x="2643413" y="3829190"/>
            <a:ext cx="656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Construction</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err="1">
                <a:solidFill>
                  <a:srgbClr val="FFFFFF"/>
                </a:solidFill>
                <a:latin typeface="Arial" panose="020B0604020202020204" pitchFamily="34" charset="0"/>
                <a:ea typeface="+mn-ea"/>
                <a:cs typeface="Arial" panose="020B0604020202020204" pitchFamily="34" charset="0"/>
              </a:rPr>
              <a:t>Mgmt</a:t>
            </a:r>
            <a:r>
              <a:rPr lang="en-US" sz="600" kern="1200">
                <a:solidFill>
                  <a:srgbClr val="FFFFFF"/>
                </a:solidFill>
                <a:latin typeface="Arial" panose="020B0604020202020204" pitchFamily="34" charset="0"/>
                <a:ea typeface="+mn-ea"/>
                <a:cs typeface="Arial" panose="020B0604020202020204" pitchFamily="34" charset="0"/>
              </a:rPr>
              <a:t> &amp; Supervision</a:t>
            </a:r>
            <a:endParaRPr sz="600" kern="1200">
              <a:solidFill>
                <a:srgbClr val="FFFFFF"/>
              </a:solidFill>
              <a:latin typeface="Arial" panose="020B0604020202020204" pitchFamily="34" charset="0"/>
              <a:ea typeface="+mn-ea"/>
              <a:cs typeface="Arial" panose="020B0604020202020204" pitchFamily="34" charset="0"/>
            </a:endParaRPr>
          </a:p>
        </p:txBody>
      </p:sp>
      <p:sp>
        <p:nvSpPr>
          <p:cNvPr id="307" name="Google Shape;435;p31">
            <a:extLst>
              <a:ext uri="{FF2B5EF4-FFF2-40B4-BE49-F238E27FC236}">
                <a16:creationId xmlns:a16="http://schemas.microsoft.com/office/drawing/2014/main" id="{C0D2F573-CEF1-4B7A-9886-220F0724948B}"/>
              </a:ext>
            </a:extLst>
          </p:cNvPr>
          <p:cNvSpPr txBox="1"/>
          <p:nvPr/>
        </p:nvSpPr>
        <p:spPr>
          <a:xfrm>
            <a:off x="2466609" y="1425511"/>
            <a:ext cx="1415400" cy="97200"/>
          </a:xfrm>
          <a:prstGeom prst="rect">
            <a:avLst/>
          </a:prstGeom>
          <a:noFill/>
          <a:ln>
            <a:noFill/>
          </a:ln>
        </p:spPr>
        <p:txBody>
          <a:bodyPr spcFirstLastPara="1" wrap="square" lIns="0" tIns="0" rIns="0" bIns="0" anchor="t"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Portfolio Management</a:t>
            </a:r>
            <a:endParaRPr kumimoji="0" sz="800" b="1" i="0" u="none" strike="noStrike" kern="1200" cap="none" spc="0" normalizeH="0" baseline="0" noProof="0">
              <a:ln>
                <a:noFill/>
              </a:ln>
              <a:solidFill>
                <a:sysClr val="windowText" lastClr="000000"/>
              </a:solidFill>
              <a:effectLst/>
              <a:uLnTx/>
              <a:uFillTx/>
            </a:endParaRPr>
          </a:p>
        </p:txBody>
      </p:sp>
      <p:sp>
        <p:nvSpPr>
          <p:cNvPr id="308" name="Google Shape;436;p31">
            <a:extLst>
              <a:ext uri="{FF2B5EF4-FFF2-40B4-BE49-F238E27FC236}">
                <a16:creationId xmlns:a16="http://schemas.microsoft.com/office/drawing/2014/main" id="{1E47D039-BA5E-4A53-8FBD-42F6D2F652C0}"/>
              </a:ext>
            </a:extLst>
          </p:cNvPr>
          <p:cNvSpPr/>
          <p:nvPr/>
        </p:nvSpPr>
        <p:spPr>
          <a:xfrm>
            <a:off x="2833809" y="2023231"/>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Portfolio </a:t>
            </a:r>
            <a:r>
              <a:rPr lang="en-US" sz="600" kern="1200" err="1">
                <a:solidFill>
                  <a:srgbClr val="FFFFFF"/>
                </a:solidFill>
                <a:latin typeface="Arial" panose="020B0604020202020204" pitchFamily="34" charset="0"/>
                <a:ea typeface="+mn-ea"/>
                <a:cs typeface="Arial" panose="020B0604020202020204" pitchFamily="34" charset="0"/>
              </a:rPr>
              <a:t>Mgmt</a:t>
            </a:r>
            <a:r>
              <a:rPr lang="en-US" sz="600" kern="1200">
                <a:solidFill>
                  <a:srgbClr val="FFFFFF"/>
                </a:solidFill>
                <a:latin typeface="Arial" panose="020B0604020202020204" pitchFamily="34" charset="0"/>
                <a:ea typeface="+mn-ea"/>
                <a:cs typeface="Arial" panose="020B0604020202020204" pitchFamily="34" charset="0"/>
              </a:rPr>
              <a:t>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&amp; Control</a:t>
            </a:r>
            <a:endParaRPr sz="600" kern="1200">
              <a:solidFill>
                <a:srgbClr val="FFFFFF"/>
              </a:solidFill>
              <a:latin typeface="Arial" panose="020B0604020202020204" pitchFamily="34" charset="0"/>
              <a:ea typeface="+mn-ea"/>
              <a:cs typeface="Arial" panose="020B0604020202020204" pitchFamily="34" charset="0"/>
            </a:endParaRPr>
          </a:p>
        </p:txBody>
      </p:sp>
      <p:sp>
        <p:nvSpPr>
          <p:cNvPr id="309" name="Google Shape;437;p31">
            <a:extLst>
              <a:ext uri="{FF2B5EF4-FFF2-40B4-BE49-F238E27FC236}">
                <a16:creationId xmlns:a16="http://schemas.microsoft.com/office/drawing/2014/main" id="{D61E3760-6D43-4E91-8E48-679AB929E2F4}"/>
              </a:ext>
            </a:extLst>
          </p:cNvPr>
          <p:cNvSpPr/>
          <p:nvPr/>
        </p:nvSpPr>
        <p:spPr>
          <a:xfrm>
            <a:off x="619127" y="1383223"/>
            <a:ext cx="1717200" cy="13065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ndParaRPr>
          </a:p>
        </p:txBody>
      </p:sp>
      <p:sp>
        <p:nvSpPr>
          <p:cNvPr id="310" name="Google Shape;438;p31">
            <a:extLst>
              <a:ext uri="{FF2B5EF4-FFF2-40B4-BE49-F238E27FC236}">
                <a16:creationId xmlns:a16="http://schemas.microsoft.com/office/drawing/2014/main" id="{96A47AFF-0CF8-4C49-B593-C8FAA7B49FD6}"/>
              </a:ext>
            </a:extLst>
          </p:cNvPr>
          <p:cNvSpPr txBox="1"/>
          <p:nvPr/>
        </p:nvSpPr>
        <p:spPr>
          <a:xfrm>
            <a:off x="620673" y="1425511"/>
            <a:ext cx="1541400" cy="97200"/>
          </a:xfrm>
          <a:prstGeom prst="rect">
            <a:avLst/>
          </a:prstGeom>
          <a:noFill/>
          <a:ln>
            <a:noFill/>
          </a:ln>
        </p:spPr>
        <p:txBody>
          <a:bodyPr spcFirstLastPara="1" wrap="square" lIns="0" tIns="0" rIns="0" bIns="0" anchor="t"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Corporate Strategy</a:t>
            </a:r>
            <a:endParaRPr kumimoji="0" sz="800" b="1" i="0" u="none" strike="noStrike" kern="1200" cap="none" spc="0" normalizeH="0" baseline="0" noProof="0">
              <a:ln>
                <a:noFill/>
              </a:ln>
              <a:solidFill>
                <a:sysClr val="windowText" lastClr="000000"/>
              </a:solidFill>
              <a:effectLst/>
              <a:uLnTx/>
              <a:uFillTx/>
            </a:endParaRPr>
          </a:p>
        </p:txBody>
      </p:sp>
      <p:sp>
        <p:nvSpPr>
          <p:cNvPr id="311" name="Google Shape;439;p31">
            <a:extLst>
              <a:ext uri="{FF2B5EF4-FFF2-40B4-BE49-F238E27FC236}">
                <a16:creationId xmlns:a16="http://schemas.microsoft.com/office/drawing/2014/main" id="{E05CB9ED-263C-4F30-B615-080E96C616C9}"/>
              </a:ext>
            </a:extLst>
          </p:cNvPr>
          <p:cNvSpPr/>
          <p:nvPr/>
        </p:nvSpPr>
        <p:spPr>
          <a:xfrm>
            <a:off x="1546500" y="1671295"/>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Capex </a:t>
            </a:r>
            <a:r>
              <a:rPr lang="en-US" sz="600" kern="1200" err="1">
                <a:solidFill>
                  <a:srgbClr val="FFFFFF"/>
                </a:solidFill>
                <a:latin typeface="Arial" panose="020B0604020202020204" pitchFamily="34" charset="0"/>
                <a:ea typeface="+mn-ea"/>
                <a:cs typeface="Arial" panose="020B0604020202020204" pitchFamily="34" charset="0"/>
              </a:rPr>
              <a:t>Opex</a:t>
            </a:r>
            <a:r>
              <a:rPr lang="en-US" sz="600" kern="1200">
                <a:solidFill>
                  <a:srgbClr val="FFFFFF"/>
                </a:solidFill>
                <a:latin typeface="Arial" panose="020B0604020202020204" pitchFamily="34" charset="0"/>
                <a:ea typeface="+mn-ea"/>
                <a:cs typeface="Arial" panose="020B0604020202020204" pitchFamily="34" charset="0"/>
              </a:rPr>
              <a:t>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Budgeting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12" name="Google Shape;440;p31">
            <a:extLst>
              <a:ext uri="{FF2B5EF4-FFF2-40B4-BE49-F238E27FC236}">
                <a16:creationId xmlns:a16="http://schemas.microsoft.com/office/drawing/2014/main" id="{4D5D6645-FB8B-44F2-89F6-7C5AA6E3BB64}"/>
              </a:ext>
            </a:extLst>
          </p:cNvPr>
          <p:cNvSpPr/>
          <p:nvPr/>
        </p:nvSpPr>
        <p:spPr>
          <a:xfrm>
            <a:off x="1546500" y="2347801"/>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Corporate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Performance</a:t>
            </a:r>
            <a:endParaRPr sz="600" kern="1200">
              <a:solidFill>
                <a:srgbClr val="FFFFFF"/>
              </a:solidFill>
              <a:latin typeface="Arial" panose="020B0604020202020204" pitchFamily="34" charset="0"/>
              <a:ea typeface="+mn-ea"/>
              <a:cs typeface="Arial" panose="020B0604020202020204" pitchFamily="34" charset="0"/>
            </a:endParaRPr>
          </a:p>
        </p:txBody>
      </p:sp>
      <p:sp>
        <p:nvSpPr>
          <p:cNvPr id="313" name="Google Shape;441;p31">
            <a:extLst>
              <a:ext uri="{FF2B5EF4-FFF2-40B4-BE49-F238E27FC236}">
                <a16:creationId xmlns:a16="http://schemas.microsoft.com/office/drawing/2014/main" id="{F1F10ECC-3463-450D-B79D-98FB50301C20}"/>
              </a:ext>
            </a:extLst>
          </p:cNvPr>
          <p:cNvSpPr/>
          <p:nvPr/>
        </p:nvSpPr>
        <p:spPr>
          <a:xfrm>
            <a:off x="813213" y="2002688"/>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Org Design</a:t>
            </a:r>
            <a:endParaRPr sz="600" kern="1200">
              <a:solidFill>
                <a:srgbClr val="FFFFFF"/>
              </a:solidFill>
              <a:latin typeface="Arial" panose="020B0604020202020204" pitchFamily="34" charset="0"/>
              <a:ea typeface="+mn-ea"/>
              <a:cs typeface="Arial" panose="020B0604020202020204" pitchFamily="34" charset="0"/>
            </a:endParaRPr>
          </a:p>
        </p:txBody>
      </p:sp>
      <p:sp>
        <p:nvSpPr>
          <p:cNvPr id="314" name="Google Shape;442;p31">
            <a:extLst>
              <a:ext uri="{FF2B5EF4-FFF2-40B4-BE49-F238E27FC236}">
                <a16:creationId xmlns:a16="http://schemas.microsoft.com/office/drawing/2014/main" id="{5FB3F47E-B678-4B16-AE87-DC5E39DA4F20}"/>
              </a:ext>
            </a:extLst>
          </p:cNvPr>
          <p:cNvSpPr/>
          <p:nvPr/>
        </p:nvSpPr>
        <p:spPr>
          <a:xfrm>
            <a:off x="1546500" y="2009460"/>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Regulatory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Planning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15" name="Google Shape;443;p31">
            <a:extLst>
              <a:ext uri="{FF2B5EF4-FFF2-40B4-BE49-F238E27FC236}">
                <a16:creationId xmlns:a16="http://schemas.microsoft.com/office/drawing/2014/main" id="{70530317-DC8F-4E34-A159-E3D306D9ACE3}"/>
              </a:ext>
            </a:extLst>
          </p:cNvPr>
          <p:cNvSpPr/>
          <p:nvPr/>
        </p:nvSpPr>
        <p:spPr>
          <a:xfrm>
            <a:off x="621664" y="2780357"/>
            <a:ext cx="1717200" cy="1434300"/>
          </a:xfrm>
          <a:prstGeom prst="rect">
            <a:avLst/>
          </a:prstGeom>
          <a:solidFill>
            <a:srgbClr val="DEDEDE"/>
          </a:solidFill>
          <a:ln>
            <a:noFill/>
          </a:ln>
        </p:spPr>
        <p:txBody>
          <a:bodyPr spcFirstLastPara="1" wrap="square" lIns="113100" tIns="56525" rIns="113100" bIns="56525" anchor="ctr"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endParaRPr kumimoji="0" sz="600" b="1" i="0" u="none" strike="noStrike" kern="1200" cap="none" spc="0" normalizeH="0" baseline="0" noProof="0">
              <a:ln>
                <a:noFill/>
              </a:ln>
              <a:solidFill>
                <a:sysClr val="windowText" lastClr="000000"/>
              </a:solidFill>
              <a:effectLst/>
              <a:uLnTx/>
              <a:uFillTx/>
            </a:endParaRPr>
          </a:p>
        </p:txBody>
      </p:sp>
      <p:sp>
        <p:nvSpPr>
          <p:cNvPr id="316" name="Google Shape;444;p31">
            <a:extLst>
              <a:ext uri="{FF2B5EF4-FFF2-40B4-BE49-F238E27FC236}">
                <a16:creationId xmlns:a16="http://schemas.microsoft.com/office/drawing/2014/main" id="{ABBBC9A9-9207-4323-B09B-246E1A7AC781}"/>
              </a:ext>
            </a:extLst>
          </p:cNvPr>
          <p:cNvSpPr txBox="1"/>
          <p:nvPr/>
        </p:nvSpPr>
        <p:spPr>
          <a:xfrm>
            <a:off x="671489" y="2806909"/>
            <a:ext cx="1567500" cy="200100"/>
          </a:xfrm>
          <a:prstGeom prst="rect">
            <a:avLst/>
          </a:prstGeom>
          <a:noFill/>
          <a:ln>
            <a:noFill/>
          </a:ln>
        </p:spPr>
        <p:txBody>
          <a:bodyPr spcFirstLastPara="1" wrap="square" lIns="0" tIns="0" rIns="0" bIns="0" anchor="t" anchorCtr="0">
            <a:noAutofit/>
          </a:bodyPr>
          <a:lstStyle/>
          <a:p>
            <a:pPr marL="0" marR="0" lvl="0" indent="0"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Capital Investment </a:t>
            </a:r>
            <a:endParaRPr kumimoji="0" sz="800" b="0" i="0" u="none" strike="noStrike" kern="1200" cap="none" spc="0" normalizeH="0" baseline="0" noProof="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Planning</a:t>
            </a:r>
            <a:endParaRPr kumimoji="0" sz="800" b="1" i="0" u="none" strike="noStrike" kern="1200" cap="none" spc="0" normalizeH="0" baseline="0" noProof="0">
              <a:ln>
                <a:noFill/>
              </a:ln>
              <a:solidFill>
                <a:sysClr val="windowText" lastClr="000000"/>
              </a:solidFill>
              <a:effectLst/>
              <a:uLnTx/>
              <a:uFillTx/>
            </a:endParaRPr>
          </a:p>
        </p:txBody>
      </p:sp>
      <p:sp>
        <p:nvSpPr>
          <p:cNvPr id="317" name="Google Shape;445;p31">
            <a:extLst>
              <a:ext uri="{FF2B5EF4-FFF2-40B4-BE49-F238E27FC236}">
                <a16:creationId xmlns:a16="http://schemas.microsoft.com/office/drawing/2014/main" id="{69B8E87D-FDF1-4939-BD56-6AE34E13A5C1}"/>
              </a:ext>
            </a:extLst>
          </p:cNvPr>
          <p:cNvSpPr/>
          <p:nvPr/>
        </p:nvSpPr>
        <p:spPr>
          <a:xfrm>
            <a:off x="1282185" y="3456763"/>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Project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Origination</a:t>
            </a:r>
            <a:endParaRPr sz="600" kern="1200">
              <a:solidFill>
                <a:srgbClr val="FFFFFF"/>
              </a:solidFill>
              <a:latin typeface="Arial" panose="020B0604020202020204" pitchFamily="34" charset="0"/>
              <a:ea typeface="+mn-ea"/>
              <a:cs typeface="Arial" panose="020B0604020202020204" pitchFamily="34" charset="0"/>
            </a:endParaRPr>
          </a:p>
        </p:txBody>
      </p:sp>
      <p:sp>
        <p:nvSpPr>
          <p:cNvPr id="318" name="Google Shape;446;p31">
            <a:extLst>
              <a:ext uri="{FF2B5EF4-FFF2-40B4-BE49-F238E27FC236}">
                <a16:creationId xmlns:a16="http://schemas.microsoft.com/office/drawing/2014/main" id="{C593A7D0-93E4-4F7B-8280-C8FBC4798AAA}"/>
              </a:ext>
            </a:extLst>
          </p:cNvPr>
          <p:cNvSpPr/>
          <p:nvPr/>
        </p:nvSpPr>
        <p:spPr>
          <a:xfrm>
            <a:off x="675901" y="3098498"/>
            <a:ext cx="558900" cy="3108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Long-Term Capital</a:t>
            </a:r>
            <a:br>
              <a:rPr lang="en-US" sz="600" kern="1200">
                <a:solidFill>
                  <a:srgbClr val="FFFFFF"/>
                </a:solidFill>
                <a:latin typeface="Arial" panose="020B0604020202020204" pitchFamily="34" charset="0"/>
                <a:ea typeface="+mn-ea"/>
                <a:cs typeface="Arial" panose="020B0604020202020204" pitchFamily="34" charset="0"/>
              </a:rPr>
            </a:br>
            <a:r>
              <a:rPr lang="en-US" sz="600" kern="1200">
                <a:solidFill>
                  <a:srgbClr val="FFFFFF"/>
                </a:solidFill>
                <a:latin typeface="Arial" panose="020B0604020202020204" pitchFamily="34" charset="0"/>
                <a:ea typeface="+mn-ea"/>
                <a:cs typeface="Arial" panose="020B0604020202020204" pitchFamily="34" charset="0"/>
              </a:rPr>
              <a:t>Planning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19" name="Google Shape;447;p31">
            <a:extLst>
              <a:ext uri="{FF2B5EF4-FFF2-40B4-BE49-F238E27FC236}">
                <a16:creationId xmlns:a16="http://schemas.microsoft.com/office/drawing/2014/main" id="{BC634BDC-A486-409E-B438-74F31A50D6D5}"/>
              </a:ext>
            </a:extLst>
          </p:cNvPr>
          <p:cNvSpPr/>
          <p:nvPr/>
        </p:nvSpPr>
        <p:spPr>
          <a:xfrm>
            <a:off x="1670904" y="3787169"/>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Project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Optimization</a:t>
            </a:r>
            <a:endParaRPr sz="600" kern="1200">
              <a:solidFill>
                <a:srgbClr val="FFFFFF"/>
              </a:solidFill>
              <a:latin typeface="Arial" panose="020B0604020202020204" pitchFamily="34" charset="0"/>
              <a:ea typeface="+mn-ea"/>
              <a:cs typeface="Arial" panose="020B0604020202020204" pitchFamily="34" charset="0"/>
            </a:endParaRPr>
          </a:p>
        </p:txBody>
      </p:sp>
      <p:sp>
        <p:nvSpPr>
          <p:cNvPr id="320" name="Google Shape;448;p31">
            <a:extLst>
              <a:ext uri="{FF2B5EF4-FFF2-40B4-BE49-F238E27FC236}">
                <a16:creationId xmlns:a16="http://schemas.microsoft.com/office/drawing/2014/main" id="{650D0E1C-88A6-4CD5-B06C-15DA2B4F6F9D}"/>
              </a:ext>
            </a:extLst>
          </p:cNvPr>
          <p:cNvSpPr/>
          <p:nvPr/>
        </p:nvSpPr>
        <p:spPr>
          <a:xfrm>
            <a:off x="8814316" y="3489105"/>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Standards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21" name="Google Shape;449;p31">
            <a:extLst>
              <a:ext uri="{FF2B5EF4-FFF2-40B4-BE49-F238E27FC236}">
                <a16:creationId xmlns:a16="http://schemas.microsoft.com/office/drawing/2014/main" id="{60E1E070-1771-4FAA-B54B-611B9016D0E8}"/>
              </a:ext>
            </a:extLst>
          </p:cNvPr>
          <p:cNvSpPr/>
          <p:nvPr/>
        </p:nvSpPr>
        <p:spPr>
          <a:xfrm>
            <a:off x="6420497" y="2312800"/>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Work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Clearance</a:t>
            </a:r>
            <a:endParaRPr sz="600" kern="1200">
              <a:solidFill>
                <a:srgbClr val="FFFFFF"/>
              </a:solidFill>
              <a:latin typeface="Arial" panose="020B0604020202020204" pitchFamily="34" charset="0"/>
              <a:ea typeface="+mn-ea"/>
              <a:cs typeface="Arial" panose="020B0604020202020204" pitchFamily="34" charset="0"/>
            </a:endParaRPr>
          </a:p>
        </p:txBody>
      </p:sp>
      <p:sp>
        <p:nvSpPr>
          <p:cNvPr id="322" name="Google Shape;450;p31">
            <a:extLst>
              <a:ext uri="{FF2B5EF4-FFF2-40B4-BE49-F238E27FC236}">
                <a16:creationId xmlns:a16="http://schemas.microsoft.com/office/drawing/2014/main" id="{61DC89B7-0317-4BDB-AD79-3CBB59856970}"/>
              </a:ext>
            </a:extLst>
          </p:cNvPr>
          <p:cNvSpPr/>
          <p:nvPr/>
        </p:nvSpPr>
        <p:spPr>
          <a:xfrm>
            <a:off x="7199477" y="1966870"/>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Monitoring</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SCADA/EMS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23" name="Google Shape;451;p31">
            <a:extLst>
              <a:ext uri="{FF2B5EF4-FFF2-40B4-BE49-F238E27FC236}">
                <a16:creationId xmlns:a16="http://schemas.microsoft.com/office/drawing/2014/main" id="{51F497D7-C565-44C8-B9D1-7063CE4F0438}"/>
              </a:ext>
            </a:extLst>
          </p:cNvPr>
          <p:cNvSpPr/>
          <p:nvPr/>
        </p:nvSpPr>
        <p:spPr>
          <a:xfrm>
            <a:off x="5927005" y="3044255"/>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Work</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Initiation &amp; Design</a:t>
            </a:r>
            <a:endParaRPr sz="600" kern="1200">
              <a:solidFill>
                <a:srgbClr val="FFFFFF"/>
              </a:solidFill>
              <a:latin typeface="Arial" panose="020B0604020202020204" pitchFamily="34" charset="0"/>
              <a:ea typeface="+mn-ea"/>
              <a:cs typeface="Arial" panose="020B0604020202020204" pitchFamily="34" charset="0"/>
            </a:endParaRPr>
          </a:p>
        </p:txBody>
      </p:sp>
      <p:sp>
        <p:nvSpPr>
          <p:cNvPr id="324" name="Google Shape;452;p31">
            <a:extLst>
              <a:ext uri="{FF2B5EF4-FFF2-40B4-BE49-F238E27FC236}">
                <a16:creationId xmlns:a16="http://schemas.microsoft.com/office/drawing/2014/main" id="{FB86B028-F9B6-47F7-8E9E-93BA11138F88}"/>
              </a:ext>
            </a:extLst>
          </p:cNvPr>
          <p:cNvSpPr/>
          <p:nvPr/>
        </p:nvSpPr>
        <p:spPr>
          <a:xfrm>
            <a:off x="4813382" y="1661271"/>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Asset Information &amp; Records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25" name="Google Shape;453;p31">
            <a:extLst>
              <a:ext uri="{FF2B5EF4-FFF2-40B4-BE49-F238E27FC236}">
                <a16:creationId xmlns:a16="http://schemas.microsoft.com/office/drawing/2014/main" id="{99639CD4-1343-4405-B881-82C01292C9BB}"/>
              </a:ext>
            </a:extLst>
          </p:cNvPr>
          <p:cNvSpPr txBox="1"/>
          <p:nvPr/>
        </p:nvSpPr>
        <p:spPr>
          <a:xfrm>
            <a:off x="5144737" y="2806908"/>
            <a:ext cx="2200500" cy="262200"/>
          </a:xfrm>
          <a:prstGeom prst="rect">
            <a:avLst/>
          </a:prstGeom>
          <a:noFill/>
          <a:ln>
            <a:noFill/>
          </a:ln>
        </p:spPr>
        <p:txBody>
          <a:bodyPr spcFirstLastPara="1" wrap="square" lIns="0" tIns="0" rIns="0" bIns="0" anchor="t"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Work Management</a:t>
            </a:r>
            <a:endParaRPr kumimoji="0" sz="800" b="1" i="0" u="none" strike="noStrike" kern="1200" cap="none" spc="0" normalizeH="0" baseline="0" noProof="0">
              <a:ln>
                <a:noFill/>
              </a:ln>
              <a:solidFill>
                <a:sysClr val="windowText" lastClr="000000"/>
              </a:solidFill>
              <a:effectLst/>
              <a:uLnTx/>
              <a:uFillTx/>
            </a:endParaRPr>
          </a:p>
        </p:txBody>
      </p:sp>
      <p:sp>
        <p:nvSpPr>
          <p:cNvPr id="326" name="Google Shape;454;p31">
            <a:extLst>
              <a:ext uri="{FF2B5EF4-FFF2-40B4-BE49-F238E27FC236}">
                <a16:creationId xmlns:a16="http://schemas.microsoft.com/office/drawing/2014/main" id="{7EA79F61-0823-4059-AC98-4194EE6CE8D6}"/>
              </a:ext>
            </a:extLst>
          </p:cNvPr>
          <p:cNvSpPr txBox="1"/>
          <p:nvPr/>
        </p:nvSpPr>
        <p:spPr>
          <a:xfrm>
            <a:off x="7413391" y="2806909"/>
            <a:ext cx="2100300" cy="1314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Engineering and Design</a:t>
            </a:r>
            <a:endParaRPr kumimoji="0" sz="800" b="1" i="0" u="none" strike="noStrike" kern="1200" cap="none" spc="0" normalizeH="0" baseline="0" noProof="0">
              <a:ln>
                <a:noFill/>
              </a:ln>
              <a:solidFill>
                <a:sysClr val="windowText" lastClr="000000"/>
              </a:solidFill>
              <a:effectLst/>
              <a:uLnTx/>
              <a:uFillTx/>
            </a:endParaRPr>
          </a:p>
        </p:txBody>
      </p:sp>
      <p:sp>
        <p:nvSpPr>
          <p:cNvPr id="327" name="Google Shape;455;p31">
            <a:extLst>
              <a:ext uri="{FF2B5EF4-FFF2-40B4-BE49-F238E27FC236}">
                <a16:creationId xmlns:a16="http://schemas.microsoft.com/office/drawing/2014/main" id="{6192A0B0-CDBD-40B0-A0AB-9B79B670720B}"/>
              </a:ext>
            </a:extLst>
          </p:cNvPr>
          <p:cNvSpPr/>
          <p:nvPr/>
        </p:nvSpPr>
        <p:spPr>
          <a:xfrm>
            <a:off x="5918939" y="3847209"/>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Work Scheduling/</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Dispatch</a:t>
            </a:r>
            <a:endParaRPr sz="600" kern="1200">
              <a:solidFill>
                <a:srgbClr val="FFFFFF"/>
              </a:solidFill>
              <a:latin typeface="Arial" panose="020B0604020202020204" pitchFamily="34" charset="0"/>
              <a:ea typeface="+mn-ea"/>
              <a:cs typeface="Arial" panose="020B0604020202020204" pitchFamily="34" charset="0"/>
            </a:endParaRPr>
          </a:p>
        </p:txBody>
      </p:sp>
      <p:sp>
        <p:nvSpPr>
          <p:cNvPr id="328" name="Google Shape;456;p31">
            <a:extLst>
              <a:ext uri="{FF2B5EF4-FFF2-40B4-BE49-F238E27FC236}">
                <a16:creationId xmlns:a16="http://schemas.microsoft.com/office/drawing/2014/main" id="{04167D87-59D5-4F75-8998-9AD40A54F22F}"/>
              </a:ext>
            </a:extLst>
          </p:cNvPr>
          <p:cNvSpPr/>
          <p:nvPr/>
        </p:nvSpPr>
        <p:spPr>
          <a:xfrm>
            <a:off x="2472881" y="1666097"/>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Planning &amp;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Evaluation</a:t>
            </a:r>
            <a:endParaRPr sz="600" kern="1200">
              <a:solidFill>
                <a:srgbClr val="FFFFFF"/>
              </a:solidFill>
              <a:latin typeface="Arial" panose="020B0604020202020204" pitchFamily="34" charset="0"/>
              <a:ea typeface="+mn-ea"/>
              <a:cs typeface="Arial" panose="020B0604020202020204" pitchFamily="34" charset="0"/>
            </a:endParaRPr>
          </a:p>
        </p:txBody>
      </p:sp>
      <p:sp>
        <p:nvSpPr>
          <p:cNvPr id="329" name="Google Shape;457;p31">
            <a:extLst>
              <a:ext uri="{FF2B5EF4-FFF2-40B4-BE49-F238E27FC236}">
                <a16:creationId xmlns:a16="http://schemas.microsoft.com/office/drawing/2014/main" id="{A5C1CF6F-D247-4484-BF56-0CD78765B2F8}"/>
              </a:ext>
            </a:extLst>
          </p:cNvPr>
          <p:cNvSpPr/>
          <p:nvPr/>
        </p:nvSpPr>
        <p:spPr>
          <a:xfrm>
            <a:off x="3221932" y="2356379"/>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Closeout &amp;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Benefits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0" name="Google Shape;458;p31">
            <a:extLst>
              <a:ext uri="{FF2B5EF4-FFF2-40B4-BE49-F238E27FC236}">
                <a16:creationId xmlns:a16="http://schemas.microsoft.com/office/drawing/2014/main" id="{983006EB-A42F-4293-8993-E973A5A8004A}"/>
              </a:ext>
            </a:extLst>
          </p:cNvPr>
          <p:cNvSpPr/>
          <p:nvPr/>
        </p:nvSpPr>
        <p:spPr>
          <a:xfrm>
            <a:off x="1118764" y="4996753"/>
            <a:ext cx="603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Financial</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Analysis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1" name="Google Shape;459;p31">
            <a:extLst>
              <a:ext uri="{FF2B5EF4-FFF2-40B4-BE49-F238E27FC236}">
                <a16:creationId xmlns:a16="http://schemas.microsoft.com/office/drawing/2014/main" id="{A8052FE7-3516-4A4A-9A3F-18FB84CB32F5}"/>
              </a:ext>
            </a:extLst>
          </p:cNvPr>
          <p:cNvSpPr/>
          <p:nvPr/>
        </p:nvSpPr>
        <p:spPr>
          <a:xfrm>
            <a:off x="1134015" y="4566832"/>
            <a:ext cx="603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Tax</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2" name="Google Shape;460;p31">
            <a:extLst>
              <a:ext uri="{FF2B5EF4-FFF2-40B4-BE49-F238E27FC236}">
                <a16:creationId xmlns:a16="http://schemas.microsoft.com/office/drawing/2014/main" id="{C9B359F3-C036-447D-93C3-ACEC28CF841B}"/>
              </a:ext>
            </a:extLst>
          </p:cNvPr>
          <p:cNvSpPr/>
          <p:nvPr/>
        </p:nvSpPr>
        <p:spPr>
          <a:xfrm>
            <a:off x="8062486" y="2039688"/>
            <a:ext cx="6357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New Customers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3" name="Google Shape;461;p31">
            <a:extLst>
              <a:ext uri="{FF2B5EF4-FFF2-40B4-BE49-F238E27FC236}">
                <a16:creationId xmlns:a16="http://schemas.microsoft.com/office/drawing/2014/main" id="{24C6ADD2-E83B-4E89-B637-20DF02C1BDD4}"/>
              </a:ext>
            </a:extLst>
          </p:cNvPr>
          <p:cNvSpPr/>
          <p:nvPr/>
        </p:nvSpPr>
        <p:spPr>
          <a:xfrm>
            <a:off x="8071539" y="2358482"/>
            <a:ext cx="6357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Customer Billing</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 &amp; Rates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4" name="Google Shape;462;p31">
            <a:extLst>
              <a:ext uri="{FF2B5EF4-FFF2-40B4-BE49-F238E27FC236}">
                <a16:creationId xmlns:a16="http://schemas.microsoft.com/office/drawing/2014/main" id="{DC971AF8-A598-4988-930E-94F2779238A7}"/>
              </a:ext>
            </a:extLst>
          </p:cNvPr>
          <p:cNvSpPr/>
          <p:nvPr/>
        </p:nvSpPr>
        <p:spPr>
          <a:xfrm>
            <a:off x="8807848" y="1750419"/>
            <a:ext cx="6357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Meter Ops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5" name="Google Shape;463;p31">
            <a:extLst>
              <a:ext uri="{FF2B5EF4-FFF2-40B4-BE49-F238E27FC236}">
                <a16:creationId xmlns:a16="http://schemas.microsoft.com/office/drawing/2014/main" id="{F13DAA2D-2936-4DF3-80B3-8185449E718B}"/>
              </a:ext>
            </a:extLst>
          </p:cNvPr>
          <p:cNvSpPr/>
          <p:nvPr/>
        </p:nvSpPr>
        <p:spPr>
          <a:xfrm>
            <a:off x="8813806" y="2110008"/>
            <a:ext cx="6357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Bus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Performance</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6" name="Google Shape;464;p31">
            <a:extLst>
              <a:ext uri="{FF2B5EF4-FFF2-40B4-BE49-F238E27FC236}">
                <a16:creationId xmlns:a16="http://schemas.microsoft.com/office/drawing/2014/main" id="{46ED1D16-FA83-4DA6-93E7-DC42DD3A2FFE}"/>
              </a:ext>
            </a:extLst>
          </p:cNvPr>
          <p:cNvSpPr/>
          <p:nvPr/>
        </p:nvSpPr>
        <p:spPr>
          <a:xfrm>
            <a:off x="4820042" y="2169322"/>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Asset Investment Planning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7" name="Google Shape;465;p31">
            <a:extLst>
              <a:ext uri="{FF2B5EF4-FFF2-40B4-BE49-F238E27FC236}">
                <a16:creationId xmlns:a16="http://schemas.microsoft.com/office/drawing/2014/main" id="{035BAF01-EC73-45DE-BE12-CDE4F348FCF5}"/>
              </a:ext>
            </a:extLst>
          </p:cNvPr>
          <p:cNvSpPr/>
          <p:nvPr/>
        </p:nvSpPr>
        <p:spPr>
          <a:xfrm>
            <a:off x="8814316" y="3867368"/>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Quality Control</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8" name="Google Shape;466;p31">
            <a:extLst>
              <a:ext uri="{FF2B5EF4-FFF2-40B4-BE49-F238E27FC236}">
                <a16:creationId xmlns:a16="http://schemas.microsoft.com/office/drawing/2014/main" id="{B89A8651-FB02-4FBD-9309-006D582CABD3}"/>
              </a:ext>
            </a:extLst>
          </p:cNvPr>
          <p:cNvSpPr/>
          <p:nvPr/>
        </p:nvSpPr>
        <p:spPr>
          <a:xfrm>
            <a:off x="8115072" y="3279572"/>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Permits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&amp; ROW</a:t>
            </a:r>
            <a:endParaRPr sz="600" kern="1200">
              <a:solidFill>
                <a:srgbClr val="FFFFFF"/>
              </a:solidFill>
              <a:latin typeface="Arial" panose="020B0604020202020204" pitchFamily="34" charset="0"/>
              <a:ea typeface="+mn-ea"/>
              <a:cs typeface="Arial" panose="020B0604020202020204" pitchFamily="34" charset="0"/>
            </a:endParaRPr>
          </a:p>
        </p:txBody>
      </p:sp>
      <p:sp>
        <p:nvSpPr>
          <p:cNvPr id="339" name="Google Shape;467;p31">
            <a:extLst>
              <a:ext uri="{FF2B5EF4-FFF2-40B4-BE49-F238E27FC236}">
                <a16:creationId xmlns:a16="http://schemas.microsoft.com/office/drawing/2014/main" id="{E7DDD7C0-7675-4526-A4B2-233EB1FDE22C}"/>
              </a:ext>
            </a:extLst>
          </p:cNvPr>
          <p:cNvSpPr/>
          <p:nvPr/>
        </p:nvSpPr>
        <p:spPr>
          <a:xfrm>
            <a:off x="4187876" y="3446583"/>
            <a:ext cx="656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Project Org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0" name="Google Shape;468;p31">
            <a:extLst>
              <a:ext uri="{FF2B5EF4-FFF2-40B4-BE49-F238E27FC236}">
                <a16:creationId xmlns:a16="http://schemas.microsoft.com/office/drawing/2014/main" id="{1F63B10D-3C44-438E-B55C-24332F908096}"/>
              </a:ext>
            </a:extLst>
          </p:cNvPr>
          <p:cNvSpPr/>
          <p:nvPr/>
        </p:nvSpPr>
        <p:spPr>
          <a:xfrm>
            <a:off x="2643413" y="3050942"/>
            <a:ext cx="656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Project Gov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Process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1" name="Google Shape;469;p31">
            <a:extLst>
              <a:ext uri="{FF2B5EF4-FFF2-40B4-BE49-F238E27FC236}">
                <a16:creationId xmlns:a16="http://schemas.microsoft.com/office/drawing/2014/main" id="{D8EE0D68-80EC-4400-8565-E3540B049767}"/>
              </a:ext>
            </a:extLst>
          </p:cNvPr>
          <p:cNvSpPr/>
          <p:nvPr/>
        </p:nvSpPr>
        <p:spPr>
          <a:xfrm>
            <a:off x="4187876" y="3838156"/>
            <a:ext cx="656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Performance</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Reporting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2" name="Google Shape;470;p31">
            <a:extLst>
              <a:ext uri="{FF2B5EF4-FFF2-40B4-BE49-F238E27FC236}">
                <a16:creationId xmlns:a16="http://schemas.microsoft.com/office/drawing/2014/main" id="{E9B794C9-C9FE-4540-A264-0E7F9289C66D}"/>
              </a:ext>
            </a:extLst>
          </p:cNvPr>
          <p:cNvSpPr/>
          <p:nvPr/>
        </p:nvSpPr>
        <p:spPr>
          <a:xfrm>
            <a:off x="5271566" y="3044255"/>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Work Analysis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&amp; Reporting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3" name="Google Shape;471;p31">
            <a:extLst>
              <a:ext uri="{FF2B5EF4-FFF2-40B4-BE49-F238E27FC236}">
                <a16:creationId xmlns:a16="http://schemas.microsoft.com/office/drawing/2014/main" id="{07C0B1A0-F202-4C7F-B5A8-32AED97E6C93}"/>
              </a:ext>
            </a:extLst>
          </p:cNvPr>
          <p:cNvSpPr/>
          <p:nvPr/>
        </p:nvSpPr>
        <p:spPr>
          <a:xfrm>
            <a:off x="6584499" y="3050945"/>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Quality Control</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4" name="Google Shape;472;p31">
            <a:extLst>
              <a:ext uri="{FF2B5EF4-FFF2-40B4-BE49-F238E27FC236}">
                <a16:creationId xmlns:a16="http://schemas.microsoft.com/office/drawing/2014/main" id="{B6408BFA-D841-4512-8D46-384E72DDA624}"/>
              </a:ext>
            </a:extLst>
          </p:cNvPr>
          <p:cNvSpPr/>
          <p:nvPr/>
        </p:nvSpPr>
        <p:spPr>
          <a:xfrm>
            <a:off x="7186634" y="1607120"/>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EH&amp;S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5" name="Google Shape;473;p31">
            <a:extLst>
              <a:ext uri="{FF2B5EF4-FFF2-40B4-BE49-F238E27FC236}">
                <a16:creationId xmlns:a16="http://schemas.microsoft.com/office/drawing/2014/main" id="{036E593D-31FC-4B06-8109-403008F502A6}"/>
              </a:ext>
            </a:extLst>
          </p:cNvPr>
          <p:cNvSpPr/>
          <p:nvPr/>
        </p:nvSpPr>
        <p:spPr>
          <a:xfrm>
            <a:off x="6420497" y="1607739"/>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Ops Efficiency</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/Optimization</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6" name="Google Shape;474;p31">
            <a:extLst>
              <a:ext uri="{FF2B5EF4-FFF2-40B4-BE49-F238E27FC236}">
                <a16:creationId xmlns:a16="http://schemas.microsoft.com/office/drawing/2014/main" id="{7C688213-3DE5-4FD1-9F29-03ABE8BEE65E}"/>
              </a:ext>
            </a:extLst>
          </p:cNvPr>
          <p:cNvSpPr/>
          <p:nvPr/>
        </p:nvSpPr>
        <p:spPr>
          <a:xfrm>
            <a:off x="8107605" y="5001156"/>
            <a:ext cx="695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Manage Item &amp; Service Catalog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7" name="Google Shape;475;p31">
            <a:extLst>
              <a:ext uri="{FF2B5EF4-FFF2-40B4-BE49-F238E27FC236}">
                <a16:creationId xmlns:a16="http://schemas.microsoft.com/office/drawing/2014/main" id="{11FF8B2C-33C7-432E-A18E-8AE76BFB616B}"/>
              </a:ext>
            </a:extLst>
          </p:cNvPr>
          <p:cNvSpPr/>
          <p:nvPr/>
        </p:nvSpPr>
        <p:spPr>
          <a:xfrm>
            <a:off x="4187876" y="3042232"/>
            <a:ext cx="656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Risk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Management</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8" name="Google Shape;476;p31">
            <a:extLst>
              <a:ext uri="{FF2B5EF4-FFF2-40B4-BE49-F238E27FC236}">
                <a16:creationId xmlns:a16="http://schemas.microsoft.com/office/drawing/2014/main" id="{BDF3BB7A-AC78-48D3-9060-E2BC6D922D36}"/>
              </a:ext>
            </a:extLst>
          </p:cNvPr>
          <p:cNvSpPr/>
          <p:nvPr/>
        </p:nvSpPr>
        <p:spPr>
          <a:xfrm>
            <a:off x="4847167" y="4780476"/>
            <a:ext cx="596700" cy="3351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Resource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Management</a:t>
            </a:r>
            <a:endParaRPr sz="600" kern="1200">
              <a:solidFill>
                <a:srgbClr val="FFFFFF"/>
              </a:solidFill>
              <a:latin typeface="Arial" panose="020B0604020202020204" pitchFamily="34" charset="0"/>
              <a:ea typeface="+mn-ea"/>
              <a:cs typeface="Arial" panose="020B0604020202020204" pitchFamily="34" charset="0"/>
            </a:endParaRPr>
          </a:p>
        </p:txBody>
      </p:sp>
      <p:sp>
        <p:nvSpPr>
          <p:cNvPr id="349" name="Google Shape;477;p31">
            <a:extLst>
              <a:ext uri="{FF2B5EF4-FFF2-40B4-BE49-F238E27FC236}">
                <a16:creationId xmlns:a16="http://schemas.microsoft.com/office/drawing/2014/main" id="{D6B70E4F-15BC-4BB8-BAD5-27D08D26C6E4}"/>
              </a:ext>
            </a:extLst>
          </p:cNvPr>
          <p:cNvSpPr/>
          <p:nvPr/>
        </p:nvSpPr>
        <p:spPr>
          <a:xfrm>
            <a:off x="8114961" y="3693532"/>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err="1">
                <a:solidFill>
                  <a:srgbClr val="FFFFFF"/>
                </a:solidFill>
                <a:latin typeface="Arial" panose="020B0604020202020204" pitchFamily="34" charset="0"/>
                <a:ea typeface="+mn-ea"/>
                <a:cs typeface="Arial" panose="020B0604020202020204" pitchFamily="34" charset="0"/>
              </a:rPr>
              <a:t>Eng</a:t>
            </a:r>
            <a:r>
              <a:rPr lang="en-US" sz="600" kern="1200">
                <a:solidFill>
                  <a:srgbClr val="FFFFFF"/>
                </a:solidFill>
                <a:latin typeface="Arial" panose="020B0604020202020204" pitchFamily="34" charset="0"/>
                <a:ea typeface="+mn-ea"/>
                <a:cs typeface="Arial" panose="020B0604020202020204" pitchFamily="34" charset="0"/>
              </a:rPr>
              <a:t> Planning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&amp; Scheduling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50" name="Google Shape;478;p31">
            <a:extLst>
              <a:ext uri="{FF2B5EF4-FFF2-40B4-BE49-F238E27FC236}">
                <a16:creationId xmlns:a16="http://schemas.microsoft.com/office/drawing/2014/main" id="{EA0A16EB-AFC5-4521-A108-474168A1D61B}"/>
              </a:ext>
            </a:extLst>
          </p:cNvPr>
          <p:cNvSpPr txBox="1"/>
          <p:nvPr/>
        </p:nvSpPr>
        <p:spPr>
          <a:xfrm>
            <a:off x="634264" y="5676706"/>
            <a:ext cx="1648200" cy="399900"/>
          </a:xfrm>
          <a:prstGeom prst="rect">
            <a:avLst/>
          </a:prstGeom>
          <a:solidFill>
            <a:srgbClr val="D9D9D9"/>
          </a:solid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Pts val="600"/>
              <a:buFontTx/>
              <a:buNone/>
              <a:tabLst/>
              <a:defRPr/>
            </a:pPr>
            <a:r>
              <a:rPr kumimoji="0" lang="en-US" sz="800" b="1" i="0" u="none" strike="noStrike" kern="1200" cap="none" spc="0" normalizeH="0" baseline="0" noProof="0">
                <a:ln>
                  <a:noFill/>
                </a:ln>
                <a:solidFill>
                  <a:sysClr val="windowText" lastClr="000000"/>
                </a:solidFill>
                <a:effectLst/>
                <a:uLnTx/>
                <a:uFillTx/>
              </a:rPr>
              <a:t>Supporting </a:t>
            </a:r>
            <a:r>
              <a:rPr kumimoji="0" lang="en-US" sz="800" b="1" i="0" u="none" strike="noStrike" kern="1200" cap="none" spc="0" normalizeH="0" baseline="0" noProof="0">
                <a:ln>
                  <a:noFill/>
                </a:ln>
                <a:solidFill>
                  <a:prstClr val="black"/>
                </a:solidFill>
                <a:effectLst/>
                <a:uLnTx/>
                <a:uFillTx/>
                <a:latin typeface="Calibri" panose="020F0502020204030204"/>
                <a:ea typeface="+mn-ea"/>
                <a:cs typeface="+mn-cs"/>
              </a:rPr>
              <a:t>C</a:t>
            </a:r>
            <a:r>
              <a:rPr kumimoji="0" lang="en-US" sz="800" b="1" i="0" u="none" strike="noStrike" kern="1200" cap="none" spc="0" normalizeH="0" baseline="0" noProof="0">
                <a:ln>
                  <a:noFill/>
                </a:ln>
                <a:solidFill>
                  <a:sysClr val="windowText" lastClr="000000"/>
                </a:solidFill>
                <a:effectLst/>
                <a:uLnTx/>
                <a:uFillTx/>
              </a:rPr>
              <a:t>apabilities</a:t>
            </a:r>
            <a:endParaRPr kumimoji="0" sz="800" b="1" i="0" u="none" strike="noStrike" kern="1200" cap="none" spc="0" normalizeH="0" baseline="0" noProof="0">
              <a:ln>
                <a:noFill/>
              </a:ln>
              <a:solidFill>
                <a:sysClr val="windowText" lastClr="000000"/>
              </a:solidFill>
              <a:effectLst/>
              <a:uLnTx/>
              <a:uFillTx/>
            </a:endParaRPr>
          </a:p>
        </p:txBody>
      </p:sp>
      <p:sp>
        <p:nvSpPr>
          <p:cNvPr id="351" name="Google Shape;479;p31">
            <a:extLst>
              <a:ext uri="{FF2B5EF4-FFF2-40B4-BE49-F238E27FC236}">
                <a16:creationId xmlns:a16="http://schemas.microsoft.com/office/drawing/2014/main" id="{022A3BD6-C2B9-401B-BBAA-BEF35499D303}"/>
              </a:ext>
            </a:extLst>
          </p:cNvPr>
          <p:cNvSpPr/>
          <p:nvPr/>
        </p:nvSpPr>
        <p:spPr>
          <a:xfrm>
            <a:off x="2409825" y="5676561"/>
            <a:ext cx="673500" cy="3999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Customer &amp;</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Services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52" name="Google Shape;480;p31">
            <a:extLst>
              <a:ext uri="{FF2B5EF4-FFF2-40B4-BE49-F238E27FC236}">
                <a16:creationId xmlns:a16="http://schemas.microsoft.com/office/drawing/2014/main" id="{007B99B1-4999-4C54-AEB6-825457B56D5B}"/>
              </a:ext>
            </a:extLst>
          </p:cNvPr>
          <p:cNvSpPr/>
          <p:nvPr/>
        </p:nvSpPr>
        <p:spPr>
          <a:xfrm>
            <a:off x="3210686" y="5676561"/>
            <a:ext cx="673500" cy="3999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Finance &amp;</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Accounting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53" name="Google Shape;481;p31">
            <a:extLst>
              <a:ext uri="{FF2B5EF4-FFF2-40B4-BE49-F238E27FC236}">
                <a16:creationId xmlns:a16="http://schemas.microsoft.com/office/drawing/2014/main" id="{B660545B-EDFD-4EB6-8C75-01753F44E4C2}"/>
              </a:ext>
            </a:extLst>
          </p:cNvPr>
          <p:cNvSpPr/>
          <p:nvPr/>
        </p:nvSpPr>
        <p:spPr>
          <a:xfrm>
            <a:off x="4011547" y="5670369"/>
            <a:ext cx="673500" cy="3999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Comms &amp;</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Change </a:t>
            </a:r>
            <a:br>
              <a:rPr lang="en-US" sz="600" kern="1200">
                <a:solidFill>
                  <a:srgbClr val="FFFFFF"/>
                </a:solidFill>
                <a:latin typeface="Arial" panose="020B0604020202020204" pitchFamily="34" charset="0"/>
                <a:ea typeface="+mn-ea"/>
                <a:cs typeface="Arial" panose="020B0604020202020204" pitchFamily="34" charset="0"/>
              </a:rPr>
            </a:br>
            <a:r>
              <a:rPr lang="en-US" sz="600" kern="1200" err="1">
                <a:solidFill>
                  <a:srgbClr val="FFFFFF"/>
                </a:solidFill>
                <a:latin typeface="Arial" panose="020B0604020202020204" pitchFamily="34" charset="0"/>
                <a:ea typeface="+mn-ea"/>
                <a:cs typeface="Arial" panose="020B0604020202020204" pitchFamily="34" charset="0"/>
              </a:rPr>
              <a:t>Mgmt</a:t>
            </a:r>
            <a:endParaRPr sz="600" kern="1200">
              <a:solidFill>
                <a:srgbClr val="FFFFFF"/>
              </a:solidFill>
              <a:latin typeface="Arial" panose="020B0604020202020204" pitchFamily="34" charset="0"/>
              <a:ea typeface="+mn-ea"/>
              <a:cs typeface="Arial" panose="020B0604020202020204" pitchFamily="34" charset="0"/>
            </a:endParaRPr>
          </a:p>
        </p:txBody>
      </p:sp>
      <p:sp>
        <p:nvSpPr>
          <p:cNvPr id="354" name="Google Shape;482;p31">
            <a:extLst>
              <a:ext uri="{FF2B5EF4-FFF2-40B4-BE49-F238E27FC236}">
                <a16:creationId xmlns:a16="http://schemas.microsoft.com/office/drawing/2014/main" id="{A114BB8D-475E-425B-915F-71B239F17FCF}"/>
              </a:ext>
            </a:extLst>
          </p:cNvPr>
          <p:cNvSpPr/>
          <p:nvPr/>
        </p:nvSpPr>
        <p:spPr>
          <a:xfrm>
            <a:off x="4812408" y="5668163"/>
            <a:ext cx="673500" cy="3999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Human</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Resources</a:t>
            </a:r>
            <a:endParaRPr sz="600" kern="1200">
              <a:solidFill>
                <a:srgbClr val="FFFFFF"/>
              </a:solidFill>
              <a:latin typeface="Arial" panose="020B0604020202020204" pitchFamily="34" charset="0"/>
              <a:ea typeface="+mn-ea"/>
              <a:cs typeface="Arial" panose="020B0604020202020204" pitchFamily="34" charset="0"/>
            </a:endParaRPr>
          </a:p>
        </p:txBody>
      </p:sp>
      <p:sp>
        <p:nvSpPr>
          <p:cNvPr id="355" name="Google Shape;483;p31">
            <a:extLst>
              <a:ext uri="{FF2B5EF4-FFF2-40B4-BE49-F238E27FC236}">
                <a16:creationId xmlns:a16="http://schemas.microsoft.com/office/drawing/2014/main" id="{340CF8DA-D50D-4842-A006-0F7BAAA1B9B4}"/>
              </a:ext>
            </a:extLst>
          </p:cNvPr>
          <p:cNvSpPr/>
          <p:nvPr/>
        </p:nvSpPr>
        <p:spPr>
          <a:xfrm>
            <a:off x="5613270" y="5669244"/>
            <a:ext cx="673500" cy="3999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IT</a:t>
            </a:r>
            <a:endParaRPr sz="600" kern="1200">
              <a:solidFill>
                <a:srgbClr val="FFFFFF"/>
              </a:solidFill>
              <a:latin typeface="Arial" panose="020B0604020202020204" pitchFamily="34" charset="0"/>
              <a:ea typeface="+mn-ea"/>
              <a:cs typeface="Arial" panose="020B0604020202020204" pitchFamily="34" charset="0"/>
            </a:endParaRPr>
          </a:p>
        </p:txBody>
      </p:sp>
      <p:sp>
        <p:nvSpPr>
          <p:cNvPr id="356" name="Google Shape;484;p31">
            <a:extLst>
              <a:ext uri="{FF2B5EF4-FFF2-40B4-BE49-F238E27FC236}">
                <a16:creationId xmlns:a16="http://schemas.microsoft.com/office/drawing/2014/main" id="{769D6DB9-F5F9-44E2-B75C-E90272CE82E4}"/>
              </a:ext>
            </a:extLst>
          </p:cNvPr>
          <p:cNvSpPr/>
          <p:nvPr/>
        </p:nvSpPr>
        <p:spPr>
          <a:xfrm>
            <a:off x="6414131" y="5676561"/>
            <a:ext cx="673500" cy="3999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Analytics/</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Performance</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err="1">
                <a:solidFill>
                  <a:srgbClr val="FFFFFF"/>
                </a:solidFill>
                <a:latin typeface="Arial" panose="020B0604020202020204" pitchFamily="34" charset="0"/>
                <a:ea typeface="+mn-ea"/>
                <a:cs typeface="Arial" panose="020B0604020202020204" pitchFamily="34" charset="0"/>
              </a:rPr>
              <a:t>Mgmt</a:t>
            </a:r>
            <a:endParaRPr sz="600" kern="1200">
              <a:solidFill>
                <a:srgbClr val="FFFFFF"/>
              </a:solidFill>
              <a:latin typeface="Arial" panose="020B0604020202020204" pitchFamily="34" charset="0"/>
              <a:ea typeface="+mn-ea"/>
              <a:cs typeface="Arial" panose="020B0604020202020204" pitchFamily="34" charset="0"/>
            </a:endParaRPr>
          </a:p>
        </p:txBody>
      </p:sp>
      <p:sp>
        <p:nvSpPr>
          <p:cNvPr id="357" name="Google Shape;485;p31">
            <a:extLst>
              <a:ext uri="{FF2B5EF4-FFF2-40B4-BE49-F238E27FC236}">
                <a16:creationId xmlns:a16="http://schemas.microsoft.com/office/drawing/2014/main" id="{1C7E0A21-0049-46AF-A8DF-EFFC942F51CD}"/>
              </a:ext>
            </a:extLst>
          </p:cNvPr>
          <p:cNvSpPr/>
          <p:nvPr/>
        </p:nvSpPr>
        <p:spPr>
          <a:xfrm>
            <a:off x="7214992" y="5669286"/>
            <a:ext cx="673500" cy="3999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Enterprise</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Risk Mgmt</a:t>
            </a:r>
            <a:endParaRPr sz="600" kern="1200">
              <a:solidFill>
                <a:srgbClr val="FFFFFF"/>
              </a:solidFill>
              <a:latin typeface="Arial" panose="020B0604020202020204" pitchFamily="34" charset="0"/>
              <a:ea typeface="+mn-ea"/>
              <a:cs typeface="Arial" panose="020B0604020202020204" pitchFamily="34" charset="0"/>
            </a:endParaRPr>
          </a:p>
        </p:txBody>
      </p:sp>
      <p:sp>
        <p:nvSpPr>
          <p:cNvPr id="358" name="Google Shape;486;p31">
            <a:extLst>
              <a:ext uri="{FF2B5EF4-FFF2-40B4-BE49-F238E27FC236}">
                <a16:creationId xmlns:a16="http://schemas.microsoft.com/office/drawing/2014/main" id="{D5AAE2F4-D962-4933-8EA2-4EFCF95BFBA2}"/>
              </a:ext>
            </a:extLst>
          </p:cNvPr>
          <p:cNvSpPr/>
          <p:nvPr/>
        </p:nvSpPr>
        <p:spPr>
          <a:xfrm>
            <a:off x="8015853" y="5667343"/>
            <a:ext cx="673500" cy="3999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Analysis &amp;</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Continuous</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Improvement</a:t>
            </a:r>
            <a:endParaRPr sz="600" kern="1200">
              <a:solidFill>
                <a:srgbClr val="FFFFFF"/>
              </a:solidFill>
              <a:latin typeface="Arial" panose="020B0604020202020204" pitchFamily="34" charset="0"/>
              <a:ea typeface="+mn-ea"/>
              <a:cs typeface="Arial" panose="020B0604020202020204" pitchFamily="34" charset="0"/>
            </a:endParaRPr>
          </a:p>
        </p:txBody>
      </p:sp>
      <p:sp>
        <p:nvSpPr>
          <p:cNvPr id="359" name="Google Shape;487;p31">
            <a:extLst>
              <a:ext uri="{FF2B5EF4-FFF2-40B4-BE49-F238E27FC236}">
                <a16:creationId xmlns:a16="http://schemas.microsoft.com/office/drawing/2014/main" id="{75A4909E-CB90-4D4A-883E-96A90992980D}"/>
              </a:ext>
            </a:extLst>
          </p:cNvPr>
          <p:cNvSpPr/>
          <p:nvPr/>
        </p:nvSpPr>
        <p:spPr>
          <a:xfrm>
            <a:off x="8816714" y="5669244"/>
            <a:ext cx="673500" cy="3999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Quality</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Assurance/</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Control</a:t>
            </a:r>
            <a:endParaRPr sz="600" kern="1200">
              <a:solidFill>
                <a:srgbClr val="FFFFFF"/>
              </a:solidFill>
              <a:latin typeface="Arial" panose="020B0604020202020204" pitchFamily="34" charset="0"/>
              <a:ea typeface="+mn-ea"/>
              <a:cs typeface="Arial" panose="020B0604020202020204" pitchFamily="34" charset="0"/>
            </a:endParaRPr>
          </a:p>
        </p:txBody>
      </p:sp>
      <p:sp>
        <p:nvSpPr>
          <p:cNvPr id="360" name="Google Shape;488;p31">
            <a:extLst>
              <a:ext uri="{FF2B5EF4-FFF2-40B4-BE49-F238E27FC236}">
                <a16:creationId xmlns:a16="http://schemas.microsoft.com/office/drawing/2014/main" id="{9F3ED05D-9B8F-4FC6-ACA0-32B070CE29A8}"/>
              </a:ext>
            </a:extLst>
          </p:cNvPr>
          <p:cNvSpPr/>
          <p:nvPr/>
        </p:nvSpPr>
        <p:spPr>
          <a:xfrm>
            <a:off x="813213" y="1676345"/>
            <a:ext cx="5589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Strategy </a:t>
            </a:r>
            <a:endParaRPr sz="600" kern="1200">
              <a:solidFill>
                <a:srgbClr val="FFFFFF"/>
              </a:solidFill>
              <a:latin typeface="Arial" panose="020B0604020202020204" pitchFamily="34" charset="0"/>
              <a:ea typeface="+mn-ea"/>
              <a:cs typeface="Arial" panose="020B0604020202020204" pitchFamily="34" charset="0"/>
            </a:endParaRPr>
          </a:p>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&amp; Planning</a:t>
            </a:r>
            <a:endParaRPr sz="600" kern="1200">
              <a:solidFill>
                <a:srgbClr val="FFFFFF"/>
              </a:solidFill>
              <a:latin typeface="Arial" panose="020B0604020202020204" pitchFamily="34" charset="0"/>
              <a:ea typeface="+mn-ea"/>
              <a:cs typeface="Arial" panose="020B0604020202020204" pitchFamily="34" charset="0"/>
            </a:endParaRPr>
          </a:p>
        </p:txBody>
      </p:sp>
      <p:sp>
        <p:nvSpPr>
          <p:cNvPr id="361" name="Google Shape;489;p31">
            <a:extLst>
              <a:ext uri="{FF2B5EF4-FFF2-40B4-BE49-F238E27FC236}">
                <a16:creationId xmlns:a16="http://schemas.microsoft.com/office/drawing/2014/main" id="{A2EF6287-207E-468F-BD7F-7D11A5FBD8FE}"/>
              </a:ext>
            </a:extLst>
          </p:cNvPr>
          <p:cNvSpPr txBox="1"/>
          <p:nvPr/>
        </p:nvSpPr>
        <p:spPr>
          <a:xfrm>
            <a:off x="3145491" y="4419880"/>
            <a:ext cx="91200" cy="120000"/>
          </a:xfrm>
          <a:prstGeom prst="rect">
            <a:avLst/>
          </a:prstGeom>
          <a:noFill/>
          <a:ln>
            <a:noFill/>
          </a:ln>
        </p:spPr>
        <p:txBody>
          <a:bodyPr spcFirstLastPara="1" wrap="square" lIns="0" tIns="0" rIns="0" bIns="0" anchor="t" anchorCtr="0">
            <a:noAutofit/>
          </a:bodyPr>
          <a:lstStyle/>
          <a:p>
            <a:pPr marL="0" marR="0" lvl="0" indent="0" defTabSz="914400" eaLnBrk="1" fontAlgn="auto" latinLnBrk="0" hangingPunct="1">
              <a:lnSpc>
                <a:spcPct val="100000"/>
              </a:lnSpc>
              <a:spcBef>
                <a:spcPts val="0"/>
              </a:spcBef>
              <a:spcAft>
                <a:spcPts val="0"/>
              </a:spcAft>
              <a:buClrTx/>
              <a:buSzPts val="700"/>
              <a:buFontTx/>
              <a:buNone/>
              <a:tabLst/>
              <a:defRPr/>
            </a:pPr>
            <a:endParaRPr kumimoji="0" sz="700" b="0" i="0" u="none" strike="noStrike" kern="1200" cap="none" spc="0" normalizeH="0" baseline="0" noProof="0">
              <a:ln>
                <a:noFill/>
              </a:ln>
              <a:solidFill>
                <a:sysClr val="windowText" lastClr="000000"/>
              </a:solidFill>
              <a:effectLst/>
              <a:uLnTx/>
              <a:uFillTx/>
            </a:endParaRPr>
          </a:p>
        </p:txBody>
      </p:sp>
      <p:sp>
        <p:nvSpPr>
          <p:cNvPr id="362" name="Google Shape;490;p31">
            <a:extLst>
              <a:ext uri="{FF2B5EF4-FFF2-40B4-BE49-F238E27FC236}">
                <a16:creationId xmlns:a16="http://schemas.microsoft.com/office/drawing/2014/main" id="{AAA356AC-D623-473F-A3F5-8550D1947A68}"/>
              </a:ext>
            </a:extLst>
          </p:cNvPr>
          <p:cNvSpPr/>
          <p:nvPr/>
        </p:nvSpPr>
        <p:spPr>
          <a:xfrm>
            <a:off x="5500400" y="1661271"/>
            <a:ext cx="5550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err="1">
                <a:solidFill>
                  <a:srgbClr val="FFFFFF"/>
                </a:solidFill>
                <a:latin typeface="Arial" panose="020B0604020202020204" pitchFamily="34" charset="0"/>
                <a:ea typeface="+mn-ea"/>
                <a:cs typeface="Arial" panose="020B0604020202020204" pitchFamily="34" charset="0"/>
              </a:rPr>
              <a:t>Maint</a:t>
            </a:r>
            <a:r>
              <a:rPr lang="en-US" sz="600" kern="1200">
                <a:solidFill>
                  <a:srgbClr val="FFFFFF"/>
                </a:solidFill>
                <a:latin typeface="Arial" panose="020B0604020202020204" pitchFamily="34" charset="0"/>
                <a:ea typeface="+mn-ea"/>
                <a:cs typeface="Arial" panose="020B0604020202020204" pitchFamily="34" charset="0"/>
              </a:rPr>
              <a:t>. Strategy Formulation</a:t>
            </a:r>
            <a:endParaRPr sz="600" kern="1200">
              <a:solidFill>
                <a:srgbClr val="FFFFFF"/>
              </a:solidFill>
              <a:latin typeface="Arial" panose="020B0604020202020204" pitchFamily="34" charset="0"/>
              <a:ea typeface="+mn-ea"/>
              <a:cs typeface="Arial" panose="020B0604020202020204" pitchFamily="34" charset="0"/>
            </a:endParaRPr>
          </a:p>
        </p:txBody>
      </p:sp>
      <p:sp>
        <p:nvSpPr>
          <p:cNvPr id="363" name="Google Shape;491;p31">
            <a:extLst>
              <a:ext uri="{FF2B5EF4-FFF2-40B4-BE49-F238E27FC236}">
                <a16:creationId xmlns:a16="http://schemas.microsoft.com/office/drawing/2014/main" id="{994D2CBE-93BD-481D-A163-6C64757CE185}"/>
              </a:ext>
            </a:extLst>
          </p:cNvPr>
          <p:cNvSpPr/>
          <p:nvPr/>
        </p:nvSpPr>
        <p:spPr>
          <a:xfrm>
            <a:off x="3437330" y="3831651"/>
            <a:ext cx="656400" cy="283200"/>
          </a:xfrm>
          <a:prstGeom prst="rect">
            <a:avLst/>
          </a:prstGeom>
          <a:solidFill>
            <a:srgbClr val="002060"/>
          </a:solidFill>
          <a:ln>
            <a:noFill/>
          </a:ln>
        </p:spPr>
        <p:txBody>
          <a:bodyPr spcFirstLastPara="1" wrap="square" lIns="0" tIns="56525" rIns="0" bIns="56525" anchor="ctr" anchorCtr="0">
            <a:noAutofit/>
          </a:bodyPr>
          <a:lstStyle/>
          <a:p>
            <a:pPr algn="ctr">
              <a:lnSpc>
                <a:spcPct val="80000"/>
              </a:lnSpc>
              <a:buSzPts val="600"/>
              <a:buFontTx/>
              <a:buNone/>
            </a:pPr>
            <a:r>
              <a:rPr lang="en-US" sz="600" kern="1200">
                <a:solidFill>
                  <a:srgbClr val="FFFFFF"/>
                </a:solidFill>
                <a:latin typeface="Arial" panose="020B0604020202020204" pitchFamily="34" charset="0"/>
                <a:ea typeface="+mn-ea"/>
                <a:cs typeface="Arial" panose="020B0604020202020204" pitchFamily="34" charset="0"/>
              </a:rPr>
              <a:t>Cost </a:t>
            </a:r>
            <a:r>
              <a:rPr lang="en-US" sz="600" kern="1200" err="1">
                <a:solidFill>
                  <a:srgbClr val="FFFFFF"/>
                </a:solidFill>
                <a:latin typeface="Arial" panose="020B0604020202020204" pitchFamily="34" charset="0"/>
                <a:ea typeface="+mn-ea"/>
                <a:cs typeface="Arial" panose="020B0604020202020204" pitchFamily="34" charset="0"/>
              </a:rPr>
              <a:t>Mgmt</a:t>
            </a:r>
            <a:endParaRPr sz="600" kern="1200">
              <a:solidFill>
                <a:srgbClr val="FFFFFF"/>
              </a:solidFill>
              <a:latin typeface="Arial" panose="020B0604020202020204" pitchFamily="34" charset="0"/>
              <a:ea typeface="+mn-ea"/>
              <a:cs typeface="Arial" panose="020B0604020202020204" pitchFamily="34" charset="0"/>
            </a:endParaRPr>
          </a:p>
        </p:txBody>
      </p:sp>
      <p:cxnSp>
        <p:nvCxnSpPr>
          <p:cNvPr id="364" name="Google Shape;493;p31">
            <a:extLst>
              <a:ext uri="{FF2B5EF4-FFF2-40B4-BE49-F238E27FC236}">
                <a16:creationId xmlns:a16="http://schemas.microsoft.com/office/drawing/2014/main" id="{ABBD1076-378B-4F1F-B070-78574DB10CD6}"/>
              </a:ext>
            </a:extLst>
          </p:cNvPr>
          <p:cNvCxnSpPr/>
          <p:nvPr/>
        </p:nvCxnSpPr>
        <p:spPr>
          <a:xfrm>
            <a:off x="627064" y="5557307"/>
            <a:ext cx="8918100" cy="0"/>
          </a:xfrm>
          <a:prstGeom prst="straightConnector1">
            <a:avLst/>
          </a:prstGeom>
          <a:noFill/>
          <a:ln w="9525" cap="flat" cmpd="sng">
            <a:solidFill>
              <a:srgbClr val="70AD47"/>
            </a:solidFill>
            <a:prstDash val="dash"/>
            <a:round/>
            <a:headEnd type="none" w="med" len="med"/>
            <a:tailEnd type="none" w="med" len="med"/>
          </a:ln>
        </p:spPr>
      </p:cxnSp>
      <p:sp>
        <p:nvSpPr>
          <p:cNvPr id="365" name="Rectangle: Rounded Corners 364">
            <a:extLst>
              <a:ext uri="{FF2B5EF4-FFF2-40B4-BE49-F238E27FC236}">
                <a16:creationId xmlns:a16="http://schemas.microsoft.com/office/drawing/2014/main" id="{68AC2A66-B37E-4E90-9BF0-F323F7116282}"/>
              </a:ext>
            </a:extLst>
          </p:cNvPr>
          <p:cNvSpPr/>
          <p:nvPr/>
        </p:nvSpPr>
        <p:spPr>
          <a:xfrm>
            <a:off x="10764565" y="1551434"/>
            <a:ext cx="836230" cy="246372"/>
          </a:xfrm>
          <a:prstGeom prst="roundRect">
            <a:avLst/>
          </a:prstGeom>
          <a:solidFill>
            <a:srgbClr val="C0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Maximo</a:t>
            </a:r>
          </a:p>
        </p:txBody>
      </p:sp>
      <p:sp>
        <p:nvSpPr>
          <p:cNvPr id="366" name="Rectangle: Rounded Corners 365">
            <a:extLst>
              <a:ext uri="{FF2B5EF4-FFF2-40B4-BE49-F238E27FC236}">
                <a16:creationId xmlns:a16="http://schemas.microsoft.com/office/drawing/2014/main" id="{44A119DA-D5F5-45AF-8143-18F8DCE527C4}"/>
              </a:ext>
            </a:extLst>
          </p:cNvPr>
          <p:cNvSpPr/>
          <p:nvPr/>
        </p:nvSpPr>
        <p:spPr>
          <a:xfrm>
            <a:off x="10744035" y="1899852"/>
            <a:ext cx="837130" cy="246372"/>
          </a:xfrm>
          <a:prstGeom prst="roundRect">
            <a:avLst/>
          </a:prstGeom>
          <a:solidFill>
            <a:srgbClr val="1798C1"/>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Salesforce</a:t>
            </a:r>
          </a:p>
        </p:txBody>
      </p:sp>
      <p:sp>
        <p:nvSpPr>
          <p:cNvPr id="367" name="Rectangle: Rounded Corners 366">
            <a:extLst>
              <a:ext uri="{FF2B5EF4-FFF2-40B4-BE49-F238E27FC236}">
                <a16:creationId xmlns:a16="http://schemas.microsoft.com/office/drawing/2014/main" id="{A3E07884-D682-49B7-825E-ECF105DC287B}"/>
              </a:ext>
            </a:extLst>
          </p:cNvPr>
          <p:cNvSpPr/>
          <p:nvPr/>
        </p:nvSpPr>
        <p:spPr>
          <a:xfrm>
            <a:off x="10744034" y="2248270"/>
            <a:ext cx="837130" cy="246372"/>
          </a:xfrm>
          <a:prstGeom prst="roundRect">
            <a:avLst/>
          </a:prstGeom>
          <a:solidFill>
            <a:sysClr val="windowText" lastClr="00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SAP</a:t>
            </a:r>
          </a:p>
        </p:txBody>
      </p:sp>
      <p:sp>
        <p:nvSpPr>
          <p:cNvPr id="368" name="Rectangle: Rounded Corners 367">
            <a:extLst>
              <a:ext uri="{FF2B5EF4-FFF2-40B4-BE49-F238E27FC236}">
                <a16:creationId xmlns:a16="http://schemas.microsoft.com/office/drawing/2014/main" id="{07FAAD4E-560D-4FA0-8CA4-A9AF78461983}"/>
              </a:ext>
            </a:extLst>
          </p:cNvPr>
          <p:cNvSpPr/>
          <p:nvPr/>
        </p:nvSpPr>
        <p:spPr>
          <a:xfrm>
            <a:off x="10742022" y="2596688"/>
            <a:ext cx="837130" cy="246372"/>
          </a:xfrm>
          <a:prstGeom prst="roundRect">
            <a:avLst/>
          </a:prstGeom>
          <a:solidFill>
            <a:srgbClr val="7030A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Arial" panose="020B0604020202020204" pitchFamily="34" charset="0"/>
              </a:rPr>
              <a:t>PowerPlan</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369" name="Rectangle: Rounded Corners 368">
            <a:extLst>
              <a:ext uri="{FF2B5EF4-FFF2-40B4-BE49-F238E27FC236}">
                <a16:creationId xmlns:a16="http://schemas.microsoft.com/office/drawing/2014/main" id="{DEAFFEA5-99C1-403E-9482-28A238467996}"/>
              </a:ext>
            </a:extLst>
          </p:cNvPr>
          <p:cNvSpPr/>
          <p:nvPr/>
        </p:nvSpPr>
        <p:spPr>
          <a:xfrm>
            <a:off x="10742022" y="2945106"/>
            <a:ext cx="837130" cy="246372"/>
          </a:xfrm>
          <a:prstGeom prst="roundRect">
            <a:avLst/>
          </a:prstGeom>
          <a:solidFill>
            <a:schemeClr val="accent3"/>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WFS</a:t>
            </a:r>
          </a:p>
        </p:txBody>
      </p:sp>
      <p:sp>
        <p:nvSpPr>
          <p:cNvPr id="370" name="Rectangle: Rounded Corners 369">
            <a:extLst>
              <a:ext uri="{FF2B5EF4-FFF2-40B4-BE49-F238E27FC236}">
                <a16:creationId xmlns:a16="http://schemas.microsoft.com/office/drawing/2014/main" id="{E1DBA367-0253-477A-91B5-F4D8DB898845}"/>
              </a:ext>
            </a:extLst>
          </p:cNvPr>
          <p:cNvSpPr/>
          <p:nvPr/>
        </p:nvSpPr>
        <p:spPr>
          <a:xfrm>
            <a:off x="10742022" y="3293524"/>
            <a:ext cx="837130" cy="246372"/>
          </a:xfrm>
          <a:prstGeom prst="roundRect">
            <a:avLst/>
          </a:prstGeom>
          <a:solidFill>
            <a:schemeClr val="accent2"/>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Arial" panose="020B0604020202020204" pitchFamily="34" charset="0"/>
              </a:rPr>
              <a:t>DnVGL</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371" name="Rectangle: Rounded Corners 370">
            <a:extLst>
              <a:ext uri="{FF2B5EF4-FFF2-40B4-BE49-F238E27FC236}">
                <a16:creationId xmlns:a16="http://schemas.microsoft.com/office/drawing/2014/main" id="{7E961B2D-7B4F-424F-8C87-498D73E2E5B3}"/>
              </a:ext>
            </a:extLst>
          </p:cNvPr>
          <p:cNvSpPr/>
          <p:nvPr/>
        </p:nvSpPr>
        <p:spPr>
          <a:xfrm>
            <a:off x="10744033" y="3641942"/>
            <a:ext cx="837130" cy="246372"/>
          </a:xfrm>
          <a:prstGeom prst="roundRect">
            <a:avLst/>
          </a:prstGeom>
          <a:solidFill>
            <a:srgbClr val="A5A5A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solidFill>
                  <a:prstClr val="white"/>
                </a:solidFill>
                <a:effectLst/>
                <a:uLnTx/>
                <a:uFillTx/>
                <a:latin typeface="Calibri" panose="020F0502020204030204"/>
                <a:ea typeface="+mn-ea"/>
                <a:cs typeface="Arial" panose="020B0604020202020204" pitchFamily="34" charset="0"/>
              </a:rPr>
              <a:t>CopperLeaf</a:t>
            </a: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372" name="Rectangle: Rounded Corners 371">
            <a:extLst>
              <a:ext uri="{FF2B5EF4-FFF2-40B4-BE49-F238E27FC236}">
                <a16:creationId xmlns:a16="http://schemas.microsoft.com/office/drawing/2014/main" id="{D3E1609B-12E0-453D-B25B-2C3C406AB6F6}"/>
              </a:ext>
            </a:extLst>
          </p:cNvPr>
          <p:cNvSpPr/>
          <p:nvPr/>
        </p:nvSpPr>
        <p:spPr>
          <a:xfrm>
            <a:off x="10742922" y="3990360"/>
            <a:ext cx="836230" cy="246372"/>
          </a:xfrm>
          <a:prstGeom prst="roundRect">
            <a:avLst/>
          </a:prstGeom>
          <a:solidFill>
            <a:srgbClr val="70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rPr>
              <a:t>Legacy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rPr>
              <a:t>CSS/CRIS</a:t>
            </a:r>
          </a:p>
        </p:txBody>
      </p:sp>
      <p:sp>
        <p:nvSpPr>
          <p:cNvPr id="373" name="Rectangle: Rounded Corners 372">
            <a:extLst>
              <a:ext uri="{FF2B5EF4-FFF2-40B4-BE49-F238E27FC236}">
                <a16:creationId xmlns:a16="http://schemas.microsoft.com/office/drawing/2014/main" id="{E34F34D9-A20A-4EBA-97E5-1CB1E0B7CCEB}"/>
              </a:ext>
            </a:extLst>
          </p:cNvPr>
          <p:cNvSpPr/>
          <p:nvPr/>
        </p:nvSpPr>
        <p:spPr>
          <a:xfrm>
            <a:off x="10767337" y="4338778"/>
            <a:ext cx="836230" cy="246372"/>
          </a:xfrm>
          <a:prstGeom prst="roundRect">
            <a:avLst/>
          </a:prstGeom>
          <a:solidFill>
            <a:srgbClr val="FFC000">
              <a:lumMod val="75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ESRI</a:t>
            </a:r>
          </a:p>
        </p:txBody>
      </p:sp>
      <p:sp>
        <p:nvSpPr>
          <p:cNvPr id="374" name="Rectangle: Rounded Corners 373">
            <a:extLst>
              <a:ext uri="{FF2B5EF4-FFF2-40B4-BE49-F238E27FC236}">
                <a16:creationId xmlns:a16="http://schemas.microsoft.com/office/drawing/2014/main" id="{48ADEF1F-9358-4043-BEFA-3601450CA37D}"/>
              </a:ext>
            </a:extLst>
          </p:cNvPr>
          <p:cNvSpPr/>
          <p:nvPr/>
        </p:nvSpPr>
        <p:spPr>
          <a:xfrm>
            <a:off x="10767337" y="5035614"/>
            <a:ext cx="836230" cy="246372"/>
          </a:xfrm>
          <a:prstGeom prst="roundRect">
            <a:avLst/>
          </a:prstGeom>
          <a:solidFill>
            <a:srgbClr val="70AD47">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err="1">
                <a:ln>
                  <a:noFill/>
                </a:ln>
                <a:solidFill>
                  <a:prstClr val="white"/>
                </a:solidFill>
                <a:effectLst/>
                <a:uLnTx/>
                <a:uFillTx/>
                <a:latin typeface="Calibri" panose="020F0502020204030204"/>
                <a:ea typeface="+mn-ea"/>
                <a:cs typeface="Arial" panose="020B0604020202020204" pitchFamily="34" charset="0"/>
              </a:rPr>
              <a:t>ArcFM</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pic>
        <p:nvPicPr>
          <p:cNvPr id="375" name="Google Shape;700;p59">
            <a:extLst>
              <a:ext uri="{FF2B5EF4-FFF2-40B4-BE49-F238E27FC236}">
                <a16:creationId xmlns:a16="http://schemas.microsoft.com/office/drawing/2014/main" id="{B17A4475-E74D-4B95-A7B2-E673131D0009}"/>
              </a:ext>
            </a:extLst>
          </p:cNvPr>
          <p:cNvPicPr preferRelativeResize="0"/>
          <p:nvPr/>
        </p:nvPicPr>
        <p:blipFill rotWithShape="1">
          <a:blip r:embed="rId2">
            <a:alphaModFix/>
          </a:blip>
          <a:srcRect/>
          <a:stretch/>
        </p:blipFill>
        <p:spPr>
          <a:xfrm>
            <a:off x="10107078" y="1593022"/>
            <a:ext cx="615730" cy="219601"/>
          </a:xfrm>
          <a:prstGeom prst="rect">
            <a:avLst/>
          </a:prstGeom>
          <a:noFill/>
          <a:ln>
            <a:noFill/>
          </a:ln>
        </p:spPr>
      </p:pic>
      <p:pic>
        <p:nvPicPr>
          <p:cNvPr id="376" name="Picture 2" descr="Image result for sap logo">
            <a:extLst>
              <a:ext uri="{FF2B5EF4-FFF2-40B4-BE49-F238E27FC236}">
                <a16:creationId xmlns:a16="http://schemas.microsoft.com/office/drawing/2014/main" id="{8F24936A-66A0-4C70-8269-14EC6DDDB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401" y="2281121"/>
            <a:ext cx="494175" cy="251839"/>
          </a:xfrm>
          <a:prstGeom prst="rect">
            <a:avLst/>
          </a:prstGeom>
          <a:noFill/>
          <a:extLst>
            <a:ext uri="{909E8E84-426E-40DD-AFC4-6F175D3DCCD1}">
              <a14:hiddenFill xmlns:a14="http://schemas.microsoft.com/office/drawing/2010/main">
                <a:solidFill>
                  <a:srgbClr val="FFFFFF"/>
                </a:solidFill>
              </a14:hiddenFill>
            </a:ext>
          </a:extLst>
        </p:spPr>
      </p:pic>
      <p:pic>
        <p:nvPicPr>
          <p:cNvPr id="377" name="Picture 2" descr="A close up of a logo&#10;&#10;Description generated with very high confidence">
            <a:extLst>
              <a:ext uri="{FF2B5EF4-FFF2-40B4-BE49-F238E27FC236}">
                <a16:creationId xmlns:a16="http://schemas.microsoft.com/office/drawing/2014/main" id="{66984007-490D-404C-95A8-6C62DFE6F1FA}"/>
              </a:ext>
            </a:extLst>
          </p:cNvPr>
          <p:cNvPicPr>
            <a:picLocks noChangeAspect="1"/>
          </p:cNvPicPr>
          <p:nvPr/>
        </p:nvPicPr>
        <p:blipFill>
          <a:blip r:embed="rId4"/>
          <a:stretch>
            <a:fillRect/>
          </a:stretch>
        </p:blipFill>
        <p:spPr>
          <a:xfrm>
            <a:off x="10173874" y="2946611"/>
            <a:ext cx="442876" cy="260447"/>
          </a:xfrm>
          <a:prstGeom prst="rect">
            <a:avLst/>
          </a:prstGeom>
        </p:spPr>
      </p:pic>
      <p:pic>
        <p:nvPicPr>
          <p:cNvPr id="378" name="Picture 2" descr="Image result for DNV GL logo">
            <a:extLst>
              <a:ext uri="{FF2B5EF4-FFF2-40B4-BE49-F238E27FC236}">
                <a16:creationId xmlns:a16="http://schemas.microsoft.com/office/drawing/2014/main" id="{1406B5C1-6CF8-4FFB-A162-75A9C0BEF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4648" y="3315241"/>
            <a:ext cx="568928" cy="253986"/>
          </a:xfrm>
          <a:prstGeom prst="rect">
            <a:avLst/>
          </a:prstGeom>
          <a:noFill/>
          <a:extLst>
            <a:ext uri="{909E8E84-426E-40DD-AFC4-6F175D3DCCD1}">
              <a14:hiddenFill xmlns:a14="http://schemas.microsoft.com/office/drawing/2010/main">
                <a:solidFill>
                  <a:srgbClr val="FFFFFF"/>
                </a:solidFill>
              </a14:hiddenFill>
            </a:ext>
          </a:extLst>
        </p:spPr>
      </p:pic>
      <p:pic>
        <p:nvPicPr>
          <p:cNvPr id="379" name="Picture 378">
            <a:extLst>
              <a:ext uri="{FF2B5EF4-FFF2-40B4-BE49-F238E27FC236}">
                <a16:creationId xmlns:a16="http://schemas.microsoft.com/office/drawing/2014/main" id="{60424BC9-5ACD-43AC-9525-560ED8BED47F}"/>
              </a:ext>
            </a:extLst>
          </p:cNvPr>
          <p:cNvPicPr>
            <a:picLocks noChangeAspect="1"/>
          </p:cNvPicPr>
          <p:nvPr/>
        </p:nvPicPr>
        <p:blipFill>
          <a:blip r:embed="rId6"/>
          <a:stretch>
            <a:fillRect/>
          </a:stretch>
        </p:blipFill>
        <p:spPr>
          <a:xfrm>
            <a:off x="10150608" y="3642519"/>
            <a:ext cx="485124" cy="246372"/>
          </a:xfrm>
          <a:prstGeom prst="rect">
            <a:avLst/>
          </a:prstGeom>
        </p:spPr>
      </p:pic>
      <p:pic>
        <p:nvPicPr>
          <p:cNvPr id="380" name="Picture 4" descr="Image result for Arc FM logo">
            <a:extLst>
              <a:ext uri="{FF2B5EF4-FFF2-40B4-BE49-F238E27FC236}">
                <a16:creationId xmlns:a16="http://schemas.microsoft.com/office/drawing/2014/main" id="{33079FEE-8A44-4C10-8566-E998D98FE2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9673" y="4972180"/>
            <a:ext cx="386994" cy="410072"/>
          </a:xfrm>
          <a:prstGeom prst="rect">
            <a:avLst/>
          </a:prstGeom>
          <a:noFill/>
          <a:extLst>
            <a:ext uri="{909E8E84-426E-40DD-AFC4-6F175D3DCCD1}">
              <a14:hiddenFill xmlns:a14="http://schemas.microsoft.com/office/drawing/2010/main">
                <a:solidFill>
                  <a:srgbClr val="FFFFFF"/>
                </a:solidFill>
              </a14:hiddenFill>
            </a:ext>
          </a:extLst>
        </p:spPr>
      </p:pic>
      <p:pic>
        <p:nvPicPr>
          <p:cNvPr id="381" name="Google Shape;697;p59">
            <a:extLst>
              <a:ext uri="{FF2B5EF4-FFF2-40B4-BE49-F238E27FC236}">
                <a16:creationId xmlns:a16="http://schemas.microsoft.com/office/drawing/2014/main" id="{EF53B681-D2EE-4FCC-9CA0-EA053456BB13}"/>
              </a:ext>
            </a:extLst>
          </p:cNvPr>
          <p:cNvPicPr preferRelativeResize="0"/>
          <p:nvPr/>
        </p:nvPicPr>
        <p:blipFill rotWithShape="1">
          <a:blip r:embed="rId8">
            <a:alphaModFix/>
          </a:blip>
          <a:srcRect/>
          <a:stretch/>
        </p:blipFill>
        <p:spPr>
          <a:xfrm>
            <a:off x="10059581" y="1900689"/>
            <a:ext cx="667178" cy="312286"/>
          </a:xfrm>
          <a:prstGeom prst="rect">
            <a:avLst/>
          </a:prstGeom>
          <a:noFill/>
          <a:ln>
            <a:noFill/>
          </a:ln>
        </p:spPr>
      </p:pic>
      <p:pic>
        <p:nvPicPr>
          <p:cNvPr id="382" name="Picture 381">
            <a:extLst>
              <a:ext uri="{FF2B5EF4-FFF2-40B4-BE49-F238E27FC236}">
                <a16:creationId xmlns:a16="http://schemas.microsoft.com/office/drawing/2014/main" id="{04BC36E7-C410-406E-9E77-D12BD7A6B22A}"/>
              </a:ext>
            </a:extLst>
          </p:cNvPr>
          <p:cNvPicPr>
            <a:picLocks noChangeAspect="1"/>
          </p:cNvPicPr>
          <p:nvPr/>
        </p:nvPicPr>
        <p:blipFill>
          <a:blip r:embed="rId9"/>
          <a:stretch>
            <a:fillRect/>
          </a:stretch>
        </p:blipFill>
        <p:spPr>
          <a:xfrm>
            <a:off x="9869140" y="2574830"/>
            <a:ext cx="837130" cy="292364"/>
          </a:xfrm>
          <a:prstGeom prst="rect">
            <a:avLst/>
          </a:prstGeom>
        </p:spPr>
      </p:pic>
      <p:pic>
        <p:nvPicPr>
          <p:cNvPr id="383" name="Picture 2" descr="Image result for mainframe logo">
            <a:extLst>
              <a:ext uri="{FF2B5EF4-FFF2-40B4-BE49-F238E27FC236}">
                <a16:creationId xmlns:a16="http://schemas.microsoft.com/office/drawing/2014/main" id="{49453489-5981-4855-8A04-609239A4DC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88157" y="3965232"/>
            <a:ext cx="715020" cy="271079"/>
          </a:xfrm>
          <a:prstGeom prst="rect">
            <a:avLst/>
          </a:prstGeom>
          <a:noFill/>
          <a:extLst>
            <a:ext uri="{909E8E84-426E-40DD-AFC4-6F175D3DCCD1}">
              <a14:hiddenFill xmlns:a14="http://schemas.microsoft.com/office/drawing/2010/main">
                <a:solidFill>
                  <a:srgbClr val="FFFFFF"/>
                </a:solidFill>
              </a14:hiddenFill>
            </a:ext>
          </a:extLst>
        </p:spPr>
      </p:pic>
      <p:pic>
        <p:nvPicPr>
          <p:cNvPr id="384" name="Picture 4" descr="A picture containing drawing&#10;&#10;Description generated with very high confidence">
            <a:extLst>
              <a:ext uri="{FF2B5EF4-FFF2-40B4-BE49-F238E27FC236}">
                <a16:creationId xmlns:a16="http://schemas.microsoft.com/office/drawing/2014/main" id="{AC09FBDA-1F97-43A6-BA19-E5CB77A60B53}"/>
              </a:ext>
            </a:extLst>
          </p:cNvPr>
          <p:cNvPicPr>
            <a:picLocks noChangeAspect="1"/>
          </p:cNvPicPr>
          <p:nvPr/>
        </p:nvPicPr>
        <p:blipFill>
          <a:blip r:embed="rId11"/>
          <a:stretch>
            <a:fillRect/>
          </a:stretch>
        </p:blipFill>
        <p:spPr>
          <a:xfrm>
            <a:off x="10017077" y="4312653"/>
            <a:ext cx="657180" cy="246372"/>
          </a:xfrm>
          <a:prstGeom prst="rect">
            <a:avLst/>
          </a:prstGeom>
        </p:spPr>
      </p:pic>
      <p:pic>
        <p:nvPicPr>
          <p:cNvPr id="385" name="Picture 384">
            <a:extLst>
              <a:ext uri="{FF2B5EF4-FFF2-40B4-BE49-F238E27FC236}">
                <a16:creationId xmlns:a16="http://schemas.microsoft.com/office/drawing/2014/main" id="{C69CFC5A-79BE-4714-A2DC-4A3A06FF52D0}"/>
              </a:ext>
            </a:extLst>
          </p:cNvPr>
          <p:cNvPicPr>
            <a:picLocks noChangeAspect="1"/>
          </p:cNvPicPr>
          <p:nvPr/>
        </p:nvPicPr>
        <p:blipFill>
          <a:blip r:embed="rId12"/>
          <a:stretch>
            <a:fillRect/>
          </a:stretch>
        </p:blipFill>
        <p:spPr>
          <a:xfrm>
            <a:off x="10108082" y="4668592"/>
            <a:ext cx="485775" cy="247650"/>
          </a:xfrm>
          <a:prstGeom prst="rect">
            <a:avLst/>
          </a:prstGeom>
        </p:spPr>
      </p:pic>
      <p:sp>
        <p:nvSpPr>
          <p:cNvPr id="386" name="Rectangle: Rounded Corners 385">
            <a:extLst>
              <a:ext uri="{FF2B5EF4-FFF2-40B4-BE49-F238E27FC236}">
                <a16:creationId xmlns:a16="http://schemas.microsoft.com/office/drawing/2014/main" id="{299CB2A9-5818-4F24-A324-94A5118791B9}"/>
              </a:ext>
            </a:extLst>
          </p:cNvPr>
          <p:cNvSpPr/>
          <p:nvPr/>
        </p:nvSpPr>
        <p:spPr>
          <a:xfrm>
            <a:off x="10764565" y="4687196"/>
            <a:ext cx="836230" cy="246372"/>
          </a:xfrm>
          <a:prstGeom prst="roundRect">
            <a:avLst/>
          </a:prstGeom>
          <a:solidFill>
            <a:srgbClr val="FFC000">
              <a:lumMod val="75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LEMUR</a:t>
            </a:r>
          </a:p>
        </p:txBody>
      </p:sp>
      <p:sp>
        <p:nvSpPr>
          <p:cNvPr id="387" name="Rectangle: Rounded Corners 386">
            <a:extLst>
              <a:ext uri="{FF2B5EF4-FFF2-40B4-BE49-F238E27FC236}">
                <a16:creationId xmlns:a16="http://schemas.microsoft.com/office/drawing/2014/main" id="{0215DE4D-5072-4F78-AED3-63E59C400C97}"/>
              </a:ext>
            </a:extLst>
          </p:cNvPr>
          <p:cNvSpPr/>
          <p:nvPr/>
        </p:nvSpPr>
        <p:spPr>
          <a:xfrm>
            <a:off x="10764565" y="5732451"/>
            <a:ext cx="836230" cy="246372"/>
          </a:xfrm>
          <a:prstGeom prst="roundRect">
            <a:avLst/>
          </a:prstGeom>
          <a:solidFill>
            <a:srgbClr val="ED7D31">
              <a:lumMod val="75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IDQ</a:t>
            </a:r>
          </a:p>
        </p:txBody>
      </p:sp>
      <p:sp>
        <p:nvSpPr>
          <p:cNvPr id="388" name="Rectangle: Rounded Corners 387">
            <a:extLst>
              <a:ext uri="{FF2B5EF4-FFF2-40B4-BE49-F238E27FC236}">
                <a16:creationId xmlns:a16="http://schemas.microsoft.com/office/drawing/2014/main" id="{4E506282-595B-4B41-88C7-56DC35B04988}"/>
              </a:ext>
            </a:extLst>
          </p:cNvPr>
          <p:cNvSpPr/>
          <p:nvPr/>
        </p:nvSpPr>
        <p:spPr>
          <a:xfrm>
            <a:off x="10764565" y="5384032"/>
            <a:ext cx="836230" cy="246372"/>
          </a:xfrm>
          <a:prstGeom prst="roundRect">
            <a:avLst/>
          </a:prstGeom>
          <a:solidFill>
            <a:srgbClr val="FF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Datahub</a:t>
            </a:r>
          </a:p>
        </p:txBody>
      </p:sp>
      <p:pic>
        <p:nvPicPr>
          <p:cNvPr id="389" name="Picture 388">
            <a:extLst>
              <a:ext uri="{FF2B5EF4-FFF2-40B4-BE49-F238E27FC236}">
                <a16:creationId xmlns:a16="http://schemas.microsoft.com/office/drawing/2014/main" id="{16209AA8-7F4C-4D1D-9F18-D9A35AB5FBC3}"/>
              </a:ext>
            </a:extLst>
          </p:cNvPr>
          <p:cNvPicPr>
            <a:picLocks noChangeAspect="1"/>
          </p:cNvPicPr>
          <p:nvPr/>
        </p:nvPicPr>
        <p:blipFill>
          <a:blip r:embed="rId13"/>
          <a:stretch>
            <a:fillRect/>
          </a:stretch>
        </p:blipFill>
        <p:spPr>
          <a:xfrm>
            <a:off x="9804571" y="5414498"/>
            <a:ext cx="918237" cy="201705"/>
          </a:xfrm>
          <a:prstGeom prst="rect">
            <a:avLst/>
          </a:prstGeom>
        </p:spPr>
      </p:pic>
      <p:pic>
        <p:nvPicPr>
          <p:cNvPr id="390" name="Picture 389">
            <a:extLst>
              <a:ext uri="{FF2B5EF4-FFF2-40B4-BE49-F238E27FC236}">
                <a16:creationId xmlns:a16="http://schemas.microsoft.com/office/drawing/2014/main" id="{9D9ACB6E-B32B-4D31-9D24-ABBE688CF856}"/>
              </a:ext>
            </a:extLst>
          </p:cNvPr>
          <p:cNvPicPr>
            <a:picLocks noChangeAspect="1"/>
          </p:cNvPicPr>
          <p:nvPr/>
        </p:nvPicPr>
        <p:blipFill>
          <a:blip r:embed="rId14"/>
          <a:stretch>
            <a:fillRect/>
          </a:stretch>
        </p:blipFill>
        <p:spPr>
          <a:xfrm>
            <a:off x="9950955" y="5656425"/>
            <a:ext cx="673500" cy="409461"/>
          </a:xfrm>
          <a:prstGeom prst="rect">
            <a:avLst/>
          </a:prstGeom>
        </p:spPr>
      </p:pic>
      <p:sp>
        <p:nvSpPr>
          <p:cNvPr id="136" name="Google Shape;361;p54">
            <a:extLst>
              <a:ext uri="{FF2B5EF4-FFF2-40B4-BE49-F238E27FC236}">
                <a16:creationId xmlns:a16="http://schemas.microsoft.com/office/drawing/2014/main" id="{DC22BC11-DF24-4B2E-89B0-EB56FF8F9FE7}"/>
              </a:ext>
            </a:extLst>
          </p:cNvPr>
          <p:cNvSpPr txBox="1">
            <a:spLocks/>
          </p:cNvSpPr>
          <p:nvPr/>
        </p:nvSpPr>
        <p:spPr>
          <a:xfrm>
            <a:off x="592664" y="674688"/>
            <a:ext cx="10985400" cy="52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5800"/>
              <a:buFont typeface="Arial"/>
              <a:buNone/>
              <a:defRPr sz="3955"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5800"/>
              <a:buFont typeface="Arial"/>
              <a:buNone/>
              <a:defRPr sz="3955"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5800"/>
              <a:buFont typeface="Arial"/>
              <a:buNone/>
              <a:defRPr sz="3955"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5800"/>
              <a:buFont typeface="Arial"/>
              <a:buNone/>
              <a:defRPr sz="3955"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5800"/>
              <a:buFont typeface="Arial"/>
              <a:buNone/>
              <a:defRPr sz="3955"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79C1"/>
              </a:buClr>
              <a:buSzPts val="5800"/>
              <a:buFont typeface="Arial"/>
              <a:buNone/>
              <a:defRPr sz="3955" b="1" i="0" u="none" strike="noStrike" cap="none">
                <a:solidFill>
                  <a:srgbClr val="0079C1"/>
                </a:solidFill>
                <a:latin typeface="Arial"/>
                <a:ea typeface="Arial"/>
                <a:cs typeface="Arial"/>
                <a:sym typeface="Arial"/>
              </a:defRPr>
            </a:lvl6pPr>
            <a:lvl7pPr marR="0" lvl="6" algn="ctr" rtl="0">
              <a:lnSpc>
                <a:spcPct val="100000"/>
              </a:lnSpc>
              <a:spcBef>
                <a:spcPts val="0"/>
              </a:spcBef>
              <a:spcAft>
                <a:spcPts val="0"/>
              </a:spcAft>
              <a:buClr>
                <a:srgbClr val="0079C1"/>
              </a:buClr>
              <a:buSzPts val="5800"/>
              <a:buFont typeface="Arial"/>
              <a:buNone/>
              <a:defRPr sz="3955" b="1" i="0" u="none" strike="noStrike" cap="none">
                <a:solidFill>
                  <a:srgbClr val="0079C1"/>
                </a:solidFill>
                <a:latin typeface="Arial"/>
                <a:ea typeface="Arial"/>
                <a:cs typeface="Arial"/>
                <a:sym typeface="Arial"/>
              </a:defRPr>
            </a:lvl7pPr>
            <a:lvl8pPr marR="0" lvl="7" algn="ctr" rtl="0">
              <a:lnSpc>
                <a:spcPct val="100000"/>
              </a:lnSpc>
              <a:spcBef>
                <a:spcPts val="0"/>
              </a:spcBef>
              <a:spcAft>
                <a:spcPts val="0"/>
              </a:spcAft>
              <a:buClr>
                <a:srgbClr val="0079C1"/>
              </a:buClr>
              <a:buSzPts val="5800"/>
              <a:buFont typeface="Arial"/>
              <a:buNone/>
              <a:defRPr sz="3955" b="1" i="0" u="none" strike="noStrike" cap="none">
                <a:solidFill>
                  <a:srgbClr val="0079C1"/>
                </a:solidFill>
                <a:latin typeface="Arial"/>
                <a:ea typeface="Arial"/>
                <a:cs typeface="Arial"/>
                <a:sym typeface="Arial"/>
              </a:defRPr>
            </a:lvl8pPr>
            <a:lvl9pPr marR="0" lvl="8" algn="ctr" rtl="0">
              <a:lnSpc>
                <a:spcPct val="100000"/>
              </a:lnSpc>
              <a:spcBef>
                <a:spcPts val="0"/>
              </a:spcBef>
              <a:spcAft>
                <a:spcPts val="0"/>
              </a:spcAft>
              <a:buClr>
                <a:srgbClr val="0079C1"/>
              </a:buClr>
              <a:buSzPts val="5800"/>
              <a:buFont typeface="Arial"/>
              <a:buNone/>
              <a:defRPr sz="3955" b="1" i="0" u="none" strike="noStrike" cap="none">
                <a:solidFill>
                  <a:srgbClr val="0079C1"/>
                </a:solidFill>
                <a:latin typeface="Arial"/>
                <a:ea typeface="Arial"/>
                <a:cs typeface="Arial"/>
                <a:sym typeface="Arial"/>
              </a:defRPr>
            </a:lvl9pPr>
          </a:lstStyle>
          <a:p>
            <a:pPr algn="l"/>
            <a:r>
              <a:rPr lang="en-US" sz="2800"/>
              <a:t>GBE Capability Model</a:t>
            </a:r>
          </a:p>
        </p:txBody>
      </p:sp>
    </p:spTree>
    <p:extLst>
      <p:ext uri="{BB962C8B-B14F-4D97-AF65-F5344CB8AC3E}">
        <p14:creationId xmlns:p14="http://schemas.microsoft.com/office/powerpoint/2010/main" val="15341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285"/>
                                        </p:tgtEl>
                                        <p:attrNameLst>
                                          <p:attrName>fillcolor</p:attrName>
                                        </p:attrNameLst>
                                      </p:cBhvr>
                                      <p:to>
                                        <a:srgbClr val="C00000"/>
                                      </p:to>
                                    </p:animClr>
                                    <p:set>
                                      <p:cBhvr>
                                        <p:cTn id="7" dur="250" fill="hold"/>
                                        <p:tgtEl>
                                          <p:spTgt spid="285"/>
                                        </p:tgtEl>
                                        <p:attrNameLst>
                                          <p:attrName>fill.type</p:attrName>
                                        </p:attrNameLst>
                                      </p:cBhvr>
                                      <p:to>
                                        <p:strVal val="solid"/>
                                      </p:to>
                                    </p:set>
                                    <p:set>
                                      <p:cBhvr>
                                        <p:cTn id="8" dur="250" fill="hold"/>
                                        <p:tgtEl>
                                          <p:spTgt spid="28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50" fill="hold"/>
                                        <p:tgtEl>
                                          <p:spTgt spid="342"/>
                                        </p:tgtEl>
                                        <p:attrNameLst>
                                          <p:attrName>fillcolor</p:attrName>
                                        </p:attrNameLst>
                                      </p:cBhvr>
                                      <p:to>
                                        <a:srgbClr val="C00000"/>
                                      </p:to>
                                    </p:animClr>
                                    <p:set>
                                      <p:cBhvr>
                                        <p:cTn id="11" dur="250" fill="hold"/>
                                        <p:tgtEl>
                                          <p:spTgt spid="342"/>
                                        </p:tgtEl>
                                        <p:attrNameLst>
                                          <p:attrName>fill.type</p:attrName>
                                        </p:attrNameLst>
                                      </p:cBhvr>
                                      <p:to>
                                        <p:strVal val="solid"/>
                                      </p:to>
                                    </p:set>
                                    <p:set>
                                      <p:cBhvr>
                                        <p:cTn id="12" dur="250" fill="hold"/>
                                        <p:tgtEl>
                                          <p:spTgt spid="342"/>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50" fill="hold"/>
                                        <p:tgtEl>
                                          <p:spTgt spid="323"/>
                                        </p:tgtEl>
                                        <p:attrNameLst>
                                          <p:attrName>fillcolor</p:attrName>
                                        </p:attrNameLst>
                                      </p:cBhvr>
                                      <p:to>
                                        <a:srgbClr val="C00000"/>
                                      </p:to>
                                    </p:animClr>
                                    <p:set>
                                      <p:cBhvr>
                                        <p:cTn id="15" dur="250" fill="hold"/>
                                        <p:tgtEl>
                                          <p:spTgt spid="323"/>
                                        </p:tgtEl>
                                        <p:attrNameLst>
                                          <p:attrName>fill.type</p:attrName>
                                        </p:attrNameLst>
                                      </p:cBhvr>
                                      <p:to>
                                        <p:strVal val="solid"/>
                                      </p:to>
                                    </p:set>
                                    <p:set>
                                      <p:cBhvr>
                                        <p:cTn id="16" dur="250" fill="hold"/>
                                        <p:tgtEl>
                                          <p:spTgt spid="323"/>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50" fill="hold"/>
                                        <p:tgtEl>
                                          <p:spTgt spid="343"/>
                                        </p:tgtEl>
                                        <p:attrNameLst>
                                          <p:attrName>fillcolor</p:attrName>
                                        </p:attrNameLst>
                                      </p:cBhvr>
                                      <p:to>
                                        <a:srgbClr val="C00000"/>
                                      </p:to>
                                    </p:animClr>
                                    <p:set>
                                      <p:cBhvr>
                                        <p:cTn id="19" dur="250" fill="hold"/>
                                        <p:tgtEl>
                                          <p:spTgt spid="343"/>
                                        </p:tgtEl>
                                        <p:attrNameLst>
                                          <p:attrName>fill.type</p:attrName>
                                        </p:attrNameLst>
                                      </p:cBhvr>
                                      <p:to>
                                        <p:strVal val="solid"/>
                                      </p:to>
                                    </p:set>
                                    <p:set>
                                      <p:cBhvr>
                                        <p:cTn id="20" dur="250" fill="hold"/>
                                        <p:tgtEl>
                                          <p:spTgt spid="343"/>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50" fill="hold"/>
                                        <p:tgtEl>
                                          <p:spTgt spid="324"/>
                                        </p:tgtEl>
                                        <p:attrNameLst>
                                          <p:attrName>fillcolor</p:attrName>
                                        </p:attrNameLst>
                                      </p:cBhvr>
                                      <p:to>
                                        <a:srgbClr val="C00000"/>
                                      </p:to>
                                    </p:animClr>
                                    <p:set>
                                      <p:cBhvr>
                                        <p:cTn id="23" dur="250" fill="hold"/>
                                        <p:tgtEl>
                                          <p:spTgt spid="324"/>
                                        </p:tgtEl>
                                        <p:attrNameLst>
                                          <p:attrName>fill.type</p:attrName>
                                        </p:attrNameLst>
                                      </p:cBhvr>
                                      <p:to>
                                        <p:strVal val="solid"/>
                                      </p:to>
                                    </p:set>
                                    <p:set>
                                      <p:cBhvr>
                                        <p:cTn id="24" dur="250" fill="hold"/>
                                        <p:tgtEl>
                                          <p:spTgt spid="324"/>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50" fill="hold"/>
                                        <p:tgtEl>
                                          <p:spTgt spid="334"/>
                                        </p:tgtEl>
                                        <p:attrNameLst>
                                          <p:attrName>fillcolor</p:attrName>
                                        </p:attrNameLst>
                                      </p:cBhvr>
                                      <p:to>
                                        <a:srgbClr val="C00000"/>
                                      </p:to>
                                    </p:animClr>
                                    <p:set>
                                      <p:cBhvr>
                                        <p:cTn id="27" dur="250" fill="hold"/>
                                        <p:tgtEl>
                                          <p:spTgt spid="334"/>
                                        </p:tgtEl>
                                        <p:attrNameLst>
                                          <p:attrName>fill.type</p:attrName>
                                        </p:attrNameLst>
                                      </p:cBhvr>
                                      <p:to>
                                        <p:strVal val="solid"/>
                                      </p:to>
                                    </p:set>
                                    <p:set>
                                      <p:cBhvr>
                                        <p:cTn id="28" dur="250" fill="hold"/>
                                        <p:tgtEl>
                                          <p:spTgt spid="334"/>
                                        </p:tgtEl>
                                        <p:attrNameLst>
                                          <p:attrName>fill.on</p:attrName>
                                        </p:attrNameLst>
                                      </p:cBhvr>
                                      <p:to>
                                        <p:strVal val="true"/>
                                      </p:to>
                                    </p:set>
                                  </p:childTnLst>
                                </p:cTn>
                              </p:par>
                              <p:par>
                                <p:cTn id="29" presetID="2" presetClass="entr" presetSubtype="4" fill="hold" grpId="0" nodeType="withEffect">
                                  <p:stCondLst>
                                    <p:cond delay="0"/>
                                  </p:stCondLst>
                                  <p:childTnLst>
                                    <p:set>
                                      <p:cBhvr>
                                        <p:cTn id="30" dur="1" fill="hold">
                                          <p:stCondLst>
                                            <p:cond delay="0"/>
                                          </p:stCondLst>
                                        </p:cTn>
                                        <p:tgtEl>
                                          <p:spTgt spid="365"/>
                                        </p:tgtEl>
                                        <p:attrNameLst>
                                          <p:attrName>style.visibility</p:attrName>
                                        </p:attrNameLst>
                                      </p:cBhvr>
                                      <p:to>
                                        <p:strVal val="visible"/>
                                      </p:to>
                                    </p:set>
                                    <p:anim calcmode="lin" valueType="num">
                                      <p:cBhvr additive="base">
                                        <p:cTn id="31" dur="500" fill="hold"/>
                                        <p:tgtEl>
                                          <p:spTgt spid="365"/>
                                        </p:tgtEl>
                                        <p:attrNameLst>
                                          <p:attrName>ppt_x</p:attrName>
                                        </p:attrNameLst>
                                      </p:cBhvr>
                                      <p:tavLst>
                                        <p:tav tm="0">
                                          <p:val>
                                            <p:strVal val="#ppt_x"/>
                                          </p:val>
                                        </p:tav>
                                        <p:tav tm="100000">
                                          <p:val>
                                            <p:strVal val="#ppt_x"/>
                                          </p:val>
                                        </p:tav>
                                      </p:tavLst>
                                    </p:anim>
                                    <p:anim calcmode="lin" valueType="num">
                                      <p:cBhvr additive="base">
                                        <p:cTn id="32" dur="500" fill="hold"/>
                                        <p:tgtEl>
                                          <p:spTgt spid="365"/>
                                        </p:tgtEl>
                                        <p:attrNameLst>
                                          <p:attrName>ppt_y</p:attrName>
                                        </p:attrNameLst>
                                      </p:cBhvr>
                                      <p:tavLst>
                                        <p:tav tm="0">
                                          <p:val>
                                            <p:strVal val="1+#ppt_h/2"/>
                                          </p:val>
                                        </p:tav>
                                        <p:tav tm="100000">
                                          <p:val>
                                            <p:strVal val="#ppt_y"/>
                                          </p:val>
                                        </p:tav>
                                      </p:tavLst>
                                    </p:anim>
                                  </p:childTnLst>
                                </p:cTn>
                              </p:par>
                              <p:par>
                                <p:cTn id="33" presetID="1" presetClass="emph" presetSubtype="2" fill="hold" nodeType="withEffect">
                                  <p:stCondLst>
                                    <p:cond delay="0"/>
                                  </p:stCondLst>
                                  <p:childTnLst>
                                    <p:animClr clrSpc="rgb" dir="cw">
                                      <p:cBhvr>
                                        <p:cTn id="34" dur="250" fill="hold"/>
                                        <p:tgtEl>
                                          <p:spTgt spid="281"/>
                                        </p:tgtEl>
                                        <p:attrNameLst>
                                          <p:attrName>fillcolor</p:attrName>
                                        </p:attrNameLst>
                                      </p:cBhvr>
                                      <p:to>
                                        <a:srgbClr val="C00000"/>
                                      </p:to>
                                    </p:animClr>
                                    <p:set>
                                      <p:cBhvr>
                                        <p:cTn id="35" dur="250" fill="hold"/>
                                        <p:tgtEl>
                                          <p:spTgt spid="281"/>
                                        </p:tgtEl>
                                        <p:attrNameLst>
                                          <p:attrName>fill.type</p:attrName>
                                        </p:attrNameLst>
                                      </p:cBhvr>
                                      <p:to>
                                        <p:strVal val="solid"/>
                                      </p:to>
                                    </p:set>
                                    <p:set>
                                      <p:cBhvr>
                                        <p:cTn id="36" dur="250" fill="hold"/>
                                        <p:tgtEl>
                                          <p:spTgt spid="281"/>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38"/>
                                        </p:tgtEl>
                                        <p:attrNameLst>
                                          <p:attrName>fillcolor</p:attrName>
                                        </p:attrNameLst>
                                      </p:cBhvr>
                                      <p:to>
                                        <a:srgbClr val="C00000"/>
                                      </p:to>
                                    </p:animClr>
                                    <p:set>
                                      <p:cBhvr>
                                        <p:cTn id="39" dur="250" fill="hold"/>
                                        <p:tgtEl>
                                          <p:spTgt spid="338"/>
                                        </p:tgtEl>
                                        <p:attrNameLst>
                                          <p:attrName>fill.type</p:attrName>
                                        </p:attrNameLst>
                                      </p:cBhvr>
                                      <p:to>
                                        <p:strVal val="solid"/>
                                      </p:to>
                                    </p:set>
                                    <p:set>
                                      <p:cBhvr>
                                        <p:cTn id="40" dur="250" fill="hold"/>
                                        <p:tgtEl>
                                          <p:spTgt spid="338"/>
                                        </p:tgtEl>
                                        <p:attrNameLst>
                                          <p:attrName>fill.on</p:attrName>
                                        </p:attrNameLst>
                                      </p:cBhvr>
                                      <p:to>
                                        <p:strVal val="true"/>
                                      </p:to>
                                    </p:set>
                                  </p:childTnLst>
                                </p:cTn>
                              </p:par>
                              <p:par>
                                <p:cTn id="41" presetID="2" presetClass="entr" presetSubtype="4" fill="hold" nodeType="withEffect">
                                  <p:stCondLst>
                                    <p:cond delay="0"/>
                                  </p:stCondLst>
                                  <p:childTnLst>
                                    <p:set>
                                      <p:cBhvr>
                                        <p:cTn id="42" dur="1" fill="hold">
                                          <p:stCondLst>
                                            <p:cond delay="0"/>
                                          </p:stCondLst>
                                        </p:cTn>
                                        <p:tgtEl>
                                          <p:spTgt spid="375"/>
                                        </p:tgtEl>
                                        <p:attrNameLst>
                                          <p:attrName>style.visibility</p:attrName>
                                        </p:attrNameLst>
                                      </p:cBhvr>
                                      <p:to>
                                        <p:strVal val="visible"/>
                                      </p:to>
                                    </p:set>
                                    <p:anim calcmode="lin" valueType="num">
                                      <p:cBhvr additive="base">
                                        <p:cTn id="43" dur="500" fill="hold"/>
                                        <p:tgtEl>
                                          <p:spTgt spid="375"/>
                                        </p:tgtEl>
                                        <p:attrNameLst>
                                          <p:attrName>ppt_x</p:attrName>
                                        </p:attrNameLst>
                                      </p:cBhvr>
                                      <p:tavLst>
                                        <p:tav tm="0">
                                          <p:val>
                                            <p:strVal val="#ppt_x"/>
                                          </p:val>
                                        </p:tav>
                                        <p:tav tm="100000">
                                          <p:val>
                                            <p:strVal val="#ppt_x"/>
                                          </p:val>
                                        </p:tav>
                                      </p:tavLst>
                                    </p:anim>
                                    <p:anim calcmode="lin" valueType="num">
                                      <p:cBhvr additive="base">
                                        <p:cTn id="44" dur="500" fill="hold"/>
                                        <p:tgtEl>
                                          <p:spTgt spid="375"/>
                                        </p:tgtEl>
                                        <p:attrNameLst>
                                          <p:attrName>ppt_y</p:attrName>
                                        </p:attrNameLst>
                                      </p:cBhvr>
                                      <p:tavLst>
                                        <p:tav tm="0">
                                          <p:val>
                                            <p:strVal val="1+#ppt_h/2"/>
                                          </p:val>
                                        </p:tav>
                                        <p:tav tm="100000">
                                          <p:val>
                                            <p:strVal val="#ppt_y"/>
                                          </p:val>
                                        </p:tav>
                                      </p:tavLst>
                                    </p:anim>
                                  </p:childTnLst>
                                </p:cTn>
                              </p:par>
                              <p:par>
                                <p:cTn id="45" presetID="1" presetClass="emph" presetSubtype="2" fill="hold" nodeType="withEffect">
                                  <p:stCondLst>
                                    <p:cond delay="0"/>
                                  </p:stCondLst>
                                  <p:childTnLst>
                                    <p:animClr clrSpc="rgb" dir="cw">
                                      <p:cBhvr>
                                        <p:cTn id="46" dur="250" fill="hold"/>
                                        <p:tgtEl>
                                          <p:spTgt spid="282"/>
                                        </p:tgtEl>
                                        <p:attrNameLst>
                                          <p:attrName>fillcolor</p:attrName>
                                        </p:attrNameLst>
                                      </p:cBhvr>
                                      <p:to>
                                        <a:srgbClr val="C00000"/>
                                      </p:to>
                                    </p:animClr>
                                    <p:set>
                                      <p:cBhvr>
                                        <p:cTn id="47" dur="250" fill="hold"/>
                                        <p:tgtEl>
                                          <p:spTgt spid="282"/>
                                        </p:tgtEl>
                                        <p:attrNameLst>
                                          <p:attrName>fill.type</p:attrName>
                                        </p:attrNameLst>
                                      </p:cBhvr>
                                      <p:to>
                                        <p:strVal val="solid"/>
                                      </p:to>
                                    </p:set>
                                    <p:set>
                                      <p:cBhvr>
                                        <p:cTn id="48" dur="250" fill="hold"/>
                                        <p:tgtEl>
                                          <p:spTgt spid="282"/>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50" fill="hold"/>
                                        <p:tgtEl>
                                          <p:spTgt spid="304"/>
                                        </p:tgtEl>
                                        <p:attrNameLst>
                                          <p:attrName>fillcolor</p:attrName>
                                        </p:attrNameLst>
                                      </p:cBhvr>
                                      <p:to>
                                        <a:srgbClr val="C00000"/>
                                      </p:to>
                                    </p:animClr>
                                    <p:set>
                                      <p:cBhvr>
                                        <p:cTn id="51" dur="250" fill="hold"/>
                                        <p:tgtEl>
                                          <p:spTgt spid="304"/>
                                        </p:tgtEl>
                                        <p:attrNameLst>
                                          <p:attrName>fill.type</p:attrName>
                                        </p:attrNameLst>
                                      </p:cBhvr>
                                      <p:to>
                                        <p:strVal val="solid"/>
                                      </p:to>
                                    </p:set>
                                    <p:set>
                                      <p:cBhvr>
                                        <p:cTn id="52" dur="250" fill="hold"/>
                                        <p:tgtEl>
                                          <p:spTgt spid="304"/>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250" fill="hold"/>
                                        <p:tgtEl>
                                          <p:spTgt spid="306"/>
                                        </p:tgtEl>
                                        <p:attrNameLst>
                                          <p:attrName>fillcolor</p:attrName>
                                        </p:attrNameLst>
                                      </p:cBhvr>
                                      <p:to>
                                        <a:srgbClr val="C00000"/>
                                      </p:to>
                                    </p:animClr>
                                    <p:set>
                                      <p:cBhvr>
                                        <p:cTn id="55" dur="250" fill="hold"/>
                                        <p:tgtEl>
                                          <p:spTgt spid="306"/>
                                        </p:tgtEl>
                                        <p:attrNameLst>
                                          <p:attrName>fill.type</p:attrName>
                                        </p:attrNameLst>
                                      </p:cBhvr>
                                      <p:to>
                                        <p:strVal val="solid"/>
                                      </p:to>
                                    </p:set>
                                    <p:set>
                                      <p:cBhvr>
                                        <p:cTn id="56" dur="250" fill="hold"/>
                                        <p:tgtEl>
                                          <p:spTgt spid="30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50" fill="hold"/>
                                        <p:tgtEl>
                                          <p:spTgt spid="280"/>
                                        </p:tgtEl>
                                        <p:attrNameLst>
                                          <p:attrName>fillcolor</p:attrName>
                                        </p:attrNameLst>
                                      </p:cBhvr>
                                      <p:to>
                                        <a:srgbClr val="1798C1"/>
                                      </p:to>
                                    </p:animClr>
                                    <p:set>
                                      <p:cBhvr>
                                        <p:cTn id="61" dur="250" fill="hold"/>
                                        <p:tgtEl>
                                          <p:spTgt spid="280"/>
                                        </p:tgtEl>
                                        <p:attrNameLst>
                                          <p:attrName>fill.type</p:attrName>
                                        </p:attrNameLst>
                                      </p:cBhvr>
                                      <p:to>
                                        <p:strVal val="solid"/>
                                      </p:to>
                                    </p:set>
                                    <p:set>
                                      <p:cBhvr>
                                        <p:cTn id="62" dur="250" fill="hold"/>
                                        <p:tgtEl>
                                          <p:spTgt spid="280"/>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50" fill="hold"/>
                                        <p:tgtEl>
                                          <p:spTgt spid="351"/>
                                        </p:tgtEl>
                                        <p:attrNameLst>
                                          <p:attrName>fillcolor</p:attrName>
                                        </p:attrNameLst>
                                      </p:cBhvr>
                                      <p:to>
                                        <a:srgbClr val="1798C1"/>
                                      </p:to>
                                    </p:animClr>
                                    <p:set>
                                      <p:cBhvr>
                                        <p:cTn id="65" dur="250" fill="hold"/>
                                        <p:tgtEl>
                                          <p:spTgt spid="351"/>
                                        </p:tgtEl>
                                        <p:attrNameLst>
                                          <p:attrName>fill.type</p:attrName>
                                        </p:attrNameLst>
                                      </p:cBhvr>
                                      <p:to>
                                        <p:strVal val="solid"/>
                                      </p:to>
                                    </p:set>
                                    <p:set>
                                      <p:cBhvr>
                                        <p:cTn id="66" dur="250" fill="hold"/>
                                        <p:tgtEl>
                                          <p:spTgt spid="351"/>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250" fill="hold"/>
                                        <p:tgtEl>
                                          <p:spTgt spid="332"/>
                                        </p:tgtEl>
                                        <p:attrNameLst>
                                          <p:attrName>fillcolor</p:attrName>
                                        </p:attrNameLst>
                                      </p:cBhvr>
                                      <p:to>
                                        <a:srgbClr val="1798C1"/>
                                      </p:to>
                                    </p:animClr>
                                    <p:set>
                                      <p:cBhvr>
                                        <p:cTn id="69" dur="250" fill="hold"/>
                                        <p:tgtEl>
                                          <p:spTgt spid="332"/>
                                        </p:tgtEl>
                                        <p:attrNameLst>
                                          <p:attrName>fill.type</p:attrName>
                                        </p:attrNameLst>
                                      </p:cBhvr>
                                      <p:to>
                                        <p:strVal val="solid"/>
                                      </p:to>
                                    </p:set>
                                    <p:set>
                                      <p:cBhvr>
                                        <p:cTn id="70" dur="250" fill="hold"/>
                                        <p:tgtEl>
                                          <p:spTgt spid="332"/>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276"/>
                                        </p:tgtEl>
                                        <p:attrNameLst>
                                          <p:attrName>fillcolor</p:attrName>
                                        </p:attrNameLst>
                                      </p:cBhvr>
                                      <p:to>
                                        <a:srgbClr val="1798C1"/>
                                      </p:to>
                                    </p:animClr>
                                    <p:set>
                                      <p:cBhvr>
                                        <p:cTn id="73" dur="500" fill="hold"/>
                                        <p:tgtEl>
                                          <p:spTgt spid="276"/>
                                        </p:tgtEl>
                                        <p:attrNameLst>
                                          <p:attrName>fill.type</p:attrName>
                                        </p:attrNameLst>
                                      </p:cBhvr>
                                      <p:to>
                                        <p:strVal val="solid"/>
                                      </p:to>
                                    </p:set>
                                    <p:set>
                                      <p:cBhvr>
                                        <p:cTn id="74" dur="500" fill="hold"/>
                                        <p:tgtEl>
                                          <p:spTgt spid="276"/>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250" fill="hold"/>
                                        <p:tgtEl>
                                          <p:spTgt spid="300"/>
                                        </p:tgtEl>
                                        <p:attrNameLst>
                                          <p:attrName>fillcolor</p:attrName>
                                        </p:attrNameLst>
                                      </p:cBhvr>
                                      <p:to>
                                        <a:srgbClr val="1798C1"/>
                                      </p:to>
                                    </p:animClr>
                                    <p:set>
                                      <p:cBhvr>
                                        <p:cTn id="77" dur="250" fill="hold"/>
                                        <p:tgtEl>
                                          <p:spTgt spid="300"/>
                                        </p:tgtEl>
                                        <p:attrNameLst>
                                          <p:attrName>fill.type</p:attrName>
                                        </p:attrNameLst>
                                      </p:cBhvr>
                                      <p:to>
                                        <p:strVal val="solid"/>
                                      </p:to>
                                    </p:set>
                                    <p:set>
                                      <p:cBhvr>
                                        <p:cTn id="78" dur="250" fill="hold"/>
                                        <p:tgtEl>
                                          <p:spTgt spid="300"/>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250" fill="hold"/>
                                        <p:tgtEl>
                                          <p:spTgt spid="327"/>
                                        </p:tgtEl>
                                        <p:attrNameLst>
                                          <p:attrName>fillcolor</p:attrName>
                                        </p:attrNameLst>
                                      </p:cBhvr>
                                      <p:to>
                                        <a:srgbClr val="1798C1"/>
                                      </p:to>
                                    </p:animClr>
                                    <p:set>
                                      <p:cBhvr>
                                        <p:cTn id="81" dur="250" fill="hold"/>
                                        <p:tgtEl>
                                          <p:spTgt spid="327"/>
                                        </p:tgtEl>
                                        <p:attrNameLst>
                                          <p:attrName>fill.type</p:attrName>
                                        </p:attrNameLst>
                                      </p:cBhvr>
                                      <p:to>
                                        <p:strVal val="solid"/>
                                      </p:to>
                                    </p:set>
                                    <p:set>
                                      <p:cBhvr>
                                        <p:cTn id="82" dur="250" fill="hold"/>
                                        <p:tgtEl>
                                          <p:spTgt spid="327"/>
                                        </p:tgtEl>
                                        <p:attrNameLst>
                                          <p:attrName>fill.on</p:attrName>
                                        </p:attrNameLst>
                                      </p:cBhvr>
                                      <p:to>
                                        <p:strVal val="true"/>
                                      </p:to>
                                    </p:set>
                                  </p:childTnLst>
                                </p:cTn>
                              </p:par>
                              <p:par>
                                <p:cTn id="83" presetID="2" presetClass="entr" presetSubtype="4" fill="hold" grpId="0" nodeType="withEffect">
                                  <p:stCondLst>
                                    <p:cond delay="0"/>
                                  </p:stCondLst>
                                  <p:childTnLst>
                                    <p:set>
                                      <p:cBhvr>
                                        <p:cTn id="84" dur="1" fill="hold">
                                          <p:stCondLst>
                                            <p:cond delay="0"/>
                                          </p:stCondLst>
                                        </p:cTn>
                                        <p:tgtEl>
                                          <p:spTgt spid="366"/>
                                        </p:tgtEl>
                                        <p:attrNameLst>
                                          <p:attrName>style.visibility</p:attrName>
                                        </p:attrNameLst>
                                      </p:cBhvr>
                                      <p:to>
                                        <p:strVal val="visible"/>
                                      </p:to>
                                    </p:set>
                                    <p:anim calcmode="lin" valueType="num">
                                      <p:cBhvr additive="base">
                                        <p:cTn id="85" dur="500" fill="hold"/>
                                        <p:tgtEl>
                                          <p:spTgt spid="366"/>
                                        </p:tgtEl>
                                        <p:attrNameLst>
                                          <p:attrName>ppt_x</p:attrName>
                                        </p:attrNameLst>
                                      </p:cBhvr>
                                      <p:tavLst>
                                        <p:tav tm="0">
                                          <p:val>
                                            <p:strVal val="#ppt_x"/>
                                          </p:val>
                                        </p:tav>
                                        <p:tav tm="100000">
                                          <p:val>
                                            <p:strVal val="#ppt_x"/>
                                          </p:val>
                                        </p:tav>
                                      </p:tavLst>
                                    </p:anim>
                                    <p:anim calcmode="lin" valueType="num">
                                      <p:cBhvr additive="base">
                                        <p:cTn id="86" dur="500" fill="hold"/>
                                        <p:tgtEl>
                                          <p:spTgt spid="36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81"/>
                                        </p:tgtEl>
                                        <p:attrNameLst>
                                          <p:attrName>style.visibility</p:attrName>
                                        </p:attrNameLst>
                                      </p:cBhvr>
                                      <p:to>
                                        <p:strVal val="visible"/>
                                      </p:to>
                                    </p:set>
                                    <p:anim calcmode="lin" valueType="num">
                                      <p:cBhvr additive="base">
                                        <p:cTn id="89" dur="500" fill="hold"/>
                                        <p:tgtEl>
                                          <p:spTgt spid="381"/>
                                        </p:tgtEl>
                                        <p:attrNameLst>
                                          <p:attrName>ppt_x</p:attrName>
                                        </p:attrNameLst>
                                      </p:cBhvr>
                                      <p:tavLst>
                                        <p:tav tm="0">
                                          <p:val>
                                            <p:strVal val="#ppt_x"/>
                                          </p:val>
                                        </p:tav>
                                        <p:tav tm="100000">
                                          <p:val>
                                            <p:strVal val="#ppt_x"/>
                                          </p:val>
                                        </p:tav>
                                      </p:tavLst>
                                    </p:anim>
                                    <p:anim calcmode="lin" valueType="num">
                                      <p:cBhvr additive="base">
                                        <p:cTn id="90" dur="500" fill="hold"/>
                                        <p:tgtEl>
                                          <p:spTgt spid="38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mph" presetSubtype="2" fill="hold" nodeType="clickEffect">
                                  <p:stCondLst>
                                    <p:cond delay="0"/>
                                  </p:stCondLst>
                                  <p:childTnLst>
                                    <p:animClr clrSpc="rgb" dir="cw">
                                      <p:cBhvr>
                                        <p:cTn id="94" dur="250" fill="hold"/>
                                        <p:tgtEl>
                                          <p:spTgt spid="331"/>
                                        </p:tgtEl>
                                        <p:attrNameLst>
                                          <p:attrName>fillcolor</p:attrName>
                                        </p:attrNameLst>
                                      </p:cBhvr>
                                      <p:to>
                                        <a:srgbClr val="000000"/>
                                      </p:to>
                                    </p:animClr>
                                    <p:set>
                                      <p:cBhvr>
                                        <p:cTn id="95" dur="250" fill="hold"/>
                                        <p:tgtEl>
                                          <p:spTgt spid="331"/>
                                        </p:tgtEl>
                                        <p:attrNameLst>
                                          <p:attrName>fill.type</p:attrName>
                                        </p:attrNameLst>
                                      </p:cBhvr>
                                      <p:to>
                                        <p:strVal val="solid"/>
                                      </p:to>
                                    </p:set>
                                    <p:set>
                                      <p:cBhvr>
                                        <p:cTn id="96" dur="250" fill="hold"/>
                                        <p:tgtEl>
                                          <p:spTgt spid="331"/>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250" fill="hold"/>
                                        <p:tgtEl>
                                          <p:spTgt spid="292"/>
                                        </p:tgtEl>
                                        <p:attrNameLst>
                                          <p:attrName>fillcolor</p:attrName>
                                        </p:attrNameLst>
                                      </p:cBhvr>
                                      <p:to>
                                        <a:srgbClr val="000000"/>
                                      </p:to>
                                    </p:animClr>
                                    <p:set>
                                      <p:cBhvr>
                                        <p:cTn id="99" dur="250" fill="hold"/>
                                        <p:tgtEl>
                                          <p:spTgt spid="292"/>
                                        </p:tgtEl>
                                        <p:attrNameLst>
                                          <p:attrName>fill.type</p:attrName>
                                        </p:attrNameLst>
                                      </p:cBhvr>
                                      <p:to>
                                        <p:strVal val="solid"/>
                                      </p:to>
                                    </p:set>
                                    <p:set>
                                      <p:cBhvr>
                                        <p:cTn id="100" dur="250" fill="hold"/>
                                        <p:tgtEl>
                                          <p:spTgt spid="292"/>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250" fill="hold"/>
                                        <p:tgtEl>
                                          <p:spTgt spid="291"/>
                                        </p:tgtEl>
                                        <p:attrNameLst>
                                          <p:attrName>fillcolor</p:attrName>
                                        </p:attrNameLst>
                                      </p:cBhvr>
                                      <p:to>
                                        <a:srgbClr val="000000"/>
                                      </p:to>
                                    </p:animClr>
                                    <p:set>
                                      <p:cBhvr>
                                        <p:cTn id="103" dur="250" fill="hold"/>
                                        <p:tgtEl>
                                          <p:spTgt spid="291"/>
                                        </p:tgtEl>
                                        <p:attrNameLst>
                                          <p:attrName>fill.type</p:attrName>
                                        </p:attrNameLst>
                                      </p:cBhvr>
                                      <p:to>
                                        <p:strVal val="solid"/>
                                      </p:to>
                                    </p:set>
                                    <p:set>
                                      <p:cBhvr>
                                        <p:cTn id="104" dur="250" fill="hold"/>
                                        <p:tgtEl>
                                          <p:spTgt spid="291"/>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250" fill="hold"/>
                                        <p:tgtEl>
                                          <p:spTgt spid="286"/>
                                        </p:tgtEl>
                                        <p:attrNameLst>
                                          <p:attrName>fillcolor</p:attrName>
                                        </p:attrNameLst>
                                      </p:cBhvr>
                                      <p:to>
                                        <a:srgbClr val="000000"/>
                                      </p:to>
                                    </p:animClr>
                                    <p:set>
                                      <p:cBhvr>
                                        <p:cTn id="107" dur="250" fill="hold"/>
                                        <p:tgtEl>
                                          <p:spTgt spid="286"/>
                                        </p:tgtEl>
                                        <p:attrNameLst>
                                          <p:attrName>fill.type</p:attrName>
                                        </p:attrNameLst>
                                      </p:cBhvr>
                                      <p:to>
                                        <p:strVal val="solid"/>
                                      </p:to>
                                    </p:set>
                                    <p:set>
                                      <p:cBhvr>
                                        <p:cTn id="108" dur="250" fill="hold"/>
                                        <p:tgtEl>
                                          <p:spTgt spid="286"/>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250" fill="hold"/>
                                        <p:tgtEl>
                                          <p:spTgt spid="346"/>
                                        </p:tgtEl>
                                        <p:attrNameLst>
                                          <p:attrName>fillcolor</p:attrName>
                                        </p:attrNameLst>
                                      </p:cBhvr>
                                      <p:to>
                                        <a:srgbClr val="000000"/>
                                      </p:to>
                                    </p:animClr>
                                    <p:set>
                                      <p:cBhvr>
                                        <p:cTn id="111" dur="250" fill="hold"/>
                                        <p:tgtEl>
                                          <p:spTgt spid="346"/>
                                        </p:tgtEl>
                                        <p:attrNameLst>
                                          <p:attrName>fill.type</p:attrName>
                                        </p:attrNameLst>
                                      </p:cBhvr>
                                      <p:to>
                                        <p:strVal val="solid"/>
                                      </p:to>
                                    </p:set>
                                    <p:set>
                                      <p:cBhvr>
                                        <p:cTn id="112" dur="250" fill="hold"/>
                                        <p:tgtEl>
                                          <p:spTgt spid="346"/>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250" fill="hold"/>
                                        <p:tgtEl>
                                          <p:spTgt spid="293"/>
                                        </p:tgtEl>
                                        <p:attrNameLst>
                                          <p:attrName>fillcolor</p:attrName>
                                        </p:attrNameLst>
                                      </p:cBhvr>
                                      <p:to>
                                        <a:srgbClr val="000000"/>
                                      </p:to>
                                    </p:animClr>
                                    <p:set>
                                      <p:cBhvr>
                                        <p:cTn id="115" dur="250" fill="hold"/>
                                        <p:tgtEl>
                                          <p:spTgt spid="293"/>
                                        </p:tgtEl>
                                        <p:attrNameLst>
                                          <p:attrName>fill.type</p:attrName>
                                        </p:attrNameLst>
                                      </p:cBhvr>
                                      <p:to>
                                        <p:strVal val="solid"/>
                                      </p:to>
                                    </p:set>
                                    <p:set>
                                      <p:cBhvr>
                                        <p:cTn id="116" dur="250" fill="hold"/>
                                        <p:tgtEl>
                                          <p:spTgt spid="293"/>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250" fill="hold"/>
                                        <p:tgtEl>
                                          <p:spTgt spid="330"/>
                                        </p:tgtEl>
                                        <p:attrNameLst>
                                          <p:attrName>fillcolor</p:attrName>
                                        </p:attrNameLst>
                                      </p:cBhvr>
                                      <p:to>
                                        <a:srgbClr val="000000"/>
                                      </p:to>
                                    </p:animClr>
                                    <p:set>
                                      <p:cBhvr>
                                        <p:cTn id="119" dur="250" fill="hold"/>
                                        <p:tgtEl>
                                          <p:spTgt spid="330"/>
                                        </p:tgtEl>
                                        <p:attrNameLst>
                                          <p:attrName>fill.type</p:attrName>
                                        </p:attrNameLst>
                                      </p:cBhvr>
                                      <p:to>
                                        <p:strVal val="solid"/>
                                      </p:to>
                                    </p:set>
                                    <p:set>
                                      <p:cBhvr>
                                        <p:cTn id="120" dur="250" fill="hold"/>
                                        <p:tgtEl>
                                          <p:spTgt spid="330"/>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250" fill="hold"/>
                                        <p:tgtEl>
                                          <p:spTgt spid="294"/>
                                        </p:tgtEl>
                                        <p:attrNameLst>
                                          <p:attrName>fillcolor</p:attrName>
                                        </p:attrNameLst>
                                      </p:cBhvr>
                                      <p:to>
                                        <a:srgbClr val="000000"/>
                                      </p:to>
                                    </p:animClr>
                                    <p:set>
                                      <p:cBhvr>
                                        <p:cTn id="123" dur="250" fill="hold"/>
                                        <p:tgtEl>
                                          <p:spTgt spid="294"/>
                                        </p:tgtEl>
                                        <p:attrNameLst>
                                          <p:attrName>fill.type</p:attrName>
                                        </p:attrNameLst>
                                      </p:cBhvr>
                                      <p:to>
                                        <p:strVal val="solid"/>
                                      </p:to>
                                    </p:set>
                                    <p:set>
                                      <p:cBhvr>
                                        <p:cTn id="124" dur="250" fill="hold"/>
                                        <p:tgtEl>
                                          <p:spTgt spid="294"/>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250" fill="hold"/>
                                        <p:tgtEl>
                                          <p:spTgt spid="296"/>
                                        </p:tgtEl>
                                        <p:attrNameLst>
                                          <p:attrName>fillcolor</p:attrName>
                                        </p:attrNameLst>
                                      </p:cBhvr>
                                      <p:to>
                                        <a:srgbClr val="000000"/>
                                      </p:to>
                                    </p:animClr>
                                    <p:set>
                                      <p:cBhvr>
                                        <p:cTn id="127" dur="250" fill="hold"/>
                                        <p:tgtEl>
                                          <p:spTgt spid="296"/>
                                        </p:tgtEl>
                                        <p:attrNameLst>
                                          <p:attrName>fill.type</p:attrName>
                                        </p:attrNameLst>
                                      </p:cBhvr>
                                      <p:to>
                                        <p:strVal val="solid"/>
                                      </p:to>
                                    </p:set>
                                    <p:set>
                                      <p:cBhvr>
                                        <p:cTn id="128" dur="250" fill="hold"/>
                                        <p:tgtEl>
                                          <p:spTgt spid="296"/>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50" fill="hold"/>
                                        <p:tgtEl>
                                          <p:spTgt spid="352"/>
                                        </p:tgtEl>
                                        <p:attrNameLst>
                                          <p:attrName>fillcolor</p:attrName>
                                        </p:attrNameLst>
                                      </p:cBhvr>
                                      <p:to>
                                        <a:srgbClr val="000000"/>
                                      </p:to>
                                    </p:animClr>
                                    <p:set>
                                      <p:cBhvr>
                                        <p:cTn id="131" dur="250" fill="hold"/>
                                        <p:tgtEl>
                                          <p:spTgt spid="352"/>
                                        </p:tgtEl>
                                        <p:attrNameLst>
                                          <p:attrName>fill.type</p:attrName>
                                        </p:attrNameLst>
                                      </p:cBhvr>
                                      <p:to>
                                        <p:strVal val="solid"/>
                                      </p:to>
                                    </p:set>
                                    <p:set>
                                      <p:cBhvr>
                                        <p:cTn id="132" dur="250" fill="hold"/>
                                        <p:tgtEl>
                                          <p:spTgt spid="352"/>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250" fill="hold"/>
                                        <p:tgtEl>
                                          <p:spTgt spid="354"/>
                                        </p:tgtEl>
                                        <p:attrNameLst>
                                          <p:attrName>fillcolor</p:attrName>
                                        </p:attrNameLst>
                                      </p:cBhvr>
                                      <p:to>
                                        <a:srgbClr val="000000"/>
                                      </p:to>
                                    </p:animClr>
                                    <p:set>
                                      <p:cBhvr>
                                        <p:cTn id="135" dur="250" fill="hold"/>
                                        <p:tgtEl>
                                          <p:spTgt spid="354"/>
                                        </p:tgtEl>
                                        <p:attrNameLst>
                                          <p:attrName>fill.type</p:attrName>
                                        </p:attrNameLst>
                                      </p:cBhvr>
                                      <p:to>
                                        <p:strVal val="solid"/>
                                      </p:to>
                                    </p:set>
                                    <p:set>
                                      <p:cBhvr>
                                        <p:cTn id="136" dur="250" fill="hold"/>
                                        <p:tgtEl>
                                          <p:spTgt spid="354"/>
                                        </p:tgtEl>
                                        <p:attrNameLst>
                                          <p:attrName>fill.on</p:attrName>
                                        </p:attrNameLst>
                                      </p:cBhvr>
                                      <p:to>
                                        <p:strVal val="true"/>
                                      </p:to>
                                    </p:set>
                                  </p:childTnLst>
                                </p:cTn>
                              </p:par>
                              <p:par>
                                <p:cTn id="137" presetID="2" presetClass="entr" presetSubtype="4" fill="hold" grpId="0" nodeType="withEffect">
                                  <p:stCondLst>
                                    <p:cond delay="0"/>
                                  </p:stCondLst>
                                  <p:childTnLst>
                                    <p:set>
                                      <p:cBhvr>
                                        <p:cTn id="138" dur="1" fill="hold">
                                          <p:stCondLst>
                                            <p:cond delay="0"/>
                                          </p:stCondLst>
                                        </p:cTn>
                                        <p:tgtEl>
                                          <p:spTgt spid="367"/>
                                        </p:tgtEl>
                                        <p:attrNameLst>
                                          <p:attrName>style.visibility</p:attrName>
                                        </p:attrNameLst>
                                      </p:cBhvr>
                                      <p:to>
                                        <p:strVal val="visible"/>
                                      </p:to>
                                    </p:set>
                                    <p:anim calcmode="lin" valueType="num">
                                      <p:cBhvr additive="base">
                                        <p:cTn id="139" dur="500" fill="hold"/>
                                        <p:tgtEl>
                                          <p:spTgt spid="367"/>
                                        </p:tgtEl>
                                        <p:attrNameLst>
                                          <p:attrName>ppt_x</p:attrName>
                                        </p:attrNameLst>
                                      </p:cBhvr>
                                      <p:tavLst>
                                        <p:tav tm="0">
                                          <p:val>
                                            <p:strVal val="#ppt_x"/>
                                          </p:val>
                                        </p:tav>
                                        <p:tav tm="100000">
                                          <p:val>
                                            <p:strVal val="#ppt_x"/>
                                          </p:val>
                                        </p:tav>
                                      </p:tavLst>
                                    </p:anim>
                                    <p:anim calcmode="lin" valueType="num">
                                      <p:cBhvr additive="base">
                                        <p:cTn id="140" dur="500" fill="hold"/>
                                        <p:tgtEl>
                                          <p:spTgt spid="367"/>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376"/>
                                        </p:tgtEl>
                                        <p:attrNameLst>
                                          <p:attrName>style.visibility</p:attrName>
                                        </p:attrNameLst>
                                      </p:cBhvr>
                                      <p:to>
                                        <p:strVal val="visible"/>
                                      </p:to>
                                    </p:set>
                                    <p:anim calcmode="lin" valueType="num">
                                      <p:cBhvr additive="base">
                                        <p:cTn id="143" dur="500" fill="hold"/>
                                        <p:tgtEl>
                                          <p:spTgt spid="376"/>
                                        </p:tgtEl>
                                        <p:attrNameLst>
                                          <p:attrName>ppt_x</p:attrName>
                                        </p:attrNameLst>
                                      </p:cBhvr>
                                      <p:tavLst>
                                        <p:tav tm="0">
                                          <p:val>
                                            <p:strVal val="#ppt_x"/>
                                          </p:val>
                                        </p:tav>
                                        <p:tav tm="100000">
                                          <p:val>
                                            <p:strVal val="#ppt_x"/>
                                          </p:val>
                                        </p:tav>
                                      </p:tavLst>
                                    </p:anim>
                                    <p:anim calcmode="lin" valueType="num">
                                      <p:cBhvr additive="base">
                                        <p:cTn id="144" dur="500" fill="hold"/>
                                        <p:tgtEl>
                                          <p:spTgt spid="376"/>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 presetClass="emph" presetSubtype="2" fill="hold" nodeType="clickEffect">
                                  <p:stCondLst>
                                    <p:cond delay="0"/>
                                  </p:stCondLst>
                                  <p:childTnLst>
                                    <p:animClr clrSpc="rgb" dir="cw">
                                      <p:cBhvr>
                                        <p:cTn id="148" dur="250" fill="hold"/>
                                        <p:tgtEl>
                                          <p:spTgt spid="295"/>
                                        </p:tgtEl>
                                        <p:attrNameLst>
                                          <p:attrName>fillcolor</p:attrName>
                                        </p:attrNameLst>
                                      </p:cBhvr>
                                      <p:to>
                                        <a:srgbClr val="7030A0"/>
                                      </p:to>
                                    </p:animClr>
                                    <p:set>
                                      <p:cBhvr>
                                        <p:cTn id="149" dur="250" fill="hold"/>
                                        <p:tgtEl>
                                          <p:spTgt spid="295"/>
                                        </p:tgtEl>
                                        <p:attrNameLst>
                                          <p:attrName>fill.type</p:attrName>
                                        </p:attrNameLst>
                                      </p:cBhvr>
                                      <p:to>
                                        <p:strVal val="solid"/>
                                      </p:to>
                                    </p:set>
                                    <p:set>
                                      <p:cBhvr>
                                        <p:cTn id="150" dur="250" fill="hold"/>
                                        <p:tgtEl>
                                          <p:spTgt spid="295"/>
                                        </p:tgtEl>
                                        <p:attrNameLst>
                                          <p:attrName>fill.on</p:attrName>
                                        </p:attrNameLst>
                                      </p:cBhvr>
                                      <p:to>
                                        <p:strVal val="true"/>
                                      </p:to>
                                    </p:set>
                                  </p:childTnLst>
                                </p:cTn>
                              </p:par>
                              <p:par>
                                <p:cTn id="151" presetID="2" presetClass="entr" presetSubtype="4" fill="hold" nodeType="withEffect">
                                  <p:stCondLst>
                                    <p:cond delay="0"/>
                                  </p:stCondLst>
                                  <p:childTnLst>
                                    <p:set>
                                      <p:cBhvr>
                                        <p:cTn id="152" dur="1" fill="hold">
                                          <p:stCondLst>
                                            <p:cond delay="0"/>
                                          </p:stCondLst>
                                        </p:cTn>
                                        <p:tgtEl>
                                          <p:spTgt spid="382"/>
                                        </p:tgtEl>
                                        <p:attrNameLst>
                                          <p:attrName>style.visibility</p:attrName>
                                        </p:attrNameLst>
                                      </p:cBhvr>
                                      <p:to>
                                        <p:strVal val="visible"/>
                                      </p:to>
                                    </p:set>
                                    <p:anim calcmode="lin" valueType="num">
                                      <p:cBhvr additive="base">
                                        <p:cTn id="153" dur="500" fill="hold"/>
                                        <p:tgtEl>
                                          <p:spTgt spid="382"/>
                                        </p:tgtEl>
                                        <p:attrNameLst>
                                          <p:attrName>ppt_x</p:attrName>
                                        </p:attrNameLst>
                                      </p:cBhvr>
                                      <p:tavLst>
                                        <p:tav tm="0">
                                          <p:val>
                                            <p:strVal val="#ppt_x"/>
                                          </p:val>
                                        </p:tav>
                                        <p:tav tm="100000">
                                          <p:val>
                                            <p:strVal val="#ppt_x"/>
                                          </p:val>
                                        </p:tav>
                                      </p:tavLst>
                                    </p:anim>
                                    <p:anim calcmode="lin" valueType="num">
                                      <p:cBhvr additive="base">
                                        <p:cTn id="154" dur="500" fill="hold"/>
                                        <p:tgtEl>
                                          <p:spTgt spid="382"/>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368"/>
                                        </p:tgtEl>
                                        <p:attrNameLst>
                                          <p:attrName>style.visibility</p:attrName>
                                        </p:attrNameLst>
                                      </p:cBhvr>
                                      <p:to>
                                        <p:strVal val="visible"/>
                                      </p:to>
                                    </p:set>
                                    <p:anim calcmode="lin" valueType="num">
                                      <p:cBhvr additive="base">
                                        <p:cTn id="157" dur="500" fill="hold"/>
                                        <p:tgtEl>
                                          <p:spTgt spid="368"/>
                                        </p:tgtEl>
                                        <p:attrNameLst>
                                          <p:attrName>ppt_x</p:attrName>
                                        </p:attrNameLst>
                                      </p:cBhvr>
                                      <p:tavLst>
                                        <p:tav tm="0">
                                          <p:val>
                                            <p:strVal val="#ppt_x"/>
                                          </p:val>
                                        </p:tav>
                                        <p:tav tm="100000">
                                          <p:val>
                                            <p:strVal val="#ppt_x"/>
                                          </p:val>
                                        </p:tav>
                                      </p:tavLst>
                                    </p:anim>
                                    <p:anim calcmode="lin" valueType="num">
                                      <p:cBhvr additive="base">
                                        <p:cTn id="158" dur="500" fill="hold"/>
                                        <p:tgtEl>
                                          <p:spTgt spid="36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 presetClass="emph" presetSubtype="2" fill="hold" nodeType="clickEffect">
                                  <p:stCondLst>
                                    <p:cond delay="0"/>
                                  </p:stCondLst>
                                  <p:childTnLst>
                                    <p:animClr clrSpc="rgb" dir="cw">
                                      <p:cBhvr>
                                        <p:cTn id="162" dur="250" fill="hold"/>
                                        <p:tgtEl>
                                          <p:spTgt spid="348"/>
                                        </p:tgtEl>
                                        <p:attrNameLst>
                                          <p:attrName>fillcolor</p:attrName>
                                        </p:attrNameLst>
                                      </p:cBhvr>
                                      <p:to>
                                        <a:srgbClr val="FFC222"/>
                                      </p:to>
                                    </p:animClr>
                                    <p:set>
                                      <p:cBhvr>
                                        <p:cTn id="163" dur="250" fill="hold"/>
                                        <p:tgtEl>
                                          <p:spTgt spid="348"/>
                                        </p:tgtEl>
                                        <p:attrNameLst>
                                          <p:attrName>fill.type</p:attrName>
                                        </p:attrNameLst>
                                      </p:cBhvr>
                                      <p:to>
                                        <p:strVal val="solid"/>
                                      </p:to>
                                    </p:set>
                                    <p:set>
                                      <p:cBhvr>
                                        <p:cTn id="164" dur="250" fill="hold"/>
                                        <p:tgtEl>
                                          <p:spTgt spid="348"/>
                                        </p:tgtEl>
                                        <p:attrNameLst>
                                          <p:attrName>fill.on</p:attrName>
                                        </p:attrNameLst>
                                      </p:cBhvr>
                                      <p:to>
                                        <p:strVal val="true"/>
                                      </p:to>
                                    </p:set>
                                  </p:childTnLst>
                                </p:cTn>
                              </p:par>
                              <p:par>
                                <p:cTn id="165" presetID="1" presetClass="emph" presetSubtype="2" fill="hold" nodeType="withEffect">
                                  <p:stCondLst>
                                    <p:cond delay="0"/>
                                  </p:stCondLst>
                                  <p:childTnLst>
                                    <p:animClr clrSpc="rgb" dir="cw">
                                      <p:cBhvr>
                                        <p:cTn id="166" dur="250" fill="hold"/>
                                        <p:tgtEl>
                                          <p:spTgt spid="289"/>
                                        </p:tgtEl>
                                        <p:attrNameLst>
                                          <p:attrName>fillcolor</p:attrName>
                                        </p:attrNameLst>
                                      </p:cBhvr>
                                      <p:to>
                                        <a:srgbClr val="FFC222"/>
                                      </p:to>
                                    </p:animClr>
                                    <p:set>
                                      <p:cBhvr>
                                        <p:cTn id="167" dur="250" fill="hold"/>
                                        <p:tgtEl>
                                          <p:spTgt spid="289"/>
                                        </p:tgtEl>
                                        <p:attrNameLst>
                                          <p:attrName>fill.type</p:attrName>
                                        </p:attrNameLst>
                                      </p:cBhvr>
                                      <p:to>
                                        <p:strVal val="solid"/>
                                      </p:to>
                                    </p:set>
                                    <p:set>
                                      <p:cBhvr>
                                        <p:cTn id="168" dur="250" fill="hold"/>
                                        <p:tgtEl>
                                          <p:spTgt spid="289"/>
                                        </p:tgtEl>
                                        <p:attrNameLst>
                                          <p:attrName>fill.on</p:attrName>
                                        </p:attrNameLst>
                                      </p:cBhvr>
                                      <p:to>
                                        <p:strVal val="true"/>
                                      </p:to>
                                    </p:set>
                                  </p:childTnLst>
                                </p:cTn>
                              </p:par>
                              <p:par>
                                <p:cTn id="169" presetID="2" presetClass="entr" presetSubtype="4" fill="hold" nodeType="withEffect">
                                  <p:stCondLst>
                                    <p:cond delay="0"/>
                                  </p:stCondLst>
                                  <p:childTnLst>
                                    <p:set>
                                      <p:cBhvr>
                                        <p:cTn id="170" dur="1" fill="hold">
                                          <p:stCondLst>
                                            <p:cond delay="0"/>
                                          </p:stCondLst>
                                        </p:cTn>
                                        <p:tgtEl>
                                          <p:spTgt spid="377"/>
                                        </p:tgtEl>
                                        <p:attrNameLst>
                                          <p:attrName>style.visibility</p:attrName>
                                        </p:attrNameLst>
                                      </p:cBhvr>
                                      <p:to>
                                        <p:strVal val="visible"/>
                                      </p:to>
                                    </p:set>
                                    <p:anim calcmode="lin" valueType="num">
                                      <p:cBhvr additive="base">
                                        <p:cTn id="171" dur="500" fill="hold"/>
                                        <p:tgtEl>
                                          <p:spTgt spid="377"/>
                                        </p:tgtEl>
                                        <p:attrNameLst>
                                          <p:attrName>ppt_x</p:attrName>
                                        </p:attrNameLst>
                                      </p:cBhvr>
                                      <p:tavLst>
                                        <p:tav tm="0">
                                          <p:val>
                                            <p:strVal val="#ppt_x"/>
                                          </p:val>
                                        </p:tav>
                                        <p:tav tm="100000">
                                          <p:val>
                                            <p:strVal val="#ppt_x"/>
                                          </p:val>
                                        </p:tav>
                                      </p:tavLst>
                                    </p:anim>
                                    <p:anim calcmode="lin" valueType="num">
                                      <p:cBhvr additive="base">
                                        <p:cTn id="172" dur="500" fill="hold"/>
                                        <p:tgtEl>
                                          <p:spTgt spid="377"/>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369"/>
                                        </p:tgtEl>
                                        <p:attrNameLst>
                                          <p:attrName>style.visibility</p:attrName>
                                        </p:attrNameLst>
                                      </p:cBhvr>
                                      <p:to>
                                        <p:strVal val="visible"/>
                                      </p:to>
                                    </p:set>
                                    <p:anim calcmode="lin" valueType="num">
                                      <p:cBhvr additive="base">
                                        <p:cTn id="175" dur="500" fill="hold"/>
                                        <p:tgtEl>
                                          <p:spTgt spid="369"/>
                                        </p:tgtEl>
                                        <p:attrNameLst>
                                          <p:attrName>ppt_x</p:attrName>
                                        </p:attrNameLst>
                                      </p:cBhvr>
                                      <p:tavLst>
                                        <p:tav tm="0">
                                          <p:val>
                                            <p:strVal val="#ppt_x"/>
                                          </p:val>
                                        </p:tav>
                                        <p:tav tm="100000">
                                          <p:val>
                                            <p:strVal val="#ppt_x"/>
                                          </p:val>
                                        </p:tav>
                                      </p:tavLst>
                                    </p:anim>
                                    <p:anim calcmode="lin" valueType="num">
                                      <p:cBhvr additive="base">
                                        <p:cTn id="176" dur="500" fill="hold"/>
                                        <p:tgtEl>
                                          <p:spTgt spid="369"/>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1" presetClass="emph" presetSubtype="2" fill="hold" nodeType="clickEffect">
                                  <p:stCondLst>
                                    <p:cond delay="0"/>
                                  </p:stCondLst>
                                  <p:childTnLst>
                                    <p:animClr clrSpc="rgb" dir="cw">
                                      <p:cBhvr>
                                        <p:cTn id="180" dur="250" fill="hold"/>
                                        <p:tgtEl>
                                          <p:spTgt spid="283"/>
                                        </p:tgtEl>
                                        <p:attrNameLst>
                                          <p:attrName>fillcolor</p:attrName>
                                        </p:attrNameLst>
                                      </p:cBhvr>
                                      <p:to>
                                        <a:srgbClr val="92D050"/>
                                      </p:to>
                                    </p:animClr>
                                    <p:set>
                                      <p:cBhvr>
                                        <p:cTn id="181" dur="250" fill="hold"/>
                                        <p:tgtEl>
                                          <p:spTgt spid="283"/>
                                        </p:tgtEl>
                                        <p:attrNameLst>
                                          <p:attrName>fill.type</p:attrName>
                                        </p:attrNameLst>
                                      </p:cBhvr>
                                      <p:to>
                                        <p:strVal val="solid"/>
                                      </p:to>
                                    </p:set>
                                    <p:set>
                                      <p:cBhvr>
                                        <p:cTn id="182" dur="250" fill="hold"/>
                                        <p:tgtEl>
                                          <p:spTgt spid="283"/>
                                        </p:tgtEl>
                                        <p:attrNameLst>
                                          <p:attrName>fill.on</p:attrName>
                                        </p:attrNameLst>
                                      </p:cBhvr>
                                      <p:to>
                                        <p:strVal val="true"/>
                                      </p:to>
                                    </p:set>
                                  </p:childTnLst>
                                </p:cTn>
                              </p:par>
                              <p:par>
                                <p:cTn id="183" presetID="2" presetClass="entr" presetSubtype="4" fill="hold" nodeType="withEffect">
                                  <p:stCondLst>
                                    <p:cond delay="0"/>
                                  </p:stCondLst>
                                  <p:childTnLst>
                                    <p:set>
                                      <p:cBhvr>
                                        <p:cTn id="184" dur="1" fill="hold">
                                          <p:stCondLst>
                                            <p:cond delay="0"/>
                                          </p:stCondLst>
                                        </p:cTn>
                                        <p:tgtEl>
                                          <p:spTgt spid="378"/>
                                        </p:tgtEl>
                                        <p:attrNameLst>
                                          <p:attrName>style.visibility</p:attrName>
                                        </p:attrNameLst>
                                      </p:cBhvr>
                                      <p:to>
                                        <p:strVal val="visible"/>
                                      </p:to>
                                    </p:set>
                                    <p:anim calcmode="lin" valueType="num">
                                      <p:cBhvr additive="base">
                                        <p:cTn id="185" dur="500" fill="hold"/>
                                        <p:tgtEl>
                                          <p:spTgt spid="378"/>
                                        </p:tgtEl>
                                        <p:attrNameLst>
                                          <p:attrName>ppt_x</p:attrName>
                                        </p:attrNameLst>
                                      </p:cBhvr>
                                      <p:tavLst>
                                        <p:tav tm="0">
                                          <p:val>
                                            <p:strVal val="#ppt_x"/>
                                          </p:val>
                                        </p:tav>
                                        <p:tav tm="100000">
                                          <p:val>
                                            <p:strVal val="#ppt_x"/>
                                          </p:val>
                                        </p:tav>
                                      </p:tavLst>
                                    </p:anim>
                                    <p:anim calcmode="lin" valueType="num">
                                      <p:cBhvr additive="base">
                                        <p:cTn id="186" dur="500" fill="hold"/>
                                        <p:tgtEl>
                                          <p:spTgt spid="378"/>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370"/>
                                        </p:tgtEl>
                                        <p:attrNameLst>
                                          <p:attrName>style.visibility</p:attrName>
                                        </p:attrNameLst>
                                      </p:cBhvr>
                                      <p:to>
                                        <p:strVal val="visible"/>
                                      </p:to>
                                    </p:set>
                                    <p:anim calcmode="lin" valueType="num">
                                      <p:cBhvr additive="base">
                                        <p:cTn id="189" dur="500" fill="hold"/>
                                        <p:tgtEl>
                                          <p:spTgt spid="370"/>
                                        </p:tgtEl>
                                        <p:attrNameLst>
                                          <p:attrName>ppt_x</p:attrName>
                                        </p:attrNameLst>
                                      </p:cBhvr>
                                      <p:tavLst>
                                        <p:tav tm="0">
                                          <p:val>
                                            <p:strVal val="#ppt_x"/>
                                          </p:val>
                                        </p:tav>
                                        <p:tav tm="100000">
                                          <p:val>
                                            <p:strVal val="#ppt_x"/>
                                          </p:val>
                                        </p:tav>
                                      </p:tavLst>
                                    </p:anim>
                                    <p:anim calcmode="lin" valueType="num">
                                      <p:cBhvr additive="base">
                                        <p:cTn id="190" dur="500" fill="hold"/>
                                        <p:tgtEl>
                                          <p:spTgt spid="370"/>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1" presetClass="emph" presetSubtype="2" fill="hold" nodeType="clickEffect">
                                  <p:stCondLst>
                                    <p:cond delay="0"/>
                                  </p:stCondLst>
                                  <p:childTnLst>
                                    <p:animClr clrSpc="rgb" dir="cw">
                                      <p:cBhvr>
                                        <p:cTn id="194" dur="250" fill="hold"/>
                                        <p:tgtEl>
                                          <p:spTgt spid="336"/>
                                        </p:tgtEl>
                                        <p:attrNameLst>
                                          <p:attrName>fillcolor</p:attrName>
                                        </p:attrNameLst>
                                      </p:cBhvr>
                                      <p:to>
                                        <a:srgbClr val="595959"/>
                                      </p:to>
                                    </p:animClr>
                                    <p:set>
                                      <p:cBhvr>
                                        <p:cTn id="195" dur="250" fill="hold"/>
                                        <p:tgtEl>
                                          <p:spTgt spid="336"/>
                                        </p:tgtEl>
                                        <p:attrNameLst>
                                          <p:attrName>fill.type</p:attrName>
                                        </p:attrNameLst>
                                      </p:cBhvr>
                                      <p:to>
                                        <p:strVal val="solid"/>
                                      </p:to>
                                    </p:set>
                                    <p:set>
                                      <p:cBhvr>
                                        <p:cTn id="196" dur="250" fill="hold"/>
                                        <p:tgtEl>
                                          <p:spTgt spid="336"/>
                                        </p:tgtEl>
                                        <p:attrNameLst>
                                          <p:attrName>fill.on</p:attrName>
                                        </p:attrNameLst>
                                      </p:cBhvr>
                                      <p:to>
                                        <p:strVal val="true"/>
                                      </p:to>
                                    </p:set>
                                  </p:childTnLst>
                                </p:cTn>
                              </p:par>
                              <p:par>
                                <p:cTn id="197" presetID="2" presetClass="entr" presetSubtype="4" fill="hold" grpId="0" nodeType="withEffect">
                                  <p:stCondLst>
                                    <p:cond delay="0"/>
                                  </p:stCondLst>
                                  <p:childTnLst>
                                    <p:set>
                                      <p:cBhvr>
                                        <p:cTn id="198" dur="1" fill="hold">
                                          <p:stCondLst>
                                            <p:cond delay="0"/>
                                          </p:stCondLst>
                                        </p:cTn>
                                        <p:tgtEl>
                                          <p:spTgt spid="371"/>
                                        </p:tgtEl>
                                        <p:attrNameLst>
                                          <p:attrName>style.visibility</p:attrName>
                                        </p:attrNameLst>
                                      </p:cBhvr>
                                      <p:to>
                                        <p:strVal val="visible"/>
                                      </p:to>
                                    </p:set>
                                    <p:anim calcmode="lin" valueType="num">
                                      <p:cBhvr additive="base">
                                        <p:cTn id="199" dur="500" fill="hold"/>
                                        <p:tgtEl>
                                          <p:spTgt spid="371"/>
                                        </p:tgtEl>
                                        <p:attrNameLst>
                                          <p:attrName>ppt_x</p:attrName>
                                        </p:attrNameLst>
                                      </p:cBhvr>
                                      <p:tavLst>
                                        <p:tav tm="0">
                                          <p:val>
                                            <p:strVal val="#ppt_x"/>
                                          </p:val>
                                        </p:tav>
                                        <p:tav tm="100000">
                                          <p:val>
                                            <p:strVal val="#ppt_x"/>
                                          </p:val>
                                        </p:tav>
                                      </p:tavLst>
                                    </p:anim>
                                    <p:anim calcmode="lin" valueType="num">
                                      <p:cBhvr additive="base">
                                        <p:cTn id="200" dur="500" fill="hold"/>
                                        <p:tgtEl>
                                          <p:spTgt spid="371"/>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379"/>
                                        </p:tgtEl>
                                        <p:attrNameLst>
                                          <p:attrName>style.visibility</p:attrName>
                                        </p:attrNameLst>
                                      </p:cBhvr>
                                      <p:to>
                                        <p:strVal val="visible"/>
                                      </p:to>
                                    </p:set>
                                    <p:anim calcmode="lin" valueType="num">
                                      <p:cBhvr additive="base">
                                        <p:cTn id="203" dur="500" fill="hold"/>
                                        <p:tgtEl>
                                          <p:spTgt spid="379"/>
                                        </p:tgtEl>
                                        <p:attrNameLst>
                                          <p:attrName>ppt_x</p:attrName>
                                        </p:attrNameLst>
                                      </p:cBhvr>
                                      <p:tavLst>
                                        <p:tav tm="0">
                                          <p:val>
                                            <p:strVal val="#ppt_x"/>
                                          </p:val>
                                        </p:tav>
                                        <p:tav tm="100000">
                                          <p:val>
                                            <p:strVal val="#ppt_x"/>
                                          </p:val>
                                        </p:tav>
                                      </p:tavLst>
                                    </p:anim>
                                    <p:anim calcmode="lin" valueType="num">
                                      <p:cBhvr additive="base">
                                        <p:cTn id="204" dur="500" fill="hold"/>
                                        <p:tgtEl>
                                          <p:spTgt spid="379"/>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1" presetClass="emph" presetSubtype="2" fill="hold" nodeType="clickEffect">
                                  <p:stCondLst>
                                    <p:cond delay="0"/>
                                  </p:stCondLst>
                                  <p:childTnLst>
                                    <p:animClr clrSpc="rgb" dir="cw">
                                      <p:cBhvr>
                                        <p:cTn id="208" dur="250" fill="hold"/>
                                        <p:tgtEl>
                                          <p:spTgt spid="333"/>
                                        </p:tgtEl>
                                        <p:attrNameLst>
                                          <p:attrName>fillcolor</p:attrName>
                                        </p:attrNameLst>
                                      </p:cBhvr>
                                      <p:to>
                                        <a:srgbClr val="700000"/>
                                      </p:to>
                                    </p:animClr>
                                    <p:set>
                                      <p:cBhvr>
                                        <p:cTn id="209" dur="250" fill="hold"/>
                                        <p:tgtEl>
                                          <p:spTgt spid="333"/>
                                        </p:tgtEl>
                                        <p:attrNameLst>
                                          <p:attrName>fill.type</p:attrName>
                                        </p:attrNameLst>
                                      </p:cBhvr>
                                      <p:to>
                                        <p:strVal val="solid"/>
                                      </p:to>
                                    </p:set>
                                    <p:set>
                                      <p:cBhvr>
                                        <p:cTn id="210" dur="250" fill="hold"/>
                                        <p:tgtEl>
                                          <p:spTgt spid="333"/>
                                        </p:tgtEl>
                                        <p:attrNameLst>
                                          <p:attrName>fill.on</p:attrName>
                                        </p:attrNameLst>
                                      </p:cBhvr>
                                      <p:to>
                                        <p:strVal val="true"/>
                                      </p:to>
                                    </p:set>
                                  </p:childTnLst>
                                </p:cTn>
                              </p:par>
                              <p:par>
                                <p:cTn id="211" presetID="2" presetClass="entr" presetSubtype="4" fill="hold" grpId="0" nodeType="withEffect">
                                  <p:stCondLst>
                                    <p:cond delay="0"/>
                                  </p:stCondLst>
                                  <p:childTnLst>
                                    <p:set>
                                      <p:cBhvr>
                                        <p:cTn id="212" dur="1" fill="hold">
                                          <p:stCondLst>
                                            <p:cond delay="0"/>
                                          </p:stCondLst>
                                        </p:cTn>
                                        <p:tgtEl>
                                          <p:spTgt spid="372"/>
                                        </p:tgtEl>
                                        <p:attrNameLst>
                                          <p:attrName>style.visibility</p:attrName>
                                        </p:attrNameLst>
                                      </p:cBhvr>
                                      <p:to>
                                        <p:strVal val="visible"/>
                                      </p:to>
                                    </p:set>
                                    <p:anim calcmode="lin" valueType="num">
                                      <p:cBhvr additive="base">
                                        <p:cTn id="213" dur="500" fill="hold"/>
                                        <p:tgtEl>
                                          <p:spTgt spid="372"/>
                                        </p:tgtEl>
                                        <p:attrNameLst>
                                          <p:attrName>ppt_x</p:attrName>
                                        </p:attrNameLst>
                                      </p:cBhvr>
                                      <p:tavLst>
                                        <p:tav tm="0">
                                          <p:val>
                                            <p:strVal val="#ppt_x"/>
                                          </p:val>
                                        </p:tav>
                                        <p:tav tm="100000">
                                          <p:val>
                                            <p:strVal val="#ppt_x"/>
                                          </p:val>
                                        </p:tav>
                                      </p:tavLst>
                                    </p:anim>
                                    <p:anim calcmode="lin" valueType="num">
                                      <p:cBhvr additive="base">
                                        <p:cTn id="214" dur="500" fill="hold"/>
                                        <p:tgtEl>
                                          <p:spTgt spid="372"/>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383"/>
                                        </p:tgtEl>
                                        <p:attrNameLst>
                                          <p:attrName>style.visibility</p:attrName>
                                        </p:attrNameLst>
                                      </p:cBhvr>
                                      <p:to>
                                        <p:strVal val="visible"/>
                                      </p:to>
                                    </p:set>
                                    <p:anim calcmode="lin" valueType="num">
                                      <p:cBhvr additive="base">
                                        <p:cTn id="217" dur="500" fill="hold"/>
                                        <p:tgtEl>
                                          <p:spTgt spid="383"/>
                                        </p:tgtEl>
                                        <p:attrNameLst>
                                          <p:attrName>ppt_x</p:attrName>
                                        </p:attrNameLst>
                                      </p:cBhvr>
                                      <p:tavLst>
                                        <p:tav tm="0">
                                          <p:val>
                                            <p:strVal val="#ppt_x"/>
                                          </p:val>
                                        </p:tav>
                                        <p:tav tm="100000">
                                          <p:val>
                                            <p:strVal val="#ppt_x"/>
                                          </p:val>
                                        </p:tav>
                                      </p:tavLst>
                                    </p:anim>
                                    <p:anim calcmode="lin" valueType="num">
                                      <p:cBhvr additive="base">
                                        <p:cTn id="218" dur="500" fill="hold"/>
                                        <p:tgtEl>
                                          <p:spTgt spid="383"/>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386"/>
                                        </p:tgtEl>
                                        <p:attrNameLst>
                                          <p:attrName>style.visibility</p:attrName>
                                        </p:attrNameLst>
                                      </p:cBhvr>
                                      <p:to>
                                        <p:strVal val="visible"/>
                                      </p:to>
                                    </p:set>
                                    <p:anim calcmode="lin" valueType="num">
                                      <p:cBhvr additive="base">
                                        <p:cTn id="223" dur="500" fill="hold"/>
                                        <p:tgtEl>
                                          <p:spTgt spid="386"/>
                                        </p:tgtEl>
                                        <p:attrNameLst>
                                          <p:attrName>ppt_x</p:attrName>
                                        </p:attrNameLst>
                                      </p:cBhvr>
                                      <p:tavLst>
                                        <p:tav tm="0">
                                          <p:val>
                                            <p:strVal val="#ppt_x"/>
                                          </p:val>
                                        </p:tav>
                                        <p:tav tm="100000">
                                          <p:val>
                                            <p:strVal val="#ppt_x"/>
                                          </p:val>
                                        </p:tav>
                                      </p:tavLst>
                                    </p:anim>
                                    <p:anim calcmode="lin" valueType="num">
                                      <p:cBhvr additive="base">
                                        <p:cTn id="224" dur="500" fill="hold"/>
                                        <p:tgtEl>
                                          <p:spTgt spid="386"/>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385"/>
                                        </p:tgtEl>
                                        <p:attrNameLst>
                                          <p:attrName>style.visibility</p:attrName>
                                        </p:attrNameLst>
                                      </p:cBhvr>
                                      <p:to>
                                        <p:strVal val="visible"/>
                                      </p:to>
                                    </p:set>
                                    <p:anim calcmode="lin" valueType="num">
                                      <p:cBhvr additive="base">
                                        <p:cTn id="227" dur="500" fill="hold"/>
                                        <p:tgtEl>
                                          <p:spTgt spid="385"/>
                                        </p:tgtEl>
                                        <p:attrNameLst>
                                          <p:attrName>ppt_x</p:attrName>
                                        </p:attrNameLst>
                                      </p:cBhvr>
                                      <p:tavLst>
                                        <p:tav tm="0">
                                          <p:val>
                                            <p:strVal val="#ppt_x"/>
                                          </p:val>
                                        </p:tav>
                                        <p:tav tm="100000">
                                          <p:val>
                                            <p:strVal val="#ppt_x"/>
                                          </p:val>
                                        </p:tav>
                                      </p:tavLst>
                                    </p:anim>
                                    <p:anim calcmode="lin" valueType="num">
                                      <p:cBhvr additive="base">
                                        <p:cTn id="228" dur="500" fill="hold"/>
                                        <p:tgtEl>
                                          <p:spTgt spid="385"/>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373"/>
                                        </p:tgtEl>
                                        <p:attrNameLst>
                                          <p:attrName>style.visibility</p:attrName>
                                        </p:attrNameLst>
                                      </p:cBhvr>
                                      <p:to>
                                        <p:strVal val="visible"/>
                                      </p:to>
                                    </p:set>
                                    <p:anim calcmode="lin" valueType="num">
                                      <p:cBhvr additive="base">
                                        <p:cTn id="231" dur="500" fill="hold"/>
                                        <p:tgtEl>
                                          <p:spTgt spid="373"/>
                                        </p:tgtEl>
                                        <p:attrNameLst>
                                          <p:attrName>ppt_x</p:attrName>
                                        </p:attrNameLst>
                                      </p:cBhvr>
                                      <p:tavLst>
                                        <p:tav tm="0">
                                          <p:val>
                                            <p:strVal val="#ppt_x"/>
                                          </p:val>
                                        </p:tav>
                                        <p:tav tm="100000">
                                          <p:val>
                                            <p:strVal val="#ppt_x"/>
                                          </p:val>
                                        </p:tav>
                                      </p:tavLst>
                                    </p:anim>
                                    <p:anim calcmode="lin" valueType="num">
                                      <p:cBhvr additive="base">
                                        <p:cTn id="232" dur="500" fill="hold"/>
                                        <p:tgtEl>
                                          <p:spTgt spid="373"/>
                                        </p:tgtEl>
                                        <p:attrNameLst>
                                          <p:attrName>ppt_y</p:attrName>
                                        </p:attrNameLst>
                                      </p:cBhvr>
                                      <p:tavLst>
                                        <p:tav tm="0">
                                          <p:val>
                                            <p:strVal val="1+#ppt_h/2"/>
                                          </p:val>
                                        </p:tav>
                                        <p:tav tm="100000">
                                          <p:val>
                                            <p:strVal val="#ppt_y"/>
                                          </p:val>
                                        </p:tav>
                                      </p:tavLst>
                                    </p:anim>
                                  </p:childTnLst>
                                </p:cTn>
                              </p:par>
                              <p:par>
                                <p:cTn id="233" presetID="2" presetClass="entr" presetSubtype="4" fill="hold" nodeType="withEffect">
                                  <p:stCondLst>
                                    <p:cond delay="0"/>
                                  </p:stCondLst>
                                  <p:childTnLst>
                                    <p:set>
                                      <p:cBhvr>
                                        <p:cTn id="234" dur="1" fill="hold">
                                          <p:stCondLst>
                                            <p:cond delay="0"/>
                                          </p:stCondLst>
                                        </p:cTn>
                                        <p:tgtEl>
                                          <p:spTgt spid="384"/>
                                        </p:tgtEl>
                                        <p:attrNameLst>
                                          <p:attrName>style.visibility</p:attrName>
                                        </p:attrNameLst>
                                      </p:cBhvr>
                                      <p:to>
                                        <p:strVal val="visible"/>
                                      </p:to>
                                    </p:set>
                                    <p:anim calcmode="lin" valueType="num">
                                      <p:cBhvr additive="base">
                                        <p:cTn id="235" dur="500" fill="hold"/>
                                        <p:tgtEl>
                                          <p:spTgt spid="384"/>
                                        </p:tgtEl>
                                        <p:attrNameLst>
                                          <p:attrName>ppt_x</p:attrName>
                                        </p:attrNameLst>
                                      </p:cBhvr>
                                      <p:tavLst>
                                        <p:tav tm="0">
                                          <p:val>
                                            <p:strVal val="#ppt_x"/>
                                          </p:val>
                                        </p:tav>
                                        <p:tav tm="100000">
                                          <p:val>
                                            <p:strVal val="#ppt_x"/>
                                          </p:val>
                                        </p:tav>
                                      </p:tavLst>
                                    </p:anim>
                                    <p:anim calcmode="lin" valueType="num">
                                      <p:cBhvr additive="base">
                                        <p:cTn id="236" dur="500" fill="hold"/>
                                        <p:tgtEl>
                                          <p:spTgt spid="384"/>
                                        </p:tgtEl>
                                        <p:attrNameLst>
                                          <p:attrName>ppt_y</p:attrName>
                                        </p:attrNameLst>
                                      </p:cBhvr>
                                      <p:tavLst>
                                        <p:tav tm="0">
                                          <p:val>
                                            <p:strVal val="1+#ppt_h/2"/>
                                          </p:val>
                                        </p:tav>
                                        <p:tav tm="100000">
                                          <p:val>
                                            <p:strVal val="#ppt_y"/>
                                          </p:val>
                                        </p:tav>
                                      </p:tavLst>
                                    </p:anim>
                                  </p:childTnLst>
                                </p:cTn>
                              </p:par>
                              <p:par>
                                <p:cTn id="237" presetID="1" presetClass="emph" presetSubtype="2" fill="hold" nodeType="withEffect">
                                  <p:stCondLst>
                                    <p:cond delay="0"/>
                                  </p:stCondLst>
                                  <p:childTnLst>
                                    <p:animClr clrSpc="rgb" dir="cw">
                                      <p:cBhvr>
                                        <p:cTn id="238" dur="250" fill="hold"/>
                                        <p:tgtEl>
                                          <p:spTgt spid="298"/>
                                        </p:tgtEl>
                                        <p:attrNameLst>
                                          <p:attrName>fillcolor</p:attrName>
                                        </p:attrNameLst>
                                      </p:cBhvr>
                                      <p:to>
                                        <a:srgbClr val="BF9000"/>
                                      </p:to>
                                    </p:animClr>
                                    <p:set>
                                      <p:cBhvr>
                                        <p:cTn id="239" dur="250" fill="hold"/>
                                        <p:tgtEl>
                                          <p:spTgt spid="298"/>
                                        </p:tgtEl>
                                        <p:attrNameLst>
                                          <p:attrName>fill.type</p:attrName>
                                        </p:attrNameLst>
                                      </p:cBhvr>
                                      <p:to>
                                        <p:strVal val="solid"/>
                                      </p:to>
                                    </p:set>
                                    <p:set>
                                      <p:cBhvr>
                                        <p:cTn id="240" dur="250" fill="hold"/>
                                        <p:tgtEl>
                                          <p:spTgt spid="298"/>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1" presetClass="emph" presetSubtype="2" fill="hold" nodeType="clickEffect">
                                  <p:stCondLst>
                                    <p:cond delay="0"/>
                                  </p:stCondLst>
                                  <p:childTnLst>
                                    <p:animClr clrSpc="rgb" dir="cw">
                                      <p:cBhvr>
                                        <p:cTn id="244" dur="250" fill="hold"/>
                                        <p:tgtEl>
                                          <p:spTgt spid="299"/>
                                        </p:tgtEl>
                                        <p:attrNameLst>
                                          <p:attrName>fillcolor</p:attrName>
                                        </p:attrNameLst>
                                      </p:cBhvr>
                                      <p:to>
                                        <a:srgbClr val="375623"/>
                                      </p:to>
                                    </p:animClr>
                                    <p:set>
                                      <p:cBhvr>
                                        <p:cTn id="245" dur="250" fill="hold"/>
                                        <p:tgtEl>
                                          <p:spTgt spid="299"/>
                                        </p:tgtEl>
                                        <p:attrNameLst>
                                          <p:attrName>fill.type</p:attrName>
                                        </p:attrNameLst>
                                      </p:cBhvr>
                                      <p:to>
                                        <p:strVal val="solid"/>
                                      </p:to>
                                    </p:set>
                                    <p:set>
                                      <p:cBhvr>
                                        <p:cTn id="246" dur="250" fill="hold"/>
                                        <p:tgtEl>
                                          <p:spTgt spid="299"/>
                                        </p:tgtEl>
                                        <p:attrNameLst>
                                          <p:attrName>fill.on</p:attrName>
                                        </p:attrNameLst>
                                      </p:cBhvr>
                                      <p:to>
                                        <p:strVal val="true"/>
                                      </p:to>
                                    </p:set>
                                  </p:childTnLst>
                                </p:cTn>
                              </p:par>
                              <p:par>
                                <p:cTn id="247" presetID="1" presetClass="emph" presetSubtype="2" fill="hold" nodeType="withEffect">
                                  <p:stCondLst>
                                    <p:cond delay="0"/>
                                  </p:stCondLst>
                                  <p:childTnLst>
                                    <p:animClr clrSpc="rgb" dir="cw">
                                      <p:cBhvr>
                                        <p:cTn id="248" dur="250" fill="hold"/>
                                        <p:tgtEl>
                                          <p:spTgt spid="297"/>
                                        </p:tgtEl>
                                        <p:attrNameLst>
                                          <p:attrName>fillcolor</p:attrName>
                                        </p:attrNameLst>
                                      </p:cBhvr>
                                      <p:to>
                                        <a:srgbClr val="375623"/>
                                      </p:to>
                                    </p:animClr>
                                    <p:set>
                                      <p:cBhvr>
                                        <p:cTn id="249" dur="250" fill="hold"/>
                                        <p:tgtEl>
                                          <p:spTgt spid="297"/>
                                        </p:tgtEl>
                                        <p:attrNameLst>
                                          <p:attrName>fill.type</p:attrName>
                                        </p:attrNameLst>
                                      </p:cBhvr>
                                      <p:to>
                                        <p:strVal val="solid"/>
                                      </p:to>
                                    </p:set>
                                    <p:set>
                                      <p:cBhvr>
                                        <p:cTn id="250" dur="250" fill="hold"/>
                                        <p:tgtEl>
                                          <p:spTgt spid="297"/>
                                        </p:tgtEl>
                                        <p:attrNameLst>
                                          <p:attrName>fill.on</p:attrName>
                                        </p:attrNameLst>
                                      </p:cBhvr>
                                      <p:to>
                                        <p:strVal val="true"/>
                                      </p:to>
                                    </p:set>
                                  </p:childTnLst>
                                </p:cTn>
                              </p:par>
                              <p:par>
                                <p:cTn id="251" presetID="2" presetClass="entr" presetSubtype="4" fill="hold" nodeType="withEffect">
                                  <p:stCondLst>
                                    <p:cond delay="0"/>
                                  </p:stCondLst>
                                  <p:childTnLst>
                                    <p:set>
                                      <p:cBhvr>
                                        <p:cTn id="252" dur="1" fill="hold">
                                          <p:stCondLst>
                                            <p:cond delay="0"/>
                                          </p:stCondLst>
                                        </p:cTn>
                                        <p:tgtEl>
                                          <p:spTgt spid="380"/>
                                        </p:tgtEl>
                                        <p:attrNameLst>
                                          <p:attrName>style.visibility</p:attrName>
                                        </p:attrNameLst>
                                      </p:cBhvr>
                                      <p:to>
                                        <p:strVal val="visible"/>
                                      </p:to>
                                    </p:set>
                                    <p:anim calcmode="lin" valueType="num">
                                      <p:cBhvr additive="base">
                                        <p:cTn id="253" dur="500" fill="hold"/>
                                        <p:tgtEl>
                                          <p:spTgt spid="380"/>
                                        </p:tgtEl>
                                        <p:attrNameLst>
                                          <p:attrName>ppt_x</p:attrName>
                                        </p:attrNameLst>
                                      </p:cBhvr>
                                      <p:tavLst>
                                        <p:tav tm="0">
                                          <p:val>
                                            <p:strVal val="#ppt_x"/>
                                          </p:val>
                                        </p:tav>
                                        <p:tav tm="100000">
                                          <p:val>
                                            <p:strVal val="#ppt_x"/>
                                          </p:val>
                                        </p:tav>
                                      </p:tavLst>
                                    </p:anim>
                                    <p:anim calcmode="lin" valueType="num">
                                      <p:cBhvr additive="base">
                                        <p:cTn id="254" dur="500" fill="hold"/>
                                        <p:tgtEl>
                                          <p:spTgt spid="380"/>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374"/>
                                        </p:tgtEl>
                                        <p:attrNameLst>
                                          <p:attrName>style.visibility</p:attrName>
                                        </p:attrNameLst>
                                      </p:cBhvr>
                                      <p:to>
                                        <p:strVal val="visible"/>
                                      </p:to>
                                    </p:set>
                                    <p:anim calcmode="lin" valueType="num">
                                      <p:cBhvr additive="base">
                                        <p:cTn id="257" dur="500" fill="hold"/>
                                        <p:tgtEl>
                                          <p:spTgt spid="374"/>
                                        </p:tgtEl>
                                        <p:attrNameLst>
                                          <p:attrName>ppt_x</p:attrName>
                                        </p:attrNameLst>
                                      </p:cBhvr>
                                      <p:tavLst>
                                        <p:tav tm="0">
                                          <p:val>
                                            <p:strVal val="#ppt_x"/>
                                          </p:val>
                                        </p:tav>
                                        <p:tav tm="100000">
                                          <p:val>
                                            <p:strVal val="#ppt_x"/>
                                          </p:val>
                                        </p:tav>
                                      </p:tavLst>
                                    </p:anim>
                                    <p:anim calcmode="lin" valueType="num">
                                      <p:cBhvr additive="base">
                                        <p:cTn id="258" dur="500" fill="hold"/>
                                        <p:tgtEl>
                                          <p:spTgt spid="374"/>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388"/>
                                        </p:tgtEl>
                                        <p:attrNameLst>
                                          <p:attrName>style.visibility</p:attrName>
                                        </p:attrNameLst>
                                      </p:cBhvr>
                                      <p:to>
                                        <p:strVal val="visible"/>
                                      </p:to>
                                    </p:set>
                                    <p:anim calcmode="lin" valueType="num">
                                      <p:cBhvr additive="base">
                                        <p:cTn id="263" dur="500" fill="hold"/>
                                        <p:tgtEl>
                                          <p:spTgt spid="388"/>
                                        </p:tgtEl>
                                        <p:attrNameLst>
                                          <p:attrName>ppt_x</p:attrName>
                                        </p:attrNameLst>
                                      </p:cBhvr>
                                      <p:tavLst>
                                        <p:tav tm="0">
                                          <p:val>
                                            <p:strVal val="#ppt_x"/>
                                          </p:val>
                                        </p:tav>
                                        <p:tav tm="100000">
                                          <p:val>
                                            <p:strVal val="#ppt_x"/>
                                          </p:val>
                                        </p:tav>
                                      </p:tavLst>
                                    </p:anim>
                                    <p:anim calcmode="lin" valueType="num">
                                      <p:cBhvr additive="base">
                                        <p:cTn id="264" dur="500" fill="hold"/>
                                        <p:tgtEl>
                                          <p:spTgt spid="388"/>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389"/>
                                        </p:tgtEl>
                                        <p:attrNameLst>
                                          <p:attrName>style.visibility</p:attrName>
                                        </p:attrNameLst>
                                      </p:cBhvr>
                                      <p:to>
                                        <p:strVal val="visible"/>
                                      </p:to>
                                    </p:set>
                                    <p:anim calcmode="lin" valueType="num">
                                      <p:cBhvr additive="base">
                                        <p:cTn id="267" dur="500" fill="hold"/>
                                        <p:tgtEl>
                                          <p:spTgt spid="389"/>
                                        </p:tgtEl>
                                        <p:attrNameLst>
                                          <p:attrName>ppt_x</p:attrName>
                                        </p:attrNameLst>
                                      </p:cBhvr>
                                      <p:tavLst>
                                        <p:tav tm="0">
                                          <p:val>
                                            <p:strVal val="#ppt_x"/>
                                          </p:val>
                                        </p:tav>
                                        <p:tav tm="100000">
                                          <p:val>
                                            <p:strVal val="#ppt_x"/>
                                          </p:val>
                                        </p:tav>
                                      </p:tavLst>
                                    </p:anim>
                                    <p:anim calcmode="lin" valueType="num">
                                      <p:cBhvr additive="base">
                                        <p:cTn id="268" dur="500" fill="hold"/>
                                        <p:tgtEl>
                                          <p:spTgt spid="389"/>
                                        </p:tgtEl>
                                        <p:attrNameLst>
                                          <p:attrName>ppt_y</p:attrName>
                                        </p:attrNameLst>
                                      </p:cBhvr>
                                      <p:tavLst>
                                        <p:tav tm="0">
                                          <p:val>
                                            <p:strVal val="1+#ppt_h/2"/>
                                          </p:val>
                                        </p:tav>
                                        <p:tav tm="100000">
                                          <p:val>
                                            <p:strVal val="#ppt_y"/>
                                          </p:val>
                                        </p:tav>
                                      </p:tavLst>
                                    </p:anim>
                                  </p:childTnLst>
                                </p:cTn>
                              </p:par>
                              <p:par>
                                <p:cTn id="269" presetID="1" presetClass="emph" presetSubtype="2" fill="hold" nodeType="withEffect">
                                  <p:stCondLst>
                                    <p:cond delay="0"/>
                                  </p:stCondLst>
                                  <p:childTnLst>
                                    <p:animClr clrSpc="rgb" dir="cw">
                                      <p:cBhvr>
                                        <p:cTn id="270" dur="250" fill="hold"/>
                                        <p:tgtEl>
                                          <p:spTgt spid="341"/>
                                        </p:tgtEl>
                                        <p:attrNameLst>
                                          <p:attrName>fillcolor</p:attrName>
                                        </p:attrNameLst>
                                      </p:cBhvr>
                                      <p:to>
                                        <a:srgbClr val="FF0000"/>
                                      </p:to>
                                    </p:animClr>
                                    <p:set>
                                      <p:cBhvr>
                                        <p:cTn id="271" dur="250" fill="hold"/>
                                        <p:tgtEl>
                                          <p:spTgt spid="341"/>
                                        </p:tgtEl>
                                        <p:attrNameLst>
                                          <p:attrName>fill.type</p:attrName>
                                        </p:attrNameLst>
                                      </p:cBhvr>
                                      <p:to>
                                        <p:strVal val="solid"/>
                                      </p:to>
                                    </p:set>
                                    <p:set>
                                      <p:cBhvr>
                                        <p:cTn id="272" dur="250" fill="hold"/>
                                        <p:tgtEl>
                                          <p:spTgt spid="341"/>
                                        </p:tgtEl>
                                        <p:attrNameLst>
                                          <p:attrName>fill.on</p:attrName>
                                        </p:attrNameLst>
                                      </p:cBhvr>
                                      <p:to>
                                        <p:strVal val="true"/>
                                      </p:to>
                                    </p:set>
                                  </p:childTnLst>
                                </p:cTn>
                              </p:par>
                              <p:par>
                                <p:cTn id="273" presetID="1" presetClass="emph" presetSubtype="2" fill="hold" nodeType="withEffect">
                                  <p:stCondLst>
                                    <p:cond delay="0"/>
                                  </p:stCondLst>
                                  <p:childTnLst>
                                    <p:animClr clrSpc="rgb" dir="cw">
                                      <p:cBhvr>
                                        <p:cTn id="274" dur="250" fill="hold"/>
                                        <p:tgtEl>
                                          <p:spTgt spid="356"/>
                                        </p:tgtEl>
                                        <p:attrNameLst>
                                          <p:attrName>fillcolor</p:attrName>
                                        </p:attrNameLst>
                                      </p:cBhvr>
                                      <p:to>
                                        <a:srgbClr val="FF0000"/>
                                      </p:to>
                                    </p:animClr>
                                    <p:set>
                                      <p:cBhvr>
                                        <p:cTn id="275" dur="250" fill="hold"/>
                                        <p:tgtEl>
                                          <p:spTgt spid="356"/>
                                        </p:tgtEl>
                                        <p:attrNameLst>
                                          <p:attrName>fill.type</p:attrName>
                                        </p:attrNameLst>
                                      </p:cBhvr>
                                      <p:to>
                                        <p:strVal val="solid"/>
                                      </p:to>
                                    </p:set>
                                    <p:set>
                                      <p:cBhvr>
                                        <p:cTn id="276" dur="250" fill="hold"/>
                                        <p:tgtEl>
                                          <p:spTgt spid="356"/>
                                        </p:tgtEl>
                                        <p:attrNameLst>
                                          <p:attrName>fill.on</p:attrName>
                                        </p:attrNameLst>
                                      </p:cBhvr>
                                      <p:to>
                                        <p:strVal val="true"/>
                                      </p:to>
                                    </p:set>
                                  </p:childTnLst>
                                </p:cTn>
                              </p:par>
                              <p:par>
                                <p:cTn id="277" presetID="1" presetClass="emph" presetSubtype="2" fill="hold" nodeType="withEffect">
                                  <p:stCondLst>
                                    <p:cond delay="0"/>
                                  </p:stCondLst>
                                  <p:childTnLst>
                                    <p:animClr clrSpc="rgb" dir="cw">
                                      <p:cBhvr>
                                        <p:cTn id="278" dur="250" fill="hold"/>
                                        <p:tgtEl>
                                          <p:spTgt spid="358"/>
                                        </p:tgtEl>
                                        <p:attrNameLst>
                                          <p:attrName>fillcolor</p:attrName>
                                        </p:attrNameLst>
                                      </p:cBhvr>
                                      <p:to>
                                        <a:srgbClr val="FF0000"/>
                                      </p:to>
                                    </p:animClr>
                                    <p:set>
                                      <p:cBhvr>
                                        <p:cTn id="279" dur="250" fill="hold"/>
                                        <p:tgtEl>
                                          <p:spTgt spid="358"/>
                                        </p:tgtEl>
                                        <p:attrNameLst>
                                          <p:attrName>fill.type</p:attrName>
                                        </p:attrNameLst>
                                      </p:cBhvr>
                                      <p:to>
                                        <p:strVal val="solid"/>
                                      </p:to>
                                    </p:set>
                                    <p:set>
                                      <p:cBhvr>
                                        <p:cTn id="280" dur="250" fill="hold"/>
                                        <p:tgtEl>
                                          <p:spTgt spid="358"/>
                                        </p:tgtEl>
                                        <p:attrNameLst>
                                          <p:attrName>fill.on</p:attrName>
                                        </p:attrNameLst>
                                      </p:cBhvr>
                                      <p:to>
                                        <p:strVal val="true"/>
                                      </p:to>
                                    </p:set>
                                  </p:childTnLst>
                                </p:cTn>
                              </p:par>
                              <p:par>
                                <p:cTn id="281" presetID="1" presetClass="emph" presetSubtype="2" fill="hold" nodeType="withEffect">
                                  <p:stCondLst>
                                    <p:cond delay="0"/>
                                  </p:stCondLst>
                                  <p:childTnLst>
                                    <p:animClr clrSpc="rgb" dir="cw">
                                      <p:cBhvr>
                                        <p:cTn id="282" dur="250" fill="hold"/>
                                        <p:tgtEl>
                                          <p:spTgt spid="335"/>
                                        </p:tgtEl>
                                        <p:attrNameLst>
                                          <p:attrName>fillcolor</p:attrName>
                                        </p:attrNameLst>
                                      </p:cBhvr>
                                      <p:to>
                                        <a:srgbClr val="FF0000"/>
                                      </p:to>
                                    </p:animClr>
                                    <p:set>
                                      <p:cBhvr>
                                        <p:cTn id="283" dur="250" fill="hold"/>
                                        <p:tgtEl>
                                          <p:spTgt spid="335"/>
                                        </p:tgtEl>
                                        <p:attrNameLst>
                                          <p:attrName>fill.type</p:attrName>
                                        </p:attrNameLst>
                                      </p:cBhvr>
                                      <p:to>
                                        <p:strVal val="solid"/>
                                      </p:to>
                                    </p:set>
                                    <p:set>
                                      <p:cBhvr>
                                        <p:cTn id="284" dur="250" fill="hold"/>
                                        <p:tgtEl>
                                          <p:spTgt spid="335"/>
                                        </p:tgtEl>
                                        <p:attrNameLst>
                                          <p:attrName>fill.on</p:attrName>
                                        </p:attrNameLst>
                                      </p:cBhvr>
                                      <p:to>
                                        <p:strVal val="true"/>
                                      </p:to>
                                    </p:set>
                                  </p:childTnLst>
                                </p:cTn>
                              </p:par>
                            </p:childTnLst>
                          </p:cTn>
                        </p:par>
                      </p:childTnLst>
                    </p:cTn>
                  </p:par>
                  <p:par>
                    <p:cTn id="285" fill="hold">
                      <p:stCondLst>
                        <p:cond delay="indefinite"/>
                      </p:stCondLst>
                      <p:childTnLst>
                        <p:par>
                          <p:cTn id="286" fill="hold">
                            <p:stCondLst>
                              <p:cond delay="0"/>
                            </p:stCondLst>
                            <p:childTnLst>
                              <p:par>
                                <p:cTn id="287" presetID="1" presetClass="emph" presetSubtype="2" fill="hold" nodeType="clickEffect">
                                  <p:stCondLst>
                                    <p:cond delay="0"/>
                                  </p:stCondLst>
                                  <p:childTnLst>
                                    <p:animClr clrSpc="rgb" dir="cw">
                                      <p:cBhvr>
                                        <p:cTn id="288" dur="250" fill="hold"/>
                                        <p:tgtEl>
                                          <p:spTgt spid="359"/>
                                        </p:tgtEl>
                                        <p:attrNameLst>
                                          <p:attrName>fillcolor</p:attrName>
                                        </p:attrNameLst>
                                      </p:cBhvr>
                                      <p:to>
                                        <a:srgbClr val="C55A11"/>
                                      </p:to>
                                    </p:animClr>
                                    <p:set>
                                      <p:cBhvr>
                                        <p:cTn id="289" dur="250" fill="hold"/>
                                        <p:tgtEl>
                                          <p:spTgt spid="359"/>
                                        </p:tgtEl>
                                        <p:attrNameLst>
                                          <p:attrName>fill.type</p:attrName>
                                        </p:attrNameLst>
                                      </p:cBhvr>
                                      <p:to>
                                        <p:strVal val="solid"/>
                                      </p:to>
                                    </p:set>
                                    <p:set>
                                      <p:cBhvr>
                                        <p:cTn id="290" dur="250" fill="hold"/>
                                        <p:tgtEl>
                                          <p:spTgt spid="359"/>
                                        </p:tgtEl>
                                        <p:attrNameLst>
                                          <p:attrName>fill.on</p:attrName>
                                        </p:attrNameLst>
                                      </p:cBhvr>
                                      <p:to>
                                        <p:strVal val="true"/>
                                      </p:to>
                                    </p:set>
                                  </p:childTnLst>
                                </p:cTn>
                              </p:par>
                              <p:par>
                                <p:cTn id="291" presetID="2" presetClass="entr" presetSubtype="4" fill="hold" nodeType="withEffect">
                                  <p:stCondLst>
                                    <p:cond delay="0"/>
                                  </p:stCondLst>
                                  <p:childTnLst>
                                    <p:set>
                                      <p:cBhvr>
                                        <p:cTn id="292" dur="1" fill="hold">
                                          <p:stCondLst>
                                            <p:cond delay="0"/>
                                          </p:stCondLst>
                                        </p:cTn>
                                        <p:tgtEl>
                                          <p:spTgt spid="390"/>
                                        </p:tgtEl>
                                        <p:attrNameLst>
                                          <p:attrName>style.visibility</p:attrName>
                                        </p:attrNameLst>
                                      </p:cBhvr>
                                      <p:to>
                                        <p:strVal val="visible"/>
                                      </p:to>
                                    </p:set>
                                    <p:anim calcmode="lin" valueType="num">
                                      <p:cBhvr additive="base">
                                        <p:cTn id="293" dur="500" fill="hold"/>
                                        <p:tgtEl>
                                          <p:spTgt spid="390"/>
                                        </p:tgtEl>
                                        <p:attrNameLst>
                                          <p:attrName>ppt_x</p:attrName>
                                        </p:attrNameLst>
                                      </p:cBhvr>
                                      <p:tavLst>
                                        <p:tav tm="0">
                                          <p:val>
                                            <p:strVal val="#ppt_x"/>
                                          </p:val>
                                        </p:tav>
                                        <p:tav tm="100000">
                                          <p:val>
                                            <p:strVal val="#ppt_x"/>
                                          </p:val>
                                        </p:tav>
                                      </p:tavLst>
                                    </p:anim>
                                    <p:anim calcmode="lin" valueType="num">
                                      <p:cBhvr additive="base">
                                        <p:cTn id="294" dur="500" fill="hold"/>
                                        <p:tgtEl>
                                          <p:spTgt spid="390"/>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387"/>
                                        </p:tgtEl>
                                        <p:attrNameLst>
                                          <p:attrName>style.visibility</p:attrName>
                                        </p:attrNameLst>
                                      </p:cBhvr>
                                      <p:to>
                                        <p:strVal val="visible"/>
                                      </p:to>
                                    </p:set>
                                    <p:anim calcmode="lin" valueType="num">
                                      <p:cBhvr additive="base">
                                        <p:cTn id="297" dur="500" fill="hold"/>
                                        <p:tgtEl>
                                          <p:spTgt spid="387"/>
                                        </p:tgtEl>
                                        <p:attrNameLst>
                                          <p:attrName>ppt_x</p:attrName>
                                        </p:attrNameLst>
                                      </p:cBhvr>
                                      <p:tavLst>
                                        <p:tav tm="0">
                                          <p:val>
                                            <p:strVal val="#ppt_x"/>
                                          </p:val>
                                        </p:tav>
                                        <p:tav tm="100000">
                                          <p:val>
                                            <p:strVal val="#ppt_x"/>
                                          </p:val>
                                        </p:tav>
                                      </p:tavLst>
                                    </p:anim>
                                    <p:anim calcmode="lin" valueType="num">
                                      <p:cBhvr additive="base">
                                        <p:cTn id="298" dur="500" fill="hold"/>
                                        <p:tgtEl>
                                          <p:spTgt spid="387"/>
                                        </p:tgtEl>
                                        <p:attrNameLst>
                                          <p:attrName>ppt_y</p:attrName>
                                        </p:attrNameLst>
                                      </p:cBhvr>
                                      <p:tavLst>
                                        <p:tav tm="0">
                                          <p:val>
                                            <p:strVal val="1+#ppt_h/2"/>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presetID="1" presetClass="emph" presetSubtype="2" fill="hold" nodeType="clickEffect">
                                  <p:stCondLst>
                                    <p:cond delay="0"/>
                                  </p:stCondLst>
                                  <p:childTnLst>
                                    <p:animClr clrSpc="rgb" dir="cw">
                                      <p:cBhvr>
                                        <p:cTn id="302" dur="250" fill="hold"/>
                                        <p:tgtEl>
                                          <p:spTgt spid="360"/>
                                        </p:tgtEl>
                                        <p:attrNameLst>
                                          <p:attrName>fillcolor</p:attrName>
                                        </p:attrNameLst>
                                      </p:cBhvr>
                                      <p:to>
                                        <a:srgbClr val="E7E6E6"/>
                                      </p:to>
                                    </p:animClr>
                                    <p:set>
                                      <p:cBhvr>
                                        <p:cTn id="303" dur="250" fill="hold"/>
                                        <p:tgtEl>
                                          <p:spTgt spid="360"/>
                                        </p:tgtEl>
                                        <p:attrNameLst>
                                          <p:attrName>fill.type</p:attrName>
                                        </p:attrNameLst>
                                      </p:cBhvr>
                                      <p:to>
                                        <p:strVal val="solid"/>
                                      </p:to>
                                    </p:set>
                                    <p:set>
                                      <p:cBhvr>
                                        <p:cTn id="304" dur="250" fill="hold"/>
                                        <p:tgtEl>
                                          <p:spTgt spid="360"/>
                                        </p:tgtEl>
                                        <p:attrNameLst>
                                          <p:attrName>fill.on</p:attrName>
                                        </p:attrNameLst>
                                      </p:cBhvr>
                                      <p:to>
                                        <p:strVal val="true"/>
                                      </p:to>
                                    </p:set>
                                  </p:childTnLst>
                                </p:cTn>
                              </p:par>
                              <p:par>
                                <p:cTn id="305" presetID="1" presetClass="emph" presetSubtype="2" fill="hold" nodeType="withEffect">
                                  <p:stCondLst>
                                    <p:cond delay="0"/>
                                  </p:stCondLst>
                                  <p:childTnLst>
                                    <p:animClr clrSpc="rgb" dir="cw">
                                      <p:cBhvr>
                                        <p:cTn id="306" dur="250" fill="hold"/>
                                        <p:tgtEl>
                                          <p:spTgt spid="311"/>
                                        </p:tgtEl>
                                        <p:attrNameLst>
                                          <p:attrName>fillcolor</p:attrName>
                                        </p:attrNameLst>
                                      </p:cBhvr>
                                      <p:to>
                                        <a:srgbClr val="E7E6E6"/>
                                      </p:to>
                                    </p:animClr>
                                    <p:set>
                                      <p:cBhvr>
                                        <p:cTn id="307" dur="250" fill="hold"/>
                                        <p:tgtEl>
                                          <p:spTgt spid="311"/>
                                        </p:tgtEl>
                                        <p:attrNameLst>
                                          <p:attrName>fill.type</p:attrName>
                                        </p:attrNameLst>
                                      </p:cBhvr>
                                      <p:to>
                                        <p:strVal val="solid"/>
                                      </p:to>
                                    </p:set>
                                    <p:set>
                                      <p:cBhvr>
                                        <p:cTn id="308" dur="250" fill="hold"/>
                                        <p:tgtEl>
                                          <p:spTgt spid="311"/>
                                        </p:tgtEl>
                                        <p:attrNameLst>
                                          <p:attrName>fill.on</p:attrName>
                                        </p:attrNameLst>
                                      </p:cBhvr>
                                      <p:to>
                                        <p:strVal val="true"/>
                                      </p:to>
                                    </p:set>
                                  </p:childTnLst>
                                </p:cTn>
                              </p:par>
                              <p:par>
                                <p:cTn id="309" presetID="1" presetClass="emph" presetSubtype="2" fill="hold" nodeType="withEffect">
                                  <p:stCondLst>
                                    <p:cond delay="0"/>
                                  </p:stCondLst>
                                  <p:childTnLst>
                                    <p:animClr clrSpc="rgb" dir="cw">
                                      <p:cBhvr>
                                        <p:cTn id="310" dur="250" fill="hold"/>
                                        <p:tgtEl>
                                          <p:spTgt spid="314"/>
                                        </p:tgtEl>
                                        <p:attrNameLst>
                                          <p:attrName>fillcolor</p:attrName>
                                        </p:attrNameLst>
                                      </p:cBhvr>
                                      <p:to>
                                        <a:srgbClr val="E7E6E6"/>
                                      </p:to>
                                    </p:animClr>
                                    <p:set>
                                      <p:cBhvr>
                                        <p:cTn id="311" dur="250" fill="hold"/>
                                        <p:tgtEl>
                                          <p:spTgt spid="314"/>
                                        </p:tgtEl>
                                        <p:attrNameLst>
                                          <p:attrName>fill.type</p:attrName>
                                        </p:attrNameLst>
                                      </p:cBhvr>
                                      <p:to>
                                        <p:strVal val="solid"/>
                                      </p:to>
                                    </p:set>
                                    <p:set>
                                      <p:cBhvr>
                                        <p:cTn id="312" dur="250" fill="hold"/>
                                        <p:tgtEl>
                                          <p:spTgt spid="314"/>
                                        </p:tgtEl>
                                        <p:attrNameLst>
                                          <p:attrName>fill.on</p:attrName>
                                        </p:attrNameLst>
                                      </p:cBhvr>
                                      <p:to>
                                        <p:strVal val="true"/>
                                      </p:to>
                                    </p:set>
                                  </p:childTnLst>
                                </p:cTn>
                              </p:par>
                              <p:par>
                                <p:cTn id="313" presetID="1" presetClass="emph" presetSubtype="2" fill="hold" nodeType="withEffect">
                                  <p:stCondLst>
                                    <p:cond delay="0"/>
                                  </p:stCondLst>
                                  <p:childTnLst>
                                    <p:animClr clrSpc="rgb" dir="cw">
                                      <p:cBhvr>
                                        <p:cTn id="314" dur="250" fill="hold"/>
                                        <p:tgtEl>
                                          <p:spTgt spid="313"/>
                                        </p:tgtEl>
                                        <p:attrNameLst>
                                          <p:attrName>fillcolor</p:attrName>
                                        </p:attrNameLst>
                                      </p:cBhvr>
                                      <p:to>
                                        <a:srgbClr val="E7E6E6"/>
                                      </p:to>
                                    </p:animClr>
                                    <p:set>
                                      <p:cBhvr>
                                        <p:cTn id="315" dur="250" fill="hold"/>
                                        <p:tgtEl>
                                          <p:spTgt spid="313"/>
                                        </p:tgtEl>
                                        <p:attrNameLst>
                                          <p:attrName>fill.type</p:attrName>
                                        </p:attrNameLst>
                                      </p:cBhvr>
                                      <p:to>
                                        <p:strVal val="solid"/>
                                      </p:to>
                                    </p:set>
                                    <p:set>
                                      <p:cBhvr>
                                        <p:cTn id="316" dur="250" fill="hold"/>
                                        <p:tgtEl>
                                          <p:spTgt spid="313"/>
                                        </p:tgtEl>
                                        <p:attrNameLst>
                                          <p:attrName>fill.on</p:attrName>
                                        </p:attrNameLst>
                                      </p:cBhvr>
                                      <p:to>
                                        <p:strVal val="true"/>
                                      </p:to>
                                    </p:set>
                                  </p:childTnLst>
                                </p:cTn>
                              </p:par>
                              <p:par>
                                <p:cTn id="317" presetID="1" presetClass="emph" presetSubtype="2" fill="hold" nodeType="withEffect">
                                  <p:stCondLst>
                                    <p:cond delay="0"/>
                                  </p:stCondLst>
                                  <p:childTnLst>
                                    <p:animClr clrSpc="rgb" dir="cw">
                                      <p:cBhvr>
                                        <p:cTn id="318" dur="250" fill="hold"/>
                                        <p:tgtEl>
                                          <p:spTgt spid="312"/>
                                        </p:tgtEl>
                                        <p:attrNameLst>
                                          <p:attrName>fillcolor</p:attrName>
                                        </p:attrNameLst>
                                      </p:cBhvr>
                                      <p:to>
                                        <a:srgbClr val="E7E6E6"/>
                                      </p:to>
                                    </p:animClr>
                                    <p:set>
                                      <p:cBhvr>
                                        <p:cTn id="319" dur="250" fill="hold"/>
                                        <p:tgtEl>
                                          <p:spTgt spid="312"/>
                                        </p:tgtEl>
                                        <p:attrNameLst>
                                          <p:attrName>fill.type</p:attrName>
                                        </p:attrNameLst>
                                      </p:cBhvr>
                                      <p:to>
                                        <p:strVal val="solid"/>
                                      </p:to>
                                    </p:set>
                                    <p:set>
                                      <p:cBhvr>
                                        <p:cTn id="320" dur="250" fill="hold"/>
                                        <p:tgtEl>
                                          <p:spTgt spid="312"/>
                                        </p:tgtEl>
                                        <p:attrNameLst>
                                          <p:attrName>fill.on</p:attrName>
                                        </p:attrNameLst>
                                      </p:cBhvr>
                                      <p:to>
                                        <p:strVal val="true"/>
                                      </p:to>
                                    </p:set>
                                  </p:childTnLst>
                                </p:cTn>
                              </p:par>
                              <p:par>
                                <p:cTn id="321" presetID="1" presetClass="emph" presetSubtype="2" fill="hold" nodeType="withEffect">
                                  <p:stCondLst>
                                    <p:cond delay="0"/>
                                  </p:stCondLst>
                                  <p:childTnLst>
                                    <p:animClr clrSpc="rgb" dir="cw">
                                      <p:cBhvr>
                                        <p:cTn id="322" dur="250" fill="hold"/>
                                        <p:tgtEl>
                                          <p:spTgt spid="328"/>
                                        </p:tgtEl>
                                        <p:attrNameLst>
                                          <p:attrName>fillcolor</p:attrName>
                                        </p:attrNameLst>
                                      </p:cBhvr>
                                      <p:to>
                                        <a:srgbClr val="E7E6E6"/>
                                      </p:to>
                                    </p:animClr>
                                    <p:set>
                                      <p:cBhvr>
                                        <p:cTn id="323" dur="250" fill="hold"/>
                                        <p:tgtEl>
                                          <p:spTgt spid="328"/>
                                        </p:tgtEl>
                                        <p:attrNameLst>
                                          <p:attrName>fill.type</p:attrName>
                                        </p:attrNameLst>
                                      </p:cBhvr>
                                      <p:to>
                                        <p:strVal val="solid"/>
                                      </p:to>
                                    </p:set>
                                    <p:set>
                                      <p:cBhvr>
                                        <p:cTn id="324" dur="250" fill="hold"/>
                                        <p:tgtEl>
                                          <p:spTgt spid="328"/>
                                        </p:tgtEl>
                                        <p:attrNameLst>
                                          <p:attrName>fill.on</p:attrName>
                                        </p:attrNameLst>
                                      </p:cBhvr>
                                      <p:to>
                                        <p:strVal val="true"/>
                                      </p:to>
                                    </p:set>
                                  </p:childTnLst>
                                </p:cTn>
                              </p:par>
                              <p:par>
                                <p:cTn id="325" presetID="1" presetClass="emph" presetSubtype="2" fill="hold" nodeType="withEffect">
                                  <p:stCondLst>
                                    <p:cond delay="0"/>
                                  </p:stCondLst>
                                  <p:childTnLst>
                                    <p:animClr clrSpc="rgb" dir="cw">
                                      <p:cBhvr>
                                        <p:cTn id="326" dur="250" fill="hold"/>
                                        <p:tgtEl>
                                          <p:spTgt spid="308"/>
                                        </p:tgtEl>
                                        <p:attrNameLst>
                                          <p:attrName>fillcolor</p:attrName>
                                        </p:attrNameLst>
                                      </p:cBhvr>
                                      <p:to>
                                        <a:srgbClr val="E7E6E6"/>
                                      </p:to>
                                    </p:animClr>
                                    <p:set>
                                      <p:cBhvr>
                                        <p:cTn id="327" dur="250" fill="hold"/>
                                        <p:tgtEl>
                                          <p:spTgt spid="308"/>
                                        </p:tgtEl>
                                        <p:attrNameLst>
                                          <p:attrName>fill.type</p:attrName>
                                        </p:attrNameLst>
                                      </p:cBhvr>
                                      <p:to>
                                        <p:strVal val="solid"/>
                                      </p:to>
                                    </p:set>
                                    <p:set>
                                      <p:cBhvr>
                                        <p:cTn id="328" dur="250" fill="hold"/>
                                        <p:tgtEl>
                                          <p:spTgt spid="308"/>
                                        </p:tgtEl>
                                        <p:attrNameLst>
                                          <p:attrName>fill.on</p:attrName>
                                        </p:attrNameLst>
                                      </p:cBhvr>
                                      <p:to>
                                        <p:strVal val="true"/>
                                      </p:to>
                                    </p:set>
                                  </p:childTnLst>
                                </p:cTn>
                              </p:par>
                              <p:par>
                                <p:cTn id="329" presetID="1" presetClass="emph" presetSubtype="2" fill="hold" nodeType="withEffect">
                                  <p:stCondLst>
                                    <p:cond delay="0"/>
                                  </p:stCondLst>
                                  <p:childTnLst>
                                    <p:animClr clrSpc="rgb" dir="cw">
                                      <p:cBhvr>
                                        <p:cTn id="330" dur="250" fill="hold"/>
                                        <p:tgtEl>
                                          <p:spTgt spid="329"/>
                                        </p:tgtEl>
                                        <p:attrNameLst>
                                          <p:attrName>fillcolor</p:attrName>
                                        </p:attrNameLst>
                                      </p:cBhvr>
                                      <p:to>
                                        <a:srgbClr val="E7E6E6"/>
                                      </p:to>
                                    </p:animClr>
                                    <p:set>
                                      <p:cBhvr>
                                        <p:cTn id="331" dur="250" fill="hold"/>
                                        <p:tgtEl>
                                          <p:spTgt spid="329"/>
                                        </p:tgtEl>
                                        <p:attrNameLst>
                                          <p:attrName>fill.type</p:attrName>
                                        </p:attrNameLst>
                                      </p:cBhvr>
                                      <p:to>
                                        <p:strVal val="solid"/>
                                      </p:to>
                                    </p:set>
                                    <p:set>
                                      <p:cBhvr>
                                        <p:cTn id="332" dur="250" fill="hold"/>
                                        <p:tgtEl>
                                          <p:spTgt spid="329"/>
                                        </p:tgtEl>
                                        <p:attrNameLst>
                                          <p:attrName>fill.on</p:attrName>
                                        </p:attrNameLst>
                                      </p:cBhvr>
                                      <p:to>
                                        <p:strVal val="true"/>
                                      </p:to>
                                    </p:set>
                                  </p:childTnLst>
                                </p:cTn>
                              </p:par>
                              <p:par>
                                <p:cTn id="333" presetID="1" presetClass="emph" presetSubtype="2" fill="hold" nodeType="withEffect">
                                  <p:stCondLst>
                                    <p:cond delay="0"/>
                                  </p:stCondLst>
                                  <p:childTnLst>
                                    <p:animClr clrSpc="rgb" dir="cw">
                                      <p:cBhvr>
                                        <p:cTn id="334" dur="250" fill="hold"/>
                                        <p:tgtEl>
                                          <p:spTgt spid="284"/>
                                        </p:tgtEl>
                                        <p:attrNameLst>
                                          <p:attrName>fillcolor</p:attrName>
                                        </p:attrNameLst>
                                      </p:cBhvr>
                                      <p:to>
                                        <a:srgbClr val="E7E6E6"/>
                                      </p:to>
                                    </p:animClr>
                                    <p:set>
                                      <p:cBhvr>
                                        <p:cTn id="335" dur="250" fill="hold"/>
                                        <p:tgtEl>
                                          <p:spTgt spid="284"/>
                                        </p:tgtEl>
                                        <p:attrNameLst>
                                          <p:attrName>fill.type</p:attrName>
                                        </p:attrNameLst>
                                      </p:cBhvr>
                                      <p:to>
                                        <p:strVal val="solid"/>
                                      </p:to>
                                    </p:set>
                                    <p:set>
                                      <p:cBhvr>
                                        <p:cTn id="336" dur="250" fill="hold"/>
                                        <p:tgtEl>
                                          <p:spTgt spid="284"/>
                                        </p:tgtEl>
                                        <p:attrNameLst>
                                          <p:attrName>fill.on</p:attrName>
                                        </p:attrNameLst>
                                      </p:cBhvr>
                                      <p:to>
                                        <p:strVal val="true"/>
                                      </p:to>
                                    </p:set>
                                  </p:childTnLst>
                                </p:cTn>
                              </p:par>
                              <p:par>
                                <p:cTn id="337" presetID="1" presetClass="emph" presetSubtype="2" fill="hold" nodeType="withEffect">
                                  <p:stCondLst>
                                    <p:cond delay="0"/>
                                  </p:stCondLst>
                                  <p:childTnLst>
                                    <p:animClr clrSpc="rgb" dir="cw">
                                      <p:cBhvr>
                                        <p:cTn id="338" dur="250" fill="hold"/>
                                        <p:tgtEl>
                                          <p:spTgt spid="362"/>
                                        </p:tgtEl>
                                        <p:attrNameLst>
                                          <p:attrName>fillcolor</p:attrName>
                                        </p:attrNameLst>
                                      </p:cBhvr>
                                      <p:to>
                                        <a:srgbClr val="E7E6E6"/>
                                      </p:to>
                                    </p:animClr>
                                    <p:set>
                                      <p:cBhvr>
                                        <p:cTn id="339" dur="250" fill="hold"/>
                                        <p:tgtEl>
                                          <p:spTgt spid="362"/>
                                        </p:tgtEl>
                                        <p:attrNameLst>
                                          <p:attrName>fill.type</p:attrName>
                                        </p:attrNameLst>
                                      </p:cBhvr>
                                      <p:to>
                                        <p:strVal val="solid"/>
                                      </p:to>
                                    </p:set>
                                    <p:set>
                                      <p:cBhvr>
                                        <p:cTn id="340" dur="250" fill="hold"/>
                                        <p:tgtEl>
                                          <p:spTgt spid="362"/>
                                        </p:tgtEl>
                                        <p:attrNameLst>
                                          <p:attrName>fill.on</p:attrName>
                                        </p:attrNameLst>
                                      </p:cBhvr>
                                      <p:to>
                                        <p:strVal val="true"/>
                                      </p:to>
                                    </p:set>
                                  </p:childTnLst>
                                </p:cTn>
                              </p:par>
                              <p:par>
                                <p:cTn id="341" presetID="1" presetClass="emph" presetSubtype="2" fill="hold" nodeType="withEffect">
                                  <p:stCondLst>
                                    <p:cond delay="0"/>
                                  </p:stCondLst>
                                  <p:childTnLst>
                                    <p:animClr clrSpc="rgb" dir="cw">
                                      <p:cBhvr>
                                        <p:cTn id="342" dur="250" fill="hold"/>
                                        <p:tgtEl>
                                          <p:spTgt spid="345"/>
                                        </p:tgtEl>
                                        <p:attrNameLst>
                                          <p:attrName>fillcolor</p:attrName>
                                        </p:attrNameLst>
                                      </p:cBhvr>
                                      <p:to>
                                        <a:srgbClr val="E7E6E6"/>
                                      </p:to>
                                    </p:animClr>
                                    <p:set>
                                      <p:cBhvr>
                                        <p:cTn id="343" dur="250" fill="hold"/>
                                        <p:tgtEl>
                                          <p:spTgt spid="345"/>
                                        </p:tgtEl>
                                        <p:attrNameLst>
                                          <p:attrName>fill.type</p:attrName>
                                        </p:attrNameLst>
                                      </p:cBhvr>
                                      <p:to>
                                        <p:strVal val="solid"/>
                                      </p:to>
                                    </p:set>
                                    <p:set>
                                      <p:cBhvr>
                                        <p:cTn id="344" dur="250" fill="hold"/>
                                        <p:tgtEl>
                                          <p:spTgt spid="345"/>
                                        </p:tgtEl>
                                        <p:attrNameLst>
                                          <p:attrName>fill.on</p:attrName>
                                        </p:attrNameLst>
                                      </p:cBhvr>
                                      <p:to>
                                        <p:strVal val="true"/>
                                      </p:to>
                                    </p:set>
                                  </p:childTnLst>
                                </p:cTn>
                              </p:par>
                              <p:par>
                                <p:cTn id="345" presetID="1" presetClass="emph" presetSubtype="2" fill="hold" nodeType="withEffect">
                                  <p:stCondLst>
                                    <p:cond delay="0"/>
                                  </p:stCondLst>
                                  <p:childTnLst>
                                    <p:animClr clrSpc="rgb" dir="cw">
                                      <p:cBhvr>
                                        <p:cTn id="346" dur="250" fill="hold"/>
                                        <p:tgtEl>
                                          <p:spTgt spid="301"/>
                                        </p:tgtEl>
                                        <p:attrNameLst>
                                          <p:attrName>fillcolor</p:attrName>
                                        </p:attrNameLst>
                                      </p:cBhvr>
                                      <p:to>
                                        <a:srgbClr val="E7E6E6"/>
                                      </p:to>
                                    </p:animClr>
                                    <p:set>
                                      <p:cBhvr>
                                        <p:cTn id="347" dur="250" fill="hold"/>
                                        <p:tgtEl>
                                          <p:spTgt spid="301"/>
                                        </p:tgtEl>
                                        <p:attrNameLst>
                                          <p:attrName>fill.type</p:attrName>
                                        </p:attrNameLst>
                                      </p:cBhvr>
                                      <p:to>
                                        <p:strVal val="solid"/>
                                      </p:to>
                                    </p:set>
                                    <p:set>
                                      <p:cBhvr>
                                        <p:cTn id="348" dur="250" fill="hold"/>
                                        <p:tgtEl>
                                          <p:spTgt spid="301"/>
                                        </p:tgtEl>
                                        <p:attrNameLst>
                                          <p:attrName>fill.on</p:attrName>
                                        </p:attrNameLst>
                                      </p:cBhvr>
                                      <p:to>
                                        <p:strVal val="true"/>
                                      </p:to>
                                    </p:set>
                                  </p:childTnLst>
                                </p:cTn>
                              </p:par>
                              <p:par>
                                <p:cTn id="349" presetID="1" presetClass="emph" presetSubtype="2" fill="hold" nodeType="withEffect">
                                  <p:stCondLst>
                                    <p:cond delay="0"/>
                                  </p:stCondLst>
                                  <p:childTnLst>
                                    <p:animClr clrSpc="rgb" dir="cw">
                                      <p:cBhvr>
                                        <p:cTn id="350" dur="250" fill="hold"/>
                                        <p:tgtEl>
                                          <p:spTgt spid="321"/>
                                        </p:tgtEl>
                                        <p:attrNameLst>
                                          <p:attrName>fillcolor</p:attrName>
                                        </p:attrNameLst>
                                      </p:cBhvr>
                                      <p:to>
                                        <a:srgbClr val="E7E6E6"/>
                                      </p:to>
                                    </p:animClr>
                                    <p:set>
                                      <p:cBhvr>
                                        <p:cTn id="351" dur="250" fill="hold"/>
                                        <p:tgtEl>
                                          <p:spTgt spid="321"/>
                                        </p:tgtEl>
                                        <p:attrNameLst>
                                          <p:attrName>fill.type</p:attrName>
                                        </p:attrNameLst>
                                      </p:cBhvr>
                                      <p:to>
                                        <p:strVal val="solid"/>
                                      </p:to>
                                    </p:set>
                                    <p:set>
                                      <p:cBhvr>
                                        <p:cTn id="352" dur="250" fill="hold"/>
                                        <p:tgtEl>
                                          <p:spTgt spid="321"/>
                                        </p:tgtEl>
                                        <p:attrNameLst>
                                          <p:attrName>fill.on</p:attrName>
                                        </p:attrNameLst>
                                      </p:cBhvr>
                                      <p:to>
                                        <p:strVal val="true"/>
                                      </p:to>
                                    </p:set>
                                  </p:childTnLst>
                                </p:cTn>
                              </p:par>
                              <p:par>
                                <p:cTn id="353" presetID="1" presetClass="emph" presetSubtype="2" fill="hold" nodeType="withEffect">
                                  <p:stCondLst>
                                    <p:cond delay="0"/>
                                  </p:stCondLst>
                                  <p:childTnLst>
                                    <p:animClr clrSpc="rgb" dir="cw">
                                      <p:cBhvr>
                                        <p:cTn id="354" dur="250" fill="hold"/>
                                        <p:tgtEl>
                                          <p:spTgt spid="344"/>
                                        </p:tgtEl>
                                        <p:attrNameLst>
                                          <p:attrName>fillcolor</p:attrName>
                                        </p:attrNameLst>
                                      </p:cBhvr>
                                      <p:to>
                                        <a:srgbClr val="E7E6E6"/>
                                      </p:to>
                                    </p:animClr>
                                    <p:set>
                                      <p:cBhvr>
                                        <p:cTn id="355" dur="250" fill="hold"/>
                                        <p:tgtEl>
                                          <p:spTgt spid="344"/>
                                        </p:tgtEl>
                                        <p:attrNameLst>
                                          <p:attrName>fill.type</p:attrName>
                                        </p:attrNameLst>
                                      </p:cBhvr>
                                      <p:to>
                                        <p:strVal val="solid"/>
                                      </p:to>
                                    </p:set>
                                    <p:set>
                                      <p:cBhvr>
                                        <p:cTn id="356" dur="250" fill="hold"/>
                                        <p:tgtEl>
                                          <p:spTgt spid="344"/>
                                        </p:tgtEl>
                                        <p:attrNameLst>
                                          <p:attrName>fill.on</p:attrName>
                                        </p:attrNameLst>
                                      </p:cBhvr>
                                      <p:to>
                                        <p:strVal val="true"/>
                                      </p:to>
                                    </p:set>
                                  </p:childTnLst>
                                </p:cTn>
                              </p:par>
                              <p:par>
                                <p:cTn id="357" presetID="1" presetClass="emph" presetSubtype="2" fill="hold" nodeType="withEffect">
                                  <p:stCondLst>
                                    <p:cond delay="0"/>
                                  </p:stCondLst>
                                  <p:childTnLst>
                                    <p:animClr clrSpc="rgb" dir="cw">
                                      <p:cBhvr>
                                        <p:cTn id="358" dur="250" fill="hold"/>
                                        <p:tgtEl>
                                          <p:spTgt spid="322"/>
                                        </p:tgtEl>
                                        <p:attrNameLst>
                                          <p:attrName>fillcolor</p:attrName>
                                        </p:attrNameLst>
                                      </p:cBhvr>
                                      <p:to>
                                        <a:srgbClr val="E7E6E6"/>
                                      </p:to>
                                    </p:animClr>
                                    <p:set>
                                      <p:cBhvr>
                                        <p:cTn id="359" dur="250" fill="hold"/>
                                        <p:tgtEl>
                                          <p:spTgt spid="322"/>
                                        </p:tgtEl>
                                        <p:attrNameLst>
                                          <p:attrName>fill.type</p:attrName>
                                        </p:attrNameLst>
                                      </p:cBhvr>
                                      <p:to>
                                        <p:strVal val="solid"/>
                                      </p:to>
                                    </p:set>
                                    <p:set>
                                      <p:cBhvr>
                                        <p:cTn id="360" dur="250" fill="hold"/>
                                        <p:tgtEl>
                                          <p:spTgt spid="322"/>
                                        </p:tgtEl>
                                        <p:attrNameLst>
                                          <p:attrName>fill.on</p:attrName>
                                        </p:attrNameLst>
                                      </p:cBhvr>
                                      <p:to>
                                        <p:strVal val="true"/>
                                      </p:to>
                                    </p:set>
                                  </p:childTnLst>
                                </p:cTn>
                              </p:par>
                              <p:par>
                                <p:cTn id="361" presetID="1" presetClass="emph" presetSubtype="2" fill="hold" nodeType="withEffect">
                                  <p:stCondLst>
                                    <p:cond delay="0"/>
                                  </p:stCondLst>
                                  <p:childTnLst>
                                    <p:animClr clrSpc="rgb" dir="cw">
                                      <p:cBhvr>
                                        <p:cTn id="362" dur="250" fill="hold"/>
                                        <p:tgtEl>
                                          <p:spTgt spid="302"/>
                                        </p:tgtEl>
                                        <p:attrNameLst>
                                          <p:attrName>fillcolor</p:attrName>
                                        </p:attrNameLst>
                                      </p:cBhvr>
                                      <p:to>
                                        <a:srgbClr val="E7E6E6"/>
                                      </p:to>
                                    </p:animClr>
                                    <p:set>
                                      <p:cBhvr>
                                        <p:cTn id="363" dur="250" fill="hold"/>
                                        <p:tgtEl>
                                          <p:spTgt spid="302"/>
                                        </p:tgtEl>
                                        <p:attrNameLst>
                                          <p:attrName>fill.type</p:attrName>
                                        </p:attrNameLst>
                                      </p:cBhvr>
                                      <p:to>
                                        <p:strVal val="solid"/>
                                      </p:to>
                                    </p:set>
                                    <p:set>
                                      <p:cBhvr>
                                        <p:cTn id="364" dur="250" fill="hold"/>
                                        <p:tgtEl>
                                          <p:spTgt spid="302"/>
                                        </p:tgtEl>
                                        <p:attrNameLst>
                                          <p:attrName>fill.on</p:attrName>
                                        </p:attrNameLst>
                                      </p:cBhvr>
                                      <p:to>
                                        <p:strVal val="true"/>
                                      </p:to>
                                    </p:set>
                                  </p:childTnLst>
                                </p:cTn>
                              </p:par>
                              <p:par>
                                <p:cTn id="365" presetID="1" presetClass="emph" presetSubtype="2" fill="hold" nodeType="withEffect">
                                  <p:stCondLst>
                                    <p:cond delay="0"/>
                                  </p:stCondLst>
                                  <p:childTnLst>
                                    <p:animClr clrSpc="rgb" dir="cw">
                                      <p:cBhvr>
                                        <p:cTn id="366" dur="250" fill="hold"/>
                                        <p:tgtEl>
                                          <p:spTgt spid="318"/>
                                        </p:tgtEl>
                                        <p:attrNameLst>
                                          <p:attrName>fillcolor</p:attrName>
                                        </p:attrNameLst>
                                      </p:cBhvr>
                                      <p:to>
                                        <a:srgbClr val="E7E6E6"/>
                                      </p:to>
                                    </p:animClr>
                                    <p:set>
                                      <p:cBhvr>
                                        <p:cTn id="367" dur="250" fill="hold"/>
                                        <p:tgtEl>
                                          <p:spTgt spid="318"/>
                                        </p:tgtEl>
                                        <p:attrNameLst>
                                          <p:attrName>fill.type</p:attrName>
                                        </p:attrNameLst>
                                      </p:cBhvr>
                                      <p:to>
                                        <p:strVal val="solid"/>
                                      </p:to>
                                    </p:set>
                                    <p:set>
                                      <p:cBhvr>
                                        <p:cTn id="368" dur="250" fill="hold"/>
                                        <p:tgtEl>
                                          <p:spTgt spid="318"/>
                                        </p:tgtEl>
                                        <p:attrNameLst>
                                          <p:attrName>fill.on</p:attrName>
                                        </p:attrNameLst>
                                      </p:cBhvr>
                                      <p:to>
                                        <p:strVal val="true"/>
                                      </p:to>
                                    </p:set>
                                  </p:childTnLst>
                                </p:cTn>
                              </p:par>
                              <p:par>
                                <p:cTn id="369" presetID="1" presetClass="emph" presetSubtype="2" fill="hold" nodeType="withEffect">
                                  <p:stCondLst>
                                    <p:cond delay="0"/>
                                  </p:stCondLst>
                                  <p:childTnLst>
                                    <p:animClr clrSpc="rgb" dir="cw">
                                      <p:cBhvr>
                                        <p:cTn id="370" dur="250" fill="hold"/>
                                        <p:tgtEl>
                                          <p:spTgt spid="317"/>
                                        </p:tgtEl>
                                        <p:attrNameLst>
                                          <p:attrName>fillcolor</p:attrName>
                                        </p:attrNameLst>
                                      </p:cBhvr>
                                      <p:to>
                                        <a:srgbClr val="E7E6E6"/>
                                      </p:to>
                                    </p:animClr>
                                    <p:set>
                                      <p:cBhvr>
                                        <p:cTn id="371" dur="250" fill="hold"/>
                                        <p:tgtEl>
                                          <p:spTgt spid="317"/>
                                        </p:tgtEl>
                                        <p:attrNameLst>
                                          <p:attrName>fill.type</p:attrName>
                                        </p:attrNameLst>
                                      </p:cBhvr>
                                      <p:to>
                                        <p:strVal val="solid"/>
                                      </p:to>
                                    </p:set>
                                    <p:set>
                                      <p:cBhvr>
                                        <p:cTn id="372" dur="250" fill="hold"/>
                                        <p:tgtEl>
                                          <p:spTgt spid="317"/>
                                        </p:tgtEl>
                                        <p:attrNameLst>
                                          <p:attrName>fill.on</p:attrName>
                                        </p:attrNameLst>
                                      </p:cBhvr>
                                      <p:to>
                                        <p:strVal val="true"/>
                                      </p:to>
                                    </p:set>
                                  </p:childTnLst>
                                </p:cTn>
                              </p:par>
                              <p:par>
                                <p:cTn id="373" presetID="1" presetClass="emph" presetSubtype="2" fill="hold" nodeType="withEffect">
                                  <p:stCondLst>
                                    <p:cond delay="0"/>
                                  </p:stCondLst>
                                  <p:childTnLst>
                                    <p:animClr clrSpc="rgb" dir="cw">
                                      <p:cBhvr>
                                        <p:cTn id="374" dur="250" fill="hold"/>
                                        <p:tgtEl>
                                          <p:spTgt spid="319"/>
                                        </p:tgtEl>
                                        <p:attrNameLst>
                                          <p:attrName>fillcolor</p:attrName>
                                        </p:attrNameLst>
                                      </p:cBhvr>
                                      <p:to>
                                        <a:srgbClr val="E7E6E6"/>
                                      </p:to>
                                    </p:animClr>
                                    <p:set>
                                      <p:cBhvr>
                                        <p:cTn id="375" dur="250" fill="hold"/>
                                        <p:tgtEl>
                                          <p:spTgt spid="319"/>
                                        </p:tgtEl>
                                        <p:attrNameLst>
                                          <p:attrName>fill.type</p:attrName>
                                        </p:attrNameLst>
                                      </p:cBhvr>
                                      <p:to>
                                        <p:strVal val="solid"/>
                                      </p:to>
                                    </p:set>
                                    <p:set>
                                      <p:cBhvr>
                                        <p:cTn id="376" dur="250" fill="hold"/>
                                        <p:tgtEl>
                                          <p:spTgt spid="319"/>
                                        </p:tgtEl>
                                        <p:attrNameLst>
                                          <p:attrName>fill.on</p:attrName>
                                        </p:attrNameLst>
                                      </p:cBhvr>
                                      <p:to>
                                        <p:strVal val="true"/>
                                      </p:to>
                                    </p:set>
                                  </p:childTnLst>
                                </p:cTn>
                              </p:par>
                              <p:par>
                                <p:cTn id="377" presetID="1" presetClass="emph" presetSubtype="2" fill="hold" nodeType="withEffect">
                                  <p:stCondLst>
                                    <p:cond delay="0"/>
                                  </p:stCondLst>
                                  <p:childTnLst>
                                    <p:animClr clrSpc="rgb" dir="cw">
                                      <p:cBhvr>
                                        <p:cTn id="378" dur="250" fill="hold"/>
                                        <p:tgtEl>
                                          <p:spTgt spid="303"/>
                                        </p:tgtEl>
                                        <p:attrNameLst>
                                          <p:attrName>fillcolor</p:attrName>
                                        </p:attrNameLst>
                                      </p:cBhvr>
                                      <p:to>
                                        <a:srgbClr val="E7E6E6"/>
                                      </p:to>
                                    </p:animClr>
                                    <p:set>
                                      <p:cBhvr>
                                        <p:cTn id="379" dur="250" fill="hold"/>
                                        <p:tgtEl>
                                          <p:spTgt spid="303"/>
                                        </p:tgtEl>
                                        <p:attrNameLst>
                                          <p:attrName>fill.type</p:attrName>
                                        </p:attrNameLst>
                                      </p:cBhvr>
                                      <p:to>
                                        <p:strVal val="solid"/>
                                      </p:to>
                                    </p:set>
                                    <p:set>
                                      <p:cBhvr>
                                        <p:cTn id="380" dur="250" fill="hold"/>
                                        <p:tgtEl>
                                          <p:spTgt spid="303"/>
                                        </p:tgtEl>
                                        <p:attrNameLst>
                                          <p:attrName>fill.on</p:attrName>
                                        </p:attrNameLst>
                                      </p:cBhvr>
                                      <p:to>
                                        <p:strVal val="true"/>
                                      </p:to>
                                    </p:set>
                                  </p:childTnLst>
                                </p:cTn>
                              </p:par>
                              <p:par>
                                <p:cTn id="381" presetID="1" presetClass="emph" presetSubtype="2" fill="hold" nodeType="withEffect">
                                  <p:stCondLst>
                                    <p:cond delay="0"/>
                                  </p:stCondLst>
                                  <p:childTnLst>
                                    <p:animClr clrSpc="rgb" dir="cw">
                                      <p:cBhvr>
                                        <p:cTn id="382" dur="250" fill="hold"/>
                                        <p:tgtEl>
                                          <p:spTgt spid="340"/>
                                        </p:tgtEl>
                                        <p:attrNameLst>
                                          <p:attrName>fillcolor</p:attrName>
                                        </p:attrNameLst>
                                      </p:cBhvr>
                                      <p:to>
                                        <a:srgbClr val="E7E6E6"/>
                                      </p:to>
                                    </p:animClr>
                                    <p:set>
                                      <p:cBhvr>
                                        <p:cTn id="383" dur="250" fill="hold"/>
                                        <p:tgtEl>
                                          <p:spTgt spid="340"/>
                                        </p:tgtEl>
                                        <p:attrNameLst>
                                          <p:attrName>fill.type</p:attrName>
                                        </p:attrNameLst>
                                      </p:cBhvr>
                                      <p:to>
                                        <p:strVal val="solid"/>
                                      </p:to>
                                    </p:set>
                                    <p:set>
                                      <p:cBhvr>
                                        <p:cTn id="384" dur="250" fill="hold"/>
                                        <p:tgtEl>
                                          <p:spTgt spid="340"/>
                                        </p:tgtEl>
                                        <p:attrNameLst>
                                          <p:attrName>fill.on</p:attrName>
                                        </p:attrNameLst>
                                      </p:cBhvr>
                                      <p:to>
                                        <p:strVal val="true"/>
                                      </p:to>
                                    </p:set>
                                  </p:childTnLst>
                                </p:cTn>
                              </p:par>
                              <p:par>
                                <p:cTn id="385" presetID="1" presetClass="emph" presetSubtype="2" fill="hold" nodeType="withEffect">
                                  <p:stCondLst>
                                    <p:cond delay="0"/>
                                  </p:stCondLst>
                                  <p:childTnLst>
                                    <p:animClr clrSpc="rgb" dir="cw">
                                      <p:cBhvr>
                                        <p:cTn id="386" dur="250" fill="hold"/>
                                        <p:tgtEl>
                                          <p:spTgt spid="347"/>
                                        </p:tgtEl>
                                        <p:attrNameLst>
                                          <p:attrName>fillcolor</p:attrName>
                                        </p:attrNameLst>
                                      </p:cBhvr>
                                      <p:to>
                                        <a:srgbClr val="E7E6E6"/>
                                      </p:to>
                                    </p:animClr>
                                    <p:set>
                                      <p:cBhvr>
                                        <p:cTn id="387" dur="250" fill="hold"/>
                                        <p:tgtEl>
                                          <p:spTgt spid="347"/>
                                        </p:tgtEl>
                                        <p:attrNameLst>
                                          <p:attrName>fill.type</p:attrName>
                                        </p:attrNameLst>
                                      </p:cBhvr>
                                      <p:to>
                                        <p:strVal val="solid"/>
                                      </p:to>
                                    </p:set>
                                    <p:set>
                                      <p:cBhvr>
                                        <p:cTn id="388" dur="250" fill="hold"/>
                                        <p:tgtEl>
                                          <p:spTgt spid="347"/>
                                        </p:tgtEl>
                                        <p:attrNameLst>
                                          <p:attrName>fill.on</p:attrName>
                                        </p:attrNameLst>
                                      </p:cBhvr>
                                      <p:to>
                                        <p:strVal val="true"/>
                                      </p:to>
                                    </p:set>
                                  </p:childTnLst>
                                </p:cTn>
                              </p:par>
                              <p:par>
                                <p:cTn id="389" presetID="1" presetClass="emph" presetSubtype="2" fill="hold" nodeType="withEffect">
                                  <p:stCondLst>
                                    <p:cond delay="0"/>
                                  </p:stCondLst>
                                  <p:childTnLst>
                                    <p:animClr clrSpc="rgb" dir="cw">
                                      <p:cBhvr>
                                        <p:cTn id="390" dur="250" fill="hold"/>
                                        <p:tgtEl>
                                          <p:spTgt spid="339"/>
                                        </p:tgtEl>
                                        <p:attrNameLst>
                                          <p:attrName>fillcolor</p:attrName>
                                        </p:attrNameLst>
                                      </p:cBhvr>
                                      <p:to>
                                        <a:srgbClr val="E7E6E6"/>
                                      </p:to>
                                    </p:animClr>
                                    <p:set>
                                      <p:cBhvr>
                                        <p:cTn id="391" dur="250" fill="hold"/>
                                        <p:tgtEl>
                                          <p:spTgt spid="339"/>
                                        </p:tgtEl>
                                        <p:attrNameLst>
                                          <p:attrName>fill.type</p:attrName>
                                        </p:attrNameLst>
                                      </p:cBhvr>
                                      <p:to>
                                        <p:strVal val="solid"/>
                                      </p:to>
                                    </p:set>
                                    <p:set>
                                      <p:cBhvr>
                                        <p:cTn id="392" dur="250" fill="hold"/>
                                        <p:tgtEl>
                                          <p:spTgt spid="339"/>
                                        </p:tgtEl>
                                        <p:attrNameLst>
                                          <p:attrName>fill.on</p:attrName>
                                        </p:attrNameLst>
                                      </p:cBhvr>
                                      <p:to>
                                        <p:strVal val="true"/>
                                      </p:to>
                                    </p:set>
                                  </p:childTnLst>
                                </p:cTn>
                              </p:par>
                              <p:par>
                                <p:cTn id="393" presetID="1" presetClass="emph" presetSubtype="2" fill="hold" nodeType="withEffect">
                                  <p:stCondLst>
                                    <p:cond delay="0"/>
                                  </p:stCondLst>
                                  <p:childTnLst>
                                    <p:animClr clrSpc="rgb" dir="cw">
                                      <p:cBhvr>
                                        <p:cTn id="394" dur="250" fill="hold"/>
                                        <p:tgtEl>
                                          <p:spTgt spid="363"/>
                                        </p:tgtEl>
                                        <p:attrNameLst>
                                          <p:attrName>fillcolor</p:attrName>
                                        </p:attrNameLst>
                                      </p:cBhvr>
                                      <p:to>
                                        <a:srgbClr val="E7E6E6"/>
                                      </p:to>
                                    </p:animClr>
                                    <p:set>
                                      <p:cBhvr>
                                        <p:cTn id="395" dur="250" fill="hold"/>
                                        <p:tgtEl>
                                          <p:spTgt spid="363"/>
                                        </p:tgtEl>
                                        <p:attrNameLst>
                                          <p:attrName>fill.type</p:attrName>
                                        </p:attrNameLst>
                                      </p:cBhvr>
                                      <p:to>
                                        <p:strVal val="solid"/>
                                      </p:to>
                                    </p:set>
                                    <p:set>
                                      <p:cBhvr>
                                        <p:cTn id="396" dur="250" fill="hold"/>
                                        <p:tgtEl>
                                          <p:spTgt spid="363"/>
                                        </p:tgtEl>
                                        <p:attrNameLst>
                                          <p:attrName>fill.on</p:attrName>
                                        </p:attrNameLst>
                                      </p:cBhvr>
                                      <p:to>
                                        <p:strVal val="true"/>
                                      </p:to>
                                    </p:set>
                                  </p:childTnLst>
                                </p:cTn>
                              </p:par>
                              <p:par>
                                <p:cTn id="397" presetID="1" presetClass="emph" presetSubtype="2" fill="hold" nodeType="withEffect">
                                  <p:stCondLst>
                                    <p:cond delay="0"/>
                                  </p:stCondLst>
                                  <p:childTnLst>
                                    <p:animClr clrSpc="rgb" dir="cw">
                                      <p:cBhvr>
                                        <p:cTn id="398" dur="250" fill="hold"/>
                                        <p:tgtEl>
                                          <p:spTgt spid="320"/>
                                        </p:tgtEl>
                                        <p:attrNameLst>
                                          <p:attrName>fillcolor</p:attrName>
                                        </p:attrNameLst>
                                      </p:cBhvr>
                                      <p:to>
                                        <a:srgbClr val="E7E6E6"/>
                                      </p:to>
                                    </p:animClr>
                                    <p:set>
                                      <p:cBhvr>
                                        <p:cTn id="399" dur="250" fill="hold"/>
                                        <p:tgtEl>
                                          <p:spTgt spid="320"/>
                                        </p:tgtEl>
                                        <p:attrNameLst>
                                          <p:attrName>fill.type</p:attrName>
                                        </p:attrNameLst>
                                      </p:cBhvr>
                                      <p:to>
                                        <p:strVal val="solid"/>
                                      </p:to>
                                    </p:set>
                                    <p:set>
                                      <p:cBhvr>
                                        <p:cTn id="400" dur="250" fill="hold"/>
                                        <p:tgtEl>
                                          <p:spTgt spid="320"/>
                                        </p:tgtEl>
                                        <p:attrNameLst>
                                          <p:attrName>fill.on</p:attrName>
                                        </p:attrNameLst>
                                      </p:cBhvr>
                                      <p:to>
                                        <p:strVal val="true"/>
                                      </p:to>
                                    </p:set>
                                  </p:childTnLst>
                                </p:cTn>
                              </p:par>
                              <p:par>
                                <p:cTn id="401" presetID="1" presetClass="emph" presetSubtype="2" fill="hold" nodeType="withEffect">
                                  <p:stCondLst>
                                    <p:cond delay="0"/>
                                  </p:stCondLst>
                                  <p:childTnLst>
                                    <p:animClr clrSpc="rgb" dir="cw">
                                      <p:cBhvr>
                                        <p:cTn id="402" dur="250" fill="hold"/>
                                        <p:tgtEl>
                                          <p:spTgt spid="337"/>
                                        </p:tgtEl>
                                        <p:attrNameLst>
                                          <p:attrName>fillcolor</p:attrName>
                                        </p:attrNameLst>
                                      </p:cBhvr>
                                      <p:to>
                                        <a:srgbClr val="E7E6E6"/>
                                      </p:to>
                                    </p:animClr>
                                    <p:set>
                                      <p:cBhvr>
                                        <p:cTn id="403" dur="250" fill="hold"/>
                                        <p:tgtEl>
                                          <p:spTgt spid="337"/>
                                        </p:tgtEl>
                                        <p:attrNameLst>
                                          <p:attrName>fill.type</p:attrName>
                                        </p:attrNameLst>
                                      </p:cBhvr>
                                      <p:to>
                                        <p:strVal val="solid"/>
                                      </p:to>
                                    </p:set>
                                    <p:set>
                                      <p:cBhvr>
                                        <p:cTn id="404" dur="250" fill="hold"/>
                                        <p:tgtEl>
                                          <p:spTgt spid="337"/>
                                        </p:tgtEl>
                                        <p:attrNameLst>
                                          <p:attrName>fill.on</p:attrName>
                                        </p:attrNameLst>
                                      </p:cBhvr>
                                      <p:to>
                                        <p:strVal val="true"/>
                                      </p:to>
                                    </p:set>
                                  </p:childTnLst>
                                </p:cTn>
                              </p:par>
                              <p:par>
                                <p:cTn id="405" presetID="1" presetClass="emph" presetSubtype="2" fill="hold" nodeType="withEffect">
                                  <p:stCondLst>
                                    <p:cond delay="0"/>
                                  </p:stCondLst>
                                  <p:childTnLst>
                                    <p:animClr clrSpc="rgb" dir="cw">
                                      <p:cBhvr>
                                        <p:cTn id="406" dur="250" fill="hold"/>
                                        <p:tgtEl>
                                          <p:spTgt spid="349"/>
                                        </p:tgtEl>
                                        <p:attrNameLst>
                                          <p:attrName>fillcolor</p:attrName>
                                        </p:attrNameLst>
                                      </p:cBhvr>
                                      <p:to>
                                        <a:srgbClr val="E7E6E6"/>
                                      </p:to>
                                    </p:animClr>
                                    <p:set>
                                      <p:cBhvr>
                                        <p:cTn id="407" dur="250" fill="hold"/>
                                        <p:tgtEl>
                                          <p:spTgt spid="349"/>
                                        </p:tgtEl>
                                        <p:attrNameLst>
                                          <p:attrName>fill.type</p:attrName>
                                        </p:attrNameLst>
                                      </p:cBhvr>
                                      <p:to>
                                        <p:strVal val="solid"/>
                                      </p:to>
                                    </p:set>
                                    <p:set>
                                      <p:cBhvr>
                                        <p:cTn id="408" dur="250" fill="hold"/>
                                        <p:tgtEl>
                                          <p:spTgt spid="349"/>
                                        </p:tgtEl>
                                        <p:attrNameLst>
                                          <p:attrName>fill.on</p:attrName>
                                        </p:attrNameLst>
                                      </p:cBhvr>
                                      <p:to>
                                        <p:strVal val="true"/>
                                      </p:to>
                                    </p:set>
                                  </p:childTnLst>
                                </p:cTn>
                              </p:par>
                              <p:par>
                                <p:cTn id="409" presetID="1" presetClass="emph" presetSubtype="2" fill="hold" nodeType="withEffect">
                                  <p:stCondLst>
                                    <p:cond delay="0"/>
                                  </p:stCondLst>
                                  <p:childTnLst>
                                    <p:animClr clrSpc="rgb" dir="cw">
                                      <p:cBhvr>
                                        <p:cTn id="410" dur="250" fill="hold"/>
                                        <p:tgtEl>
                                          <p:spTgt spid="357"/>
                                        </p:tgtEl>
                                        <p:attrNameLst>
                                          <p:attrName>fillcolor</p:attrName>
                                        </p:attrNameLst>
                                      </p:cBhvr>
                                      <p:to>
                                        <a:srgbClr val="E7E6E6"/>
                                      </p:to>
                                    </p:animClr>
                                    <p:set>
                                      <p:cBhvr>
                                        <p:cTn id="411" dur="250" fill="hold"/>
                                        <p:tgtEl>
                                          <p:spTgt spid="357"/>
                                        </p:tgtEl>
                                        <p:attrNameLst>
                                          <p:attrName>fill.type</p:attrName>
                                        </p:attrNameLst>
                                      </p:cBhvr>
                                      <p:to>
                                        <p:strVal val="solid"/>
                                      </p:to>
                                    </p:set>
                                    <p:set>
                                      <p:cBhvr>
                                        <p:cTn id="412" dur="250" fill="hold"/>
                                        <p:tgtEl>
                                          <p:spTgt spid="357"/>
                                        </p:tgtEl>
                                        <p:attrNameLst>
                                          <p:attrName>fill.on</p:attrName>
                                        </p:attrNameLst>
                                      </p:cBhvr>
                                      <p:to>
                                        <p:strVal val="true"/>
                                      </p:to>
                                    </p:set>
                                  </p:childTnLst>
                                </p:cTn>
                              </p:par>
                              <p:par>
                                <p:cTn id="413" presetID="1" presetClass="emph" presetSubtype="2" fill="hold" nodeType="withEffect">
                                  <p:stCondLst>
                                    <p:cond delay="0"/>
                                  </p:stCondLst>
                                  <p:childTnLst>
                                    <p:animClr clrSpc="rgb" dir="cw">
                                      <p:cBhvr>
                                        <p:cTn id="414" dur="250" fill="hold"/>
                                        <p:tgtEl>
                                          <p:spTgt spid="353"/>
                                        </p:tgtEl>
                                        <p:attrNameLst>
                                          <p:attrName>fillcolor</p:attrName>
                                        </p:attrNameLst>
                                      </p:cBhvr>
                                      <p:to>
                                        <a:srgbClr val="E7E6E6"/>
                                      </p:to>
                                    </p:animClr>
                                    <p:set>
                                      <p:cBhvr>
                                        <p:cTn id="415" dur="250" fill="hold"/>
                                        <p:tgtEl>
                                          <p:spTgt spid="353"/>
                                        </p:tgtEl>
                                        <p:attrNameLst>
                                          <p:attrName>fill.type</p:attrName>
                                        </p:attrNameLst>
                                      </p:cBhvr>
                                      <p:to>
                                        <p:strVal val="solid"/>
                                      </p:to>
                                    </p:set>
                                    <p:set>
                                      <p:cBhvr>
                                        <p:cTn id="416" dur="250" fill="hold"/>
                                        <p:tgtEl>
                                          <p:spTgt spid="353"/>
                                        </p:tgtEl>
                                        <p:attrNameLst>
                                          <p:attrName>fill.on</p:attrName>
                                        </p:attrNameLst>
                                      </p:cBhvr>
                                      <p:to>
                                        <p:strVal val="true"/>
                                      </p:to>
                                    </p:set>
                                  </p:childTnLst>
                                </p:cTn>
                              </p:par>
                              <p:par>
                                <p:cTn id="417" presetID="1" presetClass="emph" presetSubtype="2" fill="hold" nodeType="withEffect">
                                  <p:stCondLst>
                                    <p:cond delay="0"/>
                                  </p:stCondLst>
                                  <p:childTnLst>
                                    <p:animClr clrSpc="rgb" dir="cw">
                                      <p:cBhvr>
                                        <p:cTn id="418" dur="250" fill="hold"/>
                                        <p:tgtEl>
                                          <p:spTgt spid="288"/>
                                        </p:tgtEl>
                                        <p:attrNameLst>
                                          <p:attrName>fillcolor</p:attrName>
                                        </p:attrNameLst>
                                      </p:cBhvr>
                                      <p:to>
                                        <a:srgbClr val="E7E6E6"/>
                                      </p:to>
                                    </p:animClr>
                                    <p:set>
                                      <p:cBhvr>
                                        <p:cTn id="419" dur="250" fill="hold"/>
                                        <p:tgtEl>
                                          <p:spTgt spid="288"/>
                                        </p:tgtEl>
                                        <p:attrNameLst>
                                          <p:attrName>fill.type</p:attrName>
                                        </p:attrNameLst>
                                      </p:cBhvr>
                                      <p:to>
                                        <p:strVal val="solid"/>
                                      </p:to>
                                    </p:set>
                                    <p:set>
                                      <p:cBhvr>
                                        <p:cTn id="420" dur="250" fill="hold"/>
                                        <p:tgtEl>
                                          <p:spTgt spid="288"/>
                                        </p:tgtEl>
                                        <p:attrNameLst>
                                          <p:attrName>fill.on</p:attrName>
                                        </p:attrNameLst>
                                      </p:cBhvr>
                                      <p:to>
                                        <p:strVal val="true"/>
                                      </p:to>
                                    </p:set>
                                  </p:childTnLst>
                                </p:cTn>
                              </p:par>
                              <p:par>
                                <p:cTn id="421" presetID="1" presetClass="emph" presetSubtype="2" fill="hold" nodeType="withEffect">
                                  <p:stCondLst>
                                    <p:cond delay="0"/>
                                  </p:stCondLst>
                                  <p:childTnLst>
                                    <p:animClr clrSpc="rgb" dir="cw">
                                      <p:cBhvr>
                                        <p:cTn id="422" dur="250" fill="hold"/>
                                        <p:tgtEl>
                                          <p:spTgt spid="355"/>
                                        </p:tgtEl>
                                        <p:attrNameLst>
                                          <p:attrName>fillcolor</p:attrName>
                                        </p:attrNameLst>
                                      </p:cBhvr>
                                      <p:to>
                                        <a:srgbClr val="E7E6E6"/>
                                      </p:to>
                                    </p:animClr>
                                    <p:set>
                                      <p:cBhvr>
                                        <p:cTn id="423" dur="250" fill="hold"/>
                                        <p:tgtEl>
                                          <p:spTgt spid="355"/>
                                        </p:tgtEl>
                                        <p:attrNameLst>
                                          <p:attrName>fill.type</p:attrName>
                                        </p:attrNameLst>
                                      </p:cBhvr>
                                      <p:to>
                                        <p:strVal val="solid"/>
                                      </p:to>
                                    </p:set>
                                    <p:set>
                                      <p:cBhvr>
                                        <p:cTn id="424" dur="250" fill="hold"/>
                                        <p:tgtEl>
                                          <p:spTgt spid="355"/>
                                        </p:tgtEl>
                                        <p:attrNameLst>
                                          <p:attrName>fill.on</p:attrName>
                                        </p:attrNameLst>
                                      </p:cBhvr>
                                      <p:to>
                                        <p:strVal val="true"/>
                                      </p:to>
                                    </p:set>
                                  </p:childTnLst>
                                </p:cTn>
                              </p:par>
                              <p:par>
                                <p:cTn id="425" presetID="1" presetClass="entr" presetSubtype="0" fill="hold" grpId="0" nodeType="withEffect">
                                  <p:stCondLst>
                                    <p:cond delay="0"/>
                                  </p:stCondLst>
                                  <p:childTnLst>
                                    <p:set>
                                      <p:cBhvr>
                                        <p:cTn id="4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86" grpId="0" animBg="1"/>
      <p:bldP spid="387" grpId="0" animBg="1"/>
      <p:bldP spid="38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4925A1-1134-416A-B9E6-1B2F1C718AD3}"/>
              </a:ext>
            </a:extLst>
          </p:cNvPr>
          <p:cNvSpPr>
            <a:spLocks noGrp="1"/>
          </p:cNvSpPr>
          <p:nvPr>
            <p:ph type="body" idx="1"/>
          </p:nvPr>
        </p:nvSpPr>
        <p:spPr>
          <a:xfrm>
            <a:off x="609600" y="1039122"/>
            <a:ext cx="10993967" cy="573281"/>
          </a:xfrm>
        </p:spPr>
        <p:txBody>
          <a:bodyPr/>
          <a:lstStyle/>
          <a:p>
            <a:pPr marL="0" lvl="0" indent="0">
              <a:lnSpc>
                <a:spcPct val="150000"/>
              </a:lnSpc>
              <a:buSzPts val="2400"/>
              <a:buNone/>
            </a:pPr>
            <a:r>
              <a:rPr lang="en-US" sz="1800" dirty="0"/>
              <a:t>The functional capabilities of GBE Customer and Metering Services (formally ART1) include:</a:t>
            </a:r>
          </a:p>
          <a:p>
            <a:pPr marL="0" lvl="0" indent="0">
              <a:lnSpc>
                <a:spcPct val="150000"/>
              </a:lnSpc>
              <a:buSzPts val="2400"/>
              <a:buNone/>
            </a:pPr>
            <a:endParaRPr lang="en-US" sz="1800" dirty="0"/>
          </a:p>
        </p:txBody>
      </p:sp>
      <p:sp>
        <p:nvSpPr>
          <p:cNvPr id="3" name="Title 2">
            <a:extLst>
              <a:ext uri="{FF2B5EF4-FFF2-40B4-BE49-F238E27FC236}">
                <a16:creationId xmlns:a16="http://schemas.microsoft.com/office/drawing/2014/main" id="{75BEB927-C478-4CF2-B85F-213D215E0E7B}"/>
              </a:ext>
            </a:extLst>
          </p:cNvPr>
          <p:cNvSpPr>
            <a:spLocks noGrp="1"/>
          </p:cNvSpPr>
          <p:nvPr>
            <p:ph type="title"/>
          </p:nvPr>
        </p:nvSpPr>
        <p:spPr>
          <a:xfrm>
            <a:off x="609600" y="402020"/>
            <a:ext cx="8432800" cy="637101"/>
          </a:xfrm>
        </p:spPr>
        <p:txBody>
          <a:bodyPr/>
          <a:lstStyle/>
          <a:p>
            <a:r>
              <a:rPr lang="en-US" dirty="0">
                <a:solidFill>
                  <a:schemeClr val="tx1"/>
                </a:solidFill>
              </a:rPr>
              <a:t>GBE Customer &amp; Metering Services</a:t>
            </a:r>
          </a:p>
        </p:txBody>
      </p:sp>
      <p:sp>
        <p:nvSpPr>
          <p:cNvPr id="4" name="Slide Number Placeholder 3">
            <a:extLst>
              <a:ext uri="{FF2B5EF4-FFF2-40B4-BE49-F238E27FC236}">
                <a16:creationId xmlns:a16="http://schemas.microsoft.com/office/drawing/2014/main" id="{887422E0-4AB7-418F-A86B-D0A2B883A6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7" name="Table 6">
            <a:extLst>
              <a:ext uri="{FF2B5EF4-FFF2-40B4-BE49-F238E27FC236}">
                <a16:creationId xmlns:a16="http://schemas.microsoft.com/office/drawing/2014/main" id="{EBA45773-F505-485C-8E15-B5BF970999AA}"/>
              </a:ext>
            </a:extLst>
          </p:cNvPr>
          <p:cNvGraphicFramePr>
            <a:graphicFrameLocks noGrp="1"/>
          </p:cNvGraphicFramePr>
          <p:nvPr>
            <p:extLst>
              <p:ext uri="{D42A27DB-BD31-4B8C-83A1-F6EECF244321}">
                <p14:modId xmlns:p14="http://schemas.microsoft.com/office/powerpoint/2010/main" val="2507428218"/>
              </p:ext>
            </p:extLst>
          </p:nvPr>
        </p:nvGraphicFramePr>
        <p:xfrm>
          <a:off x="727840" y="1612403"/>
          <a:ext cx="10736319" cy="4973312"/>
        </p:xfrm>
        <a:graphic>
          <a:graphicData uri="http://schemas.openxmlformats.org/drawingml/2006/table">
            <a:tbl>
              <a:tblPr/>
              <a:tblGrid>
                <a:gridCol w="2073164">
                  <a:extLst>
                    <a:ext uri="{9D8B030D-6E8A-4147-A177-3AD203B41FA5}">
                      <a16:colId xmlns:a16="http://schemas.microsoft.com/office/drawing/2014/main" val="1288853735"/>
                    </a:ext>
                  </a:extLst>
                </a:gridCol>
                <a:gridCol w="6997265">
                  <a:extLst>
                    <a:ext uri="{9D8B030D-6E8A-4147-A177-3AD203B41FA5}">
                      <a16:colId xmlns:a16="http://schemas.microsoft.com/office/drawing/2014/main" val="46457601"/>
                    </a:ext>
                  </a:extLst>
                </a:gridCol>
                <a:gridCol w="945931">
                  <a:extLst>
                    <a:ext uri="{9D8B030D-6E8A-4147-A177-3AD203B41FA5}">
                      <a16:colId xmlns:a16="http://schemas.microsoft.com/office/drawing/2014/main" val="3728874828"/>
                    </a:ext>
                  </a:extLst>
                </a:gridCol>
                <a:gridCol w="719959">
                  <a:extLst>
                    <a:ext uri="{9D8B030D-6E8A-4147-A177-3AD203B41FA5}">
                      <a16:colId xmlns:a16="http://schemas.microsoft.com/office/drawing/2014/main" val="3358164236"/>
                    </a:ext>
                  </a:extLst>
                </a:gridCol>
              </a:tblGrid>
              <a:tr h="107985">
                <a:tc>
                  <a:txBody>
                    <a:bodyPr/>
                    <a:lstStyle/>
                    <a:p>
                      <a:pPr algn="l" fontAlgn="ctr"/>
                      <a:r>
                        <a:rPr lang="en-US" sz="1200" b="1" i="0" u="none" strike="noStrike" dirty="0">
                          <a:solidFill>
                            <a:srgbClr val="FFFFFF"/>
                          </a:solidFill>
                          <a:effectLst/>
                          <a:latin typeface="Calibri" panose="020F0502020204030204" pitchFamily="34" charset="0"/>
                        </a:rPr>
                        <a:t>Program Capability Epics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l" fontAlgn="ctr"/>
                      <a:r>
                        <a:rPr lang="en-US" sz="1200" b="1" i="0" u="none" strike="noStrike" dirty="0">
                          <a:solidFill>
                            <a:srgbClr val="FFFFFF"/>
                          </a:solidFill>
                          <a:effectLst/>
                          <a:latin typeface="Calibri" panose="020F0502020204030204" pitchFamily="34" charset="0"/>
                        </a:rPr>
                        <a:t>Detailed Descriptions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Customer</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Company</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473424908"/>
                  </a:ext>
                </a:extLst>
              </a:tr>
              <a:tr h="215971">
                <a:tc>
                  <a:txBody>
                    <a:bodyPr/>
                    <a:lstStyle/>
                    <a:p>
                      <a:pPr algn="l" fontAlgn="ctr"/>
                      <a:r>
                        <a:rPr lang="en-US" sz="1000" b="0" i="0" u="none" strike="noStrike" dirty="0">
                          <a:solidFill>
                            <a:srgbClr val="000000"/>
                          </a:solidFill>
                          <a:effectLst/>
                          <a:latin typeface="Calibri" panose="020F0502020204030204" pitchFamily="34" charset="0"/>
                        </a:rPr>
                        <a:t>Customer Information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00" b="0" i="0" u="none" strike="noStrike" dirty="0">
                          <a:solidFill>
                            <a:srgbClr val="000000"/>
                          </a:solidFill>
                          <a:effectLst/>
                          <a:latin typeface="Calibri" panose="020F0502020204030204" pitchFamily="34" charset="0"/>
                        </a:rPr>
                        <a:t>Customer Information Management includes customer demographic, customer contact information creation and update)</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538623965"/>
                  </a:ext>
                </a:extLst>
              </a:tr>
              <a:tr h="323956">
                <a:tc>
                  <a:txBody>
                    <a:bodyPr/>
                    <a:lstStyle/>
                    <a:p>
                      <a:pPr algn="l" fontAlgn="ctr"/>
                      <a:r>
                        <a:rPr lang="en-US" sz="1000" b="0" i="0" u="none" strike="noStrike" dirty="0">
                          <a:solidFill>
                            <a:srgbClr val="000000"/>
                          </a:solidFill>
                          <a:effectLst/>
                          <a:latin typeface="Calibri" panose="020F0502020204030204" pitchFamily="34" charset="0"/>
                        </a:rPr>
                        <a:t>Account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Billing Account Management includes view, add and update of Billing Arrangement, Bill History, Meter Reading History, Usage History, Read Qualifier, Credit, Deposit and Collection details.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991730"/>
                  </a:ext>
                </a:extLst>
              </a:tr>
              <a:tr h="215971">
                <a:tc>
                  <a:txBody>
                    <a:bodyPr/>
                    <a:lstStyle/>
                    <a:p>
                      <a:pPr algn="l" fontAlgn="ctr"/>
                      <a:r>
                        <a:rPr lang="en-US" sz="1000" b="0" i="0" u="none" strike="noStrike" dirty="0">
                          <a:solidFill>
                            <a:srgbClr val="000000"/>
                          </a:solidFill>
                          <a:effectLst/>
                          <a:latin typeface="Calibri" panose="020F0502020204030204" pitchFamily="34" charset="0"/>
                        </a:rPr>
                        <a:t>Customer Case Management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00" b="0" i="0" u="none" strike="noStrike" dirty="0">
                          <a:solidFill>
                            <a:srgbClr val="000000"/>
                          </a:solidFill>
                          <a:effectLst/>
                          <a:latin typeface="Calibri" panose="020F0502020204030204" pitchFamily="34" charset="0"/>
                        </a:rPr>
                        <a:t>CRM Customer Case life cycle, queue definition, routing and status transition automation and rules.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28266471"/>
                  </a:ext>
                </a:extLst>
              </a:tr>
              <a:tr h="323956">
                <a:tc>
                  <a:txBody>
                    <a:bodyPr/>
                    <a:lstStyle/>
                    <a:p>
                      <a:pPr algn="l" fontAlgn="ctr"/>
                      <a:r>
                        <a:rPr lang="en-US" sz="1000" b="0" i="0" u="none" strike="noStrike" dirty="0">
                          <a:solidFill>
                            <a:srgbClr val="000000"/>
                          </a:solidFill>
                          <a:effectLst/>
                          <a:latin typeface="Calibri" panose="020F0502020204030204" pitchFamily="34" charset="0"/>
                        </a:rPr>
                        <a:t>Customer Call Intake</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Process and tools to optimize CSRs' ability of identifying and searching incoming Customer inquiries, such as global or customize search, screen pop from IVR.</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094987"/>
                  </a:ext>
                </a:extLst>
              </a:tr>
              <a:tr h="323956">
                <a:tc>
                  <a:txBody>
                    <a:bodyPr/>
                    <a:lstStyle/>
                    <a:p>
                      <a:pPr algn="l" fontAlgn="ctr"/>
                      <a:r>
                        <a:rPr lang="en-US" sz="1000" b="0" i="0" u="none" strike="noStrike" dirty="0">
                          <a:solidFill>
                            <a:srgbClr val="000000"/>
                          </a:solidFill>
                          <a:effectLst/>
                          <a:latin typeface="Calibri" panose="020F0502020204030204" pitchFamily="34" charset="0"/>
                        </a:rPr>
                        <a:t>Customer Interaction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00" b="0" i="0" u="none" strike="noStrike" dirty="0">
                          <a:solidFill>
                            <a:srgbClr val="000000"/>
                          </a:solidFill>
                          <a:effectLst/>
                          <a:latin typeface="Calibri" panose="020F0502020204030204" pitchFamily="34" charset="0"/>
                        </a:rPr>
                        <a:t>Customer Interactions capture, view, reporting and analysis.  The interactions including inbound and outbound customer calls, SMS, email, as well as field services interactions initiated by customer and company.  Additionally, provide CSR near real time of work status updates.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3801711"/>
                  </a:ext>
                </a:extLst>
              </a:tr>
              <a:tr h="215971">
                <a:tc>
                  <a:txBody>
                    <a:bodyPr/>
                    <a:lstStyle/>
                    <a:p>
                      <a:pPr algn="l" fontAlgn="ctr"/>
                      <a:r>
                        <a:rPr lang="en-US" sz="1000" b="0" i="0" u="none" strike="noStrike" dirty="0">
                          <a:solidFill>
                            <a:srgbClr val="000000"/>
                          </a:solidFill>
                          <a:effectLst/>
                          <a:latin typeface="Calibri" panose="020F0502020204030204" pitchFamily="34" charset="0"/>
                        </a:rPr>
                        <a:t>Outbound communications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Company initiated outbound customer reach including automated outbound calls, SMS, email, correspondence (letters, post cards, etc.)  capabilities.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770230"/>
                  </a:ext>
                </a:extLst>
              </a:tr>
              <a:tr h="215971">
                <a:tc>
                  <a:txBody>
                    <a:bodyPr/>
                    <a:lstStyle/>
                    <a:p>
                      <a:pPr algn="l" fontAlgn="ctr"/>
                      <a:r>
                        <a:rPr lang="en-US" sz="1000" b="0" i="0" u="none" strike="noStrike" dirty="0">
                          <a:solidFill>
                            <a:srgbClr val="000000"/>
                          </a:solidFill>
                          <a:effectLst/>
                          <a:latin typeface="Calibri" panose="020F0502020204030204" pitchFamily="34" charset="0"/>
                        </a:rPr>
                        <a:t>Establish, Stop and Transfer Service</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00" b="0" i="0" u="none" strike="noStrike" dirty="0">
                          <a:solidFill>
                            <a:srgbClr val="000000"/>
                          </a:solidFill>
                          <a:effectLst/>
                          <a:latin typeface="Calibri" panose="020F0502020204030204" pitchFamily="34" charset="0"/>
                        </a:rPr>
                        <a:t>Customer initiated Establish, Stop, and Transfer of Gas &amp; Electric Services.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72826291"/>
                  </a:ext>
                </a:extLst>
              </a:tr>
              <a:tr h="260209">
                <a:tc>
                  <a:txBody>
                    <a:bodyPr/>
                    <a:lstStyle/>
                    <a:p>
                      <a:pPr algn="l" fontAlgn="ctr"/>
                      <a:r>
                        <a:rPr lang="en-US" sz="1000" b="0" i="0" u="none" strike="noStrike" dirty="0">
                          <a:solidFill>
                            <a:srgbClr val="000000"/>
                          </a:solidFill>
                          <a:effectLst/>
                          <a:latin typeface="Calibri" panose="020F0502020204030204" pitchFamily="34" charset="0"/>
                        </a:rPr>
                        <a:t>Gas Emergency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Company and Customer requested Gas Emergency work such as Odor, Hazard, leak monitoring, leak survey, etc.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43219"/>
                  </a:ext>
                </a:extLst>
              </a:tr>
              <a:tr h="215971">
                <a:tc>
                  <a:txBody>
                    <a:bodyPr/>
                    <a:lstStyle/>
                    <a:p>
                      <a:pPr algn="l" fontAlgn="ctr"/>
                      <a:r>
                        <a:rPr lang="en-US" sz="1000" b="0" i="0" u="none" strike="noStrike" dirty="0">
                          <a:solidFill>
                            <a:srgbClr val="000000"/>
                          </a:solidFill>
                          <a:effectLst/>
                          <a:latin typeface="Calibri" panose="020F0502020204030204" pitchFamily="34" charset="0"/>
                        </a:rPr>
                        <a:t>Electric Emergency and Outage</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00" b="0" i="0" u="none" strike="noStrike" dirty="0">
                          <a:solidFill>
                            <a:srgbClr val="000000"/>
                          </a:solidFill>
                          <a:effectLst/>
                          <a:latin typeface="Calibri" panose="020F0502020204030204" pitchFamily="34" charset="0"/>
                        </a:rPr>
                        <a:t>Customer requested Electric Emergency, Outage, Voltage irregularities, etc.</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65986891"/>
                  </a:ext>
                </a:extLst>
              </a:tr>
              <a:tr h="215971">
                <a:tc>
                  <a:txBody>
                    <a:bodyPr/>
                    <a:lstStyle/>
                    <a:p>
                      <a:pPr algn="l" fontAlgn="ctr"/>
                      <a:r>
                        <a:rPr lang="en-US" sz="1000" b="0" i="0" u="none" strike="noStrike">
                          <a:solidFill>
                            <a:srgbClr val="000000"/>
                          </a:solidFill>
                          <a:effectLst/>
                          <a:latin typeface="Calibri" panose="020F0502020204030204" pitchFamily="34" charset="0"/>
                        </a:rPr>
                        <a:t>Investigation</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Company and Customer requested metering and service issue.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275566"/>
                  </a:ext>
                </a:extLst>
              </a:tr>
              <a:tr h="242044">
                <a:tc>
                  <a:txBody>
                    <a:bodyPr/>
                    <a:lstStyle/>
                    <a:p>
                      <a:pPr algn="l" fontAlgn="ctr"/>
                      <a:r>
                        <a:rPr lang="en-US" sz="1000" b="0" i="0" u="none" strike="noStrike" dirty="0">
                          <a:solidFill>
                            <a:srgbClr val="000000"/>
                          </a:solidFill>
                          <a:effectLst/>
                          <a:latin typeface="Calibri" panose="020F0502020204030204" pitchFamily="34" charset="0"/>
                        </a:rPr>
                        <a:t>Collections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00" b="0" i="0" u="none" strike="noStrike" dirty="0">
                          <a:solidFill>
                            <a:srgbClr val="000000"/>
                          </a:solidFill>
                          <a:effectLst/>
                          <a:latin typeface="Calibri" panose="020F0502020204030204" pitchFamily="34" charset="0"/>
                        </a:rPr>
                        <a:t>Company initiated Collections cut in, cut out, and collection investigation work.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37867498"/>
                  </a:ext>
                </a:extLst>
              </a:tr>
              <a:tr h="215971">
                <a:tc>
                  <a:txBody>
                    <a:bodyPr/>
                    <a:lstStyle/>
                    <a:p>
                      <a:pPr algn="l" fontAlgn="ctr"/>
                      <a:r>
                        <a:rPr lang="en-US" sz="1000" b="0" i="0" u="none" strike="noStrike" dirty="0">
                          <a:solidFill>
                            <a:srgbClr val="000000"/>
                          </a:solidFill>
                          <a:effectLst/>
                          <a:latin typeface="Calibri" panose="020F0502020204030204" pitchFamily="34" charset="0"/>
                        </a:rPr>
                        <a:t>Meter Specific Asset Work</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Company and Customer requested Meter Change, Install and Removal work including mandated maintenance metering services.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9442032"/>
                  </a:ext>
                </a:extLst>
              </a:tr>
              <a:tr h="272760">
                <a:tc>
                  <a:txBody>
                    <a:bodyPr/>
                    <a:lstStyle/>
                    <a:p>
                      <a:pPr algn="l" fontAlgn="ctr"/>
                      <a:r>
                        <a:rPr lang="en-US" sz="1000" b="0" i="0" u="none" strike="noStrike" dirty="0">
                          <a:solidFill>
                            <a:srgbClr val="000000"/>
                          </a:solidFill>
                          <a:effectLst/>
                          <a:latin typeface="Calibri" panose="020F0502020204030204" pitchFamily="34" charset="0"/>
                        </a:rPr>
                        <a:t>Meter Asset Work (Non-Meter)</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00" b="0" i="0" u="none" strike="noStrike" dirty="0">
                          <a:solidFill>
                            <a:srgbClr val="000000"/>
                          </a:solidFill>
                          <a:effectLst/>
                          <a:latin typeface="Calibri" panose="020F0502020204030204" pitchFamily="34" charset="0"/>
                        </a:rPr>
                        <a:t>Company and Customer requested Change, Install, Removal and adjustment of non-meter assets such as regulator, fix factor adjustment, electric wiring.</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88365898"/>
                  </a:ext>
                </a:extLst>
              </a:tr>
              <a:tr h="392162">
                <a:tc>
                  <a:txBody>
                    <a:bodyPr/>
                    <a:lstStyle/>
                    <a:p>
                      <a:pPr algn="l" fontAlgn="ctr"/>
                      <a:r>
                        <a:rPr lang="en-US" sz="1000" b="0" i="0" u="none" strike="noStrike" dirty="0">
                          <a:solidFill>
                            <a:srgbClr val="000000"/>
                          </a:solidFill>
                          <a:effectLst/>
                          <a:latin typeface="Calibri" panose="020F0502020204030204" pitchFamily="34" charset="0"/>
                        </a:rPr>
                        <a:t>Inspections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Company initiated Inspections work such as Inspection - Cast Iron Encroachment, Inspection Gas (Inner </a:t>
                      </a:r>
                      <a:r>
                        <a:rPr lang="en-US" sz="1000" b="0" i="0" u="none" strike="noStrike" dirty="0" err="1">
                          <a:solidFill>
                            <a:srgbClr val="000000"/>
                          </a:solidFill>
                          <a:effectLst/>
                          <a:latin typeface="Calibri" panose="020F0502020204030204" pitchFamily="34" charset="0"/>
                        </a:rPr>
                        <a:t>Tite</a:t>
                      </a:r>
                      <a:r>
                        <a:rPr lang="en-US" sz="1000" b="0" i="0" u="none" strike="noStrike" dirty="0">
                          <a:solidFill>
                            <a:srgbClr val="000000"/>
                          </a:solidFill>
                          <a:effectLst/>
                          <a:latin typeface="Calibri" panose="020F0502020204030204" pitchFamily="34" charset="0"/>
                        </a:rPr>
                        <a:t>, Inside Service - High Pressure Bare Steel, etc.),  BPA, Dig Safe.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726885"/>
                  </a:ext>
                </a:extLst>
              </a:tr>
              <a:tr h="323956">
                <a:tc>
                  <a:txBody>
                    <a:bodyPr/>
                    <a:lstStyle/>
                    <a:p>
                      <a:pPr algn="l" fontAlgn="ctr"/>
                      <a:r>
                        <a:rPr lang="en-US" sz="1000" b="0" i="0" u="none" strike="noStrike" dirty="0">
                          <a:solidFill>
                            <a:srgbClr val="000000"/>
                          </a:solidFill>
                          <a:effectLst/>
                          <a:latin typeface="Calibri" panose="020F0502020204030204" pitchFamily="34" charset="0"/>
                        </a:rPr>
                        <a:t>Scheduling &amp; Dispatch</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00" b="0" i="0" u="none" strike="noStrike" dirty="0">
                          <a:solidFill>
                            <a:srgbClr val="000000"/>
                          </a:solidFill>
                          <a:effectLst/>
                          <a:latin typeface="Calibri" panose="020F0502020204030204" pitchFamily="34" charset="0"/>
                        </a:rPr>
                        <a:t>Scheduling and Dispatch Epic focus on work priority, scheduling automations, resource contingency, productivity, appointment and resource capacity setup and adjustment with close coupling of key aspects of Resource Management Epic.</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95279029"/>
                  </a:ext>
                </a:extLst>
              </a:tr>
              <a:tr h="323956">
                <a:tc>
                  <a:txBody>
                    <a:bodyPr/>
                    <a:lstStyle/>
                    <a:p>
                      <a:pPr algn="l" fontAlgn="ctr"/>
                      <a:r>
                        <a:rPr lang="en-US" sz="1000" b="0" i="0" u="none" strike="noStrike" dirty="0">
                          <a:solidFill>
                            <a:srgbClr val="000000"/>
                          </a:solidFill>
                          <a:effectLst/>
                          <a:latin typeface="Calibri" panose="020F0502020204030204" pitchFamily="34" charset="0"/>
                        </a:rPr>
                        <a:t>Resource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Calibri" panose="020F0502020204030204" pitchFamily="34" charset="0"/>
                        </a:rPr>
                        <a:t>Resource Management Epic focus on Time Worked Actuals, Shift and Vacation Bidding, Absences and Working Absences, Scheduling, and Employee Master Sync aspects of field resources.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772831"/>
                  </a:ext>
                </a:extLst>
              </a:tr>
              <a:tr h="215971">
                <a:tc>
                  <a:txBody>
                    <a:bodyPr/>
                    <a:lstStyle/>
                    <a:p>
                      <a:pPr algn="l" fontAlgn="ctr"/>
                      <a:r>
                        <a:rPr lang="en-US" sz="1000" b="0" i="0" u="none" strike="noStrike" dirty="0">
                          <a:solidFill>
                            <a:srgbClr val="000000"/>
                          </a:solidFill>
                          <a:effectLst/>
                          <a:latin typeface="Calibri" panose="020F0502020204030204" pitchFamily="34" charset="0"/>
                        </a:rPr>
                        <a:t>Gas Meter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000" b="0" i="0" u="none" strike="noStrike" dirty="0">
                          <a:solidFill>
                            <a:srgbClr val="000000"/>
                          </a:solidFill>
                          <a:effectLst/>
                          <a:latin typeface="Calibri" panose="020F0502020204030204" pitchFamily="34" charset="0"/>
                        </a:rPr>
                        <a:t>Gas Meter Asset Management Epic focus on Procurement, Move, Operate, Retire and Analysis of Gas Meter.</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4756501"/>
                  </a:ext>
                </a:extLst>
              </a:tr>
            </a:tbl>
          </a:graphicData>
        </a:graphic>
      </p:graphicFrame>
    </p:spTree>
    <p:extLst>
      <p:ext uri="{BB962C8B-B14F-4D97-AF65-F5344CB8AC3E}">
        <p14:creationId xmlns:p14="http://schemas.microsoft.com/office/powerpoint/2010/main" val="2073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4925A1-1134-416A-B9E6-1B2F1C718AD3}"/>
              </a:ext>
            </a:extLst>
          </p:cNvPr>
          <p:cNvSpPr>
            <a:spLocks noGrp="1"/>
          </p:cNvSpPr>
          <p:nvPr>
            <p:ph type="body" idx="1"/>
          </p:nvPr>
        </p:nvSpPr>
        <p:spPr>
          <a:xfrm>
            <a:off x="609600" y="1464791"/>
            <a:ext cx="3993931" cy="3879719"/>
          </a:xfrm>
        </p:spPr>
        <p:txBody>
          <a:bodyPr/>
          <a:lstStyle/>
          <a:p>
            <a:pPr marL="0" lvl="0" indent="0">
              <a:lnSpc>
                <a:spcPct val="150000"/>
              </a:lnSpc>
              <a:buSzPts val="2400"/>
              <a:buNone/>
            </a:pPr>
            <a:r>
              <a:rPr lang="en-US" sz="1800" dirty="0"/>
              <a:t>The technical scope for GBE Customer Metering Services as a single solution to manage </a:t>
            </a:r>
          </a:p>
          <a:p>
            <a:pPr marL="0" lvl="0" indent="0">
              <a:lnSpc>
                <a:spcPct val="150000"/>
              </a:lnSpc>
              <a:buSzPts val="2400"/>
              <a:buNone/>
            </a:pPr>
            <a:endParaRPr lang="en-US" sz="1800" dirty="0"/>
          </a:p>
          <a:p>
            <a:pPr marL="285750" indent="-285750">
              <a:lnSpc>
                <a:spcPct val="150000"/>
              </a:lnSpc>
              <a:buSzPts val="2400"/>
              <a:buFont typeface="Arial" panose="020B0604020202020204" pitchFamily="34" charset="0"/>
              <a:buChar char="•"/>
            </a:pPr>
            <a:r>
              <a:rPr lang="en-US" sz="1800" dirty="0"/>
              <a:t>Customer and metering work for gas and electric business</a:t>
            </a:r>
          </a:p>
          <a:p>
            <a:pPr marL="285750" indent="-285750">
              <a:lnSpc>
                <a:spcPct val="150000"/>
              </a:lnSpc>
              <a:buSzPts val="2400"/>
              <a:buFont typeface="Arial" panose="020B0604020202020204" pitchFamily="34" charset="0"/>
              <a:buChar char="•"/>
            </a:pPr>
            <a:r>
              <a:rPr lang="en-US" sz="1800" dirty="0"/>
              <a:t>All gas work and gas assets</a:t>
            </a:r>
          </a:p>
          <a:p>
            <a:pPr marL="285750" indent="-285750">
              <a:lnSpc>
                <a:spcPct val="150000"/>
              </a:lnSpc>
              <a:buSzPts val="2400"/>
              <a:buFont typeface="Arial" panose="020B0604020202020204" pitchFamily="34" charset="0"/>
              <a:buChar char="•"/>
            </a:pPr>
            <a:r>
              <a:rPr lang="en-US" sz="1800" dirty="0"/>
              <a:t>Foundational CRM / Agent desktop</a:t>
            </a:r>
          </a:p>
          <a:p>
            <a:pPr marL="285750" indent="-285750">
              <a:lnSpc>
                <a:spcPct val="150000"/>
              </a:lnSpc>
              <a:buSzPts val="2400"/>
              <a:buFont typeface="Arial" panose="020B0604020202020204" pitchFamily="34" charset="0"/>
              <a:buChar char="•"/>
            </a:pPr>
            <a:endParaRPr lang="en-US" sz="1800" dirty="0"/>
          </a:p>
          <a:p>
            <a:pPr marL="341305" lvl="0" indent="-341305">
              <a:lnSpc>
                <a:spcPct val="150000"/>
              </a:lnSpc>
              <a:buSzPts val="2400"/>
              <a:buFont typeface="Arial"/>
              <a:buChar char="•"/>
            </a:pPr>
            <a:endParaRPr lang="en-US" sz="1800" dirty="0"/>
          </a:p>
          <a:p>
            <a:pPr marL="341305" lvl="0" indent="-341305">
              <a:lnSpc>
                <a:spcPct val="150000"/>
              </a:lnSpc>
              <a:buSzPts val="2400"/>
              <a:buFont typeface="Arial"/>
              <a:buChar char="•"/>
            </a:pPr>
            <a:endParaRPr lang="en-US" sz="1800" dirty="0"/>
          </a:p>
          <a:p>
            <a:pPr marL="0" lvl="0" indent="0">
              <a:lnSpc>
                <a:spcPct val="150000"/>
              </a:lnSpc>
              <a:buSzPts val="2400"/>
              <a:buNone/>
            </a:pPr>
            <a:endParaRPr lang="en-US" sz="1800" dirty="0"/>
          </a:p>
          <a:p>
            <a:pPr marL="0" lvl="0" indent="0">
              <a:lnSpc>
                <a:spcPct val="150000"/>
              </a:lnSpc>
              <a:buSzPts val="2400"/>
              <a:buNone/>
            </a:pPr>
            <a:endParaRPr lang="en-US" sz="1800" dirty="0"/>
          </a:p>
        </p:txBody>
      </p:sp>
      <p:sp>
        <p:nvSpPr>
          <p:cNvPr id="3" name="Title 2">
            <a:extLst>
              <a:ext uri="{FF2B5EF4-FFF2-40B4-BE49-F238E27FC236}">
                <a16:creationId xmlns:a16="http://schemas.microsoft.com/office/drawing/2014/main" id="{75BEB927-C478-4CF2-B85F-213D215E0E7B}"/>
              </a:ext>
            </a:extLst>
          </p:cNvPr>
          <p:cNvSpPr>
            <a:spLocks noGrp="1"/>
          </p:cNvSpPr>
          <p:nvPr>
            <p:ph type="title"/>
          </p:nvPr>
        </p:nvSpPr>
        <p:spPr>
          <a:xfrm>
            <a:off x="609600" y="228600"/>
            <a:ext cx="8432800" cy="867103"/>
          </a:xfrm>
        </p:spPr>
        <p:txBody>
          <a:bodyPr/>
          <a:lstStyle/>
          <a:p>
            <a:r>
              <a:rPr lang="en-US" dirty="0">
                <a:solidFill>
                  <a:schemeClr val="tx1"/>
                </a:solidFill>
              </a:rPr>
              <a:t>GBE Technical Scope</a:t>
            </a:r>
          </a:p>
        </p:txBody>
      </p:sp>
      <p:sp>
        <p:nvSpPr>
          <p:cNvPr id="4" name="Slide Number Placeholder 3">
            <a:extLst>
              <a:ext uri="{FF2B5EF4-FFF2-40B4-BE49-F238E27FC236}">
                <a16:creationId xmlns:a16="http://schemas.microsoft.com/office/drawing/2014/main" id="{887422E0-4AB7-418F-A86B-D0A2B883A6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8" name="Picture 7">
            <a:extLst>
              <a:ext uri="{FF2B5EF4-FFF2-40B4-BE49-F238E27FC236}">
                <a16:creationId xmlns:a16="http://schemas.microsoft.com/office/drawing/2014/main" id="{8837FDD3-CCE1-452A-8AA5-A1C6A9429546}"/>
              </a:ext>
            </a:extLst>
          </p:cNvPr>
          <p:cNvPicPr>
            <a:picLocks noChangeAspect="1"/>
          </p:cNvPicPr>
          <p:nvPr/>
        </p:nvPicPr>
        <p:blipFill>
          <a:blip r:embed="rId2"/>
          <a:stretch>
            <a:fillRect/>
          </a:stretch>
        </p:blipFill>
        <p:spPr>
          <a:xfrm>
            <a:off x="4517028" y="1325762"/>
            <a:ext cx="7249522" cy="5708946"/>
          </a:xfrm>
          <a:prstGeom prst="rect">
            <a:avLst/>
          </a:prstGeom>
        </p:spPr>
      </p:pic>
    </p:spTree>
    <p:extLst>
      <p:ext uri="{BB962C8B-B14F-4D97-AF65-F5344CB8AC3E}">
        <p14:creationId xmlns:p14="http://schemas.microsoft.com/office/powerpoint/2010/main" val="83282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99"/>
          <p:cNvSpPr txBox="1">
            <a:spLocks noGrp="1"/>
          </p:cNvSpPr>
          <p:nvPr>
            <p:ph type="title"/>
          </p:nvPr>
        </p:nvSpPr>
        <p:spPr>
          <a:xfrm>
            <a:off x="1401571" y="3464805"/>
            <a:ext cx="4936800" cy="2564400"/>
          </a:xfrm>
          <a:prstGeom prst="rect">
            <a:avLst/>
          </a:prstGeom>
          <a:noFill/>
          <a:ln>
            <a:noFill/>
          </a:ln>
        </p:spPr>
        <p:txBody>
          <a:bodyPr spcFirstLastPara="1" wrap="square" lIns="0" tIns="0" rIns="0" bIns="0" anchor="t" anchorCtr="0">
            <a:noAutofit/>
          </a:bodyPr>
          <a:lstStyle/>
          <a:p>
            <a:pPr lvl="0"/>
            <a:r>
              <a:rPr lang="en-US" dirty="0"/>
              <a:t>GBE Customer &amp; Metering Service Capabilities to Business Data Entities</a:t>
            </a:r>
            <a:endParaRPr dirty="0"/>
          </a:p>
          <a:p>
            <a:pPr marL="457200" marR="0" lvl="0" indent="0" algn="l" rtl="0">
              <a:lnSpc>
                <a:spcPct val="85000"/>
              </a:lnSpc>
              <a:spcBef>
                <a:spcPts val="0"/>
              </a:spcBef>
              <a:spcAft>
                <a:spcPts val="0"/>
              </a:spcAft>
              <a:buNone/>
            </a:pPr>
            <a:endParaRPr dirty="0"/>
          </a:p>
        </p:txBody>
      </p:sp>
    </p:spTree>
    <p:extLst>
      <p:ext uri="{BB962C8B-B14F-4D97-AF65-F5344CB8AC3E}">
        <p14:creationId xmlns:p14="http://schemas.microsoft.com/office/powerpoint/2010/main" val="15743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C98B6ED-8DD7-4FDD-B609-60B2C6301B39}"/>
              </a:ext>
            </a:extLst>
          </p:cNvPr>
          <p:cNvSpPr/>
          <p:nvPr/>
        </p:nvSpPr>
        <p:spPr>
          <a:xfrm>
            <a:off x="704189" y="4773155"/>
            <a:ext cx="10828434" cy="2040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6EC25FD-F088-430F-8D4A-4C3859562B90}"/>
              </a:ext>
            </a:extLst>
          </p:cNvPr>
          <p:cNvSpPr>
            <a:spLocks noGrp="1"/>
          </p:cNvSpPr>
          <p:nvPr>
            <p:ph type="title"/>
          </p:nvPr>
        </p:nvSpPr>
        <p:spPr/>
        <p:txBody>
          <a:bodyPr/>
          <a:lstStyle/>
          <a:p>
            <a:r>
              <a:rPr lang="en-US" dirty="0">
                <a:solidFill>
                  <a:schemeClr val="tx1"/>
                </a:solidFill>
              </a:rPr>
              <a:t>CMS Capabilities to Business Data Entities</a:t>
            </a:r>
          </a:p>
        </p:txBody>
      </p:sp>
      <p:sp>
        <p:nvSpPr>
          <p:cNvPr id="4" name="Slide Number Placeholder 3">
            <a:extLst>
              <a:ext uri="{FF2B5EF4-FFF2-40B4-BE49-F238E27FC236}">
                <a16:creationId xmlns:a16="http://schemas.microsoft.com/office/drawing/2014/main" id="{716D1E7B-7D22-43F2-ADF5-6C1A556656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4">
            <a:extLst>
              <a:ext uri="{FF2B5EF4-FFF2-40B4-BE49-F238E27FC236}">
                <a16:creationId xmlns:a16="http://schemas.microsoft.com/office/drawing/2014/main" id="{4F872217-97E0-44A9-9E20-0C3066AD8330}"/>
              </a:ext>
            </a:extLst>
          </p:cNvPr>
          <p:cNvGraphicFramePr>
            <a:graphicFrameLocks noGrp="1"/>
          </p:cNvGraphicFramePr>
          <p:nvPr>
            <p:extLst>
              <p:ext uri="{D42A27DB-BD31-4B8C-83A1-F6EECF244321}">
                <p14:modId xmlns:p14="http://schemas.microsoft.com/office/powerpoint/2010/main" val="1063909184"/>
              </p:ext>
            </p:extLst>
          </p:nvPr>
        </p:nvGraphicFramePr>
        <p:xfrm>
          <a:off x="704189" y="1540117"/>
          <a:ext cx="10828434" cy="3191556"/>
        </p:xfrm>
        <a:graphic>
          <a:graphicData uri="http://schemas.openxmlformats.org/drawingml/2006/table">
            <a:tbl>
              <a:tblPr/>
              <a:tblGrid>
                <a:gridCol w="2540608">
                  <a:extLst>
                    <a:ext uri="{9D8B030D-6E8A-4147-A177-3AD203B41FA5}">
                      <a16:colId xmlns:a16="http://schemas.microsoft.com/office/drawing/2014/main" val="2756877127"/>
                    </a:ext>
                  </a:extLst>
                </a:gridCol>
                <a:gridCol w="1318902">
                  <a:extLst>
                    <a:ext uri="{9D8B030D-6E8A-4147-A177-3AD203B41FA5}">
                      <a16:colId xmlns:a16="http://schemas.microsoft.com/office/drawing/2014/main" val="1780004540"/>
                    </a:ext>
                  </a:extLst>
                </a:gridCol>
                <a:gridCol w="1442261">
                  <a:extLst>
                    <a:ext uri="{9D8B030D-6E8A-4147-A177-3AD203B41FA5}">
                      <a16:colId xmlns:a16="http://schemas.microsoft.com/office/drawing/2014/main" val="1746102559"/>
                    </a:ext>
                  </a:extLst>
                </a:gridCol>
                <a:gridCol w="1318384">
                  <a:extLst>
                    <a:ext uri="{9D8B030D-6E8A-4147-A177-3AD203B41FA5}">
                      <a16:colId xmlns:a16="http://schemas.microsoft.com/office/drawing/2014/main" val="4195328267"/>
                    </a:ext>
                  </a:extLst>
                </a:gridCol>
                <a:gridCol w="1353312">
                  <a:extLst>
                    <a:ext uri="{9D8B030D-6E8A-4147-A177-3AD203B41FA5}">
                      <a16:colId xmlns:a16="http://schemas.microsoft.com/office/drawing/2014/main" val="3447177717"/>
                    </a:ext>
                  </a:extLst>
                </a:gridCol>
                <a:gridCol w="1426064">
                  <a:extLst>
                    <a:ext uri="{9D8B030D-6E8A-4147-A177-3AD203B41FA5}">
                      <a16:colId xmlns:a16="http://schemas.microsoft.com/office/drawing/2014/main" val="3623361463"/>
                    </a:ext>
                  </a:extLst>
                </a:gridCol>
                <a:gridCol w="1428903">
                  <a:extLst>
                    <a:ext uri="{9D8B030D-6E8A-4147-A177-3AD203B41FA5}">
                      <a16:colId xmlns:a16="http://schemas.microsoft.com/office/drawing/2014/main" val="1331978334"/>
                    </a:ext>
                  </a:extLst>
                </a:gridCol>
              </a:tblGrid>
              <a:tr h="204089">
                <a:tc>
                  <a:txBody>
                    <a:bodyPr/>
                    <a:lstStyle/>
                    <a:p>
                      <a:pPr algn="l" fontAlgn="ctr"/>
                      <a:r>
                        <a:rPr lang="en-US" sz="1200" b="1" i="0" u="none" strike="noStrike" dirty="0">
                          <a:solidFill>
                            <a:srgbClr val="FFFFFF"/>
                          </a:solidFill>
                          <a:effectLst/>
                          <a:latin typeface="Calibri" panose="020F0502020204030204" pitchFamily="34" charset="0"/>
                        </a:rPr>
                        <a:t>Program Capability Epics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Customer</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Account (BA)</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Premise</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SP/MP</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Meter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200" b="1" i="0" u="none" strike="noStrike" dirty="0">
                          <a:solidFill>
                            <a:srgbClr val="FFFFFF"/>
                          </a:solidFill>
                          <a:effectLst/>
                          <a:latin typeface="Calibri" panose="020F0502020204030204" pitchFamily="34" charset="0"/>
                        </a:rPr>
                        <a:t>Work Order</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465028758"/>
                  </a:ext>
                </a:extLst>
              </a:tr>
              <a:tr h="171050">
                <a:tc>
                  <a:txBody>
                    <a:bodyPr/>
                    <a:lstStyle/>
                    <a:p>
                      <a:pPr algn="l" fontAlgn="ctr"/>
                      <a:r>
                        <a:rPr lang="en-US" sz="1000" b="0" i="0" u="none" strike="noStrike" dirty="0">
                          <a:solidFill>
                            <a:srgbClr val="000000"/>
                          </a:solidFill>
                          <a:effectLst/>
                          <a:latin typeface="Calibri" panose="020F0502020204030204" pitchFamily="34" charset="0"/>
                        </a:rPr>
                        <a:t>Customer Information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8886193"/>
                  </a:ext>
                </a:extLst>
              </a:tr>
              <a:tr h="176487">
                <a:tc>
                  <a:txBody>
                    <a:bodyPr/>
                    <a:lstStyle/>
                    <a:p>
                      <a:pPr algn="l" fontAlgn="ctr"/>
                      <a:r>
                        <a:rPr lang="en-US" sz="1000" b="0" i="0" u="none" strike="noStrike" dirty="0">
                          <a:solidFill>
                            <a:srgbClr val="000000"/>
                          </a:solidFill>
                          <a:effectLst/>
                          <a:latin typeface="Calibri" panose="020F0502020204030204" pitchFamily="34" charset="0"/>
                        </a:rPr>
                        <a:t>Account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1637813"/>
                  </a:ext>
                </a:extLst>
              </a:tr>
              <a:tr h="171050">
                <a:tc>
                  <a:txBody>
                    <a:bodyPr/>
                    <a:lstStyle/>
                    <a:p>
                      <a:pPr algn="l" fontAlgn="ctr"/>
                      <a:r>
                        <a:rPr lang="en-US" sz="1000" b="0" i="0" u="none" strike="noStrike" dirty="0">
                          <a:solidFill>
                            <a:srgbClr val="000000"/>
                          </a:solidFill>
                          <a:effectLst/>
                          <a:latin typeface="Calibri" panose="020F0502020204030204" pitchFamily="34" charset="0"/>
                        </a:rPr>
                        <a:t>Customer Case Management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06136478"/>
                  </a:ext>
                </a:extLst>
              </a:tr>
              <a:tr h="185566">
                <a:tc>
                  <a:txBody>
                    <a:bodyPr/>
                    <a:lstStyle/>
                    <a:p>
                      <a:pPr algn="l" fontAlgn="ctr"/>
                      <a:r>
                        <a:rPr lang="en-US" sz="1000" b="0" i="0" u="none" strike="noStrike" dirty="0">
                          <a:solidFill>
                            <a:srgbClr val="000000"/>
                          </a:solidFill>
                          <a:effectLst/>
                          <a:latin typeface="Calibri" panose="020F0502020204030204" pitchFamily="34" charset="0"/>
                        </a:rPr>
                        <a:t>Customer Call Intake</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45654"/>
                  </a:ext>
                </a:extLst>
              </a:tr>
              <a:tr h="155448">
                <a:tc>
                  <a:txBody>
                    <a:bodyPr/>
                    <a:lstStyle/>
                    <a:p>
                      <a:pPr algn="l" fontAlgn="ctr"/>
                      <a:r>
                        <a:rPr lang="en-US" sz="1000" b="0" i="0" u="none" strike="noStrike" dirty="0">
                          <a:solidFill>
                            <a:srgbClr val="000000"/>
                          </a:solidFill>
                          <a:effectLst/>
                          <a:latin typeface="Calibri" panose="020F0502020204030204" pitchFamily="34" charset="0"/>
                        </a:rPr>
                        <a:t>Customer Interaction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81031403"/>
                  </a:ext>
                </a:extLst>
              </a:tr>
              <a:tr h="171050">
                <a:tc>
                  <a:txBody>
                    <a:bodyPr/>
                    <a:lstStyle/>
                    <a:p>
                      <a:pPr algn="l" fontAlgn="ctr"/>
                      <a:r>
                        <a:rPr lang="en-US" sz="1000" b="0" i="0" u="none" strike="noStrike" dirty="0">
                          <a:solidFill>
                            <a:srgbClr val="000000"/>
                          </a:solidFill>
                          <a:effectLst/>
                          <a:latin typeface="Calibri" panose="020F0502020204030204" pitchFamily="34" charset="0"/>
                        </a:rPr>
                        <a:t>Outbound communications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831435"/>
                  </a:ext>
                </a:extLst>
              </a:tr>
              <a:tr h="171050">
                <a:tc>
                  <a:txBody>
                    <a:bodyPr/>
                    <a:lstStyle/>
                    <a:p>
                      <a:pPr algn="l" fontAlgn="ctr"/>
                      <a:r>
                        <a:rPr lang="en-US" sz="1000" b="0" i="0" u="none" strike="noStrike" dirty="0">
                          <a:solidFill>
                            <a:srgbClr val="000000"/>
                          </a:solidFill>
                          <a:effectLst/>
                          <a:latin typeface="Calibri" panose="020F0502020204030204" pitchFamily="34" charset="0"/>
                        </a:rPr>
                        <a:t>Establish, Stop and Transfer Service</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48561269"/>
                  </a:ext>
                </a:extLst>
              </a:tr>
              <a:tr h="194789">
                <a:tc>
                  <a:txBody>
                    <a:bodyPr/>
                    <a:lstStyle/>
                    <a:p>
                      <a:pPr algn="l" fontAlgn="ctr"/>
                      <a:r>
                        <a:rPr lang="en-US" sz="1000" b="0" i="0" u="none" strike="noStrike" dirty="0">
                          <a:solidFill>
                            <a:srgbClr val="000000"/>
                          </a:solidFill>
                          <a:effectLst/>
                          <a:latin typeface="Calibri" panose="020F0502020204030204" pitchFamily="34" charset="0"/>
                        </a:rPr>
                        <a:t>Gas Emergency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6373334"/>
                  </a:ext>
                </a:extLst>
              </a:tr>
              <a:tr h="171050">
                <a:tc>
                  <a:txBody>
                    <a:bodyPr/>
                    <a:lstStyle/>
                    <a:p>
                      <a:pPr algn="l" fontAlgn="ctr"/>
                      <a:r>
                        <a:rPr lang="en-US" sz="1000" b="0" i="0" u="none" strike="noStrike" dirty="0">
                          <a:solidFill>
                            <a:srgbClr val="000000"/>
                          </a:solidFill>
                          <a:effectLst/>
                          <a:latin typeface="Calibri" panose="020F0502020204030204" pitchFamily="34" charset="0"/>
                        </a:rPr>
                        <a:t>Electric Emergency and Outage</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38329931"/>
                  </a:ext>
                </a:extLst>
              </a:tr>
              <a:tr h="171050">
                <a:tc>
                  <a:txBody>
                    <a:bodyPr/>
                    <a:lstStyle/>
                    <a:p>
                      <a:pPr algn="l" fontAlgn="ctr"/>
                      <a:r>
                        <a:rPr lang="en-US" sz="1000" b="0" i="0" u="none" strike="noStrike">
                          <a:solidFill>
                            <a:srgbClr val="000000"/>
                          </a:solidFill>
                          <a:effectLst/>
                          <a:latin typeface="Calibri" panose="020F0502020204030204" pitchFamily="34" charset="0"/>
                        </a:rPr>
                        <a:t>Investigation</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092409"/>
                  </a:ext>
                </a:extLst>
              </a:tr>
              <a:tr h="181191">
                <a:tc>
                  <a:txBody>
                    <a:bodyPr/>
                    <a:lstStyle/>
                    <a:p>
                      <a:pPr algn="l" fontAlgn="ctr"/>
                      <a:r>
                        <a:rPr lang="en-US" sz="1000" b="0" i="0" u="none" strike="noStrike" dirty="0">
                          <a:solidFill>
                            <a:srgbClr val="000000"/>
                          </a:solidFill>
                          <a:effectLst/>
                          <a:latin typeface="Calibri" panose="020F0502020204030204" pitchFamily="34" charset="0"/>
                        </a:rPr>
                        <a:t>Collections</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15629012"/>
                  </a:ext>
                </a:extLst>
              </a:tr>
              <a:tr h="171050">
                <a:tc>
                  <a:txBody>
                    <a:bodyPr/>
                    <a:lstStyle/>
                    <a:p>
                      <a:pPr algn="l" fontAlgn="ctr"/>
                      <a:r>
                        <a:rPr lang="en-US" sz="1000" b="0" i="0" u="none" strike="noStrike" dirty="0">
                          <a:solidFill>
                            <a:srgbClr val="000000"/>
                          </a:solidFill>
                          <a:effectLst/>
                          <a:latin typeface="Calibri" panose="020F0502020204030204" pitchFamily="34" charset="0"/>
                        </a:rPr>
                        <a:t>Meter Specific Asset Work</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099893"/>
                  </a:ext>
                </a:extLst>
              </a:tr>
              <a:tr h="204184">
                <a:tc>
                  <a:txBody>
                    <a:bodyPr/>
                    <a:lstStyle/>
                    <a:p>
                      <a:pPr algn="l" fontAlgn="ctr"/>
                      <a:r>
                        <a:rPr lang="en-US" sz="1000" b="0" i="0" u="none" strike="noStrike" dirty="0">
                          <a:solidFill>
                            <a:srgbClr val="000000"/>
                          </a:solidFill>
                          <a:effectLst/>
                          <a:latin typeface="Calibri" panose="020F0502020204030204" pitchFamily="34" charset="0"/>
                        </a:rPr>
                        <a:t>Meter Asset Work (Non-Meter)</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08101951"/>
                  </a:ext>
                </a:extLst>
              </a:tr>
              <a:tr h="179038">
                <a:tc>
                  <a:txBody>
                    <a:bodyPr/>
                    <a:lstStyle/>
                    <a:p>
                      <a:pPr algn="l" fontAlgn="ctr"/>
                      <a:r>
                        <a:rPr lang="en-US" sz="1000" b="0" i="0" u="none" strike="noStrike" dirty="0">
                          <a:solidFill>
                            <a:srgbClr val="000000"/>
                          </a:solidFill>
                          <a:effectLst/>
                          <a:latin typeface="Calibri" panose="020F0502020204030204" pitchFamily="34" charset="0"/>
                        </a:rPr>
                        <a:t>Inspections </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6637712"/>
                  </a:ext>
                </a:extLst>
              </a:tr>
              <a:tr h="166277">
                <a:tc>
                  <a:txBody>
                    <a:bodyPr/>
                    <a:lstStyle/>
                    <a:p>
                      <a:pPr algn="l" fontAlgn="ctr"/>
                      <a:r>
                        <a:rPr lang="en-US" sz="1000" b="0" i="0" u="none" strike="noStrike" dirty="0">
                          <a:solidFill>
                            <a:srgbClr val="000000"/>
                          </a:solidFill>
                          <a:effectLst/>
                          <a:latin typeface="Calibri" panose="020F0502020204030204" pitchFamily="34" charset="0"/>
                        </a:rPr>
                        <a:t>Scheduling &amp; Dispatch</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02682848"/>
                  </a:ext>
                </a:extLst>
              </a:tr>
              <a:tr h="173736">
                <a:tc>
                  <a:txBody>
                    <a:bodyPr/>
                    <a:lstStyle/>
                    <a:p>
                      <a:pPr algn="l" fontAlgn="ctr"/>
                      <a:r>
                        <a:rPr lang="en-US" sz="1000" b="0" i="0" u="none" strike="noStrike" dirty="0">
                          <a:solidFill>
                            <a:srgbClr val="000000"/>
                          </a:solidFill>
                          <a:effectLst/>
                          <a:latin typeface="Calibri" panose="020F0502020204030204" pitchFamily="34" charset="0"/>
                        </a:rPr>
                        <a:t>Resource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533536"/>
                  </a:ext>
                </a:extLst>
              </a:tr>
              <a:tr h="171050">
                <a:tc>
                  <a:txBody>
                    <a:bodyPr/>
                    <a:lstStyle/>
                    <a:p>
                      <a:pPr algn="l" fontAlgn="ctr"/>
                      <a:r>
                        <a:rPr lang="en-US" sz="1000" b="0" i="0" u="none" strike="noStrike" dirty="0">
                          <a:solidFill>
                            <a:srgbClr val="000000"/>
                          </a:solidFill>
                          <a:effectLst/>
                          <a:latin typeface="Calibri" panose="020F0502020204030204" pitchFamily="34" charset="0"/>
                        </a:rPr>
                        <a:t>Gas Meter Management</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dirty="0">
                          <a:solidFill>
                            <a:srgbClr val="000000"/>
                          </a:solidFill>
                          <a:effectLst/>
                          <a:latin typeface="Calibri" panose="020F0502020204030204" pitchFamily="34" charset="0"/>
                        </a:rPr>
                        <a:t>X</a:t>
                      </a: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399" marR="5399" marT="539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82075231"/>
                  </a:ext>
                </a:extLst>
              </a:tr>
            </a:tbl>
          </a:graphicData>
        </a:graphic>
      </p:graphicFrame>
      <p:sp>
        <p:nvSpPr>
          <p:cNvPr id="6" name="TextBox 5">
            <a:extLst>
              <a:ext uri="{FF2B5EF4-FFF2-40B4-BE49-F238E27FC236}">
                <a16:creationId xmlns:a16="http://schemas.microsoft.com/office/drawing/2014/main" id="{BCAC66A3-3194-4F78-BF4D-0EF957727DF7}"/>
              </a:ext>
            </a:extLst>
          </p:cNvPr>
          <p:cNvSpPr txBox="1"/>
          <p:nvPr/>
        </p:nvSpPr>
        <p:spPr>
          <a:xfrm>
            <a:off x="3365939" y="4804899"/>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getCustomer</a:t>
            </a:r>
            <a:endParaRPr lang="en-US" sz="1050" i="1" dirty="0">
              <a:solidFill>
                <a:srgbClr val="002060"/>
              </a:solidFill>
            </a:endParaRPr>
          </a:p>
        </p:txBody>
      </p:sp>
      <p:sp>
        <p:nvSpPr>
          <p:cNvPr id="7" name="TextBox 6">
            <a:extLst>
              <a:ext uri="{FF2B5EF4-FFF2-40B4-BE49-F238E27FC236}">
                <a16:creationId xmlns:a16="http://schemas.microsoft.com/office/drawing/2014/main" id="{C7ACAB99-3994-4AD7-B881-5415341537DB}"/>
              </a:ext>
            </a:extLst>
          </p:cNvPr>
          <p:cNvSpPr txBox="1"/>
          <p:nvPr/>
        </p:nvSpPr>
        <p:spPr>
          <a:xfrm>
            <a:off x="4749031" y="4804898"/>
            <a:ext cx="1187773"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getBA</a:t>
            </a:r>
            <a:endParaRPr lang="en-US" sz="1050" i="1" dirty="0">
              <a:solidFill>
                <a:srgbClr val="002060"/>
              </a:solidFill>
            </a:endParaRPr>
          </a:p>
        </p:txBody>
      </p:sp>
      <p:sp>
        <p:nvSpPr>
          <p:cNvPr id="8" name="TextBox 7">
            <a:extLst>
              <a:ext uri="{FF2B5EF4-FFF2-40B4-BE49-F238E27FC236}">
                <a16:creationId xmlns:a16="http://schemas.microsoft.com/office/drawing/2014/main" id="{B7ECB5EF-2DFE-4A3B-A817-C13CF0FFDA48}"/>
              </a:ext>
            </a:extLst>
          </p:cNvPr>
          <p:cNvSpPr txBox="1"/>
          <p:nvPr/>
        </p:nvSpPr>
        <p:spPr>
          <a:xfrm>
            <a:off x="6132122" y="4804898"/>
            <a:ext cx="2485621"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getPremise</a:t>
            </a:r>
            <a:endParaRPr lang="en-US" sz="1050" i="1" dirty="0">
              <a:solidFill>
                <a:srgbClr val="002060"/>
              </a:solidFill>
            </a:endParaRPr>
          </a:p>
        </p:txBody>
      </p:sp>
      <p:sp>
        <p:nvSpPr>
          <p:cNvPr id="9" name="TextBox 8">
            <a:extLst>
              <a:ext uri="{FF2B5EF4-FFF2-40B4-BE49-F238E27FC236}">
                <a16:creationId xmlns:a16="http://schemas.microsoft.com/office/drawing/2014/main" id="{8FCB4125-80C0-4B38-975B-8CF8888D51EE}"/>
              </a:ext>
            </a:extLst>
          </p:cNvPr>
          <p:cNvSpPr txBox="1"/>
          <p:nvPr/>
        </p:nvSpPr>
        <p:spPr>
          <a:xfrm>
            <a:off x="8839169" y="4804898"/>
            <a:ext cx="1187773"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getAsset</a:t>
            </a:r>
            <a:endParaRPr lang="en-US" sz="1050" i="1" dirty="0">
              <a:solidFill>
                <a:srgbClr val="002060"/>
              </a:solidFill>
            </a:endParaRPr>
          </a:p>
        </p:txBody>
      </p:sp>
      <p:sp>
        <p:nvSpPr>
          <p:cNvPr id="10" name="TextBox 9">
            <a:extLst>
              <a:ext uri="{FF2B5EF4-FFF2-40B4-BE49-F238E27FC236}">
                <a16:creationId xmlns:a16="http://schemas.microsoft.com/office/drawing/2014/main" id="{2788D590-96E2-4F4E-BA23-909D911405B5}"/>
              </a:ext>
            </a:extLst>
          </p:cNvPr>
          <p:cNvSpPr txBox="1"/>
          <p:nvPr/>
        </p:nvSpPr>
        <p:spPr>
          <a:xfrm>
            <a:off x="3365939" y="5106759"/>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updCustomer</a:t>
            </a:r>
            <a:endParaRPr lang="en-US" sz="1050" i="1" dirty="0">
              <a:solidFill>
                <a:srgbClr val="002060"/>
              </a:solidFill>
            </a:endParaRPr>
          </a:p>
        </p:txBody>
      </p:sp>
      <p:sp>
        <p:nvSpPr>
          <p:cNvPr id="11" name="TextBox 10">
            <a:extLst>
              <a:ext uri="{FF2B5EF4-FFF2-40B4-BE49-F238E27FC236}">
                <a16:creationId xmlns:a16="http://schemas.microsoft.com/office/drawing/2014/main" id="{5C4A0AD3-8A65-4E84-8ACE-E133B6518F89}"/>
              </a:ext>
            </a:extLst>
          </p:cNvPr>
          <p:cNvSpPr txBox="1"/>
          <p:nvPr/>
        </p:nvSpPr>
        <p:spPr>
          <a:xfrm>
            <a:off x="4749031" y="5106759"/>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updBA</a:t>
            </a:r>
            <a:endParaRPr lang="en-US" sz="1050" i="1" dirty="0">
              <a:solidFill>
                <a:srgbClr val="002060"/>
              </a:solidFill>
            </a:endParaRPr>
          </a:p>
        </p:txBody>
      </p:sp>
      <p:sp>
        <p:nvSpPr>
          <p:cNvPr id="12" name="TextBox 11">
            <a:extLst>
              <a:ext uri="{FF2B5EF4-FFF2-40B4-BE49-F238E27FC236}">
                <a16:creationId xmlns:a16="http://schemas.microsoft.com/office/drawing/2014/main" id="{385BFB5F-42AB-46CA-AC7A-A5060746E153}"/>
              </a:ext>
            </a:extLst>
          </p:cNvPr>
          <p:cNvSpPr txBox="1"/>
          <p:nvPr/>
        </p:nvSpPr>
        <p:spPr>
          <a:xfrm>
            <a:off x="10322815" y="4795189"/>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getServOrd</a:t>
            </a:r>
            <a:endParaRPr lang="en-US" sz="1050" i="1" dirty="0">
              <a:solidFill>
                <a:srgbClr val="002060"/>
              </a:solidFill>
            </a:endParaRPr>
          </a:p>
        </p:txBody>
      </p:sp>
      <p:sp>
        <p:nvSpPr>
          <p:cNvPr id="13" name="TextBox 12">
            <a:extLst>
              <a:ext uri="{FF2B5EF4-FFF2-40B4-BE49-F238E27FC236}">
                <a16:creationId xmlns:a16="http://schemas.microsoft.com/office/drawing/2014/main" id="{13EFDE79-466C-4D6F-89FB-6B588F6F8570}"/>
              </a:ext>
            </a:extLst>
          </p:cNvPr>
          <p:cNvSpPr txBox="1"/>
          <p:nvPr/>
        </p:nvSpPr>
        <p:spPr>
          <a:xfrm>
            <a:off x="10322815" y="5440720"/>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createWO</a:t>
            </a:r>
            <a:endParaRPr lang="en-US" sz="1050" i="1" dirty="0">
              <a:solidFill>
                <a:srgbClr val="002060"/>
              </a:solidFill>
            </a:endParaRPr>
          </a:p>
        </p:txBody>
      </p:sp>
      <p:sp>
        <p:nvSpPr>
          <p:cNvPr id="14" name="TextBox 13">
            <a:extLst>
              <a:ext uri="{FF2B5EF4-FFF2-40B4-BE49-F238E27FC236}">
                <a16:creationId xmlns:a16="http://schemas.microsoft.com/office/drawing/2014/main" id="{4F7E78FF-460C-4829-A07B-6C4F470C016C}"/>
              </a:ext>
            </a:extLst>
          </p:cNvPr>
          <p:cNvSpPr txBox="1"/>
          <p:nvPr/>
        </p:nvSpPr>
        <p:spPr>
          <a:xfrm>
            <a:off x="10322815" y="5768886"/>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updWO</a:t>
            </a:r>
            <a:endParaRPr lang="en-US" sz="1050" i="1" dirty="0">
              <a:solidFill>
                <a:srgbClr val="002060"/>
              </a:solidFill>
            </a:endParaRPr>
          </a:p>
        </p:txBody>
      </p:sp>
      <p:sp>
        <p:nvSpPr>
          <p:cNvPr id="15" name="TextBox 14">
            <a:extLst>
              <a:ext uri="{FF2B5EF4-FFF2-40B4-BE49-F238E27FC236}">
                <a16:creationId xmlns:a16="http://schemas.microsoft.com/office/drawing/2014/main" id="{5E01C801-1164-4EF2-B308-718992ADF8AD}"/>
              </a:ext>
            </a:extLst>
          </p:cNvPr>
          <p:cNvSpPr txBox="1"/>
          <p:nvPr/>
        </p:nvSpPr>
        <p:spPr>
          <a:xfrm>
            <a:off x="4749030" y="5429378"/>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getRates</a:t>
            </a:r>
            <a:endParaRPr lang="en-US" sz="1050" i="1" dirty="0">
              <a:solidFill>
                <a:srgbClr val="002060"/>
              </a:solidFill>
            </a:endParaRPr>
          </a:p>
        </p:txBody>
      </p:sp>
      <p:sp>
        <p:nvSpPr>
          <p:cNvPr id="16" name="TextBox 15">
            <a:extLst>
              <a:ext uri="{FF2B5EF4-FFF2-40B4-BE49-F238E27FC236}">
                <a16:creationId xmlns:a16="http://schemas.microsoft.com/office/drawing/2014/main" id="{DE85721B-3633-414E-AF2D-F080594FCB6A}"/>
              </a:ext>
            </a:extLst>
          </p:cNvPr>
          <p:cNvSpPr txBox="1"/>
          <p:nvPr/>
        </p:nvSpPr>
        <p:spPr>
          <a:xfrm>
            <a:off x="4826000" y="5600970"/>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getDepQuote</a:t>
            </a:r>
            <a:endParaRPr lang="en-US" sz="1050" i="1" dirty="0">
              <a:solidFill>
                <a:srgbClr val="002060"/>
              </a:solidFill>
            </a:endParaRPr>
          </a:p>
        </p:txBody>
      </p:sp>
      <p:sp>
        <p:nvSpPr>
          <p:cNvPr id="17" name="TextBox 16">
            <a:extLst>
              <a:ext uri="{FF2B5EF4-FFF2-40B4-BE49-F238E27FC236}">
                <a16:creationId xmlns:a16="http://schemas.microsoft.com/office/drawing/2014/main" id="{E05D3E94-40C6-4061-8471-6285E40616BC}"/>
              </a:ext>
            </a:extLst>
          </p:cNvPr>
          <p:cNvSpPr txBox="1"/>
          <p:nvPr/>
        </p:nvSpPr>
        <p:spPr>
          <a:xfrm>
            <a:off x="3365939" y="5427752"/>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createCustomer</a:t>
            </a:r>
            <a:endParaRPr lang="en-US" sz="1050" i="1" dirty="0">
              <a:solidFill>
                <a:srgbClr val="002060"/>
              </a:solidFill>
            </a:endParaRPr>
          </a:p>
        </p:txBody>
      </p:sp>
      <p:sp>
        <p:nvSpPr>
          <p:cNvPr id="18" name="TextBox 17">
            <a:extLst>
              <a:ext uri="{FF2B5EF4-FFF2-40B4-BE49-F238E27FC236}">
                <a16:creationId xmlns:a16="http://schemas.microsoft.com/office/drawing/2014/main" id="{166FB3E5-52D1-47E7-99BB-E23D473BFCE4}"/>
              </a:ext>
            </a:extLst>
          </p:cNvPr>
          <p:cNvSpPr txBox="1"/>
          <p:nvPr/>
        </p:nvSpPr>
        <p:spPr>
          <a:xfrm>
            <a:off x="10322815" y="5123711"/>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maintainSrvOrd</a:t>
            </a:r>
            <a:endParaRPr lang="en-US" sz="1050" i="1" dirty="0">
              <a:solidFill>
                <a:srgbClr val="002060"/>
              </a:solidFill>
            </a:endParaRPr>
          </a:p>
        </p:txBody>
      </p:sp>
      <p:sp>
        <p:nvSpPr>
          <p:cNvPr id="19" name="TextBox 18">
            <a:extLst>
              <a:ext uri="{FF2B5EF4-FFF2-40B4-BE49-F238E27FC236}">
                <a16:creationId xmlns:a16="http://schemas.microsoft.com/office/drawing/2014/main" id="{552B9014-1B89-41A2-B2AF-369A11F63784}"/>
              </a:ext>
            </a:extLst>
          </p:cNvPr>
          <p:cNvSpPr txBox="1"/>
          <p:nvPr/>
        </p:nvSpPr>
        <p:spPr>
          <a:xfrm>
            <a:off x="4930632" y="5784630"/>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getHoldReason</a:t>
            </a:r>
            <a:endParaRPr lang="en-US" sz="1050" i="1" dirty="0">
              <a:solidFill>
                <a:srgbClr val="002060"/>
              </a:solidFill>
            </a:endParaRPr>
          </a:p>
        </p:txBody>
      </p:sp>
      <p:sp>
        <p:nvSpPr>
          <p:cNvPr id="20" name="TextBox 19">
            <a:extLst>
              <a:ext uri="{FF2B5EF4-FFF2-40B4-BE49-F238E27FC236}">
                <a16:creationId xmlns:a16="http://schemas.microsoft.com/office/drawing/2014/main" id="{A753CBEE-4DF4-401D-89BD-9289F88F69CC}"/>
              </a:ext>
            </a:extLst>
          </p:cNvPr>
          <p:cNvSpPr txBox="1"/>
          <p:nvPr/>
        </p:nvSpPr>
        <p:spPr>
          <a:xfrm>
            <a:off x="5035264" y="5973987"/>
            <a:ext cx="1187774" cy="253916"/>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getPgmEligibility</a:t>
            </a:r>
            <a:endParaRPr lang="en-US" sz="1050" i="1" dirty="0">
              <a:solidFill>
                <a:srgbClr val="002060"/>
              </a:solidFill>
            </a:endParaRPr>
          </a:p>
        </p:txBody>
      </p:sp>
      <p:sp>
        <p:nvSpPr>
          <p:cNvPr id="22" name="TextBox 21">
            <a:extLst>
              <a:ext uri="{FF2B5EF4-FFF2-40B4-BE49-F238E27FC236}">
                <a16:creationId xmlns:a16="http://schemas.microsoft.com/office/drawing/2014/main" id="{D4A5BBDF-696F-43CC-A002-B82E243C19F9}"/>
              </a:ext>
            </a:extLst>
          </p:cNvPr>
          <p:cNvSpPr txBox="1"/>
          <p:nvPr/>
        </p:nvSpPr>
        <p:spPr>
          <a:xfrm>
            <a:off x="5139896" y="6166019"/>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a:solidFill>
                  <a:srgbClr val="002060"/>
                </a:solidFill>
              </a:rPr>
              <a:t>getCPREligibility</a:t>
            </a:r>
            <a:endParaRPr lang="en-US" sz="1050" i="1" dirty="0">
              <a:solidFill>
                <a:srgbClr val="002060"/>
              </a:solidFill>
            </a:endParaRPr>
          </a:p>
        </p:txBody>
      </p:sp>
      <p:sp>
        <p:nvSpPr>
          <p:cNvPr id="23" name="TextBox 22">
            <a:extLst>
              <a:ext uri="{FF2B5EF4-FFF2-40B4-BE49-F238E27FC236}">
                <a16:creationId xmlns:a16="http://schemas.microsoft.com/office/drawing/2014/main" id="{CB4A6F9F-C8BC-465D-A35F-6134D27EE0B8}"/>
              </a:ext>
            </a:extLst>
          </p:cNvPr>
          <p:cNvSpPr txBox="1"/>
          <p:nvPr/>
        </p:nvSpPr>
        <p:spPr>
          <a:xfrm>
            <a:off x="3380080" y="6495838"/>
            <a:ext cx="2651760"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validateAddress</a:t>
            </a:r>
            <a:r>
              <a:rPr lang="en-US" sz="1050" i="1" dirty="0">
                <a:solidFill>
                  <a:srgbClr val="002060"/>
                </a:solidFill>
              </a:rPr>
              <a:t> &amp; </a:t>
            </a:r>
            <a:r>
              <a:rPr lang="en-US" sz="1050" i="1" dirty="0" err="1">
                <a:solidFill>
                  <a:srgbClr val="002060"/>
                </a:solidFill>
              </a:rPr>
              <a:t>formatAddress</a:t>
            </a:r>
            <a:endParaRPr lang="en-US" sz="1050" i="1" dirty="0">
              <a:solidFill>
                <a:srgbClr val="002060"/>
              </a:solidFill>
            </a:endParaRPr>
          </a:p>
        </p:txBody>
      </p:sp>
      <p:sp>
        <p:nvSpPr>
          <p:cNvPr id="24" name="TextBox 23">
            <a:extLst>
              <a:ext uri="{FF2B5EF4-FFF2-40B4-BE49-F238E27FC236}">
                <a16:creationId xmlns:a16="http://schemas.microsoft.com/office/drawing/2014/main" id="{260CAB66-9E04-467A-8418-4DC124E1DD3B}"/>
              </a:ext>
            </a:extLst>
          </p:cNvPr>
          <p:cNvSpPr txBox="1"/>
          <p:nvPr/>
        </p:nvSpPr>
        <p:spPr>
          <a:xfrm>
            <a:off x="6132122" y="5117699"/>
            <a:ext cx="1187774" cy="261610"/>
          </a:xfrm>
          <a:prstGeom prst="rect">
            <a:avLst/>
          </a:prstGeom>
          <a:solidFill>
            <a:schemeClr val="accent5">
              <a:lumMod val="60000"/>
              <a:lumOff val="40000"/>
            </a:schemeClr>
          </a:solidFill>
          <a:ln>
            <a:solidFill>
              <a:schemeClr val="tx1">
                <a:tint val="75000"/>
                <a:shade val="95000"/>
                <a:satMod val="105000"/>
              </a:schemeClr>
            </a:solidFill>
          </a:ln>
        </p:spPr>
        <p:txBody>
          <a:bodyPr wrap="square" rtlCol="0" anchor="ctr">
            <a:spAutoFit/>
          </a:bodyPr>
          <a:lstStyle/>
          <a:p>
            <a:pPr algn="ctr"/>
            <a:r>
              <a:rPr lang="en-US" sz="1050" i="1" dirty="0" err="1">
                <a:solidFill>
                  <a:srgbClr val="002060"/>
                </a:solidFill>
              </a:rPr>
              <a:t>getServTerritory</a:t>
            </a:r>
            <a:endParaRPr lang="en-US" sz="1050" i="1" dirty="0">
              <a:solidFill>
                <a:srgbClr val="002060"/>
              </a:solidFill>
            </a:endParaRPr>
          </a:p>
        </p:txBody>
      </p:sp>
      <p:sp>
        <p:nvSpPr>
          <p:cNvPr id="26" name="Text Placeholder 1">
            <a:extLst>
              <a:ext uri="{FF2B5EF4-FFF2-40B4-BE49-F238E27FC236}">
                <a16:creationId xmlns:a16="http://schemas.microsoft.com/office/drawing/2014/main" id="{9473D202-0775-4FF0-BDE7-41E6919FFB5D}"/>
              </a:ext>
            </a:extLst>
          </p:cNvPr>
          <p:cNvSpPr txBox="1">
            <a:spLocks/>
          </p:cNvSpPr>
          <p:nvPr/>
        </p:nvSpPr>
        <p:spPr>
          <a:xfrm>
            <a:off x="792126" y="4913669"/>
            <a:ext cx="2366528" cy="17515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0"/>
              </a:spcBef>
              <a:spcAft>
                <a:spcPts val="0"/>
              </a:spcAft>
              <a:buClr>
                <a:schemeClr val="accent1"/>
              </a:buClr>
              <a:buSzPts val="3000"/>
              <a:buFont typeface="Noto Sans Symbols"/>
              <a:buChar char="◼"/>
              <a:defRPr sz="30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accent1"/>
              </a:buClr>
              <a:buSzPts val="1800"/>
              <a:buFont typeface="Merriweather Sans"/>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accent1"/>
              </a:buClr>
              <a:buSzPts val="1600"/>
              <a:buFont typeface="Merriweather Sans"/>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600"/>
              </a:spcBef>
              <a:spcAft>
                <a:spcPts val="0"/>
              </a:spcAft>
              <a:buClr>
                <a:schemeClr val="accent1"/>
              </a:buClr>
              <a:buSzPts val="1400"/>
              <a:buFont typeface="Merriweather Sans"/>
              <a:buChar char="–"/>
              <a:defRPr sz="1400" b="0" i="0" u="none" strike="noStrike" cap="none">
                <a:solidFill>
                  <a:schemeClr val="dk1"/>
                </a:solidFill>
                <a:latin typeface="Arial"/>
                <a:ea typeface="Arial"/>
                <a:cs typeface="Arial"/>
                <a:sym typeface="Arial"/>
              </a:defRPr>
            </a:lvl4pPr>
            <a:lvl5pPr marL="2286000" marR="0" lvl="4" indent="-304800" algn="l" rtl="0">
              <a:lnSpc>
                <a:spcPct val="100000"/>
              </a:lnSpc>
              <a:spcBef>
                <a:spcPts val="600"/>
              </a:spcBef>
              <a:spcAft>
                <a:spcPts val="0"/>
              </a:spcAft>
              <a:buClr>
                <a:schemeClr val="accent1"/>
              </a:buClr>
              <a:buSzPts val="1200"/>
              <a:buFont typeface="Merriweather Sans"/>
              <a:buChar char="–"/>
              <a:defRPr sz="12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6pPr>
            <a:lvl7pPr marL="3200400" marR="0" lvl="6" indent="-330200"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7pPr>
            <a:lvl8pPr marL="3657600" marR="0" lvl="7" indent="-330200" algn="l" rtl="0">
              <a:lnSpc>
                <a:spcPct val="100000"/>
              </a:lnSpc>
              <a:spcBef>
                <a:spcPts val="800"/>
              </a:spcBef>
              <a:spcAft>
                <a:spcPts val="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8pPr>
            <a:lvl9pPr marL="4114800" marR="0" lvl="8" indent="-330200" algn="l" rtl="0">
              <a:lnSpc>
                <a:spcPct val="100000"/>
              </a:lnSpc>
              <a:spcBef>
                <a:spcPts val="800"/>
              </a:spcBef>
              <a:spcAft>
                <a:spcPts val="800"/>
              </a:spcAft>
              <a:buClr>
                <a:srgbClr val="0079C1"/>
              </a:buClr>
              <a:buSzPts val="1600"/>
              <a:buFont typeface="Noto Sans Symbols"/>
              <a:buChar char="◼"/>
              <a:defRPr sz="1600" b="0" i="0" u="none" strike="noStrike" cap="none">
                <a:solidFill>
                  <a:schemeClr val="dk2"/>
                </a:solidFill>
                <a:latin typeface="Arial"/>
                <a:ea typeface="Arial"/>
                <a:cs typeface="Arial"/>
                <a:sym typeface="Arial"/>
              </a:defRPr>
            </a:lvl9pPr>
          </a:lstStyle>
          <a:p>
            <a:pPr marL="38100" indent="0">
              <a:buFont typeface="Noto Sans Symbols"/>
              <a:buNone/>
            </a:pPr>
            <a:r>
              <a:rPr lang="en-US" sz="1800" dirty="0">
                <a:solidFill>
                  <a:srgbClr val="002060"/>
                </a:solidFill>
              </a:rPr>
              <a:t>APIs drive master and transactional  data queries and updates to support CMS capabilities areas.</a:t>
            </a:r>
          </a:p>
        </p:txBody>
      </p:sp>
      <p:sp>
        <p:nvSpPr>
          <p:cNvPr id="31" name="Text Placeholder 1">
            <a:extLst>
              <a:ext uri="{FF2B5EF4-FFF2-40B4-BE49-F238E27FC236}">
                <a16:creationId xmlns:a16="http://schemas.microsoft.com/office/drawing/2014/main" id="{53323B13-A890-422E-9EE1-7191B93C0B96}"/>
              </a:ext>
            </a:extLst>
          </p:cNvPr>
          <p:cNvSpPr>
            <a:spLocks noGrp="1"/>
          </p:cNvSpPr>
          <p:nvPr>
            <p:ph type="body" idx="1"/>
          </p:nvPr>
        </p:nvSpPr>
        <p:spPr>
          <a:xfrm>
            <a:off x="609600" y="1039122"/>
            <a:ext cx="10993967" cy="573281"/>
          </a:xfrm>
        </p:spPr>
        <p:txBody>
          <a:bodyPr/>
          <a:lstStyle/>
          <a:p>
            <a:pPr marL="0" lvl="0" indent="0">
              <a:lnSpc>
                <a:spcPct val="150000"/>
              </a:lnSpc>
              <a:buSzPts val="2400"/>
              <a:buNone/>
            </a:pPr>
            <a:r>
              <a:rPr lang="en-US" sz="1800" dirty="0"/>
              <a:t>Data and Integrations are based on the key business entities employed.</a:t>
            </a:r>
          </a:p>
          <a:p>
            <a:pPr marL="0" lvl="0" indent="0">
              <a:lnSpc>
                <a:spcPct val="150000"/>
              </a:lnSpc>
              <a:buSzPts val="2400"/>
              <a:buNone/>
            </a:pPr>
            <a:endParaRPr lang="en-US" sz="1800" dirty="0"/>
          </a:p>
        </p:txBody>
      </p:sp>
    </p:spTree>
    <p:extLst>
      <p:ext uri="{BB962C8B-B14F-4D97-AF65-F5344CB8AC3E}">
        <p14:creationId xmlns:p14="http://schemas.microsoft.com/office/powerpoint/2010/main" val="8142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99"/>
          <p:cNvSpPr txBox="1">
            <a:spLocks noGrp="1"/>
          </p:cNvSpPr>
          <p:nvPr>
            <p:ph type="title"/>
          </p:nvPr>
        </p:nvSpPr>
        <p:spPr>
          <a:xfrm>
            <a:off x="1401571" y="3464805"/>
            <a:ext cx="4936800" cy="2564400"/>
          </a:xfrm>
          <a:prstGeom prst="rect">
            <a:avLst/>
          </a:prstGeom>
          <a:noFill/>
          <a:ln>
            <a:noFill/>
          </a:ln>
        </p:spPr>
        <p:txBody>
          <a:bodyPr spcFirstLastPara="1" wrap="square" lIns="0" tIns="0" rIns="0" bIns="0" anchor="t" anchorCtr="0">
            <a:noAutofit/>
          </a:bodyPr>
          <a:lstStyle/>
          <a:p>
            <a:pPr lvl="0"/>
            <a:r>
              <a:rPr lang="en-US" dirty="0"/>
              <a:t>Data Model</a:t>
            </a:r>
            <a:endParaRPr dirty="0"/>
          </a:p>
          <a:p>
            <a:pPr marL="457200" marR="0" lvl="0" indent="0" algn="l" rtl="0">
              <a:lnSpc>
                <a:spcPct val="85000"/>
              </a:lnSpc>
              <a:spcBef>
                <a:spcPts val="0"/>
              </a:spcBef>
              <a:spcAft>
                <a:spcPts val="0"/>
              </a:spcAft>
              <a:buNone/>
            </a:pPr>
            <a:endParaRPr dirty="0"/>
          </a:p>
        </p:txBody>
      </p:sp>
    </p:spTree>
    <p:extLst>
      <p:ext uri="{BB962C8B-B14F-4D97-AF65-F5344CB8AC3E}">
        <p14:creationId xmlns:p14="http://schemas.microsoft.com/office/powerpoint/2010/main" val="1943475144"/>
      </p:ext>
    </p:extLst>
  </p:cSld>
  <p:clrMapOvr>
    <a:masterClrMapping/>
  </p:clrMapOvr>
</p:sld>
</file>

<file path=ppt/theme/theme1.xml><?xml version="1.0" encoding="utf-8"?>
<a:theme xmlns:a="http://schemas.openxmlformats.org/drawingml/2006/main" name="GBE_BETL">
  <a:themeElements>
    <a:clrScheme name="GBE_colors">
      <a:dk1>
        <a:srgbClr val="000000"/>
      </a:dk1>
      <a:lt1>
        <a:srgbClr val="FFFFFF"/>
      </a:lt1>
      <a:dk2>
        <a:srgbClr val="000000"/>
      </a:dk2>
      <a:lt2>
        <a:srgbClr val="7F7F7F"/>
      </a:lt2>
      <a:accent1>
        <a:srgbClr val="00AED9"/>
      </a:accent1>
      <a:accent2>
        <a:srgbClr val="52DA3F"/>
      </a:accent2>
      <a:accent3>
        <a:srgbClr val="FFC222"/>
      </a:accent3>
      <a:accent4>
        <a:srgbClr val="1D1160"/>
      </a:accent4>
      <a:accent5>
        <a:srgbClr val="AAD3E9"/>
      </a:accent5>
      <a:accent6>
        <a:srgbClr val="D31145"/>
      </a:accent6>
      <a:hlink>
        <a:srgbClr val="0645AD"/>
      </a:hlink>
      <a:folHlink>
        <a:srgbClr val="0B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C37F87C9ED2A44B43922039B8143ED" ma:contentTypeVersion="2" ma:contentTypeDescription="Create a new document." ma:contentTypeScope="" ma:versionID="82646fee09bd02ee79b960f4c29881eb">
  <xsd:schema xmlns:xsd="http://www.w3.org/2001/XMLSchema" xmlns:xs="http://www.w3.org/2001/XMLSchema" xmlns:p="http://schemas.microsoft.com/office/2006/metadata/properties" xmlns:ns2="42ea444d-20f4-4453-affc-1af51b02c5e3" targetNamespace="http://schemas.microsoft.com/office/2006/metadata/properties" ma:root="true" ma:fieldsID="f0652694cc128d873587e6397a176973" ns2:_="">
    <xsd:import namespace="42ea444d-20f4-4453-affc-1af51b02c5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ea444d-20f4-4453-affc-1af51b02c5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2A481E-CF43-4F14-94F5-9A37F2A1F133}"/>
</file>

<file path=customXml/itemProps2.xml><?xml version="1.0" encoding="utf-8"?>
<ds:datastoreItem xmlns:ds="http://schemas.openxmlformats.org/officeDocument/2006/customXml" ds:itemID="{9CD81616-FFF1-4AB1-BF8E-2A8084F44138}">
  <ds:schemaRefs>
    <ds:schemaRef ds:uri="http://schemas.microsoft.com/sharepoint/v3/contenttype/forms"/>
  </ds:schemaRefs>
</ds:datastoreItem>
</file>

<file path=customXml/itemProps3.xml><?xml version="1.0" encoding="utf-8"?>
<ds:datastoreItem xmlns:ds="http://schemas.openxmlformats.org/officeDocument/2006/customXml" ds:itemID="{254AFF37-70C8-4FC0-9A79-8A8E7597D9B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30ad0e3c-2053-4147-9402-d5c2f8df4890"/>
    <ds:schemaRef ds:uri="http://schemas.microsoft.com/office/infopath/2007/PartnerControls"/>
    <ds:schemaRef ds:uri="http://purl.org/dc/elements/1.1/"/>
    <ds:schemaRef ds:uri="ce8d68a4-2583-429b-ac26-0f188d8135e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30151</TotalTime>
  <Words>1090</Words>
  <Application>Microsoft Office PowerPoint</Application>
  <PresentationFormat>Widescreen</PresentationFormat>
  <Paragraphs>394</Paragraphs>
  <Slides>12</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Helvetica Neue</vt:lpstr>
      <vt:lpstr>Merriweather Sans</vt:lpstr>
      <vt:lpstr>Helvetica Neue Light</vt:lpstr>
      <vt:lpstr>Arial</vt:lpstr>
      <vt:lpstr>Georgia</vt:lpstr>
      <vt:lpstr>Noto Sans Symbols</vt:lpstr>
      <vt:lpstr>Calibri</vt:lpstr>
      <vt:lpstr>GBE_BETL</vt:lpstr>
      <vt:lpstr>PwC</vt:lpstr>
      <vt:lpstr>Gas Business Enablement</vt:lpstr>
      <vt:lpstr>Content</vt:lpstr>
      <vt:lpstr>GBE Customer &amp; Metering Service Scope </vt:lpstr>
      <vt:lpstr>PowerPoint Presentation</vt:lpstr>
      <vt:lpstr>GBE Customer &amp; Metering Services</vt:lpstr>
      <vt:lpstr>GBE Technical Scope</vt:lpstr>
      <vt:lpstr>GBE Customer &amp; Metering Service Capabilities to Business Data Entities </vt:lpstr>
      <vt:lpstr>CMS Capabilities to Business Data Entities</vt:lpstr>
      <vt:lpstr>Data Model </vt:lpstr>
      <vt:lpstr>GBE Business Data Model</vt:lpstr>
      <vt:lpstr>Salesforce Core Objects for Customer</vt:lpstr>
      <vt:lpstr>Salesforce Data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Business Enablement</dc:title>
  <dc:creator>Li, Yimin</dc:creator>
  <cp:lastModifiedBy>Li, Yimin</cp:lastModifiedBy>
  <cp:revision>31</cp:revision>
  <dcterms:modified xsi:type="dcterms:W3CDTF">2020-11-17T22:53:03Z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0x01010022C37F87C9ED2A44B43922039B8143ED</vt:lpwstr>
  </property>
</Properties>
</file>