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4.xml" ContentType="application/vnd.openxmlformats-officedocument.drawingml.chart+xml"/>
  <Override PartName="/ppt/charts/style4.xml" ContentType="application/vnd.ms-office.chartstyle+xml"/>
  <Override PartName="/ppt/charts/colors3.xml" ContentType="application/vnd.ms-office.chartcolorstyle+xml"/>
  <Override PartName="/ppt/charts/chart3.xml" ContentType="application/vnd.openxmlformats-officedocument.drawingml.chart+xml"/>
  <Override PartName="/ppt/charts/colors2.xml" ContentType="application/vnd.ms-office.chartcolorstyle+xml"/>
  <Override PartName="/ppt/charts/style2.xml" ContentType="application/vnd.ms-office.chartstyle+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charts/chart1.xml" ContentType="application/vnd.openxmlformats-officedocument.drawingml.chart+xml"/>
  <Override PartName="/ppt/theme/theme2.xml" ContentType="application/vnd.openxmlformats-officedocument.theme+xml"/>
  <Override PartName="/ppt/charts/style3.xml" ContentType="application/vnd.ms-office.chartstyle+xml"/>
  <Override PartName="/ppt/charts/colors4.xml" ContentType="application/vnd.ms-office.chartcolor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5" r:id="rId1"/>
    <p:sldMasterId id="2147483719" r:id="rId2"/>
  </p:sldMasterIdLst>
  <p:notesMasterIdLst>
    <p:notesMasterId r:id="rId14"/>
  </p:notesMasterIdLst>
  <p:sldIdLst>
    <p:sldId id="259" r:id="rId3"/>
    <p:sldId id="291" r:id="rId4"/>
    <p:sldId id="296" r:id="rId5"/>
    <p:sldId id="297" r:id="rId6"/>
    <p:sldId id="298" r:id="rId7"/>
    <p:sldId id="293" r:id="rId8"/>
    <p:sldId id="300" r:id="rId9"/>
    <p:sldId id="301" r:id="rId10"/>
    <p:sldId id="302" r:id="rId11"/>
    <p:sldId id="299" r:id="rId12"/>
    <p:sldId id="29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32" autoAdjust="0"/>
    <p:restoredTop sz="95400" autoAdjust="0"/>
  </p:normalViewPr>
  <p:slideViewPr>
    <p:cSldViewPr snapToGrid="0">
      <p:cViewPr varScale="1">
        <p:scale>
          <a:sx n="114" d="100"/>
          <a:sy n="114" d="100"/>
        </p:scale>
        <p:origin x="1264" y="184"/>
      </p:cViewPr>
      <p:guideLst>
        <p:guide orient="horz" pos="2160"/>
        <p:guide pos="2880"/>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ande\Downloads\CDC%20CSS%20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ande\Downloads\CDC%20CSS%20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ande\Downloads\CDC%20CSS%20Tab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ande\Downloads\CDC%20CSS%20Tabl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C597A-C92B-4E90-BF62-323C848BA48F}" type="datetimeFigureOut">
              <a:rPr lang="en-US" smtClean="0"/>
              <a:t>7/22/20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4AE32-5AAF-493B-9339-FC5ABD691B85}" type="slidenum">
              <a:rPr lang="en-US" smtClean="0"/>
              <a:t>‹#›</a:t>
            </a:fld>
            <a:endParaRPr lang="en-US"/>
          </a:p>
        </p:txBody>
      </p:sp>
    </p:spTree>
    <p:extLst>
      <p:ext uri="{BB962C8B-B14F-4D97-AF65-F5344CB8AC3E}">
        <p14:creationId xmlns:p14="http://schemas.microsoft.com/office/powerpoint/2010/main" val="124333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50F06-A698-4457-B715-8408CC5E5F0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335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GBE BET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marL="1168283" indent="-271436">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D3546463-9BB8-453B-9F3B-839C6EB6659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95017680"/>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457200" y="507715"/>
            <a:ext cx="6324600" cy="584771"/>
          </a:xfrm>
          <a:prstGeom prst="rect">
            <a:avLst/>
          </a:prstGeom>
        </p:spPr>
        <p:txBody>
          <a:bodyPr anchor="ctr"/>
          <a:lstStyle>
            <a:lvl1pPr algn="l">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Footer Placeholder 3"/>
          <p:cNvSpPr>
            <a:spLocks noGrp="1"/>
          </p:cNvSpPr>
          <p:nvPr>
            <p:ph type="ftr" sz="quarter" idx="11"/>
          </p:nvPr>
        </p:nvSpPr>
        <p:spPr>
          <a:xfrm>
            <a:off x="7010113" y="1007203"/>
            <a:ext cx="1447800" cy="365125"/>
          </a:xfrm>
          <a:prstGeom prst="rect">
            <a:avLst/>
          </a:prstGeom>
        </p:spPr>
        <p:txBody>
          <a:bodyPr/>
          <a:lstStyle/>
          <a:p>
            <a:pPr fontAlgn="base">
              <a:spcBef>
                <a:spcPct val="0"/>
              </a:spcBef>
              <a:spcAft>
                <a:spcPct val="0"/>
              </a:spcAft>
            </a:pPr>
            <a:r>
              <a:rPr lang="en-US" sz="2000" dirty="0">
                <a:solidFill>
                  <a:srgbClr val="009DDC"/>
                </a:solidFill>
              </a:rPr>
              <a:t>DRAFT / CONFIDENTIAL</a:t>
            </a:r>
          </a:p>
        </p:txBody>
      </p:sp>
      <p:sp>
        <p:nvSpPr>
          <p:cNvPr id="5" name="Slide Number Placeholder 4"/>
          <p:cNvSpPr>
            <a:spLocks noGrp="1"/>
          </p:cNvSpPr>
          <p:nvPr>
            <p:ph type="sldNum" sz="quarter" idx="12"/>
          </p:nvPr>
        </p:nvSpPr>
        <p:spPr/>
        <p:txBody>
          <a:bodyPr/>
          <a:lstStyle/>
          <a:p>
            <a:fld id="{6D3A6EE4-8F7F-44C3-8898-6790C661C008}"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2584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_GBE BET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marL="876212" indent="-203577">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D3546463-9BB8-453B-9F3B-839C6EB6659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359202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with Caption - GBE BET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8542" y="1490393"/>
            <a:ext cx="4629150" cy="4686300"/>
          </a:xfrm>
        </p:spPr>
        <p:txBody>
          <a:bodyPr lIns="91440" tIns="45720" rIns="91440" bIns="45720" rtlCol="0">
            <a:normAutofit/>
          </a:bodyPr>
          <a:lstStyle>
            <a:lvl1pPr>
              <a:defRPr lang="en-US" sz="1500" dirty="0" smtClean="0"/>
            </a:lvl1pPr>
            <a:lvl2pPr>
              <a:defRPr lang="en-US" sz="1350" dirty="0" smtClean="0"/>
            </a:lvl2pPr>
            <a:lvl3pPr>
              <a:defRPr lang="en-US" sz="1200" dirty="0" smtClean="0"/>
            </a:lvl3pPr>
            <a:lvl4pPr>
              <a:defRPr lang="en-US" sz="1050" dirty="0" smtClean="0"/>
            </a:lvl4pPr>
            <a:lvl5pPr>
              <a:defRPr lang="en-US" sz="9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9527" y="1487388"/>
            <a:ext cx="3347449" cy="4694585"/>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5"/>
          <p:cNvSpPr>
            <a:spLocks noGrp="1"/>
          </p:cNvSpPr>
          <p:nvPr>
            <p:ph type="sldNum" sz="quarter" idx="10"/>
          </p:nvPr>
        </p:nvSpPr>
        <p:spPr/>
        <p:txBody>
          <a:bodyPr/>
          <a:lstStyle>
            <a:lvl1pPr>
              <a:defRPr/>
            </a:lvl1pPr>
          </a:lstStyle>
          <a:p>
            <a:pPr>
              <a:defRPr/>
            </a:pPr>
            <a:fld id="{51C7C6E8-2320-46C6-B226-190509508329}"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8731176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Text Boxes - GBE BETL">
    <p:spTree>
      <p:nvGrpSpPr>
        <p:cNvPr id="1" name=""/>
        <p:cNvGrpSpPr/>
        <p:nvPr/>
      </p:nvGrpSpPr>
      <p:grpSpPr>
        <a:xfrm>
          <a:off x="0" y="0"/>
          <a:ext cx="0" cy="0"/>
          <a:chOff x="0" y="0"/>
          <a:chExt cx="0" cy="0"/>
        </a:xfrm>
      </p:grpSpPr>
      <p:sp>
        <p:nvSpPr>
          <p:cNvPr id="9" name="Rectangle 8"/>
          <p:cNvSpPr>
            <a:spLocks noChangeArrowheads="1"/>
          </p:cNvSpPr>
          <p:nvPr/>
        </p:nvSpPr>
        <p:spPr bwMode="auto">
          <a:xfrm>
            <a:off x="5978526" y="1709738"/>
            <a:ext cx="2736850" cy="4113212"/>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lIns="68576" tIns="34289" rIns="68576" bIns="34289"/>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100" b="0" dirty="0">
              <a:solidFill>
                <a:srgbClr val="444444"/>
              </a:solidFill>
              <a:cs typeface="Arial" pitchFamily="34" charset="0"/>
            </a:endParaRPr>
          </a:p>
        </p:txBody>
      </p:sp>
      <p:sp>
        <p:nvSpPr>
          <p:cNvPr id="10" name="Rectangle 9"/>
          <p:cNvSpPr>
            <a:spLocks noChangeArrowheads="1"/>
          </p:cNvSpPr>
          <p:nvPr/>
        </p:nvSpPr>
        <p:spPr bwMode="auto">
          <a:xfrm>
            <a:off x="3209927" y="1704978"/>
            <a:ext cx="2735263" cy="4117975"/>
          </a:xfrm>
          <a:prstGeom prst="rect">
            <a:avLst/>
          </a:prstGeom>
          <a:solidFill>
            <a:srgbClr val="00467F"/>
          </a:solidFill>
          <a:ln>
            <a:noFill/>
          </a:ln>
          <a:extLst>
            <a:ext uri="{91240B29-F687-4F45-9708-019B960494DF}">
              <a14:hiddenLine xmlns:a14="http://schemas.microsoft.com/office/drawing/2010/main" w="9525" algn="ctr">
                <a:solidFill>
                  <a:srgbClr val="000000"/>
                </a:solidFill>
                <a:round/>
                <a:headEnd/>
                <a:tailEnd/>
              </a14:hiddenLine>
            </a:ext>
          </a:extLst>
        </p:spPr>
        <p:txBody>
          <a:bodyPr lIns="68576" tIns="34289" rIns="68576" bIns="34289"/>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100" dirty="0">
              <a:solidFill>
                <a:srgbClr val="444444"/>
              </a:solidFill>
              <a:cs typeface="Arial" pitchFamily="34" charset="0"/>
            </a:endParaRPr>
          </a:p>
        </p:txBody>
      </p:sp>
      <p:sp>
        <p:nvSpPr>
          <p:cNvPr id="11" name="Rectangle 10"/>
          <p:cNvSpPr>
            <a:spLocks noChangeArrowheads="1"/>
          </p:cNvSpPr>
          <p:nvPr/>
        </p:nvSpPr>
        <p:spPr bwMode="auto">
          <a:xfrm>
            <a:off x="439739" y="1709738"/>
            <a:ext cx="2736850" cy="4113212"/>
          </a:xfrm>
          <a:prstGeom prst="rect">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68576" tIns="34289" rIns="68576" bIns="34289"/>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100" b="0" dirty="0">
              <a:solidFill>
                <a:srgbClr val="444444"/>
              </a:solidFill>
              <a:cs typeface="Arial" pitchFamily="34" charset="0"/>
            </a:endParaRPr>
          </a:p>
        </p:txBody>
      </p:sp>
      <p:cxnSp>
        <p:nvCxnSpPr>
          <p:cNvPr id="12" name="Straight Connector 10"/>
          <p:cNvCxnSpPr>
            <a:cxnSpLocks noChangeShapeType="1"/>
          </p:cNvCxnSpPr>
          <p:nvPr/>
        </p:nvCxnSpPr>
        <p:spPr bwMode="auto">
          <a:xfrm>
            <a:off x="534989" y="4775200"/>
            <a:ext cx="2546350" cy="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1"/>
          <p:cNvCxnSpPr>
            <a:cxnSpLocks noChangeShapeType="1"/>
          </p:cNvCxnSpPr>
          <p:nvPr/>
        </p:nvCxnSpPr>
        <p:spPr bwMode="auto">
          <a:xfrm flipV="1">
            <a:off x="6099175" y="4775200"/>
            <a:ext cx="2495550" cy="635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2"/>
          <p:cNvCxnSpPr>
            <a:cxnSpLocks noChangeShapeType="1"/>
          </p:cNvCxnSpPr>
          <p:nvPr/>
        </p:nvCxnSpPr>
        <p:spPr bwMode="auto">
          <a:xfrm>
            <a:off x="3298826" y="4775200"/>
            <a:ext cx="2546350" cy="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Placeholder 16"/>
          <p:cNvSpPr>
            <a:spLocks noGrp="1"/>
          </p:cNvSpPr>
          <p:nvPr>
            <p:ph type="body" sz="quarter" idx="15"/>
          </p:nvPr>
        </p:nvSpPr>
        <p:spPr>
          <a:xfrm>
            <a:off x="504365" y="4818769"/>
            <a:ext cx="2595907" cy="931862"/>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8" name="Text Placeholder 16"/>
          <p:cNvSpPr>
            <a:spLocks noGrp="1"/>
          </p:cNvSpPr>
          <p:nvPr>
            <p:ph type="body" sz="quarter" idx="16"/>
          </p:nvPr>
        </p:nvSpPr>
        <p:spPr>
          <a:xfrm>
            <a:off x="3276586" y="4818769"/>
            <a:ext cx="2579402" cy="931862"/>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9" name="Text Placeholder 16"/>
          <p:cNvSpPr>
            <a:spLocks noGrp="1"/>
          </p:cNvSpPr>
          <p:nvPr>
            <p:ph type="body" sz="quarter" idx="17"/>
          </p:nvPr>
        </p:nvSpPr>
        <p:spPr>
          <a:xfrm>
            <a:off x="6055507" y="4818769"/>
            <a:ext cx="2573251" cy="931862"/>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21" name="Text Placeholder 20"/>
          <p:cNvSpPr>
            <a:spLocks noGrp="1"/>
          </p:cNvSpPr>
          <p:nvPr>
            <p:ph type="body" sz="quarter" idx="18"/>
          </p:nvPr>
        </p:nvSpPr>
        <p:spPr>
          <a:xfrm>
            <a:off x="504363" y="1756066"/>
            <a:ext cx="2584332" cy="2997920"/>
          </a:xfrm>
        </p:spPr>
        <p:txBody>
          <a:bodyPr/>
          <a:lstStyle>
            <a:lvl1pPr marL="0" indent="0">
              <a:spcAft>
                <a:spcPts val="450"/>
              </a:spcAft>
              <a:buFont typeface="Arial" panose="020B0604020202020204" pitchFamily="34" charset="0"/>
              <a:buNone/>
              <a:defRPr sz="1500" b="1">
                <a:solidFill>
                  <a:schemeClr val="bg1"/>
                </a:solidFill>
              </a:defRPr>
            </a:lvl1pPr>
            <a:lvl2pPr marL="0" indent="0">
              <a:spcAft>
                <a:spcPts val="450"/>
              </a:spcAft>
              <a:buFont typeface="Arial" panose="020B0604020202020204" pitchFamily="34" charset="0"/>
              <a:buNone/>
              <a:defRPr sz="1350">
                <a:solidFill>
                  <a:schemeClr val="bg1"/>
                </a:solidFill>
              </a:defRPr>
            </a:lvl2pPr>
            <a:lvl3pPr marL="129779" indent="0">
              <a:spcAft>
                <a:spcPts val="450"/>
              </a:spcAft>
              <a:buFont typeface="Arial" panose="020B0604020202020204" pitchFamily="34" charset="0"/>
              <a:buNone/>
              <a:defRPr sz="12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2" name="Text Placeholder 20"/>
          <p:cNvSpPr>
            <a:spLocks noGrp="1"/>
          </p:cNvSpPr>
          <p:nvPr>
            <p:ph type="body" sz="quarter" idx="19"/>
          </p:nvPr>
        </p:nvSpPr>
        <p:spPr>
          <a:xfrm>
            <a:off x="3271655" y="1756066"/>
            <a:ext cx="2584332" cy="2997920"/>
          </a:xfrm>
        </p:spPr>
        <p:txBody>
          <a:bodyPr/>
          <a:lstStyle>
            <a:lvl1pPr marL="0" indent="0">
              <a:spcAft>
                <a:spcPts val="450"/>
              </a:spcAft>
              <a:buFont typeface="Arial" panose="020B0604020202020204" pitchFamily="34" charset="0"/>
              <a:buNone/>
              <a:defRPr sz="1500" b="1">
                <a:solidFill>
                  <a:schemeClr val="bg1"/>
                </a:solidFill>
              </a:defRPr>
            </a:lvl1pPr>
            <a:lvl2pPr marL="0" indent="0">
              <a:spcAft>
                <a:spcPts val="450"/>
              </a:spcAft>
              <a:buFont typeface="Arial" panose="020B0604020202020204" pitchFamily="34" charset="0"/>
              <a:buNone/>
              <a:defRPr sz="1350">
                <a:solidFill>
                  <a:schemeClr val="bg1"/>
                </a:solidFill>
              </a:defRPr>
            </a:lvl2pPr>
            <a:lvl3pPr marL="129779" indent="0">
              <a:spcAft>
                <a:spcPts val="450"/>
              </a:spcAft>
              <a:buFont typeface="Arial" panose="020B0604020202020204" pitchFamily="34" charset="0"/>
              <a:buNone/>
              <a:defRPr sz="12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3" name="Text Placeholder 20"/>
          <p:cNvSpPr>
            <a:spLocks noGrp="1"/>
          </p:cNvSpPr>
          <p:nvPr>
            <p:ph type="body" sz="quarter" idx="20"/>
          </p:nvPr>
        </p:nvSpPr>
        <p:spPr>
          <a:xfrm>
            <a:off x="6044424" y="1756066"/>
            <a:ext cx="2584332" cy="2997920"/>
          </a:xfrm>
        </p:spPr>
        <p:txBody>
          <a:bodyPr/>
          <a:lstStyle>
            <a:lvl1pPr marL="0" indent="0">
              <a:spcAft>
                <a:spcPts val="450"/>
              </a:spcAft>
              <a:buFont typeface="Arial" panose="020B0604020202020204" pitchFamily="34" charset="0"/>
              <a:buNone/>
              <a:defRPr sz="1500" b="1">
                <a:solidFill>
                  <a:schemeClr val="bg1"/>
                </a:solidFill>
              </a:defRPr>
            </a:lvl1pPr>
            <a:lvl2pPr marL="0" indent="0">
              <a:spcAft>
                <a:spcPts val="450"/>
              </a:spcAft>
              <a:buFont typeface="Arial" panose="020B0604020202020204" pitchFamily="34" charset="0"/>
              <a:buNone/>
              <a:defRPr sz="1350">
                <a:solidFill>
                  <a:schemeClr val="bg1"/>
                </a:solidFill>
              </a:defRPr>
            </a:lvl2pPr>
            <a:lvl3pPr marL="129779" indent="0">
              <a:spcAft>
                <a:spcPts val="450"/>
              </a:spcAft>
              <a:buFont typeface="Arial" panose="020B0604020202020204" pitchFamily="34" charset="0"/>
              <a:buNone/>
              <a:defRPr sz="12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endParaRPr lang="en-GB"/>
          </a:p>
        </p:txBody>
      </p:sp>
      <p:sp>
        <p:nvSpPr>
          <p:cNvPr id="15" name="Slide Number Placeholder 5"/>
          <p:cNvSpPr>
            <a:spLocks noGrp="1"/>
          </p:cNvSpPr>
          <p:nvPr>
            <p:ph type="sldNum" sz="quarter" idx="21"/>
          </p:nvPr>
        </p:nvSpPr>
        <p:spPr/>
        <p:txBody>
          <a:bodyPr/>
          <a:lstStyle>
            <a:lvl1pPr algn="r">
              <a:defRPr lang="en-GB" sz="750" b="0">
                <a:solidFill>
                  <a:schemeClr val="tx1"/>
                </a:solidFill>
                <a:latin typeface="+mn-lt"/>
                <a:ea typeface="+mn-ea"/>
              </a:defRPr>
            </a:lvl1pPr>
          </a:lstStyle>
          <a:p>
            <a:pPr>
              <a:defRPr/>
            </a:pPr>
            <a:fld id="{92737766-BC32-421C-864E-50F76FB60672}"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8019457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Photo Content - GBE BET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591"/>
          <a:ext cx="1190" cy="1587"/>
        </p:xfrm>
        <a:graphic>
          <a:graphicData uri="http://schemas.openxmlformats.org/presentationml/2006/ole">
            <mc:AlternateContent xmlns:mc="http://schemas.openxmlformats.org/markup-compatibility/2006">
              <mc:Choice xmlns:v="urn:schemas-microsoft-com:vml" Requires="v">
                <p:oleObj spid="_x0000_s3337" name="think-cell Slide" r:id="rId4" imgW="216" imgH="216" progId="TCLayout.ActiveDocument.1">
                  <p:embed/>
                </p:oleObj>
              </mc:Choice>
              <mc:Fallback>
                <p:oleObj name="think-cell Slide" r:id="rId4" imgW="216" imgH="216" progId="TCLayout.ActiveDocument.1">
                  <p:embed/>
                  <p:pic>
                    <p:nvPicPr>
                      <p:cNvPr id="2" name="Object 1" hidden="1"/>
                      <p:cNvPicPr/>
                      <p:nvPr/>
                    </p:nvPicPr>
                    <p:blipFill>
                      <a:blip r:embed="rId5"/>
                      <a:stretch>
                        <a:fillRect/>
                      </a:stretch>
                    </p:blipFill>
                    <p:spPr>
                      <a:xfrm>
                        <a:off x="1192" y="1591"/>
                        <a:ext cx="1190" cy="1587"/>
                      </a:xfrm>
                      <a:prstGeom prst="rect">
                        <a:avLst/>
                      </a:prstGeom>
                    </p:spPr>
                  </p:pic>
                </p:oleObj>
              </mc:Fallback>
            </mc:AlternateContent>
          </a:graphicData>
        </a:graphic>
      </p:graphicFrame>
      <p:pic>
        <p:nvPicPr>
          <p:cNvPr id="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Picture Placeholder 2"/>
          <p:cNvSpPr>
            <a:spLocks noGrp="1"/>
          </p:cNvSpPr>
          <p:nvPr>
            <p:ph type="pic" sz="quarter" idx="18"/>
          </p:nvPr>
        </p:nvSpPr>
        <p:spPr>
          <a:xfrm>
            <a:off x="5923038" y="3459163"/>
            <a:ext cx="1565275" cy="1573212"/>
          </a:xfrm>
        </p:spPr>
        <p:txBody>
          <a:bodyPr/>
          <a:lstStyle>
            <a:lvl1pPr marL="0" indent="0">
              <a:buFont typeface="Arial" panose="020B0604020202020204" pitchFamily="34" charset="0"/>
              <a:buNone/>
              <a:defRPr sz="600"/>
            </a:lvl1pPr>
          </a:lstStyle>
          <a:p>
            <a:pPr lvl="0"/>
            <a:r>
              <a:rPr lang="en-US" noProof="0" dirty="0"/>
              <a:t>Click icon to add picture</a:t>
            </a:r>
            <a:endParaRPr lang="en-GB" noProof="0" dirty="0"/>
          </a:p>
        </p:txBody>
      </p:sp>
      <p:sp>
        <p:nvSpPr>
          <p:cNvPr id="19" name="Picture Placeholder 12"/>
          <p:cNvSpPr>
            <a:spLocks noGrp="1"/>
          </p:cNvSpPr>
          <p:nvPr>
            <p:ph type="pic" sz="quarter" idx="15"/>
          </p:nvPr>
        </p:nvSpPr>
        <p:spPr>
          <a:xfrm>
            <a:off x="7549990" y="3459179"/>
            <a:ext cx="1594010" cy="1572527"/>
          </a:xfrm>
        </p:spPr>
        <p:txBody>
          <a:bodyPr>
            <a:normAutofit/>
          </a:bodyPr>
          <a:lstStyle>
            <a:lvl1pPr marL="0" indent="0">
              <a:buNone/>
              <a:defRPr sz="600"/>
            </a:lvl1pPr>
          </a:lstStyle>
          <a:p>
            <a:pPr lvl="0"/>
            <a:r>
              <a:rPr lang="en-US" noProof="0" dirty="0"/>
              <a:t>Click icon to add picture</a:t>
            </a:r>
            <a:endParaRPr lang="en-GB" noProof="0" dirty="0"/>
          </a:p>
        </p:txBody>
      </p:sp>
      <p:sp>
        <p:nvSpPr>
          <p:cNvPr id="14" name="Picture Placeholder 12"/>
          <p:cNvSpPr>
            <a:spLocks noGrp="1"/>
          </p:cNvSpPr>
          <p:nvPr>
            <p:ph type="pic" sz="quarter" idx="13"/>
          </p:nvPr>
        </p:nvSpPr>
        <p:spPr>
          <a:xfrm>
            <a:off x="5923036" y="1706786"/>
            <a:ext cx="3220964" cy="1691045"/>
          </a:xfrm>
        </p:spPr>
        <p:txBody>
          <a:bodyPr>
            <a:normAutofit/>
          </a:bodyPr>
          <a:lstStyle>
            <a:lvl1pPr marL="0" indent="0">
              <a:buNone/>
              <a:defRPr sz="600"/>
            </a:lvl1pPr>
          </a:lstStyle>
          <a:p>
            <a:pPr lvl="0"/>
            <a:r>
              <a:rPr lang="en-US" noProof="0" dirty="0"/>
              <a:t>Click icon to add picture</a:t>
            </a:r>
            <a:endParaRPr lang="en-GB" noProof="0" dirty="0"/>
          </a:p>
        </p:txBody>
      </p:sp>
      <p:sp>
        <p:nvSpPr>
          <p:cNvPr id="13" name="Picture Placeholder 12"/>
          <p:cNvSpPr>
            <a:spLocks noGrp="1"/>
          </p:cNvSpPr>
          <p:nvPr>
            <p:ph type="pic" sz="quarter" idx="12"/>
          </p:nvPr>
        </p:nvSpPr>
        <p:spPr>
          <a:xfrm>
            <a:off x="1" y="1707310"/>
            <a:ext cx="5857502" cy="3324392"/>
          </a:xfrm>
        </p:spPr>
        <p:txBody>
          <a:bodyPr>
            <a:normAutofit/>
          </a:bodyPr>
          <a:lstStyle>
            <a:lvl1pPr marL="0" indent="0">
              <a:buNone/>
              <a:defRPr sz="675"/>
            </a:lvl1pPr>
          </a:lstStyle>
          <a:p>
            <a:pPr lvl="0"/>
            <a:r>
              <a:rPr lang="en-US" noProof="0" dirty="0"/>
              <a:t>Click icon to add picture</a:t>
            </a:r>
            <a:endParaRPr lang="en-GB" noProof="0" dirty="0"/>
          </a:p>
        </p:txBody>
      </p:sp>
      <p:sp>
        <p:nvSpPr>
          <p:cNvPr id="4" name="Text Placeholder 3"/>
          <p:cNvSpPr>
            <a:spLocks noGrp="1"/>
          </p:cNvSpPr>
          <p:nvPr>
            <p:ph type="body" sz="quarter" idx="16"/>
          </p:nvPr>
        </p:nvSpPr>
        <p:spPr>
          <a:xfrm>
            <a:off x="336331" y="5301644"/>
            <a:ext cx="5411414" cy="300078"/>
          </a:xfrm>
          <a:noFill/>
          <a:ln>
            <a:noFill/>
          </a:ln>
        </p:spPr>
        <p:txBody>
          <a:bodyPr>
            <a:spAutoFit/>
          </a:bodyPr>
          <a:lstStyle>
            <a:lvl1pPr marL="257175" indent="-257175" algn="l" rtl="0" eaLnBrk="1" fontAlgn="base" hangingPunct="1">
              <a:lnSpc>
                <a:spcPct val="90000"/>
              </a:lnSpc>
              <a:spcBef>
                <a:spcPct val="0"/>
              </a:spcBef>
              <a:spcAft>
                <a:spcPct val="0"/>
              </a:spcAft>
              <a:buFont typeface="Arial" panose="020B0604020202020204" pitchFamily="34" charset="0"/>
              <a:buNone/>
              <a:defRPr lang="en-GB" sz="1500" baseline="0" dirty="0">
                <a:solidFill>
                  <a:schemeClr val="tx2"/>
                </a:solidFill>
                <a:latin typeface="+mn-lt"/>
                <a:ea typeface="+mn-ea"/>
                <a:cs typeface="+mn-cs"/>
              </a:defRPr>
            </a:lvl1pPr>
          </a:lstStyle>
          <a:p>
            <a:pPr lvl="0"/>
            <a:r>
              <a:rPr lang="en-US"/>
              <a:t>Click to edit Master text styles</a:t>
            </a:r>
          </a:p>
        </p:txBody>
      </p:sp>
      <p:sp>
        <p:nvSpPr>
          <p:cNvPr id="15" name="Text Placeholder 3"/>
          <p:cNvSpPr>
            <a:spLocks noGrp="1"/>
          </p:cNvSpPr>
          <p:nvPr>
            <p:ph type="body" sz="quarter" idx="17"/>
          </p:nvPr>
        </p:nvSpPr>
        <p:spPr>
          <a:xfrm>
            <a:off x="336331" y="5663544"/>
            <a:ext cx="5411414" cy="258528"/>
          </a:xfrm>
          <a:noFill/>
          <a:ln>
            <a:noFill/>
          </a:ln>
        </p:spPr>
        <p:txBody>
          <a:bodyPr>
            <a:spAutoFit/>
          </a:bodyPr>
          <a:lstStyle>
            <a:lvl1pPr marL="214313" indent="-214313" algn="l" rtl="0" eaLnBrk="1" fontAlgn="base" hangingPunct="1">
              <a:lnSpc>
                <a:spcPct val="90000"/>
              </a:lnSpc>
              <a:spcBef>
                <a:spcPct val="0"/>
              </a:spcBef>
              <a:spcAft>
                <a:spcPct val="0"/>
              </a:spcAft>
              <a:buFont typeface="Arial" panose="020B0604020202020204" pitchFamily="34" charset="0"/>
              <a:buNone/>
              <a:defRPr lang="en-GB" sz="1200" b="0" dirty="0">
                <a:solidFill>
                  <a:schemeClr val="tx2"/>
                </a:solidFill>
                <a:latin typeface="+mj-lt"/>
                <a:ea typeface="+mj-ea"/>
                <a:cs typeface="+mj-cs"/>
              </a:defRPr>
            </a:lvl1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10" name="Slide Number Placeholder 5"/>
          <p:cNvSpPr>
            <a:spLocks noGrp="1"/>
          </p:cNvSpPr>
          <p:nvPr>
            <p:ph type="sldNum" sz="quarter" idx="19"/>
          </p:nvPr>
        </p:nvSpPr>
        <p:spPr/>
        <p:txBody>
          <a:bodyPr/>
          <a:lstStyle>
            <a:lvl1pPr algn="r">
              <a:defRPr lang="en-GB" sz="750" b="0">
                <a:solidFill>
                  <a:schemeClr val="tx1"/>
                </a:solidFill>
                <a:latin typeface="+mn-lt"/>
                <a:ea typeface="+mn-ea"/>
              </a:defRPr>
            </a:lvl1pPr>
          </a:lstStyle>
          <a:p>
            <a:pPr>
              <a:defRPr/>
            </a:pPr>
            <a:fld id="{60252894-9C6C-4284-A1F0-6C49763B89EC}"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9298537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_GBE BETL">
    <p:spTree>
      <p:nvGrpSpPr>
        <p:cNvPr id="1" name=""/>
        <p:cNvGrpSpPr/>
        <p:nvPr/>
      </p:nvGrpSpPr>
      <p:grpSpPr>
        <a:xfrm>
          <a:off x="0" y="0"/>
          <a:ext cx="0" cy="0"/>
          <a:chOff x="0" y="0"/>
          <a:chExt cx="0" cy="0"/>
        </a:xfrm>
      </p:grpSpPr>
      <p:pic>
        <p:nvPicPr>
          <p:cNvPr id="1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noChangeArrowheads="1"/>
          </p:cNvSpPr>
          <p:nvPr/>
        </p:nvSpPr>
        <p:spPr bwMode="auto">
          <a:xfrm>
            <a:off x="7562850" y="3351213"/>
            <a:ext cx="1581150" cy="1681162"/>
          </a:xfrm>
          <a:prstGeom prst="rect">
            <a:avLst/>
          </a:prstGeom>
          <a:solidFill>
            <a:srgbClr val="0061A8"/>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1435" tIns="25718" rIns="51435" bIns="25718"/>
          <a:lstStyle>
            <a:lvl1pPr defTabSz="685800" eaLnBrk="0" hangingPunct="0">
              <a:defRPr sz="3700" b="1">
                <a:solidFill>
                  <a:srgbClr val="0079C1"/>
                </a:solidFill>
                <a:latin typeface="Arial" pitchFamily="34" charset="0"/>
                <a:ea typeface="ＭＳ Ｐゴシック" pitchFamily="34" charset="-128"/>
              </a:defRPr>
            </a:lvl1pPr>
            <a:lvl2pPr marL="742950" indent="-285750" defTabSz="685800" eaLnBrk="0" hangingPunct="0">
              <a:defRPr sz="3700" b="1">
                <a:solidFill>
                  <a:srgbClr val="0079C1"/>
                </a:solidFill>
                <a:latin typeface="Arial" pitchFamily="34" charset="0"/>
                <a:ea typeface="ＭＳ Ｐゴシック" pitchFamily="34" charset="-128"/>
              </a:defRPr>
            </a:lvl2pPr>
            <a:lvl3pPr marL="1143000" indent="-228600" defTabSz="685800" eaLnBrk="0" hangingPunct="0">
              <a:defRPr sz="3700" b="1">
                <a:solidFill>
                  <a:srgbClr val="0079C1"/>
                </a:solidFill>
                <a:latin typeface="Arial" pitchFamily="34" charset="0"/>
                <a:ea typeface="ＭＳ Ｐゴシック" pitchFamily="34" charset="-128"/>
              </a:defRPr>
            </a:lvl3pPr>
            <a:lvl4pPr marL="1600200" indent="-228600" defTabSz="685800" eaLnBrk="0" hangingPunct="0">
              <a:defRPr sz="3700" b="1">
                <a:solidFill>
                  <a:srgbClr val="0079C1"/>
                </a:solidFill>
                <a:latin typeface="Arial" pitchFamily="34" charset="0"/>
                <a:ea typeface="ＭＳ Ｐゴシック" pitchFamily="34" charset="-128"/>
              </a:defRPr>
            </a:lvl4pPr>
            <a:lvl5pPr marL="2057400" indent="-228600" defTabSz="685800" eaLnBrk="0" hangingPunct="0">
              <a:defRPr sz="3700" b="1">
                <a:solidFill>
                  <a:srgbClr val="0079C1"/>
                </a:solidFill>
                <a:latin typeface="Arial" pitchFamily="34" charset="0"/>
                <a:ea typeface="ＭＳ Ｐゴシック" pitchFamily="34" charset="-128"/>
              </a:defRPr>
            </a:lvl5pPr>
            <a:lvl6pPr marL="25146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lnSpc>
                <a:spcPct val="95000"/>
              </a:lnSpc>
              <a:spcBef>
                <a:spcPct val="0"/>
              </a:spcBef>
              <a:spcAft>
                <a:spcPct val="0"/>
              </a:spcAft>
              <a:defRPr/>
            </a:pPr>
            <a:endParaRPr lang="en-US" altLang="en-US" sz="600" b="0" dirty="0">
              <a:cs typeface="Arial" pitchFamily="34" charset="0"/>
            </a:endParaRPr>
          </a:p>
        </p:txBody>
      </p:sp>
      <p:sp>
        <p:nvSpPr>
          <p:cNvPr id="5" name="Text Placeholder 3"/>
          <p:cNvSpPr>
            <a:spLocks noGrp="1"/>
          </p:cNvSpPr>
          <p:nvPr>
            <p:ph type="body" sz="quarter" idx="11"/>
          </p:nvPr>
        </p:nvSpPr>
        <p:spPr>
          <a:xfrm>
            <a:off x="358433" y="5165267"/>
            <a:ext cx="8342313" cy="1491622"/>
          </a:xfrm>
          <a:prstGeom prst="rect">
            <a:avLst/>
          </a:prstGeom>
          <a:noFill/>
          <a:ln>
            <a:noFill/>
          </a:ln>
        </p:spPr>
        <p:txBody>
          <a:bodyPr lIns="72000" tIns="36000" rIns="0" bIns="0"/>
          <a:lstStyle>
            <a:lvl1pPr marL="257175" indent="-257175">
              <a:buFont typeface="Arial" panose="020B0604020202020204" pitchFamily="34" charset="0"/>
              <a:buNone/>
              <a:defRPr lang="en-US" sz="1500" baseline="0" dirty="0">
                <a:solidFill>
                  <a:schemeClr val="tx2"/>
                </a:solidFill>
              </a:defRPr>
            </a:lvl1pPr>
          </a:lstStyle>
          <a:p>
            <a:pPr lvl="0"/>
            <a:r>
              <a:rPr lang="en-US"/>
              <a:t>Click to edit Master text styles</a:t>
            </a:r>
          </a:p>
        </p:txBody>
      </p:sp>
      <p:sp>
        <p:nvSpPr>
          <p:cNvPr id="9" name="Picture Placeholder 12"/>
          <p:cNvSpPr>
            <a:spLocks noGrp="1"/>
          </p:cNvSpPr>
          <p:nvPr>
            <p:ph type="pic" sz="quarter" idx="16"/>
          </p:nvPr>
        </p:nvSpPr>
        <p:spPr>
          <a:xfrm>
            <a:off x="0" y="1707310"/>
            <a:ext cx="7491096" cy="3324392"/>
          </a:xfrm>
        </p:spPr>
        <p:txBody>
          <a:bodyPr>
            <a:normAutofit/>
          </a:bodyPr>
          <a:lstStyle>
            <a:lvl1pPr marL="0" indent="0">
              <a:buNone/>
              <a:defRPr sz="675"/>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13" name="Picture Placeholder 2"/>
          <p:cNvSpPr>
            <a:spLocks noGrp="1"/>
          </p:cNvSpPr>
          <p:nvPr>
            <p:ph type="pic" sz="quarter" idx="18"/>
          </p:nvPr>
        </p:nvSpPr>
        <p:spPr>
          <a:xfrm>
            <a:off x="7556129" y="1707310"/>
            <a:ext cx="1587873" cy="1573212"/>
          </a:xfrm>
        </p:spPr>
        <p:txBody>
          <a:bodyPr/>
          <a:lstStyle>
            <a:lvl1pPr marL="0" indent="0">
              <a:buFont typeface="Arial" panose="020B0604020202020204" pitchFamily="34" charset="0"/>
              <a:buNone/>
              <a:defRPr sz="600"/>
            </a:lvl1pPr>
          </a:lstStyle>
          <a:p>
            <a:pPr lvl="0"/>
            <a:r>
              <a:rPr lang="en-US" noProof="0" dirty="0"/>
              <a:t>Click icon to add picture</a:t>
            </a:r>
            <a:endParaRPr lang="en-GB" noProof="0" dirty="0"/>
          </a:p>
        </p:txBody>
      </p:sp>
      <p:sp>
        <p:nvSpPr>
          <p:cNvPr id="8" name="Slide Number Placeholder 5"/>
          <p:cNvSpPr>
            <a:spLocks noGrp="1"/>
          </p:cNvSpPr>
          <p:nvPr>
            <p:ph type="sldNum" sz="quarter" idx="19"/>
          </p:nvPr>
        </p:nvSpPr>
        <p:spPr/>
        <p:txBody>
          <a:bodyPr/>
          <a:lstStyle>
            <a:lvl1pPr algn="r">
              <a:defRPr lang="en-GB" sz="750" b="0">
                <a:solidFill>
                  <a:schemeClr val="tx1"/>
                </a:solidFill>
                <a:latin typeface="+mn-lt"/>
                <a:ea typeface="+mn-ea"/>
              </a:defRPr>
            </a:lvl1pPr>
          </a:lstStyle>
          <a:p>
            <a:pPr>
              <a:defRPr/>
            </a:pPr>
            <a:fld id="{F8FE52C8-E5B0-412A-BE7C-6D87093208EE}"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4556487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2_GBE BETL">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1"/>
          </p:nvPr>
        </p:nvSpPr>
        <p:spPr>
          <a:xfrm>
            <a:off x="358347" y="5165267"/>
            <a:ext cx="8330042" cy="1491622"/>
          </a:xfrm>
          <a:prstGeom prst="rect">
            <a:avLst/>
          </a:prstGeom>
        </p:spPr>
        <p:txBody>
          <a:bodyPr lIns="72000" tIns="36000" rIns="0" bIns="0"/>
          <a:lstStyle>
            <a:lvl1pPr marL="257175" indent="-257175">
              <a:buFont typeface="Arial" panose="020B0604020202020204" pitchFamily="34" charset="0"/>
              <a:buNone/>
              <a:defRPr lang="en-US" sz="1500" baseline="0" dirty="0">
                <a:solidFill>
                  <a:schemeClr val="tx2"/>
                </a:solidFill>
                <a:latin typeface="+mn-lt"/>
                <a:ea typeface="+mn-ea"/>
                <a:cs typeface="+mn-cs"/>
              </a:defRPr>
            </a:lvl1pPr>
          </a:lstStyle>
          <a:p>
            <a:pPr lvl="0"/>
            <a:r>
              <a:rPr lang="en-US"/>
              <a:t>Click to edit Master text styles</a:t>
            </a:r>
          </a:p>
        </p:txBody>
      </p:sp>
      <p:sp>
        <p:nvSpPr>
          <p:cNvPr id="10" name="Picture Placeholder 12"/>
          <p:cNvSpPr>
            <a:spLocks noGrp="1"/>
          </p:cNvSpPr>
          <p:nvPr>
            <p:ph type="pic" sz="quarter" idx="16"/>
          </p:nvPr>
        </p:nvSpPr>
        <p:spPr>
          <a:xfrm>
            <a:off x="0" y="1707310"/>
            <a:ext cx="9144000" cy="3324392"/>
          </a:xfrm>
        </p:spPr>
        <p:txBody>
          <a:bodyPr>
            <a:normAutofit/>
          </a:bodyPr>
          <a:lstStyle>
            <a:lvl1pPr marL="0" indent="0">
              <a:buNone/>
              <a:defRPr sz="675"/>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7" name="Picture Placeholder 2"/>
          <p:cNvSpPr>
            <a:spLocks noGrp="1"/>
          </p:cNvSpPr>
          <p:nvPr>
            <p:ph type="pic" sz="quarter" idx="18"/>
          </p:nvPr>
        </p:nvSpPr>
        <p:spPr>
          <a:xfrm>
            <a:off x="7033366" y="3691996"/>
            <a:ext cx="1347949" cy="1339707"/>
          </a:xfrm>
        </p:spPr>
        <p:txBody>
          <a:bodyPr/>
          <a:lstStyle>
            <a:lvl1pPr marL="0" indent="0">
              <a:buFont typeface="Arial" panose="020B0604020202020204" pitchFamily="34" charset="0"/>
              <a:buNone/>
              <a:defRPr sz="600"/>
            </a:lvl1pPr>
          </a:lstStyle>
          <a:p>
            <a:pPr lvl="0"/>
            <a:r>
              <a:rPr lang="en-US" noProof="0" dirty="0"/>
              <a:t>Click icon to add picture</a:t>
            </a:r>
            <a:endParaRPr lang="en-GB" noProof="0" dirty="0"/>
          </a:p>
        </p:txBody>
      </p:sp>
      <p:sp>
        <p:nvSpPr>
          <p:cNvPr id="11" name="Text Placeholder 5"/>
          <p:cNvSpPr>
            <a:spLocks noGrp="1"/>
          </p:cNvSpPr>
          <p:nvPr>
            <p:ph type="body" sz="quarter" idx="12"/>
          </p:nvPr>
        </p:nvSpPr>
        <p:spPr>
          <a:xfrm>
            <a:off x="34186" y="1706072"/>
            <a:ext cx="3418316" cy="1548000"/>
          </a:xfrm>
          <a:noFill/>
        </p:spPr>
        <p:txBody>
          <a:bodyPr/>
          <a:lstStyle>
            <a:lvl1pPr marL="0" indent="0">
              <a:buFont typeface="Arial" panose="020B0604020202020204" pitchFamily="34" charset="0"/>
              <a:buNone/>
              <a:defRPr sz="1500" b="0" i="1">
                <a:solidFill>
                  <a:schemeClr val="bg1"/>
                </a:solidFill>
                <a:latin typeface="Georgia" panose="02040502050405020303"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2" name="Text Placeholder 5"/>
          <p:cNvSpPr>
            <a:spLocks noGrp="1"/>
          </p:cNvSpPr>
          <p:nvPr>
            <p:ph type="body" sz="quarter" idx="19"/>
          </p:nvPr>
        </p:nvSpPr>
        <p:spPr>
          <a:xfrm>
            <a:off x="34186" y="3325072"/>
            <a:ext cx="3418316" cy="383139"/>
          </a:xfrm>
          <a:noFill/>
        </p:spPr>
        <p:txBody>
          <a:bodyPr tIns="0" rIns="36000" bIns="36000"/>
          <a:lstStyle>
            <a:lvl1pPr marL="0" indent="0">
              <a:spcAft>
                <a:spcPts val="0"/>
              </a:spcAft>
              <a:buFont typeface="Arial" panose="020B0604020202020204" pitchFamily="34" charset="0"/>
              <a:buNone/>
              <a:defRPr sz="675">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9" name="Slide Number Placeholder 5"/>
          <p:cNvSpPr>
            <a:spLocks noGrp="1"/>
          </p:cNvSpPr>
          <p:nvPr>
            <p:ph type="sldNum" sz="quarter" idx="20"/>
          </p:nvPr>
        </p:nvSpPr>
        <p:spPr/>
        <p:txBody>
          <a:bodyPr/>
          <a:lstStyle>
            <a:lvl1pPr algn="r">
              <a:defRPr lang="en-GB" sz="750" b="0">
                <a:solidFill>
                  <a:schemeClr val="tx1"/>
                </a:solidFill>
                <a:latin typeface="+mn-lt"/>
                <a:ea typeface="+mn-ea"/>
              </a:defRPr>
            </a:lvl1pPr>
          </a:lstStyle>
          <a:p>
            <a:pPr>
              <a:defRPr/>
            </a:pPr>
            <a:fld id="{60387208-A651-4BA5-852A-EEB4CCBBCEF0}"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19342437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Content bullets_­GBE BETL">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51" y="1484746"/>
            <a:ext cx="8280400" cy="4745650"/>
          </a:xfrm>
        </p:spPr>
        <p:txBody>
          <a:bodyPr>
            <a:normAutofit/>
          </a:bodyPr>
          <a:lstStyle>
            <a:lvl1pPr>
              <a:spcBef>
                <a:spcPts val="0"/>
              </a:spcBef>
              <a:defRPr sz="1500"/>
            </a:lvl1pPr>
            <a:lvl2pPr>
              <a:spcBef>
                <a:spcPts val="0"/>
              </a:spcBef>
              <a:defRPr sz="1350"/>
            </a:lvl2pPr>
            <a:lvl3pPr>
              <a:spcBef>
                <a:spcPts val="0"/>
              </a:spcBef>
              <a:defRPr sz="1200"/>
            </a:lvl3pPr>
            <a:lvl4pPr>
              <a:spcBef>
                <a:spcPts val="0"/>
              </a:spcBef>
              <a:defRPr sz="1050"/>
            </a:lvl4pPr>
            <a:lvl5pPr>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endParaRPr lang="en-GB"/>
          </a:p>
        </p:txBody>
      </p:sp>
      <p:sp>
        <p:nvSpPr>
          <p:cNvPr id="5" name="Slide Number Placeholder 5"/>
          <p:cNvSpPr>
            <a:spLocks noGrp="1"/>
          </p:cNvSpPr>
          <p:nvPr>
            <p:ph type="sldNum" sz="quarter" idx="10"/>
          </p:nvPr>
        </p:nvSpPr>
        <p:spPr/>
        <p:txBody>
          <a:bodyPr/>
          <a:lstStyle>
            <a:lvl1pPr>
              <a:defRPr/>
            </a:lvl1pPr>
          </a:lstStyle>
          <a:p>
            <a:pPr>
              <a:defRPr/>
            </a:pPr>
            <a:fld id="{8143DCF2-40D8-4948-90EB-B1939B6CAAE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820935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_No Background Image">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smtClean="0"/>
            </a:lvl1pPr>
          </a:lstStyle>
          <a:p>
            <a:pPr>
              <a:defRPr/>
            </a:pPr>
            <a:fld id="{33145654-784C-4CF2-9FD8-7C2CA4D024CF}"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95555601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_ GBE BETL">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9951" y="2655891"/>
            <a:ext cx="4864100"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8448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hree Text Boxes - GBE BETL">
    <p:spTree>
      <p:nvGrpSpPr>
        <p:cNvPr id="1" name=""/>
        <p:cNvGrpSpPr/>
        <p:nvPr/>
      </p:nvGrpSpPr>
      <p:grpSpPr>
        <a:xfrm>
          <a:off x="0" y="0"/>
          <a:ext cx="0" cy="0"/>
          <a:chOff x="0" y="0"/>
          <a:chExt cx="0" cy="0"/>
        </a:xfrm>
      </p:grpSpPr>
      <p:sp>
        <p:nvSpPr>
          <p:cNvPr id="9" name="Rectangle 8"/>
          <p:cNvSpPr>
            <a:spLocks noChangeArrowheads="1"/>
          </p:cNvSpPr>
          <p:nvPr/>
        </p:nvSpPr>
        <p:spPr bwMode="auto">
          <a:xfrm>
            <a:off x="5978525" y="1709738"/>
            <a:ext cx="2736850" cy="4113212"/>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34" tIns="45718" rIns="91434" bIns="45718"/>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800" b="0" dirty="0">
              <a:solidFill>
                <a:srgbClr val="444444"/>
              </a:solidFill>
              <a:cs typeface="Arial" pitchFamily="34" charset="0"/>
            </a:endParaRPr>
          </a:p>
        </p:txBody>
      </p:sp>
      <p:sp>
        <p:nvSpPr>
          <p:cNvPr id="10" name="Rectangle 9"/>
          <p:cNvSpPr>
            <a:spLocks noChangeArrowheads="1"/>
          </p:cNvSpPr>
          <p:nvPr/>
        </p:nvSpPr>
        <p:spPr bwMode="auto">
          <a:xfrm>
            <a:off x="3209925" y="1704977"/>
            <a:ext cx="2735263" cy="4117975"/>
          </a:xfrm>
          <a:prstGeom prst="rect">
            <a:avLst/>
          </a:prstGeom>
          <a:solidFill>
            <a:srgbClr val="00467F"/>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34" tIns="45718" rIns="91434" bIns="45718"/>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800" dirty="0">
              <a:solidFill>
                <a:srgbClr val="444444"/>
              </a:solidFill>
              <a:cs typeface="Arial" pitchFamily="34" charset="0"/>
            </a:endParaRPr>
          </a:p>
        </p:txBody>
      </p:sp>
      <p:sp>
        <p:nvSpPr>
          <p:cNvPr id="11" name="Rectangle 10"/>
          <p:cNvSpPr>
            <a:spLocks noChangeArrowheads="1"/>
          </p:cNvSpPr>
          <p:nvPr/>
        </p:nvSpPr>
        <p:spPr bwMode="auto">
          <a:xfrm>
            <a:off x="439738" y="1709738"/>
            <a:ext cx="2736850" cy="4113212"/>
          </a:xfrm>
          <a:prstGeom prst="rect">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34" tIns="45718" rIns="91434" bIns="45718"/>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800" b="0" dirty="0">
              <a:solidFill>
                <a:srgbClr val="444444"/>
              </a:solidFill>
              <a:cs typeface="Arial" pitchFamily="34" charset="0"/>
            </a:endParaRPr>
          </a:p>
        </p:txBody>
      </p:sp>
      <p:cxnSp>
        <p:nvCxnSpPr>
          <p:cNvPr id="12" name="Straight Connector 10"/>
          <p:cNvCxnSpPr>
            <a:cxnSpLocks noChangeShapeType="1"/>
          </p:cNvCxnSpPr>
          <p:nvPr/>
        </p:nvCxnSpPr>
        <p:spPr bwMode="auto">
          <a:xfrm>
            <a:off x="534988" y="4775200"/>
            <a:ext cx="2546350" cy="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1"/>
          <p:cNvCxnSpPr>
            <a:cxnSpLocks noChangeShapeType="1"/>
          </p:cNvCxnSpPr>
          <p:nvPr/>
        </p:nvCxnSpPr>
        <p:spPr bwMode="auto">
          <a:xfrm flipV="1">
            <a:off x="6099175" y="4775200"/>
            <a:ext cx="2495550" cy="635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2"/>
          <p:cNvCxnSpPr>
            <a:cxnSpLocks noChangeShapeType="1"/>
          </p:cNvCxnSpPr>
          <p:nvPr/>
        </p:nvCxnSpPr>
        <p:spPr bwMode="auto">
          <a:xfrm>
            <a:off x="3298825" y="4775200"/>
            <a:ext cx="2546350" cy="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Placeholder 16"/>
          <p:cNvSpPr>
            <a:spLocks noGrp="1"/>
          </p:cNvSpPr>
          <p:nvPr>
            <p:ph type="body" sz="quarter" idx="15"/>
          </p:nvPr>
        </p:nvSpPr>
        <p:spPr>
          <a:xfrm>
            <a:off x="504363" y="4818769"/>
            <a:ext cx="2595907" cy="931862"/>
          </a:xfrm>
        </p:spPr>
        <p:txBody>
          <a:bodyPr>
            <a:normAutofit/>
          </a:bodyPr>
          <a:lstStyle>
            <a:lvl1pPr marL="0" indent="0">
              <a:lnSpc>
                <a:spcPct val="95000"/>
              </a:lnSpc>
              <a:spcAft>
                <a:spcPts val="0"/>
              </a:spcAft>
              <a:buFont typeface="Arial" panose="020B0604020202020204" pitchFamily="34" charset="0"/>
              <a:buNone/>
              <a:defRPr sz="1600">
                <a:solidFill>
                  <a:schemeClr val="bg1"/>
                </a:solidFill>
              </a:defRPr>
            </a:lvl1pPr>
          </a:lstStyle>
          <a:p>
            <a:pPr lvl="0"/>
            <a:r>
              <a:rPr lang="en-US"/>
              <a:t>Click to edit Master text styles</a:t>
            </a:r>
          </a:p>
        </p:txBody>
      </p:sp>
      <p:sp>
        <p:nvSpPr>
          <p:cNvPr id="18" name="Text Placeholder 16"/>
          <p:cNvSpPr>
            <a:spLocks noGrp="1"/>
          </p:cNvSpPr>
          <p:nvPr>
            <p:ph type="body" sz="quarter" idx="16"/>
          </p:nvPr>
        </p:nvSpPr>
        <p:spPr>
          <a:xfrm>
            <a:off x="3276585" y="4818769"/>
            <a:ext cx="2579402" cy="931862"/>
          </a:xfrm>
        </p:spPr>
        <p:txBody>
          <a:bodyPr>
            <a:normAutofit/>
          </a:bodyPr>
          <a:lstStyle>
            <a:lvl1pPr marL="0" indent="0">
              <a:lnSpc>
                <a:spcPct val="95000"/>
              </a:lnSpc>
              <a:spcAft>
                <a:spcPts val="0"/>
              </a:spcAft>
              <a:buFont typeface="Arial" panose="020B0604020202020204" pitchFamily="34" charset="0"/>
              <a:buNone/>
              <a:defRPr sz="1600">
                <a:solidFill>
                  <a:schemeClr val="bg1"/>
                </a:solidFill>
              </a:defRPr>
            </a:lvl1pPr>
          </a:lstStyle>
          <a:p>
            <a:pPr lvl="0"/>
            <a:r>
              <a:rPr lang="en-US"/>
              <a:t>Click to edit Master text styles</a:t>
            </a:r>
          </a:p>
        </p:txBody>
      </p:sp>
      <p:sp>
        <p:nvSpPr>
          <p:cNvPr id="19" name="Text Placeholder 16"/>
          <p:cNvSpPr>
            <a:spLocks noGrp="1"/>
          </p:cNvSpPr>
          <p:nvPr>
            <p:ph type="body" sz="quarter" idx="17"/>
          </p:nvPr>
        </p:nvSpPr>
        <p:spPr>
          <a:xfrm>
            <a:off x="6055506" y="4818769"/>
            <a:ext cx="2573251" cy="931862"/>
          </a:xfrm>
        </p:spPr>
        <p:txBody>
          <a:bodyPr>
            <a:normAutofit/>
          </a:bodyPr>
          <a:lstStyle>
            <a:lvl1pPr marL="0" indent="0">
              <a:lnSpc>
                <a:spcPct val="95000"/>
              </a:lnSpc>
              <a:spcAft>
                <a:spcPts val="0"/>
              </a:spcAft>
              <a:buFont typeface="Arial" panose="020B0604020202020204" pitchFamily="34" charset="0"/>
              <a:buNone/>
              <a:defRPr sz="1600">
                <a:solidFill>
                  <a:schemeClr val="bg1"/>
                </a:solidFill>
              </a:defRPr>
            </a:lvl1pPr>
          </a:lstStyle>
          <a:p>
            <a:pPr lvl="0"/>
            <a:r>
              <a:rPr lang="en-US"/>
              <a:t>Click to edit Master text styles</a:t>
            </a:r>
          </a:p>
        </p:txBody>
      </p:sp>
      <p:sp>
        <p:nvSpPr>
          <p:cNvPr id="21" name="Text Placeholder 20"/>
          <p:cNvSpPr>
            <a:spLocks noGrp="1"/>
          </p:cNvSpPr>
          <p:nvPr>
            <p:ph type="body" sz="quarter" idx="18"/>
          </p:nvPr>
        </p:nvSpPr>
        <p:spPr>
          <a:xfrm>
            <a:off x="504363" y="1756066"/>
            <a:ext cx="2584332" cy="2997920"/>
          </a:xfrm>
        </p:spPr>
        <p:txBody>
          <a:bodyPr/>
          <a:lstStyle>
            <a:lvl1pPr marL="0" indent="0">
              <a:spcAft>
                <a:spcPts val="600"/>
              </a:spcAft>
              <a:buFont typeface="Arial" panose="020B0604020202020204" pitchFamily="34" charset="0"/>
              <a:buNone/>
              <a:defRPr sz="2000" b="1">
                <a:solidFill>
                  <a:schemeClr val="bg1"/>
                </a:solidFill>
              </a:defRPr>
            </a:lvl1pPr>
            <a:lvl2pPr marL="0" indent="0">
              <a:spcAft>
                <a:spcPts val="600"/>
              </a:spcAft>
              <a:buFont typeface="Arial" panose="020B0604020202020204" pitchFamily="34" charset="0"/>
              <a:buNone/>
              <a:defRPr sz="1800">
                <a:solidFill>
                  <a:schemeClr val="bg1"/>
                </a:solidFill>
              </a:defRPr>
            </a:lvl2pPr>
            <a:lvl3pPr marL="173038" indent="0">
              <a:spcAft>
                <a:spcPts val="600"/>
              </a:spcAft>
              <a:buFont typeface="Arial" panose="020B0604020202020204" pitchFamily="34" charset="0"/>
              <a:buNone/>
              <a:defRPr sz="16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2" name="Text Placeholder 20"/>
          <p:cNvSpPr>
            <a:spLocks noGrp="1"/>
          </p:cNvSpPr>
          <p:nvPr>
            <p:ph type="body" sz="quarter" idx="19"/>
          </p:nvPr>
        </p:nvSpPr>
        <p:spPr>
          <a:xfrm>
            <a:off x="3271655" y="1756066"/>
            <a:ext cx="2584332" cy="2997920"/>
          </a:xfrm>
        </p:spPr>
        <p:txBody>
          <a:bodyPr/>
          <a:lstStyle>
            <a:lvl1pPr marL="0" indent="0">
              <a:spcAft>
                <a:spcPts val="600"/>
              </a:spcAft>
              <a:buFont typeface="Arial" panose="020B0604020202020204" pitchFamily="34" charset="0"/>
              <a:buNone/>
              <a:defRPr sz="2000" b="1">
                <a:solidFill>
                  <a:schemeClr val="bg1"/>
                </a:solidFill>
              </a:defRPr>
            </a:lvl1pPr>
            <a:lvl2pPr marL="0" indent="0">
              <a:spcAft>
                <a:spcPts val="600"/>
              </a:spcAft>
              <a:buFont typeface="Arial" panose="020B0604020202020204" pitchFamily="34" charset="0"/>
              <a:buNone/>
              <a:defRPr sz="1800">
                <a:solidFill>
                  <a:schemeClr val="bg1"/>
                </a:solidFill>
              </a:defRPr>
            </a:lvl2pPr>
            <a:lvl3pPr marL="173038" indent="0">
              <a:spcAft>
                <a:spcPts val="600"/>
              </a:spcAft>
              <a:buFont typeface="Arial" panose="020B0604020202020204" pitchFamily="34" charset="0"/>
              <a:buNone/>
              <a:defRPr sz="16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3" name="Text Placeholder 20"/>
          <p:cNvSpPr>
            <a:spLocks noGrp="1"/>
          </p:cNvSpPr>
          <p:nvPr>
            <p:ph type="body" sz="quarter" idx="20"/>
          </p:nvPr>
        </p:nvSpPr>
        <p:spPr>
          <a:xfrm>
            <a:off x="6044424" y="1756066"/>
            <a:ext cx="2584332" cy="2997920"/>
          </a:xfrm>
        </p:spPr>
        <p:txBody>
          <a:bodyPr/>
          <a:lstStyle>
            <a:lvl1pPr marL="0" indent="0">
              <a:spcAft>
                <a:spcPts val="600"/>
              </a:spcAft>
              <a:buFont typeface="Arial" panose="020B0604020202020204" pitchFamily="34" charset="0"/>
              <a:buNone/>
              <a:defRPr sz="2000" b="1">
                <a:solidFill>
                  <a:schemeClr val="bg1"/>
                </a:solidFill>
              </a:defRPr>
            </a:lvl1pPr>
            <a:lvl2pPr marL="0" indent="0">
              <a:spcAft>
                <a:spcPts val="600"/>
              </a:spcAft>
              <a:buFont typeface="Arial" panose="020B0604020202020204" pitchFamily="34" charset="0"/>
              <a:buNone/>
              <a:defRPr sz="1800">
                <a:solidFill>
                  <a:schemeClr val="bg1"/>
                </a:solidFill>
              </a:defRPr>
            </a:lvl2pPr>
            <a:lvl3pPr marL="173038" indent="0">
              <a:spcAft>
                <a:spcPts val="600"/>
              </a:spcAft>
              <a:buFont typeface="Arial" panose="020B0604020202020204" pitchFamily="34" charset="0"/>
              <a:buNone/>
              <a:defRPr sz="16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endParaRPr lang="en-GB"/>
          </a:p>
        </p:txBody>
      </p:sp>
      <p:sp>
        <p:nvSpPr>
          <p:cNvPr id="15" name="Slide Number Placeholder 5"/>
          <p:cNvSpPr>
            <a:spLocks noGrp="1"/>
          </p:cNvSpPr>
          <p:nvPr>
            <p:ph type="sldNum" sz="quarter" idx="21"/>
          </p:nvPr>
        </p:nvSpPr>
        <p:spPr/>
        <p:txBody>
          <a:bodyPr/>
          <a:lstStyle>
            <a:lvl1pPr algn="r">
              <a:defRPr lang="en-GB" sz="1000" b="0">
                <a:solidFill>
                  <a:schemeClr val="tx1"/>
                </a:solidFill>
                <a:latin typeface="+mn-lt"/>
                <a:ea typeface="+mn-ea"/>
              </a:defRPr>
            </a:lvl1pPr>
          </a:lstStyle>
          <a:p>
            <a:pPr>
              <a:defRPr/>
            </a:pPr>
            <a:fld id="{92737766-BC32-421C-864E-50F76FB60672}"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97779511"/>
      </p:ext>
    </p:extLst>
  </p:cSld>
  <p:clrMapOvr>
    <a:masterClrMapping/>
  </p:clrMapOv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3053" name="Rectangle 45"/>
          <p:cNvSpPr>
            <a:spLocks noChangeArrowheads="1"/>
          </p:cNvSpPr>
          <p:nvPr userDrawn="1"/>
        </p:nvSpPr>
        <p:spPr bwMode="auto">
          <a:xfrm>
            <a:off x="228600" y="228600"/>
            <a:ext cx="8686800" cy="5715000"/>
          </a:xfrm>
          <a:prstGeom prst="rect">
            <a:avLst/>
          </a:prstGeom>
          <a:solidFill>
            <a:srgbClr val="1D175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100" b="1" dirty="0">
              <a:solidFill>
                <a:srgbClr val="1D1757"/>
              </a:solidFill>
            </a:endParaRPr>
          </a:p>
        </p:txBody>
      </p:sp>
      <p:sp>
        <p:nvSpPr>
          <p:cNvPr id="43054" name="Rectangle 46"/>
          <p:cNvSpPr>
            <a:spLocks noGrp="1" noChangeArrowheads="1"/>
          </p:cNvSpPr>
          <p:nvPr>
            <p:ph type="ctrTitle" sz="quarter"/>
          </p:nvPr>
        </p:nvSpPr>
        <p:spPr>
          <a:xfrm>
            <a:off x="593727" y="1872672"/>
            <a:ext cx="7940675" cy="41549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lvl1pPr>
          </a:lstStyle>
          <a:p>
            <a:pPr lvl="0"/>
            <a:r>
              <a:rPr lang="en-US" noProof="0"/>
              <a:t>Click to edit Master title style</a:t>
            </a:r>
          </a:p>
        </p:txBody>
      </p:sp>
      <p:sp>
        <p:nvSpPr>
          <p:cNvPr id="43084" name="Rectangle 76"/>
          <p:cNvSpPr>
            <a:spLocks noGrp="1" noChangeArrowheads="1"/>
          </p:cNvSpPr>
          <p:nvPr>
            <p:ph type="subTitle" sz="quarter" idx="1"/>
          </p:nvPr>
        </p:nvSpPr>
        <p:spPr>
          <a:xfrm>
            <a:off x="590550" y="5029204"/>
            <a:ext cx="7943850" cy="32316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0" indent="0">
              <a:spcBef>
                <a:spcPct val="20000"/>
              </a:spcBef>
              <a:spcAft>
                <a:spcPct val="0"/>
              </a:spcAft>
              <a:buFont typeface="Wingdings" pitchFamily="2" charset="2"/>
              <a:buNone/>
              <a:defRPr sz="1500">
                <a:solidFill>
                  <a:schemeClr val="bg1"/>
                </a:solidFill>
              </a:defRPr>
            </a:lvl1pPr>
          </a:lstStyle>
          <a:p>
            <a:pPr lvl="0"/>
            <a:r>
              <a:rPr lang="en-US" noProof="0"/>
              <a:t>Click to edit Master subtitle style</a:t>
            </a:r>
          </a:p>
        </p:txBody>
      </p:sp>
      <p:pic>
        <p:nvPicPr>
          <p:cNvPr id="7" name="Picture 49" descr="NG_HWHFY_PMS300"/>
          <p:cNvPicPr>
            <a:picLocks noChangeAspect="1" noChangeArrowheads="1"/>
          </p:cNvPicPr>
          <p:nvPr userDrawn="1"/>
        </p:nvPicPr>
        <p:blipFill>
          <a:blip r:embed="rId2" cstate="print">
            <a:lum bright="100000" contrast="-70000"/>
            <a:extLst>
              <a:ext uri="{28A0092B-C50C-407E-A947-70E740481C1C}">
                <a14:useLocalDpi xmlns:a14="http://schemas.microsoft.com/office/drawing/2010/main" val="0"/>
              </a:ext>
            </a:extLst>
          </a:blip>
          <a:srcRect/>
          <a:stretch>
            <a:fillRect/>
          </a:stretch>
        </p:blipFill>
        <p:spPr bwMode="auto">
          <a:xfrm>
            <a:off x="6886577" y="609604"/>
            <a:ext cx="1724025" cy="51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66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Photo Content - GBE BETL">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Picture Placeholder 2"/>
          <p:cNvSpPr>
            <a:spLocks noGrp="1"/>
          </p:cNvSpPr>
          <p:nvPr>
            <p:ph type="pic" sz="quarter" idx="18"/>
          </p:nvPr>
        </p:nvSpPr>
        <p:spPr>
          <a:xfrm>
            <a:off x="5923037" y="3459163"/>
            <a:ext cx="1565275" cy="1573212"/>
          </a:xfrm>
        </p:spPr>
        <p:txBody>
          <a:bodyPr/>
          <a:lstStyle>
            <a:lvl1pPr marL="0" indent="0">
              <a:buFont typeface="Arial" panose="020B0604020202020204" pitchFamily="34" charset="0"/>
              <a:buNone/>
              <a:defRPr sz="800"/>
            </a:lvl1pPr>
          </a:lstStyle>
          <a:p>
            <a:pPr lvl="0"/>
            <a:r>
              <a:rPr lang="en-US" noProof="0" dirty="0"/>
              <a:t>Click icon to add picture</a:t>
            </a:r>
            <a:endParaRPr lang="en-GB" noProof="0" dirty="0"/>
          </a:p>
        </p:txBody>
      </p:sp>
      <p:sp>
        <p:nvSpPr>
          <p:cNvPr id="19" name="Picture Placeholder 12"/>
          <p:cNvSpPr>
            <a:spLocks noGrp="1"/>
          </p:cNvSpPr>
          <p:nvPr>
            <p:ph type="pic" sz="quarter" idx="15"/>
          </p:nvPr>
        </p:nvSpPr>
        <p:spPr>
          <a:xfrm>
            <a:off x="7549990" y="3459176"/>
            <a:ext cx="1594010" cy="1572527"/>
          </a:xfrm>
        </p:spPr>
        <p:txBody>
          <a:bodyPr>
            <a:normAutofit/>
          </a:bodyPr>
          <a:lstStyle>
            <a:lvl1pPr marL="0" indent="0">
              <a:buNone/>
              <a:defRPr sz="800"/>
            </a:lvl1pPr>
          </a:lstStyle>
          <a:p>
            <a:pPr lvl="0"/>
            <a:r>
              <a:rPr lang="en-US" noProof="0" dirty="0"/>
              <a:t>Click icon to add picture</a:t>
            </a:r>
            <a:endParaRPr lang="en-GB" noProof="0" dirty="0"/>
          </a:p>
        </p:txBody>
      </p:sp>
      <p:sp>
        <p:nvSpPr>
          <p:cNvPr id="14" name="Picture Placeholder 12"/>
          <p:cNvSpPr>
            <a:spLocks noGrp="1"/>
          </p:cNvSpPr>
          <p:nvPr>
            <p:ph type="pic" sz="quarter" idx="13"/>
          </p:nvPr>
        </p:nvSpPr>
        <p:spPr>
          <a:xfrm>
            <a:off x="5923036" y="1706786"/>
            <a:ext cx="3220964" cy="1691045"/>
          </a:xfrm>
        </p:spPr>
        <p:txBody>
          <a:bodyPr>
            <a:normAutofit/>
          </a:bodyPr>
          <a:lstStyle>
            <a:lvl1pPr marL="0" indent="0">
              <a:buNone/>
              <a:defRPr sz="800"/>
            </a:lvl1pPr>
          </a:lstStyle>
          <a:p>
            <a:pPr lvl="0"/>
            <a:r>
              <a:rPr lang="en-US" noProof="0" dirty="0"/>
              <a:t>Click icon to add picture</a:t>
            </a:r>
            <a:endParaRPr lang="en-GB" noProof="0" dirty="0"/>
          </a:p>
        </p:txBody>
      </p:sp>
      <p:sp>
        <p:nvSpPr>
          <p:cNvPr id="13" name="Picture Placeholder 12"/>
          <p:cNvSpPr>
            <a:spLocks noGrp="1"/>
          </p:cNvSpPr>
          <p:nvPr>
            <p:ph type="pic" sz="quarter" idx="12"/>
          </p:nvPr>
        </p:nvSpPr>
        <p:spPr>
          <a:xfrm>
            <a:off x="0" y="1707310"/>
            <a:ext cx="5857502" cy="3324392"/>
          </a:xfrm>
        </p:spPr>
        <p:txBody>
          <a:bodyPr>
            <a:normAutofit/>
          </a:bodyPr>
          <a:lstStyle>
            <a:lvl1pPr marL="0" indent="0">
              <a:buNone/>
              <a:defRPr sz="900"/>
            </a:lvl1pPr>
          </a:lstStyle>
          <a:p>
            <a:pPr lvl="0"/>
            <a:r>
              <a:rPr lang="en-US" noProof="0" dirty="0"/>
              <a:t>Click icon to add picture</a:t>
            </a:r>
            <a:endParaRPr lang="en-GB" noProof="0" dirty="0"/>
          </a:p>
        </p:txBody>
      </p:sp>
      <p:sp>
        <p:nvSpPr>
          <p:cNvPr id="4" name="Text Placeholder 3"/>
          <p:cNvSpPr>
            <a:spLocks noGrp="1"/>
          </p:cNvSpPr>
          <p:nvPr>
            <p:ph type="body" sz="quarter" idx="16"/>
          </p:nvPr>
        </p:nvSpPr>
        <p:spPr>
          <a:xfrm>
            <a:off x="336330" y="5301644"/>
            <a:ext cx="5411414" cy="369328"/>
          </a:xfrm>
          <a:noFill/>
          <a:ln>
            <a:noFill/>
          </a:ln>
        </p:spPr>
        <p:txBody>
          <a:bodyPr>
            <a:spAutoFit/>
          </a:bodyPr>
          <a:lstStyle>
            <a:lvl1pPr marL="342900" indent="-342900" algn="l" rtl="0" eaLnBrk="1" fontAlgn="base" hangingPunct="1">
              <a:lnSpc>
                <a:spcPct val="90000"/>
              </a:lnSpc>
              <a:spcBef>
                <a:spcPct val="0"/>
              </a:spcBef>
              <a:spcAft>
                <a:spcPct val="0"/>
              </a:spcAft>
              <a:buFont typeface="Arial" panose="020B0604020202020204" pitchFamily="34" charset="0"/>
              <a:buNone/>
              <a:defRPr lang="en-GB" sz="2000" baseline="0" dirty="0">
                <a:solidFill>
                  <a:schemeClr val="tx2"/>
                </a:solidFill>
                <a:latin typeface="+mn-lt"/>
                <a:ea typeface="+mn-ea"/>
                <a:cs typeface="+mn-cs"/>
              </a:defRPr>
            </a:lvl1pPr>
          </a:lstStyle>
          <a:p>
            <a:pPr lvl="0"/>
            <a:r>
              <a:rPr lang="en-US"/>
              <a:t>Click to edit Master text styles</a:t>
            </a:r>
          </a:p>
        </p:txBody>
      </p:sp>
      <p:sp>
        <p:nvSpPr>
          <p:cNvPr id="15" name="Text Placeholder 3"/>
          <p:cNvSpPr>
            <a:spLocks noGrp="1"/>
          </p:cNvSpPr>
          <p:nvPr>
            <p:ph type="body" sz="quarter" idx="17"/>
          </p:nvPr>
        </p:nvSpPr>
        <p:spPr>
          <a:xfrm>
            <a:off x="336330" y="5663544"/>
            <a:ext cx="5411414" cy="313928"/>
          </a:xfrm>
          <a:noFill/>
          <a:ln>
            <a:noFill/>
          </a:ln>
        </p:spPr>
        <p:txBody>
          <a:bodyPr>
            <a:spAutoFit/>
          </a:bodyPr>
          <a:lstStyle>
            <a:lvl1pPr marL="285750" indent="-285750" algn="l" rtl="0" eaLnBrk="1" fontAlgn="base" hangingPunct="1">
              <a:lnSpc>
                <a:spcPct val="90000"/>
              </a:lnSpc>
              <a:spcBef>
                <a:spcPct val="0"/>
              </a:spcBef>
              <a:spcAft>
                <a:spcPct val="0"/>
              </a:spcAft>
              <a:buFont typeface="Arial" panose="020B0604020202020204" pitchFamily="34" charset="0"/>
              <a:buNone/>
              <a:defRPr lang="en-GB" sz="1600" b="0" dirty="0">
                <a:solidFill>
                  <a:schemeClr val="tx2"/>
                </a:solidFill>
                <a:latin typeface="+mj-lt"/>
                <a:ea typeface="+mj-ea"/>
                <a:cs typeface="+mj-cs"/>
              </a:defRPr>
            </a:lvl1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10" name="Slide Number Placeholder 5"/>
          <p:cNvSpPr>
            <a:spLocks noGrp="1"/>
          </p:cNvSpPr>
          <p:nvPr>
            <p:ph type="sldNum" sz="quarter" idx="19"/>
          </p:nvPr>
        </p:nvSpPr>
        <p:spPr/>
        <p:txBody>
          <a:bodyPr/>
          <a:lstStyle>
            <a:lvl1pPr algn="r">
              <a:defRPr lang="en-GB" sz="1000" b="0">
                <a:solidFill>
                  <a:schemeClr val="tx1"/>
                </a:solidFill>
                <a:latin typeface="+mn-lt"/>
                <a:ea typeface="+mn-ea"/>
              </a:defRPr>
            </a:lvl1pPr>
          </a:lstStyle>
          <a:p>
            <a:pPr>
              <a:defRPr/>
            </a:pPr>
            <a:fld id="{60252894-9C6C-4284-A1F0-6C49763B89EC}"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313228707"/>
      </p:ext>
    </p:extLst>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_GBE BETL">
    <p:spTree>
      <p:nvGrpSpPr>
        <p:cNvPr id="1" name=""/>
        <p:cNvGrpSpPr/>
        <p:nvPr/>
      </p:nvGrpSpPr>
      <p:grpSpPr>
        <a:xfrm>
          <a:off x="0" y="0"/>
          <a:ext cx="0" cy="0"/>
          <a:chOff x="0" y="0"/>
          <a:chExt cx="0" cy="0"/>
        </a:xfrm>
      </p:grpSpPr>
      <p:pic>
        <p:nvPicPr>
          <p:cNvPr id="1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noChangeArrowheads="1"/>
          </p:cNvSpPr>
          <p:nvPr/>
        </p:nvSpPr>
        <p:spPr bwMode="auto">
          <a:xfrm>
            <a:off x="7562850" y="3351213"/>
            <a:ext cx="1581150" cy="1681162"/>
          </a:xfrm>
          <a:prstGeom prst="rect">
            <a:avLst/>
          </a:prstGeom>
          <a:solidFill>
            <a:srgbClr val="0061A8"/>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lvl1pPr defTabSz="685800" eaLnBrk="0" hangingPunct="0">
              <a:defRPr sz="3700" b="1">
                <a:solidFill>
                  <a:srgbClr val="0079C1"/>
                </a:solidFill>
                <a:latin typeface="Arial" pitchFamily="34" charset="0"/>
                <a:ea typeface="ＭＳ Ｐゴシック" pitchFamily="34" charset="-128"/>
              </a:defRPr>
            </a:lvl1pPr>
            <a:lvl2pPr marL="742950" indent="-285750" defTabSz="685800" eaLnBrk="0" hangingPunct="0">
              <a:defRPr sz="3700" b="1">
                <a:solidFill>
                  <a:srgbClr val="0079C1"/>
                </a:solidFill>
                <a:latin typeface="Arial" pitchFamily="34" charset="0"/>
                <a:ea typeface="ＭＳ Ｐゴシック" pitchFamily="34" charset="-128"/>
              </a:defRPr>
            </a:lvl2pPr>
            <a:lvl3pPr marL="1143000" indent="-228600" defTabSz="685800" eaLnBrk="0" hangingPunct="0">
              <a:defRPr sz="3700" b="1">
                <a:solidFill>
                  <a:srgbClr val="0079C1"/>
                </a:solidFill>
                <a:latin typeface="Arial" pitchFamily="34" charset="0"/>
                <a:ea typeface="ＭＳ Ｐゴシック" pitchFamily="34" charset="-128"/>
              </a:defRPr>
            </a:lvl3pPr>
            <a:lvl4pPr marL="1600200" indent="-228600" defTabSz="685800" eaLnBrk="0" hangingPunct="0">
              <a:defRPr sz="3700" b="1">
                <a:solidFill>
                  <a:srgbClr val="0079C1"/>
                </a:solidFill>
                <a:latin typeface="Arial" pitchFamily="34" charset="0"/>
                <a:ea typeface="ＭＳ Ｐゴシック" pitchFamily="34" charset="-128"/>
              </a:defRPr>
            </a:lvl4pPr>
            <a:lvl5pPr marL="2057400" indent="-228600" defTabSz="685800" eaLnBrk="0" hangingPunct="0">
              <a:defRPr sz="3700" b="1">
                <a:solidFill>
                  <a:srgbClr val="0079C1"/>
                </a:solidFill>
                <a:latin typeface="Arial" pitchFamily="34" charset="0"/>
                <a:ea typeface="ＭＳ Ｐゴシック" pitchFamily="34" charset="-128"/>
              </a:defRPr>
            </a:lvl5pPr>
            <a:lvl6pPr marL="25146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lnSpc>
                <a:spcPct val="95000"/>
              </a:lnSpc>
              <a:spcBef>
                <a:spcPct val="0"/>
              </a:spcBef>
              <a:spcAft>
                <a:spcPct val="0"/>
              </a:spcAft>
              <a:defRPr/>
            </a:pPr>
            <a:endParaRPr lang="en-US" altLang="en-US" sz="800" b="0" dirty="0">
              <a:cs typeface="Arial" pitchFamily="34" charset="0"/>
            </a:endParaRPr>
          </a:p>
        </p:txBody>
      </p:sp>
      <p:sp>
        <p:nvSpPr>
          <p:cNvPr id="5" name="Text Placeholder 3"/>
          <p:cNvSpPr>
            <a:spLocks noGrp="1"/>
          </p:cNvSpPr>
          <p:nvPr>
            <p:ph type="body" sz="quarter" idx="11"/>
          </p:nvPr>
        </p:nvSpPr>
        <p:spPr>
          <a:xfrm>
            <a:off x="358432" y="5165267"/>
            <a:ext cx="8342313" cy="1491622"/>
          </a:xfrm>
          <a:prstGeom prst="rect">
            <a:avLst/>
          </a:prstGeom>
          <a:noFill/>
          <a:ln>
            <a:noFill/>
          </a:ln>
        </p:spPr>
        <p:txBody>
          <a:bodyPr lIns="72000" tIns="36000" rIns="0" bIns="0"/>
          <a:lstStyle>
            <a:lvl1pPr marL="342900" indent="-342900">
              <a:buFont typeface="Arial" panose="020B0604020202020204" pitchFamily="34" charset="0"/>
              <a:buNone/>
              <a:defRPr lang="en-US" sz="2000" baseline="0" dirty="0">
                <a:solidFill>
                  <a:schemeClr val="tx2"/>
                </a:solidFill>
              </a:defRPr>
            </a:lvl1pPr>
          </a:lstStyle>
          <a:p>
            <a:pPr lvl="0"/>
            <a:r>
              <a:rPr lang="en-US"/>
              <a:t>Click to edit Master text styles</a:t>
            </a:r>
          </a:p>
        </p:txBody>
      </p:sp>
      <p:sp>
        <p:nvSpPr>
          <p:cNvPr id="9" name="Picture Placeholder 12"/>
          <p:cNvSpPr>
            <a:spLocks noGrp="1"/>
          </p:cNvSpPr>
          <p:nvPr>
            <p:ph type="pic" sz="quarter" idx="16"/>
          </p:nvPr>
        </p:nvSpPr>
        <p:spPr>
          <a:xfrm>
            <a:off x="0" y="1707310"/>
            <a:ext cx="7491096" cy="3324392"/>
          </a:xfrm>
        </p:spPr>
        <p:txBody>
          <a:bodyPr>
            <a:normAutofit/>
          </a:bodyPr>
          <a:lstStyle>
            <a:lvl1pPr marL="0" indent="0">
              <a:buNone/>
              <a:defRPr sz="900"/>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13" name="Picture Placeholder 2"/>
          <p:cNvSpPr>
            <a:spLocks noGrp="1"/>
          </p:cNvSpPr>
          <p:nvPr>
            <p:ph type="pic" sz="quarter" idx="18"/>
          </p:nvPr>
        </p:nvSpPr>
        <p:spPr>
          <a:xfrm>
            <a:off x="7556128" y="1707310"/>
            <a:ext cx="1587873" cy="1573212"/>
          </a:xfrm>
        </p:spPr>
        <p:txBody>
          <a:bodyPr/>
          <a:lstStyle>
            <a:lvl1pPr marL="0" indent="0">
              <a:buFont typeface="Arial" panose="020B0604020202020204" pitchFamily="34" charset="0"/>
              <a:buNone/>
              <a:defRPr sz="800"/>
            </a:lvl1pPr>
          </a:lstStyle>
          <a:p>
            <a:pPr lvl="0"/>
            <a:r>
              <a:rPr lang="en-US" noProof="0" dirty="0"/>
              <a:t>Click icon to add picture</a:t>
            </a:r>
            <a:endParaRPr lang="en-GB" noProof="0" dirty="0"/>
          </a:p>
        </p:txBody>
      </p:sp>
      <p:sp>
        <p:nvSpPr>
          <p:cNvPr id="8" name="Slide Number Placeholder 5"/>
          <p:cNvSpPr>
            <a:spLocks noGrp="1"/>
          </p:cNvSpPr>
          <p:nvPr>
            <p:ph type="sldNum" sz="quarter" idx="19"/>
          </p:nvPr>
        </p:nvSpPr>
        <p:spPr/>
        <p:txBody>
          <a:bodyPr/>
          <a:lstStyle>
            <a:lvl1pPr algn="r">
              <a:defRPr lang="en-GB" sz="1000" b="0">
                <a:solidFill>
                  <a:schemeClr val="tx1"/>
                </a:solidFill>
                <a:latin typeface="+mn-lt"/>
                <a:ea typeface="+mn-ea"/>
              </a:defRPr>
            </a:lvl1pPr>
          </a:lstStyle>
          <a:p>
            <a:pPr>
              <a:defRPr/>
            </a:pPr>
            <a:fld id="{F8FE52C8-E5B0-412A-BE7C-6D87093208EE}"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839998832"/>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2_GBE BETL">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1"/>
          </p:nvPr>
        </p:nvSpPr>
        <p:spPr>
          <a:xfrm>
            <a:off x="358346" y="5165267"/>
            <a:ext cx="8330042" cy="1491622"/>
          </a:xfrm>
          <a:prstGeom prst="rect">
            <a:avLst/>
          </a:prstGeom>
        </p:spPr>
        <p:txBody>
          <a:bodyPr lIns="72000" tIns="36000" rIns="0" bIns="0"/>
          <a:lstStyle>
            <a:lvl1pPr marL="342900" indent="-342900">
              <a:buFont typeface="Arial" panose="020B0604020202020204" pitchFamily="34" charset="0"/>
              <a:buNone/>
              <a:defRPr lang="en-US" sz="2000" baseline="0" dirty="0">
                <a:solidFill>
                  <a:schemeClr val="tx2"/>
                </a:solidFill>
                <a:latin typeface="+mn-lt"/>
                <a:ea typeface="+mn-ea"/>
                <a:cs typeface="+mn-cs"/>
              </a:defRPr>
            </a:lvl1pPr>
          </a:lstStyle>
          <a:p>
            <a:pPr lvl="0"/>
            <a:r>
              <a:rPr lang="en-US"/>
              <a:t>Click to edit Master text styles</a:t>
            </a:r>
          </a:p>
        </p:txBody>
      </p:sp>
      <p:sp>
        <p:nvSpPr>
          <p:cNvPr id="10" name="Picture Placeholder 12"/>
          <p:cNvSpPr>
            <a:spLocks noGrp="1"/>
          </p:cNvSpPr>
          <p:nvPr>
            <p:ph type="pic" sz="quarter" idx="16"/>
          </p:nvPr>
        </p:nvSpPr>
        <p:spPr>
          <a:xfrm>
            <a:off x="0" y="1707310"/>
            <a:ext cx="9144000" cy="3324392"/>
          </a:xfrm>
        </p:spPr>
        <p:txBody>
          <a:bodyPr>
            <a:normAutofit/>
          </a:bodyPr>
          <a:lstStyle>
            <a:lvl1pPr marL="0" indent="0">
              <a:buNone/>
              <a:defRPr sz="900"/>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7" name="Picture Placeholder 2"/>
          <p:cNvSpPr>
            <a:spLocks noGrp="1"/>
          </p:cNvSpPr>
          <p:nvPr>
            <p:ph type="pic" sz="quarter" idx="18"/>
          </p:nvPr>
        </p:nvSpPr>
        <p:spPr>
          <a:xfrm>
            <a:off x="7033365" y="3691996"/>
            <a:ext cx="1347949" cy="1339707"/>
          </a:xfrm>
        </p:spPr>
        <p:txBody>
          <a:bodyPr/>
          <a:lstStyle>
            <a:lvl1pPr marL="0" indent="0">
              <a:buFont typeface="Arial" panose="020B0604020202020204" pitchFamily="34" charset="0"/>
              <a:buNone/>
              <a:defRPr sz="800"/>
            </a:lvl1pPr>
          </a:lstStyle>
          <a:p>
            <a:pPr lvl="0"/>
            <a:r>
              <a:rPr lang="en-US" noProof="0" dirty="0"/>
              <a:t>Click icon to add picture</a:t>
            </a:r>
            <a:endParaRPr lang="en-GB" noProof="0" dirty="0"/>
          </a:p>
        </p:txBody>
      </p:sp>
      <p:sp>
        <p:nvSpPr>
          <p:cNvPr id="11" name="Text Placeholder 5"/>
          <p:cNvSpPr>
            <a:spLocks noGrp="1"/>
          </p:cNvSpPr>
          <p:nvPr>
            <p:ph type="body" sz="quarter" idx="12"/>
          </p:nvPr>
        </p:nvSpPr>
        <p:spPr>
          <a:xfrm>
            <a:off x="34185" y="1706072"/>
            <a:ext cx="3418316" cy="1548000"/>
          </a:xfrm>
          <a:noFill/>
        </p:spPr>
        <p:txBody>
          <a:bodyPr/>
          <a:lstStyle>
            <a:lvl1pPr marL="0" indent="0">
              <a:buFont typeface="Arial" panose="020B0604020202020204" pitchFamily="34" charset="0"/>
              <a:buNone/>
              <a:defRPr sz="2000" b="0" i="1">
                <a:solidFill>
                  <a:schemeClr val="bg1"/>
                </a:solidFill>
                <a:latin typeface="Georgia" panose="02040502050405020303" pitchFamily="18" charset="0"/>
                <a:cs typeface="Times New Roman" panose="02020603050405020304" pitchFamily="18" charset="0"/>
              </a:defRPr>
            </a:lvl1pPr>
            <a:lvl2pPr marL="93654" indent="0">
              <a:buFont typeface="Arial" panose="020B0604020202020204" pitchFamily="34" charset="0"/>
              <a:buNone/>
              <a:defRPr/>
            </a:lvl2pPr>
            <a:lvl3pPr marL="355563" indent="0">
              <a:buFont typeface="Arial" panose="020B0604020202020204" pitchFamily="34" charset="0"/>
              <a:buNone/>
              <a:defRPr/>
            </a:lvl3pPr>
            <a:lvl4pPr marL="627002" indent="0">
              <a:buFont typeface="Arial" panose="020B0604020202020204" pitchFamily="34" charset="0"/>
              <a:buNone/>
              <a:defRPr/>
            </a:lvl4pPr>
            <a:lvl5pPr marL="896848" indent="0">
              <a:buFont typeface="Arial" panose="020B0604020202020204" pitchFamily="34" charset="0"/>
              <a:buNone/>
              <a:defRPr/>
            </a:lvl5pPr>
          </a:lstStyle>
          <a:p>
            <a:pPr lvl="0"/>
            <a:r>
              <a:rPr lang="en-US"/>
              <a:t>Click to edit Master text styles</a:t>
            </a:r>
          </a:p>
        </p:txBody>
      </p:sp>
      <p:sp>
        <p:nvSpPr>
          <p:cNvPr id="12" name="Text Placeholder 5"/>
          <p:cNvSpPr>
            <a:spLocks noGrp="1"/>
          </p:cNvSpPr>
          <p:nvPr>
            <p:ph type="body" sz="quarter" idx="19"/>
          </p:nvPr>
        </p:nvSpPr>
        <p:spPr>
          <a:xfrm>
            <a:off x="34185" y="3325070"/>
            <a:ext cx="3418316" cy="383139"/>
          </a:xfrm>
          <a:noFill/>
        </p:spPr>
        <p:txBody>
          <a:bodyPr tIns="0" rIns="36000" bIns="36000"/>
          <a:lstStyle>
            <a:lvl1pPr marL="0" indent="0">
              <a:spcAft>
                <a:spcPts val="0"/>
              </a:spcAft>
              <a:buFont typeface="Arial" panose="020B0604020202020204" pitchFamily="34" charset="0"/>
              <a:buNone/>
              <a:defRPr sz="900">
                <a:solidFill>
                  <a:schemeClr val="bg1"/>
                </a:solidFill>
              </a:defRPr>
            </a:lvl1pPr>
            <a:lvl2pPr marL="93654" indent="0">
              <a:buFont typeface="Arial" panose="020B0604020202020204" pitchFamily="34" charset="0"/>
              <a:buNone/>
              <a:defRPr/>
            </a:lvl2pPr>
            <a:lvl3pPr marL="355563" indent="0">
              <a:buFont typeface="Arial" panose="020B0604020202020204" pitchFamily="34" charset="0"/>
              <a:buNone/>
              <a:defRPr/>
            </a:lvl3pPr>
            <a:lvl4pPr marL="627002" indent="0">
              <a:buFont typeface="Arial" panose="020B0604020202020204" pitchFamily="34" charset="0"/>
              <a:buNone/>
              <a:defRPr/>
            </a:lvl4pPr>
            <a:lvl5pPr marL="896848" indent="0">
              <a:buFont typeface="Arial" panose="020B0604020202020204" pitchFamily="34" charset="0"/>
              <a:buNone/>
              <a:defRPr/>
            </a:lvl5pPr>
          </a:lstStyle>
          <a:p>
            <a:pPr lvl="0"/>
            <a:r>
              <a:rPr lang="en-US"/>
              <a:t>Click to edit Master text styles</a:t>
            </a:r>
          </a:p>
        </p:txBody>
      </p:sp>
      <p:sp>
        <p:nvSpPr>
          <p:cNvPr id="9" name="Slide Number Placeholder 5"/>
          <p:cNvSpPr>
            <a:spLocks noGrp="1"/>
          </p:cNvSpPr>
          <p:nvPr>
            <p:ph type="sldNum" sz="quarter" idx="20"/>
          </p:nvPr>
        </p:nvSpPr>
        <p:spPr/>
        <p:txBody>
          <a:bodyPr/>
          <a:lstStyle>
            <a:lvl1pPr algn="r">
              <a:defRPr lang="en-GB" sz="1000" b="0">
                <a:solidFill>
                  <a:schemeClr val="tx1"/>
                </a:solidFill>
                <a:latin typeface="+mn-lt"/>
                <a:ea typeface="+mn-ea"/>
              </a:defRPr>
            </a:lvl1pPr>
          </a:lstStyle>
          <a:p>
            <a:pPr>
              <a:defRPr/>
            </a:pPr>
            <a:fld id="{60387208-A651-4BA5-852A-EEB4CCBBCEF0}"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527546364"/>
      </p:ext>
    </p:extLst>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bullets_­GBE BETL">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51" y="1484746"/>
            <a:ext cx="8280400" cy="4745650"/>
          </a:xfrm>
        </p:spPr>
        <p:txBody>
          <a:bodyPr>
            <a:normAutofit/>
          </a:bodyPr>
          <a:lstStyle>
            <a:lvl1pPr>
              <a:spcBef>
                <a:spcPts val="0"/>
              </a:spcBef>
              <a:defRPr sz="2000"/>
            </a:lvl1pPr>
            <a:lvl2pPr>
              <a:spcBef>
                <a:spcPts val="0"/>
              </a:spcBef>
              <a:defRPr sz="1800"/>
            </a:lvl2pPr>
            <a:lvl3pPr>
              <a:spcBef>
                <a:spcPts val="0"/>
              </a:spcBef>
              <a:defRPr sz="16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endParaRPr lang="en-GB"/>
          </a:p>
        </p:txBody>
      </p:sp>
      <p:sp>
        <p:nvSpPr>
          <p:cNvPr id="5" name="Slide Number Placeholder 5"/>
          <p:cNvSpPr>
            <a:spLocks noGrp="1"/>
          </p:cNvSpPr>
          <p:nvPr>
            <p:ph type="sldNum" sz="quarter" idx="10"/>
          </p:nvPr>
        </p:nvSpPr>
        <p:spPr/>
        <p:txBody>
          <a:bodyPr/>
          <a:lstStyle>
            <a:lvl1pPr>
              <a:defRPr/>
            </a:lvl1pPr>
          </a:lstStyle>
          <a:p>
            <a:pPr>
              <a:defRPr/>
            </a:pPr>
            <a:fld id="{8143DCF2-40D8-4948-90EB-B1939B6CAAE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774932936"/>
      </p:ext>
    </p:extLst>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_No Background Image">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smtClean="0"/>
            </a:lvl1pPr>
          </a:lstStyle>
          <a:p>
            <a:pPr>
              <a:defRPr/>
            </a:pPr>
            <a:fld id="{33145654-784C-4CF2-9FD8-7C2CA4D024CF}"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024722406"/>
      </p:ext>
    </p:extLst>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inal Slide_ GBE BETL">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9950" y="2655890"/>
            <a:ext cx="4864100"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917306"/>
      </p:ext>
    </p:extLst>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3053" name="Rectangle 45"/>
          <p:cNvSpPr>
            <a:spLocks noChangeArrowheads="1"/>
          </p:cNvSpPr>
          <p:nvPr userDrawn="1"/>
        </p:nvSpPr>
        <p:spPr bwMode="auto">
          <a:xfrm>
            <a:off x="228600" y="228600"/>
            <a:ext cx="8686800" cy="5715000"/>
          </a:xfrm>
          <a:prstGeom prst="rect">
            <a:avLst/>
          </a:prstGeom>
          <a:solidFill>
            <a:srgbClr val="1D175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800" b="1" dirty="0">
              <a:solidFill>
                <a:srgbClr val="1D1757"/>
              </a:solidFill>
            </a:endParaRPr>
          </a:p>
        </p:txBody>
      </p:sp>
      <p:sp>
        <p:nvSpPr>
          <p:cNvPr id="43054" name="Rectangle 46"/>
          <p:cNvSpPr>
            <a:spLocks noGrp="1" noChangeArrowheads="1"/>
          </p:cNvSpPr>
          <p:nvPr>
            <p:ph type="ctrTitle" sz="quarter"/>
          </p:nvPr>
        </p:nvSpPr>
        <p:spPr>
          <a:xfrm>
            <a:off x="593726" y="1820863"/>
            <a:ext cx="7940675" cy="51911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lvl1pPr>
          </a:lstStyle>
          <a:p>
            <a:pPr lvl="0"/>
            <a:r>
              <a:rPr lang="en-US" noProof="0"/>
              <a:t>Click to edit Master title style</a:t>
            </a:r>
          </a:p>
        </p:txBody>
      </p:sp>
      <p:sp>
        <p:nvSpPr>
          <p:cNvPr id="43084" name="Rectangle 76"/>
          <p:cNvSpPr>
            <a:spLocks noGrp="1" noChangeArrowheads="1"/>
          </p:cNvSpPr>
          <p:nvPr>
            <p:ph type="subTitle" sz="quarter" idx="1"/>
          </p:nvPr>
        </p:nvSpPr>
        <p:spPr>
          <a:xfrm>
            <a:off x="590550" y="5029202"/>
            <a:ext cx="7943850" cy="3968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0" indent="0">
              <a:spcBef>
                <a:spcPct val="20000"/>
              </a:spcBef>
              <a:spcAft>
                <a:spcPct val="0"/>
              </a:spcAft>
              <a:buFont typeface="Wingdings" pitchFamily="2" charset="2"/>
              <a:buNone/>
              <a:defRPr sz="2000">
                <a:solidFill>
                  <a:schemeClr val="bg1"/>
                </a:solidFill>
              </a:defRPr>
            </a:lvl1pPr>
          </a:lstStyle>
          <a:p>
            <a:pPr lvl="0"/>
            <a:r>
              <a:rPr lang="en-US" noProof="0"/>
              <a:t>Click to edit Master subtitle style</a:t>
            </a:r>
          </a:p>
        </p:txBody>
      </p:sp>
      <p:pic>
        <p:nvPicPr>
          <p:cNvPr id="7" name="Picture 49" descr="NG_HWHFY_PMS300"/>
          <p:cNvPicPr>
            <a:picLocks noChangeAspect="1" noChangeArrowheads="1"/>
          </p:cNvPicPr>
          <p:nvPr userDrawn="1"/>
        </p:nvPicPr>
        <p:blipFill>
          <a:blip r:embed="rId2" cstate="print">
            <a:lum bright="100000" contrast="-70000"/>
            <a:extLst>
              <a:ext uri="{28A0092B-C50C-407E-A947-70E740481C1C}">
                <a14:useLocalDpi xmlns:a14="http://schemas.microsoft.com/office/drawing/2010/main" val="0"/>
              </a:ext>
            </a:extLst>
          </a:blip>
          <a:srcRect/>
          <a:stretch>
            <a:fillRect/>
          </a:stretch>
        </p:blipFill>
        <p:spPr bwMode="auto">
          <a:xfrm>
            <a:off x="6886576" y="609602"/>
            <a:ext cx="1724025" cy="51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4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1.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vmlDrawing" Target="../drawings/vmlDrawing1.vml"/><Relationship Id="rId2" Type="http://schemas.openxmlformats.org/officeDocument/2006/relationships/slideLayout" Target="../slideLayouts/slideLayout12.xml"/><Relationship Id="rId16" Type="http://schemas.openxmlformats.org/officeDocument/2006/relationships/image" Target="../media/image5.jpe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4.emf"/><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5"/>
          <p:cNvSpPr>
            <a:spLocks noGrp="1" noChangeArrowheads="1"/>
          </p:cNvSpPr>
          <p:nvPr>
            <p:ph type="title"/>
          </p:nvPr>
        </p:nvSpPr>
        <p:spPr bwMode="auto">
          <a:xfrm>
            <a:off x="444501" y="674690"/>
            <a:ext cx="8239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b" anchorCtr="0" compatLnSpc="1">
            <a:prstTxWarp prst="textNoShape">
              <a:avLst/>
            </a:prstTxWarp>
            <a:spAutoFit/>
          </a:bodyPr>
          <a:lstStyle/>
          <a:p>
            <a:pPr lvl="0"/>
            <a:r>
              <a:rPr lang="en-US" altLang="en-US"/>
              <a:t>Click to edit Master title style</a:t>
            </a:r>
            <a:endParaRPr lang="en-GB" altLang="en-US"/>
          </a:p>
        </p:txBody>
      </p:sp>
      <p:sp>
        <p:nvSpPr>
          <p:cNvPr id="1028" name="Rectangle 3"/>
          <p:cNvSpPr>
            <a:spLocks noGrp="1" noChangeArrowheads="1"/>
          </p:cNvSpPr>
          <p:nvPr>
            <p:ph type="body" idx="1"/>
          </p:nvPr>
        </p:nvSpPr>
        <p:spPr bwMode="auto">
          <a:xfrm>
            <a:off x="441326" y="1485900"/>
            <a:ext cx="8245475"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cxnSp>
        <p:nvCxnSpPr>
          <p:cNvPr id="6" name="Straight Connector 5"/>
          <p:cNvCxnSpPr/>
          <p:nvPr/>
        </p:nvCxnSpPr>
        <p:spPr>
          <a:xfrm>
            <a:off x="444501" y="1187450"/>
            <a:ext cx="8239125" cy="0"/>
          </a:xfrm>
          <a:prstGeom prst="line">
            <a:avLst/>
          </a:prstGeom>
          <a:ln w="19050" cap="flat" cmpd="sng" algn="ctr">
            <a:solidFill>
              <a:srgbClr val="F78E1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8505826" y="6492877"/>
            <a:ext cx="638175" cy="365125"/>
          </a:xfrm>
          <a:prstGeom prst="rect">
            <a:avLst/>
          </a:prstGeom>
        </p:spPr>
        <p:txBody>
          <a:bodyPr anchor="b"/>
          <a:lstStyle>
            <a:lvl1pPr algn="r">
              <a:defRPr lang="en-GB" sz="1000" b="0">
                <a:solidFill>
                  <a:schemeClr val="tx1"/>
                </a:solidFill>
                <a:latin typeface="+mn-lt"/>
                <a:ea typeface="+mn-ea"/>
                <a:cs typeface="+mn-cs"/>
              </a:defRPr>
            </a:lvl1pPr>
          </a:lstStyle>
          <a:p>
            <a:pPr fontAlgn="base">
              <a:spcBef>
                <a:spcPct val="0"/>
              </a:spcBef>
              <a:spcAft>
                <a:spcPct val="0"/>
              </a:spcAft>
              <a:defRPr/>
            </a:pPr>
            <a:fld id="{4E19FC94-9A0F-473E-B1E3-20F8233BDEF0}" type="slidenum">
              <a:rPr>
                <a:solidFill>
                  <a:prstClr val="black"/>
                </a:solidFill>
              </a:rPr>
              <a:pPr fontAlgn="base">
                <a:spcBef>
                  <a:spcPct val="0"/>
                </a:spcBef>
                <a:spcAft>
                  <a:spcPct val="0"/>
                </a:spcAft>
                <a:defRPr/>
              </a:pPr>
              <a:t>‹#›</a:t>
            </a:fld>
            <a:endParaRPr dirty="0">
              <a:solidFill>
                <a:prstClr val="black"/>
              </a:solidFill>
            </a:endParaRPr>
          </a:p>
        </p:txBody>
      </p:sp>
    </p:spTree>
    <p:extLst>
      <p:ext uri="{BB962C8B-B14F-4D97-AF65-F5344CB8AC3E}">
        <p14:creationId xmlns:p14="http://schemas.microsoft.com/office/powerpoint/2010/main" val="3477744860"/>
      </p:ext>
    </p:extLst>
  </p:cSld>
  <p:clrMap bg1="lt1" tx1="dk1" bg2="lt2" tx2="dk2" accent1="accent1" accent2="accent2" accent3="accent3" accent4="accent4" accent5="accent5" accent6="accent6" hlink="hlink" folHlink="folHlink"/>
  <p:sldLayoutIdLst>
    <p:sldLayoutId id="2147483706" r:id="rId1"/>
    <p:sldLayoutId id="2147483709" r:id="rId2"/>
    <p:sldLayoutId id="2147483710" r:id="rId3"/>
    <p:sldLayoutId id="2147483711" r:id="rId4"/>
    <p:sldLayoutId id="2147483712" r:id="rId5"/>
    <p:sldLayoutId id="2147483714" r:id="rId6"/>
    <p:sldLayoutId id="2147483715" r:id="rId7"/>
    <p:sldLayoutId id="2147483716" r:id="rId8"/>
    <p:sldLayoutId id="2147483717" r:id="rId9"/>
    <p:sldLayoutId id="2147483718" r:id="rId10"/>
  </p:sldLayoutIdLst>
  <p:transition/>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ea typeface="ＭＳ Ｐゴシック" pitchFamily="48" charset="-128"/>
        </a:defRPr>
      </a:lvl2pPr>
      <a:lvl3pPr algn="l" rtl="0" eaLnBrk="1" fontAlgn="base" hangingPunct="1">
        <a:spcBef>
          <a:spcPct val="0"/>
        </a:spcBef>
        <a:spcAft>
          <a:spcPct val="0"/>
        </a:spcAft>
        <a:defRPr sz="2800">
          <a:solidFill>
            <a:schemeClr val="tx2"/>
          </a:solidFill>
          <a:latin typeface="Arial" charset="0"/>
          <a:ea typeface="ＭＳ Ｐゴシック" pitchFamily="48" charset="-128"/>
        </a:defRPr>
      </a:lvl3pPr>
      <a:lvl4pPr algn="l" rtl="0" eaLnBrk="1" fontAlgn="base" hangingPunct="1">
        <a:spcBef>
          <a:spcPct val="0"/>
        </a:spcBef>
        <a:spcAft>
          <a:spcPct val="0"/>
        </a:spcAft>
        <a:defRPr sz="2800">
          <a:solidFill>
            <a:schemeClr val="tx2"/>
          </a:solidFill>
          <a:latin typeface="Arial" charset="0"/>
          <a:ea typeface="ＭＳ Ｐゴシック" pitchFamily="48" charset="-128"/>
        </a:defRPr>
      </a:lvl4pPr>
      <a:lvl5pPr algn="l" rtl="0" eaLnBrk="1" fontAlgn="base" hangingPunct="1">
        <a:spcBef>
          <a:spcPct val="0"/>
        </a:spcBef>
        <a:spcAft>
          <a:spcPct val="0"/>
        </a:spcAft>
        <a:defRPr sz="2800">
          <a:solidFill>
            <a:schemeClr val="tx2"/>
          </a:solidFill>
          <a:latin typeface="Arial" charset="0"/>
          <a:ea typeface="ＭＳ Ｐゴシック" pitchFamily="48" charset="-128"/>
        </a:defRPr>
      </a:lvl5pPr>
      <a:lvl6pPr marL="457155"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309"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64"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61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341313" indent="-341313"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4013" indent="-260350"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475" indent="-269875"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350" indent="-268288"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073150" indent="-176213"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4349"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1504"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8658"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5814"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p:bodyStyle>
    <p:otherStyle>
      <a:defPPr>
        <a:defRPr lang="en-US"/>
      </a:defPPr>
      <a:lvl1pPr marL="0" algn="l" defTabSz="914309" rtl="0" eaLnBrk="1" latinLnBrk="0" hangingPunct="1">
        <a:defRPr sz="1900" kern="1200">
          <a:solidFill>
            <a:schemeClr val="tx1"/>
          </a:solidFill>
          <a:latin typeface="+mn-lt"/>
          <a:ea typeface="+mn-ea"/>
          <a:cs typeface="+mn-cs"/>
        </a:defRPr>
      </a:lvl1pPr>
      <a:lvl2pPr marL="457155" algn="l" defTabSz="914309" rtl="0" eaLnBrk="1" latinLnBrk="0" hangingPunct="1">
        <a:defRPr sz="1900" kern="1200">
          <a:solidFill>
            <a:schemeClr val="tx1"/>
          </a:solidFill>
          <a:latin typeface="+mn-lt"/>
          <a:ea typeface="+mn-ea"/>
          <a:cs typeface="+mn-cs"/>
        </a:defRPr>
      </a:lvl2pPr>
      <a:lvl3pPr marL="914309" algn="l" defTabSz="914309" rtl="0" eaLnBrk="1" latinLnBrk="0" hangingPunct="1">
        <a:defRPr sz="1900" kern="1200">
          <a:solidFill>
            <a:schemeClr val="tx1"/>
          </a:solidFill>
          <a:latin typeface="+mn-lt"/>
          <a:ea typeface="+mn-ea"/>
          <a:cs typeface="+mn-cs"/>
        </a:defRPr>
      </a:lvl3pPr>
      <a:lvl4pPr marL="1371464" algn="l" defTabSz="914309" rtl="0" eaLnBrk="1" latinLnBrk="0" hangingPunct="1">
        <a:defRPr sz="1900" kern="1200">
          <a:solidFill>
            <a:schemeClr val="tx1"/>
          </a:solidFill>
          <a:latin typeface="+mn-lt"/>
          <a:ea typeface="+mn-ea"/>
          <a:cs typeface="+mn-cs"/>
        </a:defRPr>
      </a:lvl4pPr>
      <a:lvl5pPr marL="1828618" algn="l" defTabSz="914309" rtl="0" eaLnBrk="1" latinLnBrk="0" hangingPunct="1">
        <a:defRPr sz="1900" kern="1200">
          <a:solidFill>
            <a:schemeClr val="tx1"/>
          </a:solidFill>
          <a:latin typeface="+mn-lt"/>
          <a:ea typeface="+mn-ea"/>
          <a:cs typeface="+mn-cs"/>
        </a:defRPr>
      </a:lvl5pPr>
      <a:lvl6pPr marL="2285774" algn="l" defTabSz="914309" rtl="0" eaLnBrk="1" latinLnBrk="0" hangingPunct="1">
        <a:defRPr sz="1900" kern="1200">
          <a:solidFill>
            <a:schemeClr val="tx1"/>
          </a:solidFill>
          <a:latin typeface="+mn-lt"/>
          <a:ea typeface="+mn-ea"/>
          <a:cs typeface="+mn-cs"/>
        </a:defRPr>
      </a:lvl6pPr>
      <a:lvl7pPr marL="2742926" algn="l" defTabSz="914309" rtl="0" eaLnBrk="1" latinLnBrk="0" hangingPunct="1">
        <a:defRPr sz="1900" kern="1200">
          <a:solidFill>
            <a:schemeClr val="tx1"/>
          </a:solidFill>
          <a:latin typeface="+mn-lt"/>
          <a:ea typeface="+mn-ea"/>
          <a:cs typeface="+mn-cs"/>
        </a:defRPr>
      </a:lvl7pPr>
      <a:lvl8pPr marL="3200080" algn="l" defTabSz="914309" rtl="0" eaLnBrk="1" latinLnBrk="0" hangingPunct="1">
        <a:defRPr sz="1900" kern="1200">
          <a:solidFill>
            <a:schemeClr val="tx1"/>
          </a:solidFill>
          <a:latin typeface="+mn-lt"/>
          <a:ea typeface="+mn-ea"/>
          <a:cs typeface="+mn-cs"/>
        </a:defRPr>
      </a:lvl8pPr>
      <a:lvl9pPr marL="3657235" algn="l" defTabSz="914309"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nvPr>
        </p:nvGraphicFramePr>
        <p:xfrm>
          <a:off x="1192" y="1591"/>
          <a:ext cx="1190" cy="1587"/>
        </p:xfrm>
        <a:graphic>
          <a:graphicData uri="http://schemas.openxmlformats.org/presentationml/2006/ole">
            <mc:AlternateContent xmlns:mc="http://schemas.openxmlformats.org/markup-compatibility/2006">
              <mc:Choice xmlns:v="urn:schemas-microsoft-com:vml" Requires="v">
                <p:oleObj spid="_x0000_s2313" name="think-cell Slide" r:id="rId14" imgW="216" imgH="216" progId="TCLayout.ActiveDocument.1">
                  <p:embed/>
                </p:oleObj>
              </mc:Choice>
              <mc:Fallback>
                <p:oleObj name="think-cell Slide" r:id="rId14" imgW="216" imgH="216" progId="TCLayout.ActiveDocument.1">
                  <p:embed/>
                  <p:pic>
                    <p:nvPicPr>
                      <p:cNvPr id="2" name="Object 1" hidden="1"/>
                      <p:cNvPicPr/>
                      <p:nvPr/>
                    </p:nvPicPr>
                    <p:blipFill>
                      <a:blip r:embed="rId15"/>
                      <a:stretch>
                        <a:fillRect/>
                      </a:stretch>
                    </p:blipFill>
                    <p:spPr>
                      <a:xfrm>
                        <a:off x="1192" y="1591"/>
                        <a:ext cx="1190" cy="1587"/>
                      </a:xfrm>
                      <a:prstGeom prst="rect">
                        <a:avLst/>
                      </a:prstGeom>
                    </p:spPr>
                  </p:pic>
                </p:oleObj>
              </mc:Fallback>
            </mc:AlternateContent>
          </a:graphicData>
        </a:graphic>
      </p:graphicFrame>
      <p:pic>
        <p:nvPicPr>
          <p:cNvPr id="1026" name="Picture 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5"/>
          <p:cNvSpPr>
            <a:spLocks noGrp="1" noChangeArrowheads="1"/>
          </p:cNvSpPr>
          <p:nvPr>
            <p:ph type="title"/>
          </p:nvPr>
        </p:nvSpPr>
        <p:spPr bwMode="auto">
          <a:xfrm>
            <a:off x="444501" y="783071"/>
            <a:ext cx="8239125" cy="41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b" anchorCtr="0" compatLnSpc="1">
            <a:prstTxWarp prst="textNoShape">
              <a:avLst/>
            </a:prstTxWarp>
            <a:spAutoFit/>
          </a:bodyPr>
          <a:lstStyle/>
          <a:p>
            <a:pPr lvl="0"/>
            <a:r>
              <a:rPr lang="en-US" altLang="en-US"/>
              <a:t>Click to edit Master title style</a:t>
            </a:r>
            <a:endParaRPr lang="en-GB" altLang="en-US"/>
          </a:p>
        </p:txBody>
      </p:sp>
      <p:sp>
        <p:nvSpPr>
          <p:cNvPr id="1028" name="Rectangle 3"/>
          <p:cNvSpPr>
            <a:spLocks noGrp="1" noChangeArrowheads="1"/>
          </p:cNvSpPr>
          <p:nvPr>
            <p:ph type="body" idx="1"/>
          </p:nvPr>
        </p:nvSpPr>
        <p:spPr bwMode="auto">
          <a:xfrm>
            <a:off x="441327" y="1485900"/>
            <a:ext cx="8245475"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cxnSp>
        <p:nvCxnSpPr>
          <p:cNvPr id="6" name="Straight Connector 5"/>
          <p:cNvCxnSpPr/>
          <p:nvPr/>
        </p:nvCxnSpPr>
        <p:spPr>
          <a:xfrm>
            <a:off x="444501" y="1187450"/>
            <a:ext cx="8239125" cy="0"/>
          </a:xfrm>
          <a:prstGeom prst="line">
            <a:avLst/>
          </a:prstGeom>
          <a:ln w="19050" cap="flat" cmpd="sng" algn="ctr">
            <a:solidFill>
              <a:srgbClr val="F78E1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8505827" y="6492879"/>
            <a:ext cx="638175" cy="365125"/>
          </a:xfrm>
          <a:prstGeom prst="rect">
            <a:avLst/>
          </a:prstGeom>
        </p:spPr>
        <p:txBody>
          <a:bodyPr anchor="b"/>
          <a:lstStyle>
            <a:lvl1pPr algn="r">
              <a:defRPr lang="en-GB" sz="750" b="0">
                <a:solidFill>
                  <a:schemeClr val="tx1"/>
                </a:solidFill>
                <a:latin typeface="+mn-lt"/>
                <a:ea typeface="+mn-ea"/>
                <a:cs typeface="+mn-cs"/>
              </a:defRPr>
            </a:lvl1pPr>
          </a:lstStyle>
          <a:p>
            <a:pPr fontAlgn="base">
              <a:spcBef>
                <a:spcPct val="0"/>
              </a:spcBef>
              <a:spcAft>
                <a:spcPct val="0"/>
              </a:spcAft>
              <a:defRPr/>
            </a:pPr>
            <a:fld id="{4E19FC94-9A0F-473E-B1E3-20F8233BDEF0}" type="slidenum">
              <a:rPr>
                <a:solidFill>
                  <a:prstClr val="black"/>
                </a:solidFill>
              </a:rPr>
              <a:pPr fontAlgn="base">
                <a:spcBef>
                  <a:spcPct val="0"/>
                </a:spcBef>
                <a:spcAft>
                  <a:spcPct val="0"/>
                </a:spcAft>
                <a:defRPr/>
              </a:pPr>
              <a:t>‹#›</a:t>
            </a:fld>
            <a:endParaRPr dirty="0">
              <a:solidFill>
                <a:prstClr val="black"/>
              </a:solidFill>
            </a:endParaRPr>
          </a:p>
        </p:txBody>
      </p:sp>
    </p:spTree>
    <p:extLst>
      <p:ext uri="{BB962C8B-B14F-4D97-AF65-F5344CB8AC3E}">
        <p14:creationId xmlns:p14="http://schemas.microsoft.com/office/powerpoint/2010/main" val="363881553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Lst>
  <p:transition/>
  <p:hf hdr="0" ftr="0" dt="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ea typeface="ＭＳ Ｐゴシック" pitchFamily="48" charset="-128"/>
        </a:defRPr>
      </a:lvl2pPr>
      <a:lvl3pPr algn="l" rtl="0" eaLnBrk="1" fontAlgn="base" hangingPunct="1">
        <a:spcBef>
          <a:spcPct val="0"/>
        </a:spcBef>
        <a:spcAft>
          <a:spcPct val="0"/>
        </a:spcAft>
        <a:defRPr sz="2100">
          <a:solidFill>
            <a:schemeClr val="tx2"/>
          </a:solidFill>
          <a:latin typeface="Arial" charset="0"/>
          <a:ea typeface="ＭＳ Ｐゴシック" pitchFamily="48" charset="-128"/>
        </a:defRPr>
      </a:lvl3pPr>
      <a:lvl4pPr algn="l" rtl="0" eaLnBrk="1" fontAlgn="base" hangingPunct="1">
        <a:spcBef>
          <a:spcPct val="0"/>
        </a:spcBef>
        <a:spcAft>
          <a:spcPct val="0"/>
        </a:spcAft>
        <a:defRPr sz="2100">
          <a:solidFill>
            <a:schemeClr val="tx2"/>
          </a:solidFill>
          <a:latin typeface="Arial" charset="0"/>
          <a:ea typeface="ＭＳ Ｐゴシック" pitchFamily="48" charset="-128"/>
        </a:defRPr>
      </a:lvl4pPr>
      <a:lvl5pPr algn="l" rtl="0" eaLnBrk="1" fontAlgn="base" hangingPunct="1">
        <a:spcBef>
          <a:spcPct val="0"/>
        </a:spcBef>
        <a:spcAft>
          <a:spcPct val="0"/>
        </a:spcAft>
        <a:defRPr sz="2100">
          <a:solidFill>
            <a:schemeClr val="tx2"/>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255985" indent="-255985" algn="l" rtl="0" eaLnBrk="1" fontAlgn="base" hangingPunct="1">
        <a:spcBef>
          <a:spcPct val="0"/>
        </a:spcBef>
        <a:spcAft>
          <a:spcPts val="450"/>
        </a:spcAft>
        <a:buClr>
          <a:schemeClr val="accent1"/>
        </a:buClr>
        <a:buFont typeface="Wingdings 2" pitchFamily="18" charset="2"/>
        <a:buChar char="¾"/>
        <a:defRPr sz="1500">
          <a:solidFill>
            <a:schemeClr val="tx1"/>
          </a:solidFill>
          <a:latin typeface="+mn-lt"/>
          <a:ea typeface="+mn-ea"/>
          <a:cs typeface="+mn-cs"/>
        </a:defRPr>
      </a:lvl1pPr>
      <a:lvl2pPr marL="265510" indent="-195263" algn="l" rtl="0" eaLnBrk="1" fontAlgn="base" hangingPunct="1">
        <a:spcBef>
          <a:spcPct val="0"/>
        </a:spcBef>
        <a:spcAft>
          <a:spcPts val="450"/>
        </a:spcAft>
        <a:buClr>
          <a:schemeClr val="accent1"/>
        </a:buClr>
        <a:buFont typeface="Lucida Grande"/>
        <a:buChar char="–"/>
        <a:defRPr>
          <a:solidFill>
            <a:schemeClr val="tx1"/>
          </a:solidFill>
          <a:latin typeface="+mn-lt"/>
          <a:ea typeface="+mn-ea"/>
        </a:defRPr>
      </a:lvl2pPr>
      <a:lvl3pPr marL="469106" indent="-202406" algn="l" rtl="0" eaLnBrk="1" fontAlgn="base" hangingPunct="1">
        <a:spcBef>
          <a:spcPct val="0"/>
        </a:spcBef>
        <a:spcAft>
          <a:spcPts val="450"/>
        </a:spcAft>
        <a:buClr>
          <a:schemeClr val="accent1"/>
        </a:buClr>
        <a:buFont typeface="Lucida Grande"/>
        <a:buChar char="–"/>
        <a:defRPr sz="1200">
          <a:solidFill>
            <a:schemeClr val="tx1"/>
          </a:solidFill>
          <a:latin typeface="+mn-lt"/>
          <a:ea typeface="+mn-ea"/>
        </a:defRPr>
      </a:lvl3pPr>
      <a:lvl4pPr marL="671513" indent="-201216" algn="l" rtl="0" eaLnBrk="1" fontAlgn="base" hangingPunct="1">
        <a:spcBef>
          <a:spcPct val="0"/>
        </a:spcBef>
        <a:spcAft>
          <a:spcPts val="450"/>
        </a:spcAft>
        <a:buClr>
          <a:schemeClr val="accent1"/>
        </a:buClr>
        <a:buFont typeface="Lucida Grande"/>
        <a:buChar char="–"/>
        <a:defRPr sz="1050">
          <a:solidFill>
            <a:schemeClr val="tx1"/>
          </a:solidFill>
          <a:latin typeface="+mn-lt"/>
          <a:ea typeface="+mn-ea"/>
        </a:defRPr>
      </a:lvl4pPr>
      <a:lvl5pPr marL="804863" indent="-132160" algn="l" rtl="0" eaLnBrk="1" fontAlgn="base" hangingPunct="1">
        <a:spcBef>
          <a:spcPct val="0"/>
        </a:spcBef>
        <a:spcAft>
          <a:spcPts val="450"/>
        </a:spcAft>
        <a:buClr>
          <a:schemeClr val="accent1"/>
        </a:buClr>
        <a:buFont typeface="Lucida Grande"/>
        <a:buChar char="–"/>
        <a:defRPr sz="900">
          <a:solidFill>
            <a:schemeClr val="tx1"/>
          </a:solidFill>
          <a:latin typeface="+mn-lt"/>
          <a:ea typeface="+mn-ea"/>
        </a:defRPr>
      </a:lvl5pPr>
      <a:lvl6pPr marL="1885762"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6pPr>
      <a:lvl7pPr marL="2228628"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7pPr>
      <a:lvl8pPr marL="2571494"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8pPr>
      <a:lvl9pPr marL="2914361"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9pPr>
    </p:bodyStyle>
    <p:otherStyle>
      <a:defPPr>
        <a:defRPr lang="en-US"/>
      </a:defPPr>
      <a:lvl1pPr marL="0" algn="l" defTabSz="685732" rtl="0" eaLnBrk="1" latinLnBrk="0" hangingPunct="1">
        <a:defRPr sz="1425" kern="1200">
          <a:solidFill>
            <a:schemeClr val="tx1"/>
          </a:solidFill>
          <a:latin typeface="+mn-lt"/>
          <a:ea typeface="+mn-ea"/>
          <a:cs typeface="+mn-cs"/>
        </a:defRPr>
      </a:lvl1pPr>
      <a:lvl2pPr marL="342866" algn="l" defTabSz="685732" rtl="0" eaLnBrk="1" latinLnBrk="0" hangingPunct="1">
        <a:defRPr sz="1425" kern="1200">
          <a:solidFill>
            <a:schemeClr val="tx1"/>
          </a:solidFill>
          <a:latin typeface="+mn-lt"/>
          <a:ea typeface="+mn-ea"/>
          <a:cs typeface="+mn-cs"/>
        </a:defRPr>
      </a:lvl2pPr>
      <a:lvl3pPr marL="685732" algn="l" defTabSz="685732" rtl="0" eaLnBrk="1" latinLnBrk="0" hangingPunct="1">
        <a:defRPr sz="1425" kern="1200">
          <a:solidFill>
            <a:schemeClr val="tx1"/>
          </a:solidFill>
          <a:latin typeface="+mn-lt"/>
          <a:ea typeface="+mn-ea"/>
          <a:cs typeface="+mn-cs"/>
        </a:defRPr>
      </a:lvl3pPr>
      <a:lvl4pPr marL="1028598" algn="l" defTabSz="685732" rtl="0" eaLnBrk="1" latinLnBrk="0" hangingPunct="1">
        <a:defRPr sz="1425" kern="1200">
          <a:solidFill>
            <a:schemeClr val="tx1"/>
          </a:solidFill>
          <a:latin typeface="+mn-lt"/>
          <a:ea typeface="+mn-ea"/>
          <a:cs typeface="+mn-cs"/>
        </a:defRPr>
      </a:lvl4pPr>
      <a:lvl5pPr marL="1371464" algn="l" defTabSz="685732" rtl="0" eaLnBrk="1" latinLnBrk="0" hangingPunct="1">
        <a:defRPr sz="1425" kern="1200">
          <a:solidFill>
            <a:schemeClr val="tx1"/>
          </a:solidFill>
          <a:latin typeface="+mn-lt"/>
          <a:ea typeface="+mn-ea"/>
          <a:cs typeface="+mn-cs"/>
        </a:defRPr>
      </a:lvl5pPr>
      <a:lvl6pPr marL="1714331" algn="l" defTabSz="685732" rtl="0" eaLnBrk="1" latinLnBrk="0" hangingPunct="1">
        <a:defRPr sz="1425" kern="1200">
          <a:solidFill>
            <a:schemeClr val="tx1"/>
          </a:solidFill>
          <a:latin typeface="+mn-lt"/>
          <a:ea typeface="+mn-ea"/>
          <a:cs typeface="+mn-cs"/>
        </a:defRPr>
      </a:lvl6pPr>
      <a:lvl7pPr marL="2057195" algn="l" defTabSz="685732" rtl="0" eaLnBrk="1" latinLnBrk="0" hangingPunct="1">
        <a:defRPr sz="1425" kern="1200">
          <a:solidFill>
            <a:schemeClr val="tx1"/>
          </a:solidFill>
          <a:latin typeface="+mn-lt"/>
          <a:ea typeface="+mn-ea"/>
          <a:cs typeface="+mn-cs"/>
        </a:defRPr>
      </a:lvl7pPr>
      <a:lvl8pPr marL="2400060" algn="l" defTabSz="685732" rtl="0" eaLnBrk="1" latinLnBrk="0" hangingPunct="1">
        <a:defRPr sz="1425" kern="1200">
          <a:solidFill>
            <a:schemeClr val="tx1"/>
          </a:solidFill>
          <a:latin typeface="+mn-lt"/>
          <a:ea typeface="+mn-ea"/>
          <a:cs typeface="+mn-cs"/>
        </a:defRPr>
      </a:lvl8pPr>
      <a:lvl9pPr marL="2742926" algn="l" defTabSz="685732"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p:pic>
      <p:pic>
        <p:nvPicPr>
          <p:cNvPr id="10" name="Picture Placeholder 9"/>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pic>
        <p:nvPicPr>
          <p:cNvPr id="11" name="Picture Placeholder 10"/>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pic>
        <p:nvPicPr>
          <p:cNvPr id="12" name="Picture Placeholder 11"/>
          <p:cNvPicPr>
            <a:picLocks noGrp="1" noChangeAspect="1"/>
          </p:cNvPicPr>
          <p:nvPr>
            <p:ph type="pic" sz="quarter" idx="12"/>
          </p:nvPr>
        </p:nvPicPr>
        <p:blipFill>
          <a:blip r:embed="rId6">
            <a:extLst>
              <a:ext uri="{28A0092B-C50C-407E-A947-70E740481C1C}">
                <a14:useLocalDpi xmlns:a14="http://schemas.microsoft.com/office/drawing/2010/main" val="0"/>
              </a:ext>
            </a:extLst>
          </a:blip>
          <a:srcRect/>
          <a:stretch>
            <a:fillRect/>
          </a:stretch>
        </p:blipFill>
        <p:spPr/>
      </p:pic>
      <p:sp>
        <p:nvSpPr>
          <p:cNvPr id="5" name="Subtitle 4"/>
          <p:cNvSpPr>
            <a:spLocks noGrp="1"/>
          </p:cNvSpPr>
          <p:nvPr>
            <p:ph type="body" sz="quarter" idx="16"/>
          </p:nvPr>
        </p:nvSpPr>
        <p:spPr/>
        <p:txBody>
          <a:bodyPr/>
          <a:lstStyle/>
          <a:p>
            <a:r>
              <a:rPr lang="en-US" dirty="0"/>
              <a:t>July, 2020</a:t>
            </a:r>
          </a:p>
        </p:txBody>
      </p:sp>
      <p:sp>
        <p:nvSpPr>
          <p:cNvPr id="4" name="Title 3"/>
          <p:cNvSpPr>
            <a:spLocks noGrp="1"/>
          </p:cNvSpPr>
          <p:nvPr>
            <p:ph type="title"/>
          </p:nvPr>
        </p:nvSpPr>
        <p:spPr>
          <a:xfrm>
            <a:off x="336330" y="913628"/>
            <a:ext cx="8239125" cy="523216"/>
          </a:xfrm>
        </p:spPr>
        <p:txBody>
          <a:bodyPr/>
          <a:lstStyle/>
          <a:p>
            <a:r>
              <a:rPr lang="en-US" dirty="0"/>
              <a:t>GBE CRIS Integration Design </a:t>
            </a:r>
            <a:endParaRPr lang="en-US" sz="2400" dirty="0">
              <a:solidFill>
                <a:srgbClr val="C00000"/>
              </a:solidFill>
            </a:endParaRPr>
          </a:p>
        </p:txBody>
      </p:sp>
    </p:spTree>
    <p:extLst>
      <p:ext uri="{BB962C8B-B14F-4D97-AF65-F5344CB8AC3E}">
        <p14:creationId xmlns:p14="http://schemas.microsoft.com/office/powerpoint/2010/main" val="39189476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2317C0-63F9-4DFC-8360-0DAF0904F2B6}"/>
              </a:ext>
            </a:extLst>
          </p:cNvPr>
          <p:cNvPicPr>
            <a:picLocks noGrp="1" noChangeAspect="1"/>
          </p:cNvPicPr>
          <p:nvPr>
            <p:ph idx="1"/>
          </p:nvPr>
        </p:nvPicPr>
        <p:blipFill>
          <a:blip r:embed="rId2"/>
          <a:stretch>
            <a:fillRect/>
          </a:stretch>
        </p:blipFill>
        <p:spPr>
          <a:xfrm>
            <a:off x="1081417" y="4115693"/>
            <a:ext cx="6863720" cy="2687056"/>
          </a:xfrm>
          <a:prstGeom prst="rect">
            <a:avLst/>
          </a:prstGeom>
        </p:spPr>
      </p:pic>
      <p:sp>
        <p:nvSpPr>
          <p:cNvPr id="5" name="Text Placeholder 4">
            <a:extLst>
              <a:ext uri="{FF2B5EF4-FFF2-40B4-BE49-F238E27FC236}">
                <a16:creationId xmlns:a16="http://schemas.microsoft.com/office/drawing/2014/main" id="{E900E185-3C1E-48A4-AAF9-3BE422859D67}"/>
              </a:ext>
            </a:extLst>
          </p:cNvPr>
          <p:cNvSpPr>
            <a:spLocks noGrp="1"/>
          </p:cNvSpPr>
          <p:nvPr>
            <p:ph type="body" sz="half" idx="2"/>
          </p:nvPr>
        </p:nvSpPr>
        <p:spPr>
          <a:xfrm>
            <a:off x="333692" y="1721832"/>
            <a:ext cx="3802080" cy="2321662"/>
          </a:xfrm>
        </p:spPr>
        <p:txBody>
          <a:bodyPr/>
          <a:lstStyle/>
          <a:p>
            <a:r>
              <a:rPr lang="en-US" sz="1800" kern="1200" dirty="0"/>
              <a:t>Pros</a:t>
            </a:r>
          </a:p>
          <a:p>
            <a:pPr marL="285750" indent="-285750">
              <a:buFont typeface="Arial" panose="020B0604020202020204" pitchFamily="34" charset="0"/>
              <a:buChar char="•"/>
            </a:pPr>
            <a:r>
              <a:rPr lang="en-US" sz="1200" kern="1200" dirty="0"/>
              <a:t>One less Queue manager to be configured</a:t>
            </a:r>
          </a:p>
          <a:p>
            <a:pPr marL="285750" indent="-285750">
              <a:buFont typeface="Arial" panose="020B0604020202020204" pitchFamily="34" charset="0"/>
              <a:buChar char="•"/>
            </a:pPr>
            <a:r>
              <a:rPr lang="en-US" sz="1200" kern="1200" dirty="0"/>
              <a:t>Bi-directional Pro - Since channel goes both ways, so only one channel needs to be created/configured vs a pair of channels for option #2</a:t>
            </a:r>
          </a:p>
          <a:p>
            <a:pPr marL="285750" indent="-285750">
              <a:buFont typeface="Arial" panose="020B0604020202020204" pitchFamily="34" charset="0"/>
              <a:buChar char="•"/>
            </a:pPr>
            <a:r>
              <a:rPr lang="en-US" sz="1200" kern="1200" dirty="0"/>
              <a:t>I</a:t>
            </a:r>
          </a:p>
        </p:txBody>
      </p:sp>
      <p:sp>
        <p:nvSpPr>
          <p:cNvPr id="2" name="Title 1"/>
          <p:cNvSpPr>
            <a:spLocks noGrp="1"/>
          </p:cNvSpPr>
          <p:nvPr>
            <p:ph type="title"/>
          </p:nvPr>
        </p:nvSpPr>
        <p:spPr/>
        <p:txBody>
          <a:bodyPr/>
          <a:lstStyle/>
          <a:p>
            <a:r>
              <a:rPr lang="en-US" sz="2000" dirty="0"/>
              <a:t>Option #1 – MQ Mainframe &lt;-&gt; </a:t>
            </a:r>
            <a:r>
              <a:rPr lang="en-US" sz="2000" dirty="0" err="1"/>
              <a:t>Mulesoft</a:t>
            </a:r>
            <a:r>
              <a:rPr lang="en-US" sz="2000" dirty="0"/>
              <a:t> MQ Adapter</a:t>
            </a:r>
          </a:p>
        </p:txBody>
      </p:sp>
      <p:sp>
        <p:nvSpPr>
          <p:cNvPr id="4" name="Slide Number Placeholder 3"/>
          <p:cNvSpPr>
            <a:spLocks noGrp="1"/>
          </p:cNvSpPr>
          <p:nvPr>
            <p:ph type="sldNum" sz="quarter" idx="10"/>
          </p:nvPr>
        </p:nvSpPr>
        <p:spPr/>
        <p:txBody>
          <a:bodyPr/>
          <a:lstStyle/>
          <a:p>
            <a:pPr>
              <a:defRPr/>
            </a:pPr>
            <a:fld id="{D3546463-9BB8-453B-9F3B-839C6EB66597}" type="slidenum">
              <a:rPr lang="en-US" smtClean="0">
                <a:solidFill>
                  <a:prstClr val="black"/>
                </a:solidFill>
              </a:rPr>
              <a:pPr>
                <a:defRPr/>
              </a:pPr>
              <a:t>10</a:t>
            </a:fld>
            <a:endParaRPr lang="en-US" dirty="0">
              <a:solidFill>
                <a:prstClr val="black"/>
              </a:solidFill>
            </a:endParaRPr>
          </a:p>
        </p:txBody>
      </p:sp>
      <p:graphicFrame>
        <p:nvGraphicFramePr>
          <p:cNvPr id="9" name="Chart 8">
            <a:extLst>
              <a:ext uri="{FF2B5EF4-FFF2-40B4-BE49-F238E27FC236}">
                <a16:creationId xmlns:a16="http://schemas.microsoft.com/office/drawing/2014/main" id="{DD834845-5FDA-411C-A84F-9DDCE0262C28}"/>
              </a:ext>
            </a:extLst>
          </p:cNvPr>
          <p:cNvGraphicFramePr>
            <a:graphicFrameLocks/>
          </p:cNvGraphicFramePr>
          <p:nvPr/>
        </p:nvGraphicFramePr>
        <p:xfrm>
          <a:off x="2555985" y="5634163"/>
          <a:ext cx="4601535" cy="268393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9969F890-D72D-4E86-AEA8-3468064996B7}"/>
              </a:ext>
            </a:extLst>
          </p:cNvPr>
          <p:cNvSpPr txBox="1"/>
          <p:nvPr/>
        </p:nvSpPr>
        <p:spPr>
          <a:xfrm>
            <a:off x="4261607" y="1694576"/>
            <a:ext cx="4085439" cy="3742050"/>
          </a:xfrm>
          <a:prstGeom prst="rect">
            <a:avLst/>
          </a:prstGeom>
          <a:noFill/>
        </p:spPr>
        <p:txBody>
          <a:bodyPr wrap="square" rtlCol="0">
            <a:spAutoFit/>
          </a:bodyPr>
          <a:lstStyle/>
          <a:p>
            <a:r>
              <a:rPr lang="en-US" sz="1400" dirty="0"/>
              <a:t>Cons </a:t>
            </a:r>
          </a:p>
          <a:p>
            <a:pPr marL="285750" indent="-285750" fontAlgn="base">
              <a:spcBef>
                <a:spcPct val="0"/>
              </a:spcBef>
              <a:spcAft>
                <a:spcPts val="450"/>
              </a:spcAft>
              <a:buClr>
                <a:schemeClr val="accent1"/>
              </a:buClr>
              <a:buFont typeface="Arial" panose="020B0604020202020204" pitchFamily="34" charset="0"/>
              <a:buChar char="•"/>
            </a:pPr>
            <a:r>
              <a:rPr lang="en-US" sz="1050" dirty="0"/>
              <a:t>Guaranteed delivery will need to be built outside of MQ (Definitely in Mule, and possibly in CRIS as well)</a:t>
            </a:r>
          </a:p>
          <a:p>
            <a:pPr marL="285750" indent="-285750" fontAlgn="base">
              <a:spcBef>
                <a:spcPct val="0"/>
              </a:spcBef>
              <a:spcAft>
                <a:spcPts val="450"/>
              </a:spcAft>
              <a:buClr>
                <a:schemeClr val="accent1"/>
              </a:buClr>
              <a:buFont typeface="Arial" panose="020B0604020202020204" pitchFamily="34" charset="0"/>
              <a:buChar char="•"/>
            </a:pPr>
            <a:r>
              <a:rPr lang="en-US" sz="1050" dirty="0"/>
              <a:t>More changes in CRIS to replace CIS-Fusion configuration with Mule's new implementation (MQ configuration changes and CRIS internal rule and policy changes, plus any unknown changes)</a:t>
            </a:r>
          </a:p>
          <a:p>
            <a:pPr marL="285750" indent="-285750" fontAlgn="base">
              <a:spcBef>
                <a:spcPct val="0"/>
              </a:spcBef>
              <a:spcAft>
                <a:spcPts val="450"/>
              </a:spcAft>
              <a:buClr>
                <a:schemeClr val="accent1"/>
              </a:buClr>
              <a:buFont typeface="Arial" panose="020B0604020202020204" pitchFamily="34" charset="0"/>
              <a:buChar char="•"/>
            </a:pPr>
            <a:r>
              <a:rPr lang="en-US" sz="1050" dirty="0"/>
              <a:t>B-directional Con- If the channel goes down, messages will be lost vs if channels go down for option #2, messages will be preserved in the transmit queue and messages will be transmitted once the channels are running again. –</a:t>
            </a:r>
            <a:r>
              <a:rPr lang="en-US" sz="1050" dirty="0">
                <a:solidFill>
                  <a:srgbClr val="FF0000"/>
                </a:solidFill>
              </a:rPr>
              <a:t> Why msg will be lost in option1?</a:t>
            </a:r>
          </a:p>
          <a:p>
            <a:pPr marL="285750" indent="-285750" fontAlgn="base">
              <a:spcBef>
                <a:spcPct val="0"/>
              </a:spcBef>
              <a:spcAft>
                <a:spcPts val="450"/>
              </a:spcAft>
              <a:buClr>
                <a:schemeClr val="accent1"/>
              </a:buClr>
              <a:buFont typeface="Arial" panose="020B0604020202020204" pitchFamily="34" charset="0"/>
              <a:buChar char="•"/>
            </a:pPr>
            <a:r>
              <a:rPr lang="en-US" sz="1050" dirty="0"/>
              <a:t>Potential performance impact/Unknowns – </a:t>
            </a:r>
            <a:r>
              <a:rPr lang="en-US" sz="1050" dirty="0">
                <a:solidFill>
                  <a:srgbClr val="FF0000"/>
                </a:solidFill>
              </a:rPr>
              <a:t>Performance will in-fact be improved because of reduced Q set</a:t>
            </a:r>
          </a:p>
          <a:p>
            <a:pPr marL="285750" indent="-285750">
              <a:buFont typeface="Arial" panose="020B0604020202020204" pitchFamily="34" charset="0"/>
              <a:buChar char="•"/>
            </a:pPr>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08458338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2317C0-63F9-4DFC-8360-0DAF0904F2B6}"/>
              </a:ext>
            </a:extLst>
          </p:cNvPr>
          <p:cNvPicPr>
            <a:picLocks noGrp="1" noChangeAspect="1"/>
          </p:cNvPicPr>
          <p:nvPr>
            <p:ph idx="1"/>
          </p:nvPr>
        </p:nvPicPr>
        <p:blipFill>
          <a:blip r:embed="rId2"/>
          <a:stretch>
            <a:fillRect/>
          </a:stretch>
        </p:blipFill>
        <p:spPr>
          <a:xfrm>
            <a:off x="7355657" y="6571976"/>
            <a:ext cx="932665" cy="365126"/>
          </a:xfrm>
          <a:prstGeom prst="rect">
            <a:avLst/>
          </a:prstGeom>
        </p:spPr>
      </p:pic>
      <p:sp>
        <p:nvSpPr>
          <p:cNvPr id="5" name="Text Placeholder 4">
            <a:extLst>
              <a:ext uri="{FF2B5EF4-FFF2-40B4-BE49-F238E27FC236}">
                <a16:creationId xmlns:a16="http://schemas.microsoft.com/office/drawing/2014/main" id="{E900E185-3C1E-48A4-AAF9-3BE422859D67}"/>
              </a:ext>
            </a:extLst>
          </p:cNvPr>
          <p:cNvSpPr>
            <a:spLocks noGrp="1"/>
          </p:cNvSpPr>
          <p:nvPr>
            <p:ph type="body" sz="half" idx="2"/>
          </p:nvPr>
        </p:nvSpPr>
        <p:spPr>
          <a:xfrm>
            <a:off x="333692" y="1694576"/>
            <a:ext cx="3802080" cy="2348918"/>
          </a:xfrm>
        </p:spPr>
        <p:txBody>
          <a:bodyPr>
            <a:normAutofit/>
          </a:bodyPr>
          <a:lstStyle/>
          <a:p>
            <a:r>
              <a:rPr lang="en-US" sz="1800" kern="1200" dirty="0"/>
              <a:t>Pros</a:t>
            </a:r>
          </a:p>
          <a:p>
            <a:pPr marL="285750" indent="-285750">
              <a:buFont typeface="Arial" panose="020B0604020202020204" pitchFamily="34" charset="0"/>
              <a:buChar char="•"/>
            </a:pPr>
            <a:r>
              <a:rPr lang="en-US" dirty="0"/>
              <a:t>Proven methodology at National Grid</a:t>
            </a:r>
          </a:p>
          <a:p>
            <a:pPr marL="285750" indent="-285750">
              <a:buFont typeface="Arial" panose="020B0604020202020204" pitchFamily="34" charset="0"/>
              <a:buChar char="•"/>
            </a:pPr>
            <a:r>
              <a:rPr lang="en-US" dirty="0"/>
              <a:t>Guaranteed delivery is handled by MQ</a:t>
            </a:r>
          </a:p>
          <a:p>
            <a:pPr marL="285750" indent="-285750">
              <a:buFont typeface="Arial" panose="020B0604020202020204" pitchFamily="34" charset="0"/>
              <a:buChar char="•"/>
            </a:pPr>
            <a:r>
              <a:rPr lang="en-US" dirty="0"/>
              <a:t>Uni-directional</a:t>
            </a:r>
          </a:p>
          <a:p>
            <a:pPr marL="285750" indent="-285750">
              <a:buFont typeface="Arial" panose="020B0604020202020204" pitchFamily="34" charset="0"/>
              <a:buChar char="•"/>
            </a:pPr>
            <a:r>
              <a:rPr lang="en-US" dirty="0"/>
              <a:t>Minimal changes in CRIS to replace CIS-Fusion configuration with Mule's new implementation</a:t>
            </a:r>
          </a:p>
          <a:p>
            <a:pPr marL="285750" indent="-285750">
              <a:buFont typeface="Arial" panose="020B0604020202020204" pitchFamily="34" charset="0"/>
              <a:buChar char="•"/>
            </a:pPr>
            <a:endParaRPr lang="en-US" sz="1200" kern="1200" dirty="0"/>
          </a:p>
        </p:txBody>
      </p:sp>
      <p:sp>
        <p:nvSpPr>
          <p:cNvPr id="2" name="Title 1"/>
          <p:cNvSpPr>
            <a:spLocks noGrp="1"/>
          </p:cNvSpPr>
          <p:nvPr>
            <p:ph type="title"/>
          </p:nvPr>
        </p:nvSpPr>
        <p:spPr/>
        <p:txBody>
          <a:bodyPr/>
          <a:lstStyle/>
          <a:p>
            <a:r>
              <a:rPr lang="en-US" sz="2000" dirty="0"/>
              <a:t>Option #2 – MQ Mainframe &lt;-&gt; MQ Distributed Instance</a:t>
            </a:r>
          </a:p>
        </p:txBody>
      </p:sp>
      <p:sp>
        <p:nvSpPr>
          <p:cNvPr id="4" name="Slide Number Placeholder 3"/>
          <p:cNvSpPr>
            <a:spLocks noGrp="1"/>
          </p:cNvSpPr>
          <p:nvPr>
            <p:ph type="sldNum" sz="quarter" idx="10"/>
          </p:nvPr>
        </p:nvSpPr>
        <p:spPr/>
        <p:txBody>
          <a:bodyPr/>
          <a:lstStyle/>
          <a:p>
            <a:pPr>
              <a:defRPr/>
            </a:pPr>
            <a:fld id="{D3546463-9BB8-453B-9F3B-839C6EB66597}" type="slidenum">
              <a:rPr lang="en-US" smtClean="0">
                <a:solidFill>
                  <a:prstClr val="black"/>
                </a:solidFill>
              </a:rPr>
              <a:pPr>
                <a:defRPr/>
              </a:pPr>
              <a:t>11</a:t>
            </a:fld>
            <a:endParaRPr lang="en-US" dirty="0">
              <a:solidFill>
                <a:prstClr val="black"/>
              </a:solidFill>
            </a:endParaRPr>
          </a:p>
        </p:txBody>
      </p:sp>
      <p:graphicFrame>
        <p:nvGraphicFramePr>
          <p:cNvPr id="9" name="Chart 8">
            <a:extLst>
              <a:ext uri="{FF2B5EF4-FFF2-40B4-BE49-F238E27FC236}">
                <a16:creationId xmlns:a16="http://schemas.microsoft.com/office/drawing/2014/main" id="{DD834845-5FDA-411C-A84F-9DDCE0262C28}"/>
              </a:ext>
            </a:extLst>
          </p:cNvPr>
          <p:cNvGraphicFramePr>
            <a:graphicFrameLocks/>
          </p:cNvGraphicFramePr>
          <p:nvPr/>
        </p:nvGraphicFramePr>
        <p:xfrm>
          <a:off x="2555985" y="5634163"/>
          <a:ext cx="4601535" cy="268393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9969F890-D72D-4E86-AEA8-3468064996B7}"/>
              </a:ext>
            </a:extLst>
          </p:cNvPr>
          <p:cNvSpPr txBox="1"/>
          <p:nvPr/>
        </p:nvSpPr>
        <p:spPr>
          <a:xfrm>
            <a:off x="4261607" y="1694576"/>
            <a:ext cx="4085439" cy="2593018"/>
          </a:xfrm>
          <a:prstGeom prst="rect">
            <a:avLst/>
          </a:prstGeom>
          <a:noFill/>
        </p:spPr>
        <p:txBody>
          <a:bodyPr wrap="square" rtlCol="0">
            <a:spAutoFit/>
          </a:bodyPr>
          <a:lstStyle/>
          <a:p>
            <a:r>
              <a:rPr lang="en-US" dirty="0"/>
              <a:t>Cons </a:t>
            </a:r>
          </a:p>
          <a:p>
            <a:pPr marL="285750" indent="-285750" fontAlgn="base">
              <a:spcBef>
                <a:spcPct val="0"/>
              </a:spcBef>
              <a:spcAft>
                <a:spcPts val="450"/>
              </a:spcAft>
              <a:buClr>
                <a:schemeClr val="accent1"/>
              </a:buClr>
              <a:buFont typeface="Arial" panose="020B0604020202020204" pitchFamily="34" charset="0"/>
              <a:buChar char="•"/>
            </a:pPr>
            <a:r>
              <a:rPr lang="en-US" sz="1500" dirty="0"/>
              <a:t>None known at this time</a:t>
            </a:r>
          </a:p>
          <a:p>
            <a:pPr marL="285750" indent="-285750" fontAlgn="base">
              <a:spcBef>
                <a:spcPct val="0"/>
              </a:spcBef>
              <a:spcAft>
                <a:spcPts val="450"/>
              </a:spcAft>
              <a:buClr>
                <a:schemeClr val="accent1"/>
              </a:buClr>
              <a:buFont typeface="Arial" panose="020B0604020202020204" pitchFamily="34" charset="0"/>
              <a:buChar char="•"/>
            </a:pPr>
            <a:r>
              <a:rPr lang="en-US" sz="1500" dirty="0">
                <a:solidFill>
                  <a:srgbClr val="FF0000"/>
                </a:solidFill>
              </a:rPr>
              <a:t>Additional layer of Qs – increased maintenance, performance impact </a:t>
            </a:r>
          </a:p>
          <a:p>
            <a:pPr marL="285750" indent="-285750" fontAlgn="base">
              <a:spcBef>
                <a:spcPct val="0"/>
              </a:spcBef>
              <a:spcAft>
                <a:spcPts val="450"/>
              </a:spcAft>
              <a:buClr>
                <a:schemeClr val="accent1"/>
              </a:buClr>
              <a:buFont typeface="Arial" panose="020B0604020202020204" pitchFamily="34" charset="0"/>
              <a:buChar char="•"/>
            </a:pPr>
            <a:endParaRPr lang="en-US" sz="1500"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DCD00C56-427B-435E-8F4F-1BE0EDA02483}"/>
              </a:ext>
            </a:extLst>
          </p:cNvPr>
          <p:cNvPicPr>
            <a:picLocks noChangeAspect="1"/>
          </p:cNvPicPr>
          <p:nvPr/>
        </p:nvPicPr>
        <p:blipFill>
          <a:blip r:embed="rId4"/>
          <a:stretch>
            <a:fillRect/>
          </a:stretch>
        </p:blipFill>
        <p:spPr>
          <a:xfrm>
            <a:off x="659736" y="3890337"/>
            <a:ext cx="7436086" cy="2546174"/>
          </a:xfrm>
          <a:prstGeom prst="rect">
            <a:avLst/>
          </a:prstGeom>
        </p:spPr>
      </p:pic>
    </p:spTree>
    <p:extLst>
      <p:ext uri="{BB962C8B-B14F-4D97-AF65-F5344CB8AC3E}">
        <p14:creationId xmlns:p14="http://schemas.microsoft.com/office/powerpoint/2010/main" val="11513912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Ask</a:t>
            </a:r>
          </a:p>
        </p:txBody>
      </p:sp>
      <p:sp>
        <p:nvSpPr>
          <p:cNvPr id="4" name="Slide Number Placeholder 3"/>
          <p:cNvSpPr>
            <a:spLocks noGrp="1"/>
          </p:cNvSpPr>
          <p:nvPr>
            <p:ph type="sldNum" sz="quarter" idx="10"/>
          </p:nvPr>
        </p:nvSpPr>
        <p:spPr>
          <a:xfrm>
            <a:off x="8505826" y="6279517"/>
            <a:ext cx="638175" cy="365125"/>
          </a:xfrm>
        </p:spPr>
        <p:txBody>
          <a:bodyPr/>
          <a:lstStyle/>
          <a:p>
            <a:pPr>
              <a:defRPr/>
            </a:pPr>
            <a:fld id="{D3546463-9BB8-453B-9F3B-839C6EB66597}" type="slidenum">
              <a:rPr lang="en-US" smtClean="0">
                <a:solidFill>
                  <a:prstClr val="black"/>
                </a:solidFill>
              </a:rPr>
              <a:pPr>
                <a:defRPr/>
              </a:pPr>
              <a:t>2</a:t>
            </a:fld>
            <a:endParaRPr lang="en-US" dirty="0">
              <a:solidFill>
                <a:prstClr val="black"/>
              </a:solidFill>
            </a:endParaRPr>
          </a:p>
        </p:txBody>
      </p:sp>
      <p:sp>
        <p:nvSpPr>
          <p:cNvPr id="12" name="Rectangle 11">
            <a:extLst>
              <a:ext uri="{FF2B5EF4-FFF2-40B4-BE49-F238E27FC236}">
                <a16:creationId xmlns:a16="http://schemas.microsoft.com/office/drawing/2014/main" id="{AD11EBCD-C4A9-4297-A0D5-9BE63395B84B}"/>
              </a:ext>
            </a:extLst>
          </p:cNvPr>
          <p:cNvSpPr/>
          <p:nvPr/>
        </p:nvSpPr>
        <p:spPr>
          <a:xfrm>
            <a:off x="331914" y="1346120"/>
            <a:ext cx="8464298" cy="4555093"/>
          </a:xfrm>
          <a:prstGeom prst="rect">
            <a:avLst/>
          </a:prstGeom>
        </p:spPr>
        <p:txBody>
          <a:bodyPr wrap="square">
            <a:spAutoFit/>
          </a:bodyPr>
          <a:lstStyle/>
          <a:p>
            <a:r>
              <a:rPr lang="en-US" sz="1400" b="1" dirty="0"/>
              <a:t>Overview:</a:t>
            </a:r>
            <a:endParaRPr lang="en-US" sz="1400" dirty="0"/>
          </a:p>
          <a:p>
            <a:pPr marL="171450" indent="-171450">
              <a:buFont typeface="Arial" panose="020B0604020202020204" pitchFamily="34" charset="0"/>
              <a:buChar char="•"/>
            </a:pPr>
            <a:r>
              <a:rPr lang="en-US" sz="1400" dirty="0"/>
              <a:t>GBE &lt;-&gt; CRIS Solution scope made use of both </a:t>
            </a:r>
            <a:r>
              <a:rPr lang="en-US" sz="1400" dirty="0" err="1"/>
              <a:t>Mulesoft</a:t>
            </a:r>
            <a:r>
              <a:rPr lang="en-US" sz="1400" dirty="0"/>
              <a:t> and Oracle Fusion in the Integration</a:t>
            </a:r>
          </a:p>
          <a:p>
            <a:pPr marL="171450" indent="-171450">
              <a:buFont typeface="Arial" panose="020B0604020202020204" pitchFamily="34" charset="0"/>
              <a:buChar char="•"/>
            </a:pPr>
            <a:r>
              <a:rPr lang="en-US" sz="1400" dirty="0"/>
              <a:t>Going Forward MuleSoft will be the Middleware - Oracle Fusion can not be used.</a:t>
            </a:r>
          </a:p>
          <a:p>
            <a:pPr marL="171450" indent="-171450">
              <a:buFont typeface="Arial" panose="020B0604020202020204" pitchFamily="34" charset="0"/>
              <a:buChar char="•"/>
            </a:pPr>
            <a:r>
              <a:rPr lang="en-US" sz="1400" dirty="0"/>
              <a:t>The Completed GBE&lt;-&gt;CRIS Proof of Concept Integration Solution tested MS/Fusion combination, and Not </a:t>
            </a:r>
            <a:r>
              <a:rPr lang="en-US" sz="1400" dirty="0" err="1"/>
              <a:t>Mulesoft</a:t>
            </a:r>
            <a:r>
              <a:rPr lang="en-US" sz="1400" dirty="0"/>
              <a:t> Only solution</a:t>
            </a:r>
          </a:p>
          <a:p>
            <a:pPr marL="171450" indent="-171450">
              <a:buFont typeface="Arial" panose="020B0604020202020204" pitchFamily="34" charset="0"/>
              <a:buChar char="•"/>
            </a:pPr>
            <a:endParaRPr lang="en-US" sz="1400" dirty="0"/>
          </a:p>
          <a:p>
            <a:pPr lvl="0"/>
            <a:r>
              <a:rPr lang="en-US" sz="1400" b="1" dirty="0"/>
              <a:t>Why:</a:t>
            </a:r>
          </a:p>
          <a:p>
            <a:pPr marL="171450" lvl="0" indent="-171450">
              <a:buFont typeface="Arial" panose="020B0604020202020204" pitchFamily="34" charset="0"/>
              <a:buChar char="•"/>
            </a:pPr>
            <a:r>
              <a:rPr lang="en-US" sz="1400" dirty="0"/>
              <a:t>NG Architectural Decision and Direction</a:t>
            </a:r>
          </a:p>
          <a:p>
            <a:pPr marL="628650" lvl="1" indent="-171450">
              <a:buSzPts val="800"/>
              <a:buFont typeface="Arial" panose="020B0604020202020204" pitchFamily="34" charset="0"/>
              <a:buChar char="•"/>
            </a:pPr>
            <a:r>
              <a:rPr lang="en-US" sz="1400" dirty="0"/>
              <a:t>Do Not use Oracle Fusion in any go forward designs/solutions</a:t>
            </a:r>
          </a:p>
          <a:p>
            <a:pPr marL="628650" lvl="1" indent="-171450">
              <a:buSzPts val="800"/>
              <a:buFont typeface="Arial" panose="020B0604020202020204" pitchFamily="34" charset="0"/>
              <a:buChar char="•"/>
            </a:pPr>
            <a:endParaRPr lang="en-US" sz="1400" dirty="0"/>
          </a:p>
          <a:p>
            <a:pPr lvl="0"/>
            <a:r>
              <a:rPr lang="en-US" sz="1400" b="1" dirty="0"/>
              <a:t>How:</a:t>
            </a:r>
          </a:p>
          <a:p>
            <a:pPr marL="171450" indent="-171450">
              <a:buFont typeface="Arial" panose="020B0604020202020204" pitchFamily="34" charset="0"/>
              <a:buChar char="•"/>
            </a:pPr>
            <a:r>
              <a:rPr lang="en-US" sz="1400" dirty="0"/>
              <a:t>Follow the slides</a:t>
            </a:r>
          </a:p>
          <a:p>
            <a:pPr marL="628650" lvl="1" indent="-171450">
              <a:buFont typeface="Arial" panose="020B0604020202020204" pitchFamily="34" charset="0"/>
              <a:buChar char="•"/>
            </a:pPr>
            <a:endParaRPr lang="en-US" sz="1400" dirty="0"/>
          </a:p>
          <a:p>
            <a:pPr lvl="0"/>
            <a:r>
              <a:rPr lang="en-US" sz="1400" b="1" dirty="0"/>
              <a:t>Expectations:</a:t>
            </a:r>
          </a:p>
          <a:p>
            <a:pPr marL="171450" lvl="0" indent="-171450">
              <a:buFont typeface="Arial" panose="020B0604020202020204" pitchFamily="34" charset="0"/>
              <a:buChar char="•"/>
            </a:pPr>
            <a:r>
              <a:rPr lang="en-US" sz="1400" dirty="0"/>
              <a:t>Have GBE working group Recommend a Solution that adheres to NG Architecture Guidelines</a:t>
            </a:r>
          </a:p>
          <a:p>
            <a:pPr marL="171450" lvl="0" indent="-171450">
              <a:buFont typeface="Arial" panose="020B0604020202020204" pitchFamily="34" charset="0"/>
              <a:buChar char="•"/>
            </a:pPr>
            <a:endParaRPr lang="en-US" sz="1400" dirty="0"/>
          </a:p>
          <a:p>
            <a:pPr lvl="0"/>
            <a:r>
              <a:rPr lang="en-US" sz="1400" b="1" dirty="0"/>
              <a:t>Questions:</a:t>
            </a:r>
          </a:p>
          <a:p>
            <a:pPr marL="171450" lvl="0" indent="-171450">
              <a:buFont typeface="Arial" panose="020B0604020202020204" pitchFamily="34" charset="0"/>
              <a:buChar char="•"/>
            </a:pPr>
            <a:r>
              <a:rPr lang="en-US" sz="1400" dirty="0"/>
              <a:t>How to ensure guaranteed delivery</a:t>
            </a:r>
          </a:p>
          <a:p>
            <a:pPr marL="171450" lvl="0" indent="-171450">
              <a:buFont typeface="Arial" panose="020B0604020202020204" pitchFamily="34" charset="0"/>
              <a:buChar char="•"/>
            </a:pPr>
            <a:endParaRPr lang="en-US" sz="1400" dirty="0"/>
          </a:p>
          <a:p>
            <a:pPr marL="171450" lvl="0" indent="-171450">
              <a:buFont typeface="Arial" panose="020B0604020202020204" pitchFamily="34" charset="0"/>
              <a:buChar char="•"/>
            </a:pPr>
            <a:endParaRPr lang="en-US" sz="1400" dirty="0"/>
          </a:p>
          <a:p>
            <a:pPr marL="628650" lvl="1" indent="-171450">
              <a:buFont typeface="Arial" panose="020B0604020202020204" pitchFamily="34" charset="0"/>
              <a:buChar char="•"/>
            </a:pPr>
            <a:endParaRPr lang="en-US" sz="1000" dirty="0"/>
          </a:p>
        </p:txBody>
      </p:sp>
    </p:spTree>
    <p:extLst>
      <p:ext uri="{BB962C8B-B14F-4D97-AF65-F5344CB8AC3E}">
        <p14:creationId xmlns:p14="http://schemas.microsoft.com/office/powerpoint/2010/main" val="20488757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1" y="675349"/>
            <a:ext cx="8239125" cy="523216"/>
          </a:xfrm>
        </p:spPr>
        <p:txBody>
          <a:bodyPr/>
          <a:lstStyle/>
          <a:p>
            <a:r>
              <a:rPr lang="en-US" dirty="0"/>
              <a:t>Scenario1: Synchronous, Inbound to CRIS</a:t>
            </a:r>
          </a:p>
        </p:txBody>
      </p:sp>
      <p:sp>
        <p:nvSpPr>
          <p:cNvPr id="4" name="Slide Number Placeholder 3"/>
          <p:cNvSpPr>
            <a:spLocks noGrp="1"/>
          </p:cNvSpPr>
          <p:nvPr>
            <p:ph type="sldNum" sz="quarter" idx="10"/>
          </p:nvPr>
        </p:nvSpPr>
        <p:spPr>
          <a:xfrm>
            <a:off x="8505826" y="6279517"/>
            <a:ext cx="638175" cy="365125"/>
          </a:xfrm>
        </p:spPr>
        <p:txBody>
          <a:bodyPr/>
          <a:lstStyle/>
          <a:p>
            <a:pPr>
              <a:defRPr/>
            </a:pPr>
            <a:fld id="{D3546463-9BB8-453B-9F3B-839C6EB66597}" type="slidenum">
              <a:rPr lang="en-US" smtClean="0">
                <a:solidFill>
                  <a:prstClr val="black"/>
                </a:solidFill>
              </a:rPr>
              <a:pPr>
                <a:defRPr/>
              </a:pPr>
              <a:t>3</a:t>
            </a:fld>
            <a:endParaRPr lang="en-US" dirty="0">
              <a:solidFill>
                <a:prstClr val="black"/>
              </a:solidFill>
            </a:endParaRPr>
          </a:p>
        </p:txBody>
      </p:sp>
      <p:sp>
        <p:nvSpPr>
          <p:cNvPr id="8" name="TextBox 7">
            <a:extLst>
              <a:ext uri="{FF2B5EF4-FFF2-40B4-BE49-F238E27FC236}">
                <a16:creationId xmlns:a16="http://schemas.microsoft.com/office/drawing/2014/main" id="{1DB7C77E-35FD-954D-878A-2FB4D2EE7C9C}"/>
              </a:ext>
            </a:extLst>
          </p:cNvPr>
          <p:cNvSpPr txBox="1"/>
          <p:nvPr/>
        </p:nvSpPr>
        <p:spPr>
          <a:xfrm>
            <a:off x="1474646" y="4964159"/>
            <a:ext cx="1116011" cy="261610"/>
          </a:xfrm>
          <a:prstGeom prst="rect">
            <a:avLst/>
          </a:prstGeom>
          <a:noFill/>
        </p:spPr>
        <p:txBody>
          <a:bodyPr wrap="none" rtlCol="0">
            <a:spAutoFit/>
          </a:bodyPr>
          <a:lstStyle/>
          <a:p>
            <a:r>
              <a:rPr lang="en-US" sz="1100" b="1" dirty="0"/>
              <a:t>Failure Points</a:t>
            </a:r>
          </a:p>
        </p:txBody>
      </p:sp>
      <p:sp>
        <p:nvSpPr>
          <p:cNvPr id="9" name="TextBox 8">
            <a:extLst>
              <a:ext uri="{FF2B5EF4-FFF2-40B4-BE49-F238E27FC236}">
                <a16:creationId xmlns:a16="http://schemas.microsoft.com/office/drawing/2014/main" id="{D295D223-9AE4-A149-BAAC-9686F8D1BB21}"/>
              </a:ext>
            </a:extLst>
          </p:cNvPr>
          <p:cNvSpPr txBox="1"/>
          <p:nvPr/>
        </p:nvSpPr>
        <p:spPr>
          <a:xfrm>
            <a:off x="4932745" y="4964159"/>
            <a:ext cx="1031051" cy="261610"/>
          </a:xfrm>
          <a:prstGeom prst="rect">
            <a:avLst/>
          </a:prstGeom>
          <a:noFill/>
        </p:spPr>
        <p:txBody>
          <a:bodyPr wrap="none" rtlCol="0">
            <a:spAutoFit/>
          </a:bodyPr>
          <a:lstStyle/>
          <a:p>
            <a:r>
              <a:rPr lang="en-US" sz="1100" b="1" dirty="0"/>
              <a:t>Remediation</a:t>
            </a:r>
          </a:p>
        </p:txBody>
      </p:sp>
      <p:cxnSp>
        <p:nvCxnSpPr>
          <p:cNvPr id="10" name="Straight Connector 9">
            <a:extLst>
              <a:ext uri="{FF2B5EF4-FFF2-40B4-BE49-F238E27FC236}">
                <a16:creationId xmlns:a16="http://schemas.microsoft.com/office/drawing/2014/main" id="{D6A0F7EE-4075-E045-8E35-BFD4C8CA839D}"/>
              </a:ext>
            </a:extLst>
          </p:cNvPr>
          <p:cNvCxnSpPr/>
          <p:nvPr/>
        </p:nvCxnSpPr>
        <p:spPr bwMode="auto">
          <a:xfrm>
            <a:off x="1271236" y="5329941"/>
            <a:ext cx="71479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0">
            <a:extLst>
              <a:ext uri="{FF2B5EF4-FFF2-40B4-BE49-F238E27FC236}">
                <a16:creationId xmlns:a16="http://schemas.microsoft.com/office/drawing/2014/main" id="{70F864CC-5A77-6548-8719-6234D31C3C68}"/>
              </a:ext>
            </a:extLst>
          </p:cNvPr>
          <p:cNvGrpSpPr/>
          <p:nvPr/>
        </p:nvGrpSpPr>
        <p:grpSpPr>
          <a:xfrm>
            <a:off x="1487341" y="5531593"/>
            <a:ext cx="219932" cy="169277"/>
            <a:chOff x="1569633" y="5653667"/>
            <a:chExt cx="219932" cy="169277"/>
          </a:xfrm>
        </p:grpSpPr>
        <p:sp>
          <p:nvSpPr>
            <p:cNvPr id="12" name="Oval 11">
              <a:extLst>
                <a:ext uri="{FF2B5EF4-FFF2-40B4-BE49-F238E27FC236}">
                  <a16:creationId xmlns:a16="http://schemas.microsoft.com/office/drawing/2014/main" id="{A3463E9A-B5E7-B144-9165-3F2F23621995}"/>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13" name="TextBox 12">
              <a:extLst>
                <a:ext uri="{FF2B5EF4-FFF2-40B4-BE49-F238E27FC236}">
                  <a16:creationId xmlns:a16="http://schemas.microsoft.com/office/drawing/2014/main" id="{563102FA-1CF8-494B-AFFA-E7BECAB61FDB}"/>
                </a:ext>
              </a:extLst>
            </p:cNvPr>
            <p:cNvSpPr txBox="1"/>
            <p:nvPr/>
          </p:nvSpPr>
          <p:spPr>
            <a:xfrm>
              <a:off x="1569633" y="5653667"/>
              <a:ext cx="219932" cy="169277"/>
            </a:xfrm>
            <a:prstGeom prst="rect">
              <a:avLst/>
            </a:prstGeom>
            <a:noFill/>
          </p:spPr>
          <p:txBody>
            <a:bodyPr wrap="none" rtlCol="0">
              <a:spAutoFit/>
            </a:bodyPr>
            <a:lstStyle/>
            <a:p>
              <a:r>
                <a:rPr lang="en-US" sz="500" dirty="0"/>
                <a:t>1</a:t>
              </a:r>
            </a:p>
          </p:txBody>
        </p:sp>
      </p:grpSp>
      <p:grpSp>
        <p:nvGrpSpPr>
          <p:cNvPr id="14" name="Group 13">
            <a:extLst>
              <a:ext uri="{FF2B5EF4-FFF2-40B4-BE49-F238E27FC236}">
                <a16:creationId xmlns:a16="http://schemas.microsoft.com/office/drawing/2014/main" id="{527382A4-07A9-9B4D-B720-FC554F764CDA}"/>
              </a:ext>
            </a:extLst>
          </p:cNvPr>
          <p:cNvGrpSpPr/>
          <p:nvPr/>
        </p:nvGrpSpPr>
        <p:grpSpPr>
          <a:xfrm>
            <a:off x="1734946" y="5531592"/>
            <a:ext cx="219932" cy="169277"/>
            <a:chOff x="1569633" y="5653667"/>
            <a:chExt cx="219932" cy="169277"/>
          </a:xfrm>
        </p:grpSpPr>
        <p:sp>
          <p:nvSpPr>
            <p:cNvPr id="15" name="Oval 14">
              <a:extLst>
                <a:ext uri="{FF2B5EF4-FFF2-40B4-BE49-F238E27FC236}">
                  <a16:creationId xmlns:a16="http://schemas.microsoft.com/office/drawing/2014/main" id="{4B5D85B8-A81B-704F-BC73-CDA8EE7478B3}"/>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16" name="TextBox 15">
              <a:extLst>
                <a:ext uri="{FF2B5EF4-FFF2-40B4-BE49-F238E27FC236}">
                  <a16:creationId xmlns:a16="http://schemas.microsoft.com/office/drawing/2014/main" id="{EAEE5357-80C8-4648-9F74-C511267E875A}"/>
                </a:ext>
              </a:extLst>
            </p:cNvPr>
            <p:cNvSpPr txBox="1"/>
            <p:nvPr/>
          </p:nvSpPr>
          <p:spPr>
            <a:xfrm>
              <a:off x="1569633" y="5653667"/>
              <a:ext cx="219932" cy="169277"/>
            </a:xfrm>
            <a:prstGeom prst="rect">
              <a:avLst/>
            </a:prstGeom>
            <a:noFill/>
          </p:spPr>
          <p:txBody>
            <a:bodyPr wrap="none" rtlCol="0">
              <a:spAutoFit/>
            </a:bodyPr>
            <a:lstStyle/>
            <a:p>
              <a:r>
                <a:rPr lang="en-US" sz="500" dirty="0"/>
                <a:t>2</a:t>
              </a:r>
            </a:p>
          </p:txBody>
        </p:sp>
      </p:grpSp>
      <p:grpSp>
        <p:nvGrpSpPr>
          <p:cNvPr id="17" name="Group 16">
            <a:extLst>
              <a:ext uri="{FF2B5EF4-FFF2-40B4-BE49-F238E27FC236}">
                <a16:creationId xmlns:a16="http://schemas.microsoft.com/office/drawing/2014/main" id="{D4F0E78B-433E-074F-9FE2-3DE0EE998853}"/>
              </a:ext>
            </a:extLst>
          </p:cNvPr>
          <p:cNvGrpSpPr/>
          <p:nvPr/>
        </p:nvGrpSpPr>
        <p:grpSpPr>
          <a:xfrm>
            <a:off x="2010223" y="5531592"/>
            <a:ext cx="219932" cy="169277"/>
            <a:chOff x="1569633" y="5653667"/>
            <a:chExt cx="219932" cy="169277"/>
          </a:xfrm>
        </p:grpSpPr>
        <p:sp>
          <p:nvSpPr>
            <p:cNvPr id="18" name="Oval 17">
              <a:extLst>
                <a:ext uri="{FF2B5EF4-FFF2-40B4-BE49-F238E27FC236}">
                  <a16:creationId xmlns:a16="http://schemas.microsoft.com/office/drawing/2014/main" id="{9439C649-0FA3-B849-A824-CFF4CE5AAF9F}"/>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19" name="TextBox 18">
              <a:extLst>
                <a:ext uri="{FF2B5EF4-FFF2-40B4-BE49-F238E27FC236}">
                  <a16:creationId xmlns:a16="http://schemas.microsoft.com/office/drawing/2014/main" id="{17DC613A-7473-4349-AC27-E83EACF77BFD}"/>
                </a:ext>
              </a:extLst>
            </p:cNvPr>
            <p:cNvSpPr txBox="1"/>
            <p:nvPr/>
          </p:nvSpPr>
          <p:spPr>
            <a:xfrm>
              <a:off x="1569633" y="5653667"/>
              <a:ext cx="219932" cy="169277"/>
            </a:xfrm>
            <a:prstGeom prst="rect">
              <a:avLst/>
            </a:prstGeom>
            <a:noFill/>
          </p:spPr>
          <p:txBody>
            <a:bodyPr wrap="none" rtlCol="0">
              <a:spAutoFit/>
            </a:bodyPr>
            <a:lstStyle/>
            <a:p>
              <a:r>
                <a:rPr lang="en-US" sz="500" dirty="0"/>
                <a:t>3</a:t>
              </a:r>
            </a:p>
          </p:txBody>
        </p:sp>
      </p:grpSp>
      <p:sp>
        <p:nvSpPr>
          <p:cNvPr id="23" name="TextBox 22">
            <a:extLst>
              <a:ext uri="{FF2B5EF4-FFF2-40B4-BE49-F238E27FC236}">
                <a16:creationId xmlns:a16="http://schemas.microsoft.com/office/drawing/2014/main" id="{677361F7-18C3-4246-ABDA-9681D6DE37E5}"/>
              </a:ext>
            </a:extLst>
          </p:cNvPr>
          <p:cNvSpPr txBox="1"/>
          <p:nvPr/>
        </p:nvSpPr>
        <p:spPr>
          <a:xfrm>
            <a:off x="3268041" y="5408480"/>
            <a:ext cx="4983861"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a:t>Error response to user. No message storage &amp; reprocessing. End user will re-initiate the request</a:t>
            </a:r>
          </a:p>
        </p:txBody>
      </p:sp>
      <p:pic>
        <p:nvPicPr>
          <p:cNvPr id="6146" name="Picture 2">
            <a:extLst>
              <a:ext uri="{FF2B5EF4-FFF2-40B4-BE49-F238E27FC236}">
                <a16:creationId xmlns:a16="http://schemas.microsoft.com/office/drawing/2014/main" id="{986288EB-5DC9-9B44-96E4-B32AA58E1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83" y="1367745"/>
            <a:ext cx="6958361" cy="342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818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1" y="675349"/>
            <a:ext cx="8239125" cy="523216"/>
          </a:xfrm>
        </p:spPr>
        <p:txBody>
          <a:bodyPr/>
          <a:lstStyle/>
          <a:p>
            <a:r>
              <a:rPr lang="en-US" dirty="0"/>
              <a:t>Scenario2: Asynchronous, Inbound to CRIS</a:t>
            </a:r>
          </a:p>
        </p:txBody>
      </p:sp>
      <p:sp>
        <p:nvSpPr>
          <p:cNvPr id="8" name="TextBox 7">
            <a:extLst>
              <a:ext uri="{FF2B5EF4-FFF2-40B4-BE49-F238E27FC236}">
                <a16:creationId xmlns:a16="http://schemas.microsoft.com/office/drawing/2014/main" id="{B086117B-5289-8246-931C-629DC7F8074A}"/>
              </a:ext>
            </a:extLst>
          </p:cNvPr>
          <p:cNvSpPr txBox="1"/>
          <p:nvPr/>
        </p:nvSpPr>
        <p:spPr>
          <a:xfrm>
            <a:off x="1474646" y="4695443"/>
            <a:ext cx="1116011" cy="261610"/>
          </a:xfrm>
          <a:prstGeom prst="rect">
            <a:avLst/>
          </a:prstGeom>
          <a:noFill/>
        </p:spPr>
        <p:txBody>
          <a:bodyPr wrap="none" rtlCol="0">
            <a:spAutoFit/>
          </a:bodyPr>
          <a:lstStyle/>
          <a:p>
            <a:r>
              <a:rPr lang="en-US" sz="1100" b="1" dirty="0"/>
              <a:t>Failure Points</a:t>
            </a:r>
          </a:p>
        </p:txBody>
      </p:sp>
      <p:sp>
        <p:nvSpPr>
          <p:cNvPr id="30" name="TextBox 29">
            <a:extLst>
              <a:ext uri="{FF2B5EF4-FFF2-40B4-BE49-F238E27FC236}">
                <a16:creationId xmlns:a16="http://schemas.microsoft.com/office/drawing/2014/main" id="{2A0409DC-4908-B447-A89C-ECDA6B892EAF}"/>
              </a:ext>
            </a:extLst>
          </p:cNvPr>
          <p:cNvSpPr txBox="1"/>
          <p:nvPr/>
        </p:nvSpPr>
        <p:spPr>
          <a:xfrm>
            <a:off x="4932745" y="4695443"/>
            <a:ext cx="1031051" cy="261610"/>
          </a:xfrm>
          <a:prstGeom prst="rect">
            <a:avLst/>
          </a:prstGeom>
          <a:noFill/>
        </p:spPr>
        <p:txBody>
          <a:bodyPr wrap="none" rtlCol="0">
            <a:spAutoFit/>
          </a:bodyPr>
          <a:lstStyle/>
          <a:p>
            <a:r>
              <a:rPr lang="en-US" sz="1100" b="1" dirty="0"/>
              <a:t>Remediation</a:t>
            </a:r>
          </a:p>
        </p:txBody>
      </p:sp>
      <p:cxnSp>
        <p:nvCxnSpPr>
          <p:cNvPr id="14" name="Straight Connector 13">
            <a:extLst>
              <a:ext uri="{FF2B5EF4-FFF2-40B4-BE49-F238E27FC236}">
                <a16:creationId xmlns:a16="http://schemas.microsoft.com/office/drawing/2014/main" id="{A717F5F3-1D28-F34A-BAAE-B337074D6981}"/>
              </a:ext>
            </a:extLst>
          </p:cNvPr>
          <p:cNvCxnSpPr/>
          <p:nvPr/>
        </p:nvCxnSpPr>
        <p:spPr bwMode="auto">
          <a:xfrm>
            <a:off x="1271236" y="5061225"/>
            <a:ext cx="71479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 name="Group 32">
            <a:extLst>
              <a:ext uri="{FF2B5EF4-FFF2-40B4-BE49-F238E27FC236}">
                <a16:creationId xmlns:a16="http://schemas.microsoft.com/office/drawing/2014/main" id="{FC22035F-3413-6D40-95E2-CF86081A2A03}"/>
              </a:ext>
            </a:extLst>
          </p:cNvPr>
          <p:cNvGrpSpPr/>
          <p:nvPr/>
        </p:nvGrpSpPr>
        <p:grpSpPr>
          <a:xfrm>
            <a:off x="1922685" y="5216668"/>
            <a:ext cx="219932" cy="169277"/>
            <a:chOff x="1569633" y="5653667"/>
            <a:chExt cx="219932" cy="169277"/>
          </a:xfrm>
        </p:grpSpPr>
        <p:sp>
          <p:nvSpPr>
            <p:cNvPr id="20" name="Oval 19">
              <a:extLst>
                <a:ext uri="{FF2B5EF4-FFF2-40B4-BE49-F238E27FC236}">
                  <a16:creationId xmlns:a16="http://schemas.microsoft.com/office/drawing/2014/main" id="{4D0C7C7A-965D-2147-AB90-0FEDD2A97B09}"/>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32" name="TextBox 31">
              <a:extLst>
                <a:ext uri="{FF2B5EF4-FFF2-40B4-BE49-F238E27FC236}">
                  <a16:creationId xmlns:a16="http://schemas.microsoft.com/office/drawing/2014/main" id="{71954E35-ED90-2A41-AB1B-2940DBF2BFF4}"/>
                </a:ext>
              </a:extLst>
            </p:cNvPr>
            <p:cNvSpPr txBox="1"/>
            <p:nvPr/>
          </p:nvSpPr>
          <p:spPr>
            <a:xfrm>
              <a:off x="1569633" y="5653667"/>
              <a:ext cx="219932" cy="169277"/>
            </a:xfrm>
            <a:prstGeom prst="rect">
              <a:avLst/>
            </a:prstGeom>
            <a:noFill/>
          </p:spPr>
          <p:txBody>
            <a:bodyPr wrap="none" rtlCol="0">
              <a:spAutoFit/>
            </a:bodyPr>
            <a:lstStyle/>
            <a:p>
              <a:r>
                <a:rPr lang="en-US" sz="500" dirty="0"/>
                <a:t>1</a:t>
              </a:r>
            </a:p>
          </p:txBody>
        </p:sp>
      </p:grpSp>
      <p:grpSp>
        <p:nvGrpSpPr>
          <p:cNvPr id="39" name="Group 38">
            <a:extLst>
              <a:ext uri="{FF2B5EF4-FFF2-40B4-BE49-F238E27FC236}">
                <a16:creationId xmlns:a16="http://schemas.microsoft.com/office/drawing/2014/main" id="{68568C9C-1BE7-F84A-BCAD-BDC94F8A5158}"/>
              </a:ext>
            </a:extLst>
          </p:cNvPr>
          <p:cNvGrpSpPr/>
          <p:nvPr/>
        </p:nvGrpSpPr>
        <p:grpSpPr>
          <a:xfrm>
            <a:off x="1922685" y="5503290"/>
            <a:ext cx="219932" cy="169277"/>
            <a:chOff x="1569633" y="5653667"/>
            <a:chExt cx="219932" cy="169277"/>
          </a:xfrm>
        </p:grpSpPr>
        <p:sp>
          <p:nvSpPr>
            <p:cNvPr id="40" name="Oval 39">
              <a:extLst>
                <a:ext uri="{FF2B5EF4-FFF2-40B4-BE49-F238E27FC236}">
                  <a16:creationId xmlns:a16="http://schemas.microsoft.com/office/drawing/2014/main" id="{0C663797-785F-A842-8807-AD11DE0F3844}"/>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41" name="TextBox 40">
              <a:extLst>
                <a:ext uri="{FF2B5EF4-FFF2-40B4-BE49-F238E27FC236}">
                  <a16:creationId xmlns:a16="http://schemas.microsoft.com/office/drawing/2014/main" id="{AEC99A7B-BA82-874D-84C9-BFF83836EB06}"/>
                </a:ext>
              </a:extLst>
            </p:cNvPr>
            <p:cNvSpPr txBox="1"/>
            <p:nvPr/>
          </p:nvSpPr>
          <p:spPr>
            <a:xfrm>
              <a:off x="1569633" y="5653667"/>
              <a:ext cx="219932" cy="169277"/>
            </a:xfrm>
            <a:prstGeom prst="rect">
              <a:avLst/>
            </a:prstGeom>
            <a:noFill/>
          </p:spPr>
          <p:txBody>
            <a:bodyPr wrap="none" rtlCol="0">
              <a:spAutoFit/>
            </a:bodyPr>
            <a:lstStyle/>
            <a:p>
              <a:r>
                <a:rPr lang="en-US" sz="500" dirty="0"/>
                <a:t>2</a:t>
              </a:r>
            </a:p>
          </p:txBody>
        </p:sp>
      </p:grpSp>
      <p:grpSp>
        <p:nvGrpSpPr>
          <p:cNvPr id="42" name="Group 41">
            <a:extLst>
              <a:ext uri="{FF2B5EF4-FFF2-40B4-BE49-F238E27FC236}">
                <a16:creationId xmlns:a16="http://schemas.microsoft.com/office/drawing/2014/main" id="{7058FEA5-EEAD-784B-9C40-49AB1A674154}"/>
              </a:ext>
            </a:extLst>
          </p:cNvPr>
          <p:cNvGrpSpPr/>
          <p:nvPr/>
        </p:nvGrpSpPr>
        <p:grpSpPr>
          <a:xfrm>
            <a:off x="1927209" y="5814490"/>
            <a:ext cx="219932" cy="169277"/>
            <a:chOff x="1569633" y="5653667"/>
            <a:chExt cx="219932" cy="169277"/>
          </a:xfrm>
        </p:grpSpPr>
        <p:sp>
          <p:nvSpPr>
            <p:cNvPr id="43" name="Oval 42">
              <a:extLst>
                <a:ext uri="{FF2B5EF4-FFF2-40B4-BE49-F238E27FC236}">
                  <a16:creationId xmlns:a16="http://schemas.microsoft.com/office/drawing/2014/main" id="{0759A781-6E52-7E45-99C9-6A210B232602}"/>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44" name="TextBox 43">
              <a:extLst>
                <a:ext uri="{FF2B5EF4-FFF2-40B4-BE49-F238E27FC236}">
                  <a16:creationId xmlns:a16="http://schemas.microsoft.com/office/drawing/2014/main" id="{4A983471-95C1-8642-A47A-28C47C2B3793}"/>
                </a:ext>
              </a:extLst>
            </p:cNvPr>
            <p:cNvSpPr txBox="1"/>
            <p:nvPr/>
          </p:nvSpPr>
          <p:spPr>
            <a:xfrm>
              <a:off x="1569633" y="5653667"/>
              <a:ext cx="219932" cy="169277"/>
            </a:xfrm>
            <a:prstGeom prst="rect">
              <a:avLst/>
            </a:prstGeom>
            <a:noFill/>
          </p:spPr>
          <p:txBody>
            <a:bodyPr wrap="none" rtlCol="0">
              <a:spAutoFit/>
            </a:bodyPr>
            <a:lstStyle/>
            <a:p>
              <a:r>
                <a:rPr lang="en-US" sz="500" dirty="0"/>
                <a:t>3</a:t>
              </a:r>
            </a:p>
          </p:txBody>
        </p:sp>
      </p:grpSp>
      <p:grpSp>
        <p:nvGrpSpPr>
          <p:cNvPr id="45" name="Group 44">
            <a:extLst>
              <a:ext uri="{FF2B5EF4-FFF2-40B4-BE49-F238E27FC236}">
                <a16:creationId xmlns:a16="http://schemas.microsoft.com/office/drawing/2014/main" id="{54EBFE3D-16F2-F24E-81DC-2CE92F0A3569}"/>
              </a:ext>
            </a:extLst>
          </p:cNvPr>
          <p:cNvGrpSpPr/>
          <p:nvPr/>
        </p:nvGrpSpPr>
        <p:grpSpPr>
          <a:xfrm>
            <a:off x="1922685" y="6312142"/>
            <a:ext cx="219932" cy="169277"/>
            <a:chOff x="1569633" y="5653667"/>
            <a:chExt cx="219932" cy="169277"/>
          </a:xfrm>
        </p:grpSpPr>
        <p:sp>
          <p:nvSpPr>
            <p:cNvPr id="46" name="Oval 45">
              <a:extLst>
                <a:ext uri="{FF2B5EF4-FFF2-40B4-BE49-F238E27FC236}">
                  <a16:creationId xmlns:a16="http://schemas.microsoft.com/office/drawing/2014/main" id="{2DE976E2-A426-5045-8E97-BC4937F779A3}"/>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47" name="TextBox 46">
              <a:extLst>
                <a:ext uri="{FF2B5EF4-FFF2-40B4-BE49-F238E27FC236}">
                  <a16:creationId xmlns:a16="http://schemas.microsoft.com/office/drawing/2014/main" id="{C90F07EB-723F-8142-8C90-2055418FC58D}"/>
                </a:ext>
              </a:extLst>
            </p:cNvPr>
            <p:cNvSpPr txBox="1"/>
            <p:nvPr/>
          </p:nvSpPr>
          <p:spPr>
            <a:xfrm>
              <a:off x="1569633" y="5653667"/>
              <a:ext cx="219932" cy="169277"/>
            </a:xfrm>
            <a:prstGeom prst="rect">
              <a:avLst/>
            </a:prstGeom>
            <a:noFill/>
          </p:spPr>
          <p:txBody>
            <a:bodyPr wrap="none" rtlCol="0">
              <a:spAutoFit/>
            </a:bodyPr>
            <a:lstStyle/>
            <a:p>
              <a:r>
                <a:rPr lang="en-US" sz="500" dirty="0"/>
                <a:t>4</a:t>
              </a:r>
            </a:p>
          </p:txBody>
        </p:sp>
      </p:grpSp>
      <p:sp>
        <p:nvSpPr>
          <p:cNvPr id="34" name="TextBox 33">
            <a:extLst>
              <a:ext uri="{FF2B5EF4-FFF2-40B4-BE49-F238E27FC236}">
                <a16:creationId xmlns:a16="http://schemas.microsoft.com/office/drawing/2014/main" id="{8CA46B54-C4E1-5147-B074-1D86145C3E63}"/>
              </a:ext>
            </a:extLst>
          </p:cNvPr>
          <p:cNvSpPr txBox="1"/>
          <p:nvPr/>
        </p:nvSpPr>
        <p:spPr>
          <a:xfrm>
            <a:off x="2915700" y="5159767"/>
            <a:ext cx="1723549" cy="253916"/>
          </a:xfrm>
          <a:prstGeom prst="rect">
            <a:avLst/>
          </a:prstGeom>
          <a:noFill/>
        </p:spPr>
        <p:txBody>
          <a:bodyPr wrap="none" rtlCol="0">
            <a:spAutoFit/>
          </a:bodyPr>
          <a:lstStyle/>
          <a:p>
            <a:pPr marL="285750" indent="-285750">
              <a:buFont typeface="Arial" panose="020B0604020202020204" pitchFamily="34" charset="0"/>
              <a:buChar char="•"/>
            </a:pPr>
            <a:r>
              <a:rPr lang="en-US" sz="1050" dirty="0"/>
              <a:t>Message stays in SF</a:t>
            </a:r>
          </a:p>
        </p:txBody>
      </p:sp>
      <p:sp>
        <p:nvSpPr>
          <p:cNvPr id="21" name="TextBox 20">
            <a:extLst>
              <a:ext uri="{FF2B5EF4-FFF2-40B4-BE49-F238E27FC236}">
                <a16:creationId xmlns:a16="http://schemas.microsoft.com/office/drawing/2014/main" id="{D66088C1-06A0-344A-950B-95FA9F1FF826}"/>
              </a:ext>
            </a:extLst>
          </p:cNvPr>
          <p:cNvSpPr txBox="1"/>
          <p:nvPr/>
        </p:nvSpPr>
        <p:spPr>
          <a:xfrm>
            <a:off x="2904028" y="5418873"/>
            <a:ext cx="5598744"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err="1"/>
              <a:t>CloudHub</a:t>
            </a:r>
            <a:r>
              <a:rPr lang="en-US" sz="1050" dirty="0"/>
              <a:t> &amp; SF get 5xx error code. Message stays in SF for first 72 hours. Post 72 hours message persisted in </a:t>
            </a:r>
            <a:r>
              <a:rPr lang="en-US" sz="1050" dirty="0" err="1"/>
              <a:t>Anypoint</a:t>
            </a:r>
            <a:r>
              <a:rPr lang="en-US" sz="1050" dirty="0"/>
              <a:t> MQ</a:t>
            </a:r>
          </a:p>
        </p:txBody>
      </p:sp>
      <p:sp>
        <p:nvSpPr>
          <p:cNvPr id="22" name="TextBox 21">
            <a:extLst>
              <a:ext uri="{FF2B5EF4-FFF2-40B4-BE49-F238E27FC236}">
                <a16:creationId xmlns:a16="http://schemas.microsoft.com/office/drawing/2014/main" id="{0BE95C46-BE6B-F541-A6D1-8C9F2D080E59}"/>
              </a:ext>
            </a:extLst>
          </p:cNvPr>
          <p:cNvSpPr txBox="1"/>
          <p:nvPr/>
        </p:nvSpPr>
        <p:spPr>
          <a:xfrm>
            <a:off x="2915700" y="5814490"/>
            <a:ext cx="5598744"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a:t>Mule semi trusted, </a:t>
            </a:r>
            <a:r>
              <a:rPr lang="en-US" sz="1050" dirty="0" err="1"/>
              <a:t>CloudHub</a:t>
            </a:r>
            <a:r>
              <a:rPr lang="en-US" sz="1050" dirty="0"/>
              <a:t> &amp; SF get 5xx error code. Message stays in SF for first 72 hours. Post 72 hours message persisted in </a:t>
            </a:r>
            <a:r>
              <a:rPr lang="en-US" sz="1050" dirty="0" err="1"/>
              <a:t>Anypoint</a:t>
            </a:r>
            <a:r>
              <a:rPr lang="en-US" sz="1050" dirty="0"/>
              <a:t> MQ</a:t>
            </a:r>
          </a:p>
        </p:txBody>
      </p:sp>
      <p:sp>
        <p:nvSpPr>
          <p:cNvPr id="23" name="TextBox 22">
            <a:extLst>
              <a:ext uri="{FF2B5EF4-FFF2-40B4-BE49-F238E27FC236}">
                <a16:creationId xmlns:a16="http://schemas.microsoft.com/office/drawing/2014/main" id="{844FD4B1-D304-6246-8F62-E3CC98877182}"/>
              </a:ext>
            </a:extLst>
          </p:cNvPr>
          <p:cNvSpPr txBox="1"/>
          <p:nvPr/>
        </p:nvSpPr>
        <p:spPr>
          <a:xfrm>
            <a:off x="2915700" y="6258139"/>
            <a:ext cx="5598744" cy="415498"/>
          </a:xfrm>
          <a:prstGeom prst="rect">
            <a:avLst/>
          </a:prstGeom>
          <a:noFill/>
        </p:spPr>
        <p:txBody>
          <a:bodyPr wrap="square" rtlCol="0">
            <a:spAutoFit/>
          </a:bodyPr>
          <a:lstStyle/>
          <a:p>
            <a:pPr marL="285750" indent="-285750">
              <a:buFont typeface="Arial" panose="020B0604020202020204" pitchFamily="34" charset="0"/>
              <a:buChar char="•"/>
            </a:pPr>
            <a:r>
              <a:rPr lang="en-US" sz="1050" dirty="0"/>
              <a:t>Mule trusted, semi-trusted, </a:t>
            </a:r>
            <a:r>
              <a:rPr lang="en-US" sz="1050" dirty="0" err="1"/>
              <a:t>CloudHub</a:t>
            </a:r>
            <a:r>
              <a:rPr lang="en-US" sz="1050" dirty="0"/>
              <a:t> &amp; SF get 5xx error code. Message stays in SF for first 72 hours. Post 72 hours message persisted in </a:t>
            </a:r>
            <a:r>
              <a:rPr lang="en-US" sz="1050" dirty="0" err="1"/>
              <a:t>Anypoint</a:t>
            </a:r>
            <a:r>
              <a:rPr lang="en-US" sz="1050" dirty="0"/>
              <a:t> MQ</a:t>
            </a:r>
          </a:p>
        </p:txBody>
      </p:sp>
      <p:pic>
        <p:nvPicPr>
          <p:cNvPr id="5122" name="Picture 2">
            <a:extLst>
              <a:ext uri="{FF2B5EF4-FFF2-40B4-BE49-F238E27FC236}">
                <a16:creationId xmlns:a16="http://schemas.microsoft.com/office/drawing/2014/main" id="{5131351B-83AF-DC44-8C11-535536572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423" y="1303645"/>
            <a:ext cx="6646127" cy="327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185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1" y="675349"/>
            <a:ext cx="8239125" cy="523216"/>
          </a:xfrm>
        </p:spPr>
        <p:txBody>
          <a:bodyPr/>
          <a:lstStyle/>
          <a:p>
            <a:r>
              <a:rPr lang="en-US" dirty="0"/>
              <a:t>Scenario3: Asynchronous, Outbound from CRIS</a:t>
            </a:r>
          </a:p>
        </p:txBody>
      </p:sp>
      <p:sp>
        <p:nvSpPr>
          <p:cNvPr id="30" name="TextBox 7">
            <a:extLst>
              <a:ext uri="{FF2B5EF4-FFF2-40B4-BE49-F238E27FC236}">
                <a16:creationId xmlns:a16="http://schemas.microsoft.com/office/drawing/2014/main" id="{1DB7C77E-35FD-954D-878A-2FB4D2EE7C9C}"/>
              </a:ext>
            </a:extLst>
          </p:cNvPr>
          <p:cNvSpPr txBox="1"/>
          <p:nvPr/>
        </p:nvSpPr>
        <p:spPr>
          <a:xfrm>
            <a:off x="1218096" y="4545141"/>
            <a:ext cx="1116011"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Failure Points</a:t>
            </a:r>
          </a:p>
        </p:txBody>
      </p:sp>
      <p:sp>
        <p:nvSpPr>
          <p:cNvPr id="32" name="TextBox 8">
            <a:extLst>
              <a:ext uri="{FF2B5EF4-FFF2-40B4-BE49-F238E27FC236}">
                <a16:creationId xmlns:a16="http://schemas.microsoft.com/office/drawing/2014/main" id="{D295D223-9AE4-A149-BAAC-9686F8D1BB21}"/>
              </a:ext>
            </a:extLst>
          </p:cNvPr>
          <p:cNvSpPr txBox="1"/>
          <p:nvPr/>
        </p:nvSpPr>
        <p:spPr>
          <a:xfrm>
            <a:off x="4676195" y="4545141"/>
            <a:ext cx="1031051"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Remediation</a:t>
            </a:r>
          </a:p>
        </p:txBody>
      </p:sp>
      <p:cxnSp>
        <p:nvCxnSpPr>
          <p:cNvPr id="33" name="Straight Connector 32">
            <a:extLst>
              <a:ext uri="{FF2B5EF4-FFF2-40B4-BE49-F238E27FC236}">
                <a16:creationId xmlns:a16="http://schemas.microsoft.com/office/drawing/2014/main" id="{D6A0F7EE-4075-E045-8E35-BFD4C8CA839D}"/>
              </a:ext>
            </a:extLst>
          </p:cNvPr>
          <p:cNvCxnSpPr/>
          <p:nvPr/>
        </p:nvCxnSpPr>
        <p:spPr bwMode="auto">
          <a:xfrm>
            <a:off x="1014686" y="4910923"/>
            <a:ext cx="71479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4" name="Group 33">
            <a:extLst>
              <a:ext uri="{FF2B5EF4-FFF2-40B4-BE49-F238E27FC236}">
                <a16:creationId xmlns:a16="http://schemas.microsoft.com/office/drawing/2014/main" id="{70F864CC-5A77-6548-8719-6234D31C3C68}"/>
              </a:ext>
            </a:extLst>
          </p:cNvPr>
          <p:cNvGrpSpPr/>
          <p:nvPr/>
        </p:nvGrpSpPr>
        <p:grpSpPr>
          <a:xfrm>
            <a:off x="1775466" y="5066406"/>
            <a:ext cx="219932" cy="169277"/>
            <a:chOff x="1569633" y="5653667"/>
            <a:chExt cx="219932" cy="169277"/>
          </a:xfrm>
        </p:grpSpPr>
        <p:sp>
          <p:nvSpPr>
            <p:cNvPr id="42" name="Oval 41">
              <a:extLst>
                <a:ext uri="{FF2B5EF4-FFF2-40B4-BE49-F238E27FC236}">
                  <a16:creationId xmlns:a16="http://schemas.microsoft.com/office/drawing/2014/main" id="{A3463E9A-B5E7-B144-9165-3F2F23621995}"/>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43" name="TextBox 12">
              <a:extLst>
                <a:ext uri="{FF2B5EF4-FFF2-40B4-BE49-F238E27FC236}">
                  <a16:creationId xmlns:a16="http://schemas.microsoft.com/office/drawing/2014/main" id="{563102FA-1CF8-494B-AFFA-E7BECAB61FDB}"/>
                </a:ext>
              </a:extLst>
            </p:cNvPr>
            <p:cNvSpPr txBox="1"/>
            <p:nvPr/>
          </p:nvSpPr>
          <p:spPr>
            <a:xfrm>
              <a:off x="1569633" y="5653667"/>
              <a:ext cx="219932" cy="1692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 dirty="0"/>
                <a:t>1</a:t>
              </a:r>
            </a:p>
          </p:txBody>
        </p:sp>
      </p:grpSp>
      <p:grpSp>
        <p:nvGrpSpPr>
          <p:cNvPr id="35" name="Group 34">
            <a:extLst>
              <a:ext uri="{FF2B5EF4-FFF2-40B4-BE49-F238E27FC236}">
                <a16:creationId xmlns:a16="http://schemas.microsoft.com/office/drawing/2014/main" id="{527382A4-07A9-9B4D-B720-FC554F764CDA}"/>
              </a:ext>
            </a:extLst>
          </p:cNvPr>
          <p:cNvGrpSpPr/>
          <p:nvPr/>
        </p:nvGrpSpPr>
        <p:grpSpPr>
          <a:xfrm>
            <a:off x="1775466" y="5281852"/>
            <a:ext cx="219932" cy="169277"/>
            <a:chOff x="1569633" y="5653667"/>
            <a:chExt cx="219932" cy="169277"/>
          </a:xfrm>
        </p:grpSpPr>
        <p:sp>
          <p:nvSpPr>
            <p:cNvPr id="40" name="Oval 39">
              <a:extLst>
                <a:ext uri="{FF2B5EF4-FFF2-40B4-BE49-F238E27FC236}">
                  <a16:creationId xmlns:a16="http://schemas.microsoft.com/office/drawing/2014/main" id="{4B5D85B8-A81B-704F-BC73-CDA8EE7478B3}"/>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41" name="TextBox 15">
              <a:extLst>
                <a:ext uri="{FF2B5EF4-FFF2-40B4-BE49-F238E27FC236}">
                  <a16:creationId xmlns:a16="http://schemas.microsoft.com/office/drawing/2014/main" id="{EAEE5357-80C8-4648-9F74-C511267E875A}"/>
                </a:ext>
              </a:extLst>
            </p:cNvPr>
            <p:cNvSpPr txBox="1"/>
            <p:nvPr/>
          </p:nvSpPr>
          <p:spPr>
            <a:xfrm>
              <a:off x="1569633" y="5653667"/>
              <a:ext cx="219932" cy="1692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 dirty="0"/>
                <a:t>2</a:t>
              </a:r>
            </a:p>
          </p:txBody>
        </p:sp>
      </p:grpSp>
      <p:sp>
        <p:nvSpPr>
          <p:cNvPr id="37" name="TextBox 22">
            <a:extLst>
              <a:ext uri="{FF2B5EF4-FFF2-40B4-BE49-F238E27FC236}">
                <a16:creationId xmlns:a16="http://schemas.microsoft.com/office/drawing/2014/main" id="{677361F7-18C3-4246-ABDA-9681D6DE37E5}"/>
              </a:ext>
            </a:extLst>
          </p:cNvPr>
          <p:cNvSpPr txBox="1"/>
          <p:nvPr/>
        </p:nvSpPr>
        <p:spPr>
          <a:xfrm>
            <a:off x="2502205" y="4994737"/>
            <a:ext cx="5302913"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Mule does not consume message, its persisted in DXC MQ</a:t>
            </a:r>
          </a:p>
        </p:txBody>
      </p:sp>
      <p:grpSp>
        <p:nvGrpSpPr>
          <p:cNvPr id="44" name="Group 43">
            <a:extLst>
              <a:ext uri="{FF2B5EF4-FFF2-40B4-BE49-F238E27FC236}">
                <a16:creationId xmlns:a16="http://schemas.microsoft.com/office/drawing/2014/main" id="{22FE957D-AC40-C244-A875-9BCEF87B087F}"/>
              </a:ext>
            </a:extLst>
          </p:cNvPr>
          <p:cNvGrpSpPr/>
          <p:nvPr/>
        </p:nvGrpSpPr>
        <p:grpSpPr>
          <a:xfrm>
            <a:off x="1775466" y="5661116"/>
            <a:ext cx="219932" cy="169277"/>
            <a:chOff x="1569633" y="5653667"/>
            <a:chExt cx="219932" cy="169277"/>
          </a:xfrm>
        </p:grpSpPr>
        <p:sp>
          <p:nvSpPr>
            <p:cNvPr id="45" name="Oval 44">
              <a:extLst>
                <a:ext uri="{FF2B5EF4-FFF2-40B4-BE49-F238E27FC236}">
                  <a16:creationId xmlns:a16="http://schemas.microsoft.com/office/drawing/2014/main" id="{4A4A4353-1818-5E4E-875E-02F7CF08AE05}"/>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46" name="TextBox 12">
              <a:extLst>
                <a:ext uri="{FF2B5EF4-FFF2-40B4-BE49-F238E27FC236}">
                  <a16:creationId xmlns:a16="http://schemas.microsoft.com/office/drawing/2014/main" id="{ACE4FD18-9B7C-CD4E-A921-CBAB74075F85}"/>
                </a:ext>
              </a:extLst>
            </p:cNvPr>
            <p:cNvSpPr txBox="1"/>
            <p:nvPr/>
          </p:nvSpPr>
          <p:spPr>
            <a:xfrm>
              <a:off x="1569633" y="5653667"/>
              <a:ext cx="219932" cy="1692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 dirty="0"/>
                <a:t>3</a:t>
              </a:r>
            </a:p>
          </p:txBody>
        </p:sp>
      </p:grpSp>
      <p:grpSp>
        <p:nvGrpSpPr>
          <p:cNvPr id="47" name="Group 46">
            <a:extLst>
              <a:ext uri="{FF2B5EF4-FFF2-40B4-BE49-F238E27FC236}">
                <a16:creationId xmlns:a16="http://schemas.microsoft.com/office/drawing/2014/main" id="{69F89820-62C6-A449-9FE5-745C3DD3E38A}"/>
              </a:ext>
            </a:extLst>
          </p:cNvPr>
          <p:cNvGrpSpPr/>
          <p:nvPr/>
        </p:nvGrpSpPr>
        <p:grpSpPr>
          <a:xfrm>
            <a:off x="1774226" y="6364512"/>
            <a:ext cx="219932" cy="169277"/>
            <a:chOff x="1569633" y="5653667"/>
            <a:chExt cx="219932" cy="169277"/>
          </a:xfrm>
        </p:grpSpPr>
        <p:sp>
          <p:nvSpPr>
            <p:cNvPr id="48" name="Oval 47">
              <a:extLst>
                <a:ext uri="{FF2B5EF4-FFF2-40B4-BE49-F238E27FC236}">
                  <a16:creationId xmlns:a16="http://schemas.microsoft.com/office/drawing/2014/main" id="{DB020B92-4793-7F4C-B542-D0E5BA576F44}"/>
                </a:ext>
              </a:extLst>
            </p:cNvPr>
            <p:cNvSpPr/>
            <p:nvPr/>
          </p:nvSpPr>
          <p:spPr bwMode="auto">
            <a:xfrm>
              <a:off x="1597306" y="5653667"/>
              <a:ext cx="164587" cy="15374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49" name="TextBox 15">
              <a:extLst>
                <a:ext uri="{FF2B5EF4-FFF2-40B4-BE49-F238E27FC236}">
                  <a16:creationId xmlns:a16="http://schemas.microsoft.com/office/drawing/2014/main" id="{D9E6E8C9-C9EC-F344-95DD-3FE6F1E8D62B}"/>
                </a:ext>
              </a:extLst>
            </p:cNvPr>
            <p:cNvSpPr txBox="1"/>
            <p:nvPr/>
          </p:nvSpPr>
          <p:spPr>
            <a:xfrm>
              <a:off x="1569633" y="5653667"/>
              <a:ext cx="219932" cy="1692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 dirty="0"/>
                <a:t>4</a:t>
              </a:r>
            </a:p>
          </p:txBody>
        </p:sp>
      </p:grpSp>
      <p:sp>
        <p:nvSpPr>
          <p:cNvPr id="50" name="TextBox 22">
            <a:extLst>
              <a:ext uri="{FF2B5EF4-FFF2-40B4-BE49-F238E27FC236}">
                <a16:creationId xmlns:a16="http://schemas.microsoft.com/office/drawing/2014/main" id="{80CA8FFE-2741-EF47-91FB-F3EA7A1A63BC}"/>
              </a:ext>
            </a:extLst>
          </p:cNvPr>
          <p:cNvSpPr txBox="1"/>
          <p:nvPr/>
        </p:nvSpPr>
        <p:spPr>
          <a:xfrm>
            <a:off x="2502204" y="5604786"/>
            <a:ext cx="6143309"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Mule Semi trusted sends message directly to SF</a:t>
            </a:r>
          </a:p>
          <a:p>
            <a:pPr marL="285750" indent="-285750">
              <a:buFont typeface="Arial" panose="020B0604020202020204" pitchFamily="34" charset="0"/>
              <a:buChar char="•"/>
            </a:pPr>
            <a:r>
              <a:rPr lang="en-US" sz="1050" dirty="0"/>
              <a:t>SF response 200: Mule semi trusted sends 200 to DXC MQ, messages gets de-queued</a:t>
            </a:r>
          </a:p>
          <a:p>
            <a:pPr marL="285750" indent="-285750">
              <a:buFont typeface="Arial" panose="020B0604020202020204" pitchFamily="34" charset="0"/>
              <a:buChar char="•"/>
            </a:pPr>
            <a:r>
              <a:rPr lang="en-US" sz="1050" dirty="0"/>
              <a:t>SF response 5xx: Mule semi trusted sends messages to Mule </a:t>
            </a:r>
            <a:r>
              <a:rPr lang="en-US" sz="1050" dirty="0" err="1"/>
              <a:t>CloudHub</a:t>
            </a:r>
            <a:r>
              <a:rPr lang="en-US" sz="1050" dirty="0"/>
              <a:t>. Message gets persisted in </a:t>
            </a:r>
            <a:r>
              <a:rPr lang="en-US" sz="1050" dirty="0" err="1"/>
              <a:t>Anypoint</a:t>
            </a:r>
            <a:r>
              <a:rPr lang="en-US" sz="1050" dirty="0"/>
              <a:t> MQ and de-queued from IBM MQ. Mule </a:t>
            </a:r>
            <a:r>
              <a:rPr lang="en-US" sz="1050" dirty="0" err="1"/>
              <a:t>CloudHub</a:t>
            </a:r>
            <a:r>
              <a:rPr lang="en-US" sz="1050" dirty="0"/>
              <a:t> retires &amp; resend to SF</a:t>
            </a:r>
          </a:p>
        </p:txBody>
      </p:sp>
      <p:cxnSp>
        <p:nvCxnSpPr>
          <p:cNvPr id="4" name="Straight Arrow Connector 3">
            <a:extLst>
              <a:ext uri="{FF2B5EF4-FFF2-40B4-BE49-F238E27FC236}">
                <a16:creationId xmlns:a16="http://schemas.microsoft.com/office/drawing/2014/main" id="{CE27DDFA-36B5-5841-9D5A-679B74E911EB}"/>
              </a:ext>
            </a:extLst>
          </p:cNvPr>
          <p:cNvCxnSpPr/>
          <p:nvPr/>
        </p:nvCxnSpPr>
        <p:spPr bwMode="auto">
          <a:xfrm>
            <a:off x="7378762" y="1692867"/>
            <a:ext cx="274320" cy="0"/>
          </a:xfrm>
          <a:prstGeom prst="straightConnector1">
            <a:avLst/>
          </a:prstGeom>
          <a:solidFill>
            <a:schemeClr val="accent1"/>
          </a:solidFill>
          <a:ln w="317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7FE90E85-E6DA-FD49-9E4A-62A61D27D576}"/>
              </a:ext>
            </a:extLst>
          </p:cNvPr>
          <p:cNvSpPr txBox="1"/>
          <p:nvPr/>
        </p:nvSpPr>
        <p:spPr>
          <a:xfrm>
            <a:off x="7736291" y="1580811"/>
            <a:ext cx="909223" cy="215444"/>
          </a:xfrm>
          <a:prstGeom prst="rect">
            <a:avLst/>
          </a:prstGeom>
          <a:noFill/>
        </p:spPr>
        <p:txBody>
          <a:bodyPr wrap="none" rtlCol="0">
            <a:spAutoFit/>
          </a:bodyPr>
          <a:lstStyle/>
          <a:p>
            <a:r>
              <a:rPr lang="en-US" sz="800" dirty="0"/>
              <a:t>Secondary path</a:t>
            </a:r>
          </a:p>
        </p:txBody>
      </p:sp>
      <p:cxnSp>
        <p:nvCxnSpPr>
          <p:cNvPr id="26" name="Straight Arrow Connector 25">
            <a:extLst>
              <a:ext uri="{FF2B5EF4-FFF2-40B4-BE49-F238E27FC236}">
                <a16:creationId xmlns:a16="http://schemas.microsoft.com/office/drawing/2014/main" id="{97BC477D-008D-2B41-84DD-23D05B28FDC6}"/>
              </a:ext>
            </a:extLst>
          </p:cNvPr>
          <p:cNvCxnSpPr/>
          <p:nvPr/>
        </p:nvCxnSpPr>
        <p:spPr bwMode="auto">
          <a:xfrm>
            <a:off x="7378762" y="1908311"/>
            <a:ext cx="274320" cy="0"/>
          </a:xfrm>
          <a:prstGeom prst="straightConnector1">
            <a:avLst/>
          </a:prstGeom>
          <a:solidFill>
            <a:schemeClr val="accent1"/>
          </a:solidFill>
          <a:ln w="317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EE1D3E43-1313-0E47-881D-CF69B2874A86}"/>
              </a:ext>
            </a:extLst>
          </p:cNvPr>
          <p:cNvSpPr txBox="1"/>
          <p:nvPr/>
        </p:nvSpPr>
        <p:spPr>
          <a:xfrm>
            <a:off x="7736291" y="1796255"/>
            <a:ext cx="768159" cy="215444"/>
          </a:xfrm>
          <a:prstGeom prst="rect">
            <a:avLst/>
          </a:prstGeom>
          <a:noFill/>
        </p:spPr>
        <p:txBody>
          <a:bodyPr wrap="none" rtlCol="0">
            <a:spAutoFit/>
          </a:bodyPr>
          <a:lstStyle/>
          <a:p>
            <a:r>
              <a:rPr lang="en-US" sz="800" dirty="0"/>
              <a:t>Primary path</a:t>
            </a:r>
          </a:p>
        </p:txBody>
      </p:sp>
      <p:sp>
        <p:nvSpPr>
          <p:cNvPr id="28" name="TextBox 22">
            <a:extLst>
              <a:ext uri="{FF2B5EF4-FFF2-40B4-BE49-F238E27FC236}">
                <a16:creationId xmlns:a16="http://schemas.microsoft.com/office/drawing/2014/main" id="{5079695B-6178-3F43-B149-585CA418018D}"/>
              </a:ext>
            </a:extLst>
          </p:cNvPr>
          <p:cNvSpPr txBox="1"/>
          <p:nvPr/>
        </p:nvSpPr>
        <p:spPr>
          <a:xfrm>
            <a:off x="2502205" y="5251312"/>
            <a:ext cx="5994697"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Trusted Mule get 5xx error code from Mule Semi trusted. Message persisted in DC MQ</a:t>
            </a:r>
          </a:p>
        </p:txBody>
      </p:sp>
      <p:sp>
        <p:nvSpPr>
          <p:cNvPr id="29" name="TextBox 22">
            <a:extLst>
              <a:ext uri="{FF2B5EF4-FFF2-40B4-BE49-F238E27FC236}">
                <a16:creationId xmlns:a16="http://schemas.microsoft.com/office/drawing/2014/main" id="{0CB83443-42AC-4D4F-91FA-CE171A0B9305}"/>
              </a:ext>
            </a:extLst>
          </p:cNvPr>
          <p:cNvSpPr txBox="1"/>
          <p:nvPr/>
        </p:nvSpPr>
        <p:spPr>
          <a:xfrm>
            <a:off x="2502204" y="6406831"/>
            <a:ext cx="5994697"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Message persisted in </a:t>
            </a:r>
            <a:r>
              <a:rPr lang="en-US" sz="1050" dirty="0" err="1"/>
              <a:t>AnyPoint</a:t>
            </a:r>
            <a:r>
              <a:rPr lang="en-US" sz="1050" dirty="0"/>
              <a:t> MQ. </a:t>
            </a:r>
            <a:r>
              <a:rPr lang="en-US" sz="1050" dirty="0" err="1"/>
              <a:t>CloudHub</a:t>
            </a:r>
            <a:r>
              <a:rPr lang="en-US" sz="1050" dirty="0"/>
              <a:t> retries &amp; resends</a:t>
            </a:r>
          </a:p>
        </p:txBody>
      </p:sp>
      <p:pic>
        <p:nvPicPr>
          <p:cNvPr id="4098" name="Picture 2">
            <a:extLst>
              <a:ext uri="{FF2B5EF4-FFF2-40B4-BE49-F238E27FC236}">
                <a16:creationId xmlns:a16="http://schemas.microsoft.com/office/drawing/2014/main" id="{2B28C5B6-85E9-CC46-B643-652C48F15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72" y="1313489"/>
            <a:ext cx="6612826" cy="325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131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00E185-3C1E-48A4-AAF9-3BE422859D67}"/>
              </a:ext>
            </a:extLst>
          </p:cNvPr>
          <p:cNvSpPr>
            <a:spLocks noGrp="1"/>
          </p:cNvSpPr>
          <p:nvPr>
            <p:ph type="body" sz="half" idx="2"/>
          </p:nvPr>
        </p:nvSpPr>
        <p:spPr>
          <a:xfrm>
            <a:off x="333692" y="1721831"/>
            <a:ext cx="8491222" cy="2478567"/>
          </a:xfrm>
        </p:spPr>
        <p:txBody>
          <a:bodyPr>
            <a:normAutofit fontScale="55000" lnSpcReduction="20000"/>
          </a:bodyPr>
          <a:lstStyle/>
          <a:p>
            <a:r>
              <a:rPr lang="en-US" sz="2900" kern="1200" dirty="0"/>
              <a:t>1. </a:t>
            </a:r>
            <a:r>
              <a:rPr lang="en-US" sz="2000" kern="1200" dirty="0"/>
              <a:t>Creating a Service Order within SF(really a request for CRIS to Create the SO) - A response will be expected from CRIS (Success with data payload, or Failure with a different payload). We call this Synchronous because it appears synchronous to the CSR.</a:t>
            </a:r>
          </a:p>
          <a:p>
            <a:pPr marL="514350" lvl="1" indent="-171450">
              <a:buFont typeface="Arial" panose="020B0604020202020204" pitchFamily="34" charset="0"/>
              <a:buChar char="•"/>
            </a:pPr>
            <a:r>
              <a:rPr lang="en-US" sz="1850" kern="1200" dirty="0"/>
              <a:t>SF --&gt;MuleSoft ** --&gt; MQ on Mainframe--&gt;CRIS processes will Pull from GBE Inbound MQ Queue and execute business logic to create service order (happy path)</a:t>
            </a:r>
          </a:p>
          <a:p>
            <a:pPr marL="514350" lvl="1" indent="-171450">
              <a:buFont typeface="Arial" panose="020B0604020202020204" pitchFamily="34" charset="0"/>
              <a:buChar char="•"/>
            </a:pPr>
            <a:r>
              <a:rPr lang="en-US" sz="1850" kern="1200" dirty="0"/>
              <a:t>CRIS will place newly created SO Order(Response with Matching Correlation ID to the Request to Create from GBE) into a JSON object on Mainframe GBE Outbound MQ Queue--&gt;MuleSoft **--&gt; SF (</a:t>
            </a:r>
            <a:r>
              <a:rPr lang="en-US" sz="1850" kern="1200" dirty="0" err="1"/>
              <a:t>Mulesoft</a:t>
            </a:r>
            <a:r>
              <a:rPr lang="en-US" sz="1850" kern="1200" dirty="0"/>
              <a:t> will be responsible for a design to Get that Mainframe MQ Record (match the Correlation IDs) and to persist/protect it at hand-off, so that Mainframe MQ can be allowed to delete the record at time of the hand-off knowing that </a:t>
            </a:r>
            <a:r>
              <a:rPr lang="en-US" sz="1850" kern="1200" dirty="0" err="1"/>
              <a:t>Mulesoft</a:t>
            </a:r>
            <a:r>
              <a:rPr lang="en-US" sz="1850" kern="1200" dirty="0"/>
              <a:t> now has responsibility for the Message.</a:t>
            </a:r>
          </a:p>
          <a:p>
            <a:r>
              <a:rPr lang="en-US" sz="1600" dirty="0"/>
              <a:t>GRECO:  </a:t>
            </a:r>
            <a:r>
              <a:rPr lang="en-US" sz="1600" i="1" dirty="0"/>
              <a:t>We should discuss this a little.  My understanding is a little different.  I think we have 2 logical units of work here.  If we are using the CFE architecture, 1) the CSR SF transaction would come to CRIS via MQ and a successful message with a minimal payload would go back to CSR SF.  2) CRIS would in parallel put a Order payload on MQ that currently goes out to MDSI/</a:t>
            </a:r>
            <a:r>
              <a:rPr lang="en-US" sz="1600" i="1" dirty="0" err="1"/>
              <a:t>Advantex</a:t>
            </a:r>
            <a:r>
              <a:rPr lang="en-US" sz="1600" i="1" dirty="0"/>
              <a:t>, that will now go back to SF. </a:t>
            </a:r>
            <a:r>
              <a:rPr lang="en-US" sz="1600" dirty="0"/>
              <a:t> </a:t>
            </a:r>
          </a:p>
          <a:p>
            <a:endParaRPr lang="en-US" sz="1600" dirty="0"/>
          </a:p>
          <a:p>
            <a:r>
              <a:rPr lang="en-US" sz="1600" dirty="0"/>
              <a:t>- </a:t>
            </a:r>
            <a:r>
              <a:rPr lang="en-US" sz="2000" b="1" i="1" dirty="0"/>
              <a:t>This use case can be aligned to Scenario1: Synchronous, Inbound to CRIS</a:t>
            </a:r>
          </a:p>
        </p:txBody>
      </p:sp>
      <p:sp>
        <p:nvSpPr>
          <p:cNvPr id="2" name="Title 1"/>
          <p:cNvSpPr>
            <a:spLocks noGrp="1"/>
          </p:cNvSpPr>
          <p:nvPr>
            <p:ph type="title"/>
          </p:nvPr>
        </p:nvSpPr>
        <p:spPr/>
        <p:txBody>
          <a:bodyPr/>
          <a:lstStyle/>
          <a:p>
            <a:r>
              <a:rPr lang="en-US" sz="2000" dirty="0"/>
              <a:t>Use Cases: Raised, Reviewed &amp; Commented</a:t>
            </a:r>
          </a:p>
        </p:txBody>
      </p:sp>
      <p:sp>
        <p:nvSpPr>
          <p:cNvPr id="4" name="Slide Number Placeholder 3"/>
          <p:cNvSpPr>
            <a:spLocks noGrp="1"/>
          </p:cNvSpPr>
          <p:nvPr>
            <p:ph type="sldNum" sz="quarter" idx="10"/>
          </p:nvPr>
        </p:nvSpPr>
        <p:spPr/>
        <p:txBody>
          <a:bodyPr/>
          <a:lstStyle/>
          <a:p>
            <a:pPr>
              <a:defRPr/>
            </a:pPr>
            <a:fld id="{D3546463-9BB8-453B-9F3B-839C6EB66597}" type="slidenum">
              <a:rPr lang="en-US" smtClean="0">
                <a:solidFill>
                  <a:prstClr val="black"/>
                </a:solidFill>
              </a:rPr>
              <a:pPr>
                <a:defRPr/>
              </a:pPr>
              <a:t>6</a:t>
            </a:fld>
            <a:endParaRPr lang="en-US" dirty="0">
              <a:solidFill>
                <a:prstClr val="black"/>
              </a:solidFill>
            </a:endParaRPr>
          </a:p>
        </p:txBody>
      </p:sp>
      <p:graphicFrame>
        <p:nvGraphicFramePr>
          <p:cNvPr id="9" name="Chart 8">
            <a:extLst>
              <a:ext uri="{FF2B5EF4-FFF2-40B4-BE49-F238E27FC236}">
                <a16:creationId xmlns:a16="http://schemas.microsoft.com/office/drawing/2014/main" id="{DD834845-5FDA-411C-A84F-9DDCE0262C28}"/>
              </a:ext>
            </a:extLst>
          </p:cNvPr>
          <p:cNvGraphicFramePr>
            <a:graphicFrameLocks/>
          </p:cNvGraphicFramePr>
          <p:nvPr>
            <p:extLst>
              <p:ext uri="{D42A27DB-BD31-4B8C-83A1-F6EECF244321}">
                <p14:modId xmlns:p14="http://schemas.microsoft.com/office/powerpoint/2010/main" val="2614396665"/>
              </p:ext>
            </p:extLst>
          </p:nvPr>
        </p:nvGraphicFramePr>
        <p:xfrm>
          <a:off x="2555985" y="5634163"/>
          <a:ext cx="4601535" cy="268393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99D2D3B-CD1C-A34B-B7CE-073839C1DCDE}"/>
              </a:ext>
            </a:extLst>
          </p:cNvPr>
          <p:cNvSpPr txBox="1"/>
          <p:nvPr/>
        </p:nvSpPr>
        <p:spPr>
          <a:xfrm>
            <a:off x="422619" y="1286075"/>
            <a:ext cx="8239125" cy="369332"/>
          </a:xfrm>
          <a:prstGeom prst="rect">
            <a:avLst/>
          </a:prstGeom>
          <a:noFill/>
        </p:spPr>
        <p:txBody>
          <a:bodyPr wrap="square" rtlCol="0">
            <a:spAutoFit/>
          </a:bodyPr>
          <a:lstStyle/>
          <a:p>
            <a:r>
              <a:rPr lang="en-US" dirty="0"/>
              <a:t>Critical use cases raised by CRIS, reviewed/commented by Sam Greco</a:t>
            </a:r>
          </a:p>
        </p:txBody>
      </p:sp>
      <p:sp>
        <p:nvSpPr>
          <p:cNvPr id="10" name="Text Placeholder 4">
            <a:extLst>
              <a:ext uri="{FF2B5EF4-FFF2-40B4-BE49-F238E27FC236}">
                <a16:creationId xmlns:a16="http://schemas.microsoft.com/office/drawing/2014/main" id="{4AC2A3F9-B72D-BF46-87DD-83B6AD341D21}"/>
              </a:ext>
            </a:extLst>
          </p:cNvPr>
          <p:cNvSpPr txBox="1">
            <a:spLocks/>
          </p:cNvSpPr>
          <p:nvPr/>
        </p:nvSpPr>
        <p:spPr bwMode="auto">
          <a:xfrm>
            <a:off x="333692" y="4473331"/>
            <a:ext cx="8349934" cy="232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normAutofit/>
          </a:bodyPr>
          <a:lstStyle>
            <a:lvl1pPr marL="0" indent="0" algn="l" rtl="0" eaLnBrk="1" fontAlgn="base" hangingPunct="1">
              <a:spcBef>
                <a:spcPct val="0"/>
              </a:spcBef>
              <a:spcAft>
                <a:spcPts val="450"/>
              </a:spcAft>
              <a:buClr>
                <a:schemeClr val="accent1"/>
              </a:buClr>
              <a:buFont typeface="Wingdings 2" pitchFamily="18" charset="2"/>
              <a:buNone/>
              <a:defRPr sz="1500">
                <a:solidFill>
                  <a:schemeClr val="tx1"/>
                </a:solidFill>
                <a:latin typeface="+mn-lt"/>
                <a:ea typeface="+mn-ea"/>
                <a:cs typeface="+mn-cs"/>
              </a:defRPr>
            </a:lvl1pPr>
            <a:lvl2pPr marL="342900" indent="0" algn="l" rtl="0" eaLnBrk="1" fontAlgn="base" hangingPunct="1">
              <a:spcBef>
                <a:spcPct val="0"/>
              </a:spcBef>
              <a:spcAft>
                <a:spcPts val="450"/>
              </a:spcAft>
              <a:buClr>
                <a:schemeClr val="accent1"/>
              </a:buClr>
              <a:buFont typeface="Lucida Grande"/>
              <a:buNone/>
              <a:defRPr sz="1050">
                <a:solidFill>
                  <a:schemeClr val="tx1"/>
                </a:solidFill>
                <a:latin typeface="+mn-lt"/>
                <a:ea typeface="+mn-ea"/>
              </a:defRPr>
            </a:lvl2pPr>
            <a:lvl3pPr marL="685800" indent="0" algn="l" rtl="0" eaLnBrk="1" fontAlgn="base" hangingPunct="1">
              <a:spcBef>
                <a:spcPct val="0"/>
              </a:spcBef>
              <a:spcAft>
                <a:spcPts val="450"/>
              </a:spcAft>
              <a:buClr>
                <a:schemeClr val="accent1"/>
              </a:buClr>
              <a:buFont typeface="Lucida Grande"/>
              <a:buNone/>
              <a:defRPr sz="900">
                <a:solidFill>
                  <a:schemeClr val="tx1"/>
                </a:solidFill>
                <a:latin typeface="+mn-lt"/>
                <a:ea typeface="+mn-ea"/>
              </a:defRPr>
            </a:lvl3pPr>
            <a:lvl4pPr marL="1028700" indent="0" algn="l" rtl="0" eaLnBrk="1" fontAlgn="base" hangingPunct="1">
              <a:spcBef>
                <a:spcPct val="0"/>
              </a:spcBef>
              <a:spcAft>
                <a:spcPts val="450"/>
              </a:spcAft>
              <a:buClr>
                <a:schemeClr val="accent1"/>
              </a:buClr>
              <a:buFont typeface="Lucida Grande"/>
              <a:buNone/>
              <a:defRPr sz="750">
                <a:solidFill>
                  <a:schemeClr val="tx1"/>
                </a:solidFill>
                <a:latin typeface="+mn-lt"/>
                <a:ea typeface="+mn-ea"/>
              </a:defRPr>
            </a:lvl4pPr>
            <a:lvl5pPr marL="1371600" indent="0" algn="l" rtl="0" eaLnBrk="1" fontAlgn="base" hangingPunct="1">
              <a:spcBef>
                <a:spcPct val="0"/>
              </a:spcBef>
              <a:spcAft>
                <a:spcPts val="450"/>
              </a:spcAft>
              <a:buClr>
                <a:schemeClr val="accent1"/>
              </a:buClr>
              <a:buFont typeface="Lucida Grande"/>
              <a:buNone/>
              <a:defRPr sz="750">
                <a:solidFill>
                  <a:schemeClr val="tx1"/>
                </a:solidFill>
                <a:latin typeface="+mn-lt"/>
                <a:ea typeface="+mn-ea"/>
              </a:defRPr>
            </a:lvl5pPr>
            <a:lvl6pPr marL="17145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6pPr>
            <a:lvl7pPr marL="20574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7pPr>
            <a:lvl8pPr marL="24003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8pPr>
            <a:lvl9pPr marL="27432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9pPr>
          </a:lstStyle>
          <a:p>
            <a:pPr>
              <a:lnSpc>
                <a:spcPct val="80000"/>
              </a:lnSpc>
            </a:pPr>
            <a:r>
              <a:rPr lang="en-US" sz="1600" dirty="0"/>
              <a:t>2. </a:t>
            </a:r>
            <a:r>
              <a:rPr lang="en-US" sz="1100" dirty="0"/>
              <a:t>A data synch from CRIS to SF (it just comes up to SF, as business events/ work is completed in CRIS, publishing of CRIS Data Object for data synch is done with other systems like MyAccount so that MyAccount can maintain its Local ODS</a:t>
            </a:r>
          </a:p>
          <a:p>
            <a:pPr>
              <a:lnSpc>
                <a:spcPct val="80000"/>
              </a:lnSpc>
            </a:pPr>
            <a:endParaRPr lang="en-US" sz="1100" dirty="0"/>
          </a:p>
          <a:p>
            <a:pPr marL="171450" indent="-171450">
              <a:lnSpc>
                <a:spcPct val="80000"/>
              </a:lnSpc>
              <a:buFont typeface="Arial" panose="020B0604020202020204" pitchFamily="34" charset="0"/>
              <a:buChar char="•"/>
            </a:pPr>
            <a:r>
              <a:rPr lang="en-US" sz="1100" dirty="0"/>
              <a:t>CRIS will place a Data Synch Object (Like Customer, Account , Asset or Premise/Service Point) into a JSON object on Mainframe MQ --&gt;MuleSoft **--&gt; SF </a:t>
            </a:r>
            <a:r>
              <a:rPr lang="en-US" sz="1100" dirty="0" err="1"/>
              <a:t>Mulesoft</a:t>
            </a:r>
            <a:r>
              <a:rPr lang="en-US" sz="1100" dirty="0"/>
              <a:t> will be responsible for a design to Get that Mainframe MQ Record (No Correlation ID) and to persist/protect it at hand-off, so that Mainframe MQ can be allowed to delete the record at time of the hand-off knowing that </a:t>
            </a:r>
            <a:r>
              <a:rPr lang="en-US" sz="1100" dirty="0" err="1"/>
              <a:t>Mulesoft</a:t>
            </a:r>
            <a:r>
              <a:rPr lang="en-US" sz="1100" dirty="0"/>
              <a:t> now has responsibility for the Message.</a:t>
            </a:r>
          </a:p>
          <a:p>
            <a:endParaRPr lang="en-US" sz="1600" kern="0" dirty="0"/>
          </a:p>
          <a:p>
            <a:r>
              <a:rPr lang="en-US" sz="1600" kern="0" dirty="0"/>
              <a:t>- </a:t>
            </a:r>
            <a:r>
              <a:rPr lang="en-US" sz="1000" b="1" i="1" dirty="0"/>
              <a:t>Data synch should ideally be done by ETL. In case of Mule, it can be aligned to Scenario3: Asynchronous, Outbound from CRIS</a:t>
            </a:r>
          </a:p>
        </p:txBody>
      </p:sp>
      <p:cxnSp>
        <p:nvCxnSpPr>
          <p:cNvPr id="11" name="Straight Connector 10">
            <a:extLst>
              <a:ext uri="{FF2B5EF4-FFF2-40B4-BE49-F238E27FC236}">
                <a16:creationId xmlns:a16="http://schemas.microsoft.com/office/drawing/2014/main" id="{F24FE5F7-5526-3E4C-9C98-0A07058E0F7A}"/>
              </a:ext>
            </a:extLst>
          </p:cNvPr>
          <p:cNvCxnSpPr/>
          <p:nvPr/>
        </p:nvCxnSpPr>
        <p:spPr bwMode="auto">
          <a:xfrm>
            <a:off x="196770" y="4263413"/>
            <a:ext cx="862814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82646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00E185-3C1E-48A4-AAF9-3BE422859D67}"/>
              </a:ext>
            </a:extLst>
          </p:cNvPr>
          <p:cNvSpPr>
            <a:spLocks noGrp="1"/>
          </p:cNvSpPr>
          <p:nvPr>
            <p:ph type="body" sz="half" idx="2"/>
          </p:nvPr>
        </p:nvSpPr>
        <p:spPr>
          <a:xfrm>
            <a:off x="333692" y="1721831"/>
            <a:ext cx="8491222" cy="2478567"/>
          </a:xfrm>
        </p:spPr>
        <p:txBody>
          <a:bodyPr>
            <a:normAutofit/>
          </a:bodyPr>
          <a:lstStyle/>
          <a:p>
            <a:r>
              <a:rPr lang="en-US" sz="1600" kern="1200" dirty="0"/>
              <a:t>3. </a:t>
            </a:r>
            <a:r>
              <a:rPr lang="en-US" sz="1100" kern="1200" dirty="0"/>
              <a:t>Service requests or Datagrams asynchronous communications used for critical enrollments(Budged. Deferred Payment Agreements, Paperless Billing and Auto-Bill Payment) and payments require the Guaranteed Deliver option. While MQ Queue Manager to MQ Queue Manager aka peer-to-peer communication option used Downstate  in the past 20 years implements the Guaranteed Delivery automatically, the MQ Client alternative would require the partner applications that connect to MF Queue Manager using MQ Client connection to implement their own guaranteed delivery which is always dicey and fraught with many potential pitfalls</a:t>
            </a:r>
          </a:p>
          <a:p>
            <a:r>
              <a:rPr lang="en-US" dirty="0"/>
              <a:t>GRECO:  </a:t>
            </a:r>
            <a:r>
              <a:rPr lang="en-US" sz="1200" i="1" dirty="0"/>
              <a:t>Do the CSR CFE transactions act in this manner.  I didn’t think they followed a </a:t>
            </a:r>
            <a:r>
              <a:rPr lang="en-US" sz="1200" i="1" dirty="0" err="1"/>
              <a:t>asynch</a:t>
            </a:r>
            <a:r>
              <a:rPr lang="en-US" sz="1200" i="1" dirty="0"/>
              <a:t> pattern like this.  I knew that some MyAccount transactions worked this way since CRIS was not 24x7 but I thought the CSR transaction had to actually complete through the backend and return a response to the CSR.   We should further discuss as “guaranteed delivery” may not apply as it must complete end to end immediately</a:t>
            </a:r>
            <a:endParaRPr lang="en-US" sz="1000" i="1" kern="1200" dirty="0"/>
          </a:p>
          <a:p>
            <a:r>
              <a:rPr lang="en-US" sz="1600" dirty="0"/>
              <a:t>- </a:t>
            </a:r>
            <a:r>
              <a:rPr lang="en-US" sz="1100" b="1" i="1" dirty="0"/>
              <a:t>Aligned to Scenario2: Asynchronous, Inbound to CRIS</a:t>
            </a:r>
            <a:endParaRPr lang="en-US" sz="2000" b="1" i="1" dirty="0"/>
          </a:p>
        </p:txBody>
      </p:sp>
      <p:sp>
        <p:nvSpPr>
          <p:cNvPr id="2" name="Title 1"/>
          <p:cNvSpPr>
            <a:spLocks noGrp="1"/>
          </p:cNvSpPr>
          <p:nvPr>
            <p:ph type="title"/>
          </p:nvPr>
        </p:nvSpPr>
        <p:spPr/>
        <p:txBody>
          <a:bodyPr/>
          <a:lstStyle/>
          <a:p>
            <a:r>
              <a:rPr lang="en-US" sz="2000" dirty="0"/>
              <a:t>Use Cases: Raised, Reviewed &amp; Commented</a:t>
            </a:r>
          </a:p>
        </p:txBody>
      </p:sp>
      <p:sp>
        <p:nvSpPr>
          <p:cNvPr id="4" name="Slide Number Placeholder 3"/>
          <p:cNvSpPr>
            <a:spLocks noGrp="1"/>
          </p:cNvSpPr>
          <p:nvPr>
            <p:ph type="sldNum" sz="quarter" idx="10"/>
          </p:nvPr>
        </p:nvSpPr>
        <p:spPr/>
        <p:txBody>
          <a:bodyPr/>
          <a:lstStyle/>
          <a:p>
            <a:pPr>
              <a:defRPr/>
            </a:pPr>
            <a:fld id="{D3546463-9BB8-453B-9F3B-839C6EB66597}" type="slidenum">
              <a:rPr lang="en-US" smtClean="0">
                <a:solidFill>
                  <a:prstClr val="black"/>
                </a:solidFill>
              </a:rPr>
              <a:pPr>
                <a:defRPr/>
              </a:pPr>
              <a:t>7</a:t>
            </a:fld>
            <a:endParaRPr lang="en-US" dirty="0">
              <a:solidFill>
                <a:prstClr val="black"/>
              </a:solidFill>
            </a:endParaRPr>
          </a:p>
        </p:txBody>
      </p:sp>
      <p:graphicFrame>
        <p:nvGraphicFramePr>
          <p:cNvPr id="9" name="Chart 8">
            <a:extLst>
              <a:ext uri="{FF2B5EF4-FFF2-40B4-BE49-F238E27FC236}">
                <a16:creationId xmlns:a16="http://schemas.microsoft.com/office/drawing/2014/main" id="{DD834845-5FDA-411C-A84F-9DDCE0262C28}"/>
              </a:ext>
            </a:extLst>
          </p:cNvPr>
          <p:cNvGraphicFramePr>
            <a:graphicFrameLocks/>
          </p:cNvGraphicFramePr>
          <p:nvPr/>
        </p:nvGraphicFramePr>
        <p:xfrm>
          <a:off x="2555985" y="5634163"/>
          <a:ext cx="4601535" cy="268393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99D2D3B-CD1C-A34B-B7CE-073839C1DCDE}"/>
              </a:ext>
            </a:extLst>
          </p:cNvPr>
          <p:cNvSpPr txBox="1"/>
          <p:nvPr/>
        </p:nvSpPr>
        <p:spPr>
          <a:xfrm>
            <a:off x="422619" y="1286075"/>
            <a:ext cx="8239125" cy="369332"/>
          </a:xfrm>
          <a:prstGeom prst="rect">
            <a:avLst/>
          </a:prstGeom>
          <a:noFill/>
        </p:spPr>
        <p:txBody>
          <a:bodyPr wrap="square" rtlCol="0">
            <a:spAutoFit/>
          </a:bodyPr>
          <a:lstStyle/>
          <a:p>
            <a:r>
              <a:rPr lang="en-US" dirty="0"/>
              <a:t>Critical use cases raised by CRIS, reviewed/commented by Sam Greco</a:t>
            </a:r>
          </a:p>
        </p:txBody>
      </p:sp>
      <p:sp>
        <p:nvSpPr>
          <p:cNvPr id="10" name="Text Placeholder 4">
            <a:extLst>
              <a:ext uri="{FF2B5EF4-FFF2-40B4-BE49-F238E27FC236}">
                <a16:creationId xmlns:a16="http://schemas.microsoft.com/office/drawing/2014/main" id="{4AC2A3F9-B72D-BF46-87DD-83B6AD341D21}"/>
              </a:ext>
            </a:extLst>
          </p:cNvPr>
          <p:cNvSpPr txBox="1">
            <a:spLocks/>
          </p:cNvSpPr>
          <p:nvPr/>
        </p:nvSpPr>
        <p:spPr bwMode="auto">
          <a:xfrm>
            <a:off x="333692" y="4473331"/>
            <a:ext cx="8349934" cy="232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normAutofit/>
          </a:bodyPr>
          <a:lstStyle>
            <a:lvl1pPr marL="0" indent="0" algn="l" rtl="0" eaLnBrk="1" fontAlgn="base" hangingPunct="1">
              <a:spcBef>
                <a:spcPct val="0"/>
              </a:spcBef>
              <a:spcAft>
                <a:spcPts val="450"/>
              </a:spcAft>
              <a:buClr>
                <a:schemeClr val="accent1"/>
              </a:buClr>
              <a:buFont typeface="Wingdings 2" pitchFamily="18" charset="2"/>
              <a:buNone/>
              <a:defRPr sz="1500">
                <a:solidFill>
                  <a:schemeClr val="tx1"/>
                </a:solidFill>
                <a:latin typeface="+mn-lt"/>
                <a:ea typeface="+mn-ea"/>
                <a:cs typeface="+mn-cs"/>
              </a:defRPr>
            </a:lvl1pPr>
            <a:lvl2pPr marL="342900" indent="0" algn="l" rtl="0" eaLnBrk="1" fontAlgn="base" hangingPunct="1">
              <a:spcBef>
                <a:spcPct val="0"/>
              </a:spcBef>
              <a:spcAft>
                <a:spcPts val="450"/>
              </a:spcAft>
              <a:buClr>
                <a:schemeClr val="accent1"/>
              </a:buClr>
              <a:buFont typeface="Lucida Grande"/>
              <a:buNone/>
              <a:defRPr sz="1050">
                <a:solidFill>
                  <a:schemeClr val="tx1"/>
                </a:solidFill>
                <a:latin typeface="+mn-lt"/>
                <a:ea typeface="+mn-ea"/>
              </a:defRPr>
            </a:lvl2pPr>
            <a:lvl3pPr marL="685800" indent="0" algn="l" rtl="0" eaLnBrk="1" fontAlgn="base" hangingPunct="1">
              <a:spcBef>
                <a:spcPct val="0"/>
              </a:spcBef>
              <a:spcAft>
                <a:spcPts val="450"/>
              </a:spcAft>
              <a:buClr>
                <a:schemeClr val="accent1"/>
              </a:buClr>
              <a:buFont typeface="Lucida Grande"/>
              <a:buNone/>
              <a:defRPr sz="900">
                <a:solidFill>
                  <a:schemeClr val="tx1"/>
                </a:solidFill>
                <a:latin typeface="+mn-lt"/>
                <a:ea typeface="+mn-ea"/>
              </a:defRPr>
            </a:lvl3pPr>
            <a:lvl4pPr marL="1028700" indent="0" algn="l" rtl="0" eaLnBrk="1" fontAlgn="base" hangingPunct="1">
              <a:spcBef>
                <a:spcPct val="0"/>
              </a:spcBef>
              <a:spcAft>
                <a:spcPts val="450"/>
              </a:spcAft>
              <a:buClr>
                <a:schemeClr val="accent1"/>
              </a:buClr>
              <a:buFont typeface="Lucida Grande"/>
              <a:buNone/>
              <a:defRPr sz="750">
                <a:solidFill>
                  <a:schemeClr val="tx1"/>
                </a:solidFill>
                <a:latin typeface="+mn-lt"/>
                <a:ea typeface="+mn-ea"/>
              </a:defRPr>
            </a:lvl4pPr>
            <a:lvl5pPr marL="1371600" indent="0" algn="l" rtl="0" eaLnBrk="1" fontAlgn="base" hangingPunct="1">
              <a:spcBef>
                <a:spcPct val="0"/>
              </a:spcBef>
              <a:spcAft>
                <a:spcPts val="450"/>
              </a:spcAft>
              <a:buClr>
                <a:schemeClr val="accent1"/>
              </a:buClr>
              <a:buFont typeface="Lucida Grande"/>
              <a:buNone/>
              <a:defRPr sz="750">
                <a:solidFill>
                  <a:schemeClr val="tx1"/>
                </a:solidFill>
                <a:latin typeface="+mn-lt"/>
                <a:ea typeface="+mn-ea"/>
              </a:defRPr>
            </a:lvl5pPr>
            <a:lvl6pPr marL="17145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6pPr>
            <a:lvl7pPr marL="20574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7pPr>
            <a:lvl8pPr marL="24003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8pPr>
            <a:lvl9pPr marL="2743200" indent="0" algn="l" rtl="0" eaLnBrk="1" fontAlgn="base" hangingPunct="1">
              <a:spcBef>
                <a:spcPct val="0"/>
              </a:spcBef>
              <a:spcAft>
                <a:spcPct val="50000"/>
              </a:spcAft>
              <a:buClr>
                <a:srgbClr val="0079C1"/>
              </a:buClr>
              <a:buFont typeface="Wingdings 2" pitchFamily="18" charset="2"/>
              <a:buNone/>
              <a:defRPr sz="750">
                <a:solidFill>
                  <a:schemeClr val="tx2"/>
                </a:solidFill>
                <a:latin typeface="+mn-lt"/>
                <a:ea typeface="+mn-ea"/>
              </a:defRPr>
            </a:lvl9pPr>
          </a:lstStyle>
          <a:p>
            <a:pPr>
              <a:lnSpc>
                <a:spcPct val="80000"/>
              </a:lnSpc>
            </a:pPr>
            <a:r>
              <a:rPr lang="en-US" sz="1600" dirty="0"/>
              <a:t>4. </a:t>
            </a:r>
            <a:r>
              <a:rPr lang="en-US" sz="1200" dirty="0"/>
              <a:t>Every time there’s a business event taking place in CRIS like bill generation or a payment being processed, a Data Synch will be issued onto the My Account ODS which will require a Guaranteed Delivery option. In a currently used peer-to-peer setup, a data synch message would be placed on a remote queue on the MF Queue Manager which would be hooked with a local queue on the MyAccount Queue Manager. In a MQ Client Connection setup, a data synch message would be placed on a local queue and some kind of a </a:t>
            </a:r>
            <a:r>
              <a:rPr lang="en-US" sz="1200" dirty="0" err="1"/>
              <a:t>Mulesoft</a:t>
            </a:r>
            <a:r>
              <a:rPr lang="en-US" sz="1200" dirty="0"/>
              <a:t> process would have to be polling that local queue which would be very cumbersome and taxing given the fact that </a:t>
            </a:r>
            <a:r>
              <a:rPr lang="en-US" sz="1200" dirty="0" err="1"/>
              <a:t>Mulesoft</a:t>
            </a:r>
            <a:r>
              <a:rPr lang="en-US" sz="1200" dirty="0"/>
              <a:t> would likely be running in the Cloud.</a:t>
            </a:r>
          </a:p>
          <a:p>
            <a:pPr>
              <a:lnSpc>
                <a:spcPct val="80000"/>
              </a:lnSpc>
            </a:pPr>
            <a:endParaRPr lang="en-US" sz="1100" dirty="0"/>
          </a:p>
          <a:p>
            <a:endParaRPr lang="en-US" sz="1600" kern="0" dirty="0"/>
          </a:p>
          <a:p>
            <a:r>
              <a:rPr lang="en-US" sz="1600" kern="0" dirty="0"/>
              <a:t>- </a:t>
            </a:r>
            <a:r>
              <a:rPr lang="en-US" sz="1000" b="1" i="1" dirty="0"/>
              <a:t>Similar case as of point 2 in previous slide</a:t>
            </a:r>
          </a:p>
        </p:txBody>
      </p:sp>
      <p:cxnSp>
        <p:nvCxnSpPr>
          <p:cNvPr id="11" name="Straight Connector 10">
            <a:extLst>
              <a:ext uri="{FF2B5EF4-FFF2-40B4-BE49-F238E27FC236}">
                <a16:creationId xmlns:a16="http://schemas.microsoft.com/office/drawing/2014/main" id="{F24FE5F7-5526-3E4C-9C98-0A07058E0F7A}"/>
              </a:ext>
            </a:extLst>
          </p:cNvPr>
          <p:cNvCxnSpPr/>
          <p:nvPr/>
        </p:nvCxnSpPr>
        <p:spPr bwMode="auto">
          <a:xfrm>
            <a:off x="196770" y="4263413"/>
            <a:ext cx="8628144"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46430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a:t>
            </a:r>
          </a:p>
        </p:txBody>
      </p:sp>
      <p:sp>
        <p:nvSpPr>
          <p:cNvPr id="4" name="Slide Number Placeholder 3"/>
          <p:cNvSpPr>
            <a:spLocks noGrp="1"/>
          </p:cNvSpPr>
          <p:nvPr>
            <p:ph type="sldNum" sz="quarter" idx="10"/>
          </p:nvPr>
        </p:nvSpPr>
        <p:spPr>
          <a:xfrm>
            <a:off x="8505826" y="6279517"/>
            <a:ext cx="638175" cy="365125"/>
          </a:xfrm>
        </p:spPr>
        <p:txBody>
          <a:bodyPr/>
          <a:lstStyle/>
          <a:p>
            <a:pPr>
              <a:defRPr/>
            </a:pPr>
            <a:fld id="{D3546463-9BB8-453B-9F3B-839C6EB66597}" type="slidenum">
              <a:rPr lang="en-US" smtClean="0">
                <a:solidFill>
                  <a:prstClr val="black"/>
                </a:solidFill>
              </a:rPr>
              <a:pPr>
                <a:defRPr/>
              </a:pPr>
              <a:t>8</a:t>
            </a:fld>
            <a:endParaRPr lang="en-US" dirty="0">
              <a:solidFill>
                <a:prstClr val="black"/>
              </a:solidFill>
            </a:endParaRPr>
          </a:p>
        </p:txBody>
      </p:sp>
      <p:sp>
        <p:nvSpPr>
          <p:cNvPr id="12" name="Rectangle 11">
            <a:extLst>
              <a:ext uri="{FF2B5EF4-FFF2-40B4-BE49-F238E27FC236}">
                <a16:creationId xmlns:a16="http://schemas.microsoft.com/office/drawing/2014/main" id="{AD11EBCD-C4A9-4297-A0D5-9BE63395B84B}"/>
              </a:ext>
            </a:extLst>
          </p:cNvPr>
          <p:cNvSpPr/>
          <p:nvPr/>
        </p:nvSpPr>
        <p:spPr>
          <a:xfrm>
            <a:off x="2878344" y="2538711"/>
            <a:ext cx="2839549" cy="1200329"/>
          </a:xfrm>
          <a:prstGeom prst="rect">
            <a:avLst/>
          </a:prstGeom>
        </p:spPr>
        <p:txBody>
          <a:bodyPr wrap="square">
            <a:spAutoFit/>
          </a:bodyPr>
          <a:lstStyle/>
          <a:p>
            <a:pPr marL="171450" lvl="0" indent="-171450">
              <a:buFont typeface="Arial" panose="020B0604020202020204" pitchFamily="34" charset="0"/>
              <a:buChar char="•"/>
            </a:pPr>
            <a:endParaRPr lang="en-US" sz="4400" dirty="0"/>
          </a:p>
          <a:p>
            <a:pPr lvl="1"/>
            <a:r>
              <a:rPr lang="en-US" sz="2800" dirty="0"/>
              <a:t>Appendix</a:t>
            </a:r>
          </a:p>
        </p:txBody>
      </p:sp>
    </p:spTree>
    <p:extLst>
      <p:ext uri="{BB962C8B-B14F-4D97-AF65-F5344CB8AC3E}">
        <p14:creationId xmlns:p14="http://schemas.microsoft.com/office/powerpoint/2010/main" val="18977420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1" y="675349"/>
            <a:ext cx="8239125" cy="523216"/>
          </a:xfrm>
        </p:spPr>
        <p:txBody>
          <a:bodyPr/>
          <a:lstStyle/>
          <a:p>
            <a:r>
              <a:rPr lang="en-US" dirty="0"/>
              <a:t>Scenario2: Asynchronous, Inbound to CRIS</a:t>
            </a:r>
          </a:p>
        </p:txBody>
      </p:sp>
      <p:sp>
        <p:nvSpPr>
          <p:cNvPr id="4" name="Slide Number Placeholder 3"/>
          <p:cNvSpPr>
            <a:spLocks noGrp="1"/>
          </p:cNvSpPr>
          <p:nvPr>
            <p:ph type="sldNum" sz="quarter" idx="10"/>
          </p:nvPr>
        </p:nvSpPr>
        <p:spPr>
          <a:xfrm>
            <a:off x="8505826" y="6279517"/>
            <a:ext cx="638175" cy="365125"/>
          </a:xfrm>
        </p:spPr>
        <p:txBody>
          <a:bodyPr/>
          <a:lstStyle/>
          <a:p>
            <a:pPr>
              <a:defRPr/>
            </a:pPr>
            <a:fld id="{D3546463-9BB8-453B-9F3B-839C6EB66597}" type="slidenum">
              <a:rPr lang="en-US" smtClean="0">
                <a:solidFill>
                  <a:prstClr val="black"/>
                </a:solidFill>
              </a:rPr>
              <a:pPr>
                <a:defRPr/>
              </a:pPr>
              <a:t>9</a:t>
            </a:fld>
            <a:endParaRPr lang="en-US" dirty="0">
              <a:solidFill>
                <a:prstClr val="black"/>
              </a:solidFill>
            </a:endParaRPr>
          </a:p>
        </p:txBody>
      </p:sp>
      <p:sp>
        <p:nvSpPr>
          <p:cNvPr id="7" name="Text Placeholder 4">
            <a:extLst>
              <a:ext uri="{FF2B5EF4-FFF2-40B4-BE49-F238E27FC236}">
                <a16:creationId xmlns:a16="http://schemas.microsoft.com/office/drawing/2014/main" id="{D663AD47-089B-324E-A48C-EF9A2B433FCE}"/>
              </a:ext>
            </a:extLst>
          </p:cNvPr>
          <p:cNvSpPr txBox="1">
            <a:spLocks/>
          </p:cNvSpPr>
          <p:nvPr/>
        </p:nvSpPr>
        <p:spPr>
          <a:xfrm>
            <a:off x="1518413" y="4859679"/>
            <a:ext cx="7165213" cy="1041463"/>
          </a:xfrm>
          <a:prstGeom prst="rect">
            <a:avLst/>
          </a:prstGeom>
        </p:spPr>
        <p:txBody>
          <a:bodyPr/>
          <a:lstStyle>
            <a:lvl1pPr marL="341313" indent="-341313"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4013" indent="-260350"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475" indent="-269875"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350" indent="-268288"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073150" indent="-176213"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4349"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1504"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8658"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5814" indent="-228578"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a:lstStyle>
          <a:p>
            <a:pPr marL="285750" indent="-285750">
              <a:buFont typeface="Arial" panose="020B0604020202020204" pitchFamily="34" charset="0"/>
              <a:buChar char="•"/>
            </a:pPr>
            <a:r>
              <a:rPr lang="en-US" sz="1050" kern="1200" dirty="0"/>
              <a:t>Persistent Q at every layer</a:t>
            </a:r>
          </a:p>
          <a:p>
            <a:pPr marL="285750" indent="-285750">
              <a:buFont typeface="Arial" panose="020B0604020202020204" pitchFamily="34" charset="0"/>
              <a:buChar char="•"/>
            </a:pPr>
            <a:r>
              <a:rPr lang="en-US" sz="1050" dirty="0"/>
              <a:t>Encrypted channel for E2E request response </a:t>
            </a:r>
          </a:p>
          <a:p>
            <a:pPr marL="285750" indent="-285750">
              <a:buFont typeface="Arial" panose="020B0604020202020204" pitchFamily="34" charset="0"/>
              <a:buChar char="•"/>
            </a:pPr>
            <a:r>
              <a:rPr lang="en-US" sz="1050" dirty="0"/>
              <a:t>TLS enabled encrypted communication between Azure MuleSoft and  DXC MQ</a:t>
            </a:r>
            <a:endParaRPr lang="en-US" sz="1050" kern="1200" dirty="0"/>
          </a:p>
          <a:p>
            <a:pPr marL="0" indent="0">
              <a:buNone/>
            </a:pPr>
            <a:r>
              <a:rPr lang="en-US" sz="1050" b="1" dirty="0"/>
              <a:t>Failure scenarios and error handling for guaranteed delivery:</a:t>
            </a:r>
          </a:p>
          <a:p>
            <a:pPr marL="0" indent="0">
              <a:buNone/>
            </a:pPr>
            <a:endParaRPr lang="en-US" sz="1050" dirty="0"/>
          </a:p>
        </p:txBody>
      </p:sp>
      <p:pic>
        <p:nvPicPr>
          <p:cNvPr id="5122" name="Picture 2">
            <a:extLst>
              <a:ext uri="{FF2B5EF4-FFF2-40B4-BE49-F238E27FC236}">
                <a16:creationId xmlns:a16="http://schemas.microsoft.com/office/drawing/2014/main" id="{9C4E0D9C-AA66-1441-9442-089E634B7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546" y="1379347"/>
            <a:ext cx="7297266" cy="35105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0520BC3-D573-9A46-8960-5DD4D440FC92}"/>
              </a:ext>
            </a:extLst>
          </p:cNvPr>
          <p:cNvGrpSpPr/>
          <p:nvPr/>
        </p:nvGrpSpPr>
        <p:grpSpPr>
          <a:xfrm>
            <a:off x="4769331" y="2604222"/>
            <a:ext cx="234174" cy="239974"/>
            <a:chOff x="7902823" y="6044418"/>
            <a:chExt cx="234174" cy="239974"/>
          </a:xfrm>
        </p:grpSpPr>
        <p:sp>
          <p:nvSpPr>
            <p:cNvPr id="3" name="Oval 2">
              <a:extLst>
                <a:ext uri="{FF2B5EF4-FFF2-40B4-BE49-F238E27FC236}">
                  <a16:creationId xmlns:a16="http://schemas.microsoft.com/office/drawing/2014/main" id="{AA721C07-77BE-EE46-BA53-107C06F70821}"/>
                </a:ext>
              </a:extLst>
            </p:cNvPr>
            <p:cNvSpPr/>
            <p:nvPr/>
          </p:nvSpPr>
          <p:spPr bwMode="auto">
            <a:xfrm>
              <a:off x="7902823" y="6044418"/>
              <a:ext cx="234174" cy="235099"/>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a:ln>
                  <a:noFill/>
                </a:ln>
                <a:solidFill>
                  <a:schemeClr val="bg1"/>
                </a:solidFill>
                <a:effectLst/>
                <a:latin typeface="Arial" charset="0"/>
                <a:ea typeface="ＭＳ Ｐゴシック" pitchFamily="48" charset="-128"/>
              </a:endParaRPr>
            </a:p>
          </p:txBody>
        </p:sp>
        <p:sp>
          <p:nvSpPr>
            <p:cNvPr id="9" name="TextBox 8">
              <a:extLst>
                <a:ext uri="{FF2B5EF4-FFF2-40B4-BE49-F238E27FC236}">
                  <a16:creationId xmlns:a16="http://schemas.microsoft.com/office/drawing/2014/main" id="{A5A0B576-8DDF-644F-ABF9-397CCE0FDCDD}"/>
                </a:ext>
              </a:extLst>
            </p:cNvPr>
            <p:cNvSpPr txBox="1"/>
            <p:nvPr/>
          </p:nvSpPr>
          <p:spPr>
            <a:xfrm>
              <a:off x="7947427" y="6053560"/>
              <a:ext cx="117180" cy="230832"/>
            </a:xfrm>
            <a:prstGeom prst="rect">
              <a:avLst/>
            </a:prstGeom>
            <a:noFill/>
          </p:spPr>
          <p:txBody>
            <a:bodyPr wrap="square" rtlCol="0">
              <a:spAutoFit/>
            </a:bodyPr>
            <a:lstStyle/>
            <a:p>
              <a:r>
                <a:rPr lang="en-US" sz="900" b="1" dirty="0">
                  <a:solidFill>
                    <a:srgbClr val="FF0000"/>
                  </a:solidFill>
                </a:rPr>
                <a:t>2</a:t>
              </a:r>
            </a:p>
          </p:txBody>
        </p:sp>
      </p:grpSp>
      <p:grpSp>
        <p:nvGrpSpPr>
          <p:cNvPr id="11" name="Group 10">
            <a:extLst>
              <a:ext uri="{FF2B5EF4-FFF2-40B4-BE49-F238E27FC236}">
                <a16:creationId xmlns:a16="http://schemas.microsoft.com/office/drawing/2014/main" id="{9D1F094F-3C90-DB42-8664-6FE6886DA6C2}"/>
              </a:ext>
            </a:extLst>
          </p:cNvPr>
          <p:cNvGrpSpPr/>
          <p:nvPr/>
        </p:nvGrpSpPr>
        <p:grpSpPr>
          <a:xfrm>
            <a:off x="2656267" y="2375398"/>
            <a:ext cx="234174" cy="239974"/>
            <a:chOff x="7902823" y="6044418"/>
            <a:chExt cx="234174" cy="239974"/>
          </a:xfrm>
        </p:grpSpPr>
        <p:sp>
          <p:nvSpPr>
            <p:cNvPr id="12" name="Oval 11">
              <a:extLst>
                <a:ext uri="{FF2B5EF4-FFF2-40B4-BE49-F238E27FC236}">
                  <a16:creationId xmlns:a16="http://schemas.microsoft.com/office/drawing/2014/main" id="{5DF88509-2031-1440-9589-182660003618}"/>
                </a:ext>
              </a:extLst>
            </p:cNvPr>
            <p:cNvSpPr/>
            <p:nvPr/>
          </p:nvSpPr>
          <p:spPr bwMode="auto">
            <a:xfrm>
              <a:off x="7902823" y="6044418"/>
              <a:ext cx="234174" cy="235099"/>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a:ln>
                  <a:noFill/>
                </a:ln>
                <a:solidFill>
                  <a:schemeClr val="bg1"/>
                </a:solidFill>
                <a:effectLst/>
                <a:latin typeface="Arial" charset="0"/>
                <a:ea typeface="ＭＳ Ｐゴシック" pitchFamily="48" charset="-128"/>
              </a:endParaRPr>
            </a:p>
          </p:txBody>
        </p:sp>
        <p:sp>
          <p:nvSpPr>
            <p:cNvPr id="13" name="TextBox 12">
              <a:extLst>
                <a:ext uri="{FF2B5EF4-FFF2-40B4-BE49-F238E27FC236}">
                  <a16:creationId xmlns:a16="http://schemas.microsoft.com/office/drawing/2014/main" id="{55425E7C-83F0-3140-B49A-B703A0341865}"/>
                </a:ext>
              </a:extLst>
            </p:cNvPr>
            <p:cNvSpPr txBox="1"/>
            <p:nvPr/>
          </p:nvSpPr>
          <p:spPr>
            <a:xfrm>
              <a:off x="7947427" y="6053560"/>
              <a:ext cx="117180" cy="230832"/>
            </a:xfrm>
            <a:prstGeom prst="rect">
              <a:avLst/>
            </a:prstGeom>
            <a:noFill/>
          </p:spPr>
          <p:txBody>
            <a:bodyPr wrap="square" rtlCol="0">
              <a:spAutoFit/>
            </a:bodyPr>
            <a:lstStyle/>
            <a:p>
              <a:r>
                <a:rPr lang="en-US" sz="900" b="1" dirty="0">
                  <a:solidFill>
                    <a:srgbClr val="FF0000"/>
                  </a:solidFill>
                </a:rPr>
                <a:t>1</a:t>
              </a:r>
            </a:p>
          </p:txBody>
        </p:sp>
      </p:grpSp>
      <p:sp>
        <p:nvSpPr>
          <p:cNvPr id="16" name="Left Brace 15">
            <a:extLst>
              <a:ext uri="{FF2B5EF4-FFF2-40B4-BE49-F238E27FC236}">
                <a16:creationId xmlns:a16="http://schemas.microsoft.com/office/drawing/2014/main" id="{4B6A4502-B0F0-434D-A55A-AFBEC396F76B}"/>
              </a:ext>
            </a:extLst>
          </p:cNvPr>
          <p:cNvSpPr/>
          <p:nvPr/>
        </p:nvSpPr>
        <p:spPr bwMode="auto">
          <a:xfrm>
            <a:off x="2915485" y="2128062"/>
            <a:ext cx="117647" cy="247336"/>
          </a:xfrm>
          <a:prstGeom prst="lef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17" name="Right Brace 16">
            <a:extLst>
              <a:ext uri="{FF2B5EF4-FFF2-40B4-BE49-F238E27FC236}">
                <a16:creationId xmlns:a16="http://schemas.microsoft.com/office/drawing/2014/main" id="{3054B67C-5EB9-474B-86E0-884697A48CC2}"/>
              </a:ext>
            </a:extLst>
          </p:cNvPr>
          <p:cNvSpPr/>
          <p:nvPr/>
        </p:nvSpPr>
        <p:spPr bwMode="auto">
          <a:xfrm>
            <a:off x="3560070" y="2137204"/>
            <a:ext cx="117647" cy="247336"/>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800" b="1">
              <a:solidFill>
                <a:srgbClr val="0079C1"/>
              </a:solidFill>
              <a:latin typeface="Arial" charset="0"/>
              <a:ea typeface="ＭＳ Ｐゴシック" pitchFamily="48" charset="-128"/>
            </a:endParaRPr>
          </a:p>
        </p:txBody>
      </p:sp>
      <p:sp>
        <p:nvSpPr>
          <p:cNvPr id="18" name="TextBox 17">
            <a:extLst>
              <a:ext uri="{FF2B5EF4-FFF2-40B4-BE49-F238E27FC236}">
                <a16:creationId xmlns:a16="http://schemas.microsoft.com/office/drawing/2014/main" id="{A019B37A-B175-1D48-BEED-FD13248314DD}"/>
              </a:ext>
            </a:extLst>
          </p:cNvPr>
          <p:cNvSpPr txBox="1"/>
          <p:nvPr/>
        </p:nvSpPr>
        <p:spPr>
          <a:xfrm>
            <a:off x="2948943" y="2153150"/>
            <a:ext cx="718466" cy="215444"/>
          </a:xfrm>
          <a:prstGeom prst="rect">
            <a:avLst/>
          </a:prstGeom>
          <a:noFill/>
        </p:spPr>
        <p:txBody>
          <a:bodyPr wrap="none" rtlCol="0">
            <a:spAutoFit/>
          </a:bodyPr>
          <a:lstStyle/>
          <a:p>
            <a:r>
              <a:rPr lang="en-US" sz="800" dirty="0">
                <a:solidFill>
                  <a:srgbClr val="FF0000"/>
                </a:solidFill>
              </a:rPr>
              <a:t>Break Point</a:t>
            </a:r>
          </a:p>
        </p:txBody>
      </p:sp>
      <p:sp>
        <p:nvSpPr>
          <p:cNvPr id="21" name="TextBox 20">
            <a:extLst>
              <a:ext uri="{FF2B5EF4-FFF2-40B4-BE49-F238E27FC236}">
                <a16:creationId xmlns:a16="http://schemas.microsoft.com/office/drawing/2014/main" id="{870A8B69-1FDC-2340-9225-734F6ECBC301}"/>
              </a:ext>
            </a:extLst>
          </p:cNvPr>
          <p:cNvSpPr txBox="1"/>
          <p:nvPr/>
        </p:nvSpPr>
        <p:spPr>
          <a:xfrm>
            <a:off x="5003505" y="2385225"/>
            <a:ext cx="718466" cy="215444"/>
          </a:xfrm>
          <a:prstGeom prst="rect">
            <a:avLst/>
          </a:prstGeom>
          <a:noFill/>
        </p:spPr>
        <p:txBody>
          <a:bodyPr wrap="none" rtlCol="0">
            <a:spAutoFit/>
          </a:bodyPr>
          <a:lstStyle/>
          <a:p>
            <a:r>
              <a:rPr lang="en-US" sz="800" dirty="0">
                <a:solidFill>
                  <a:srgbClr val="FF0000"/>
                </a:solidFill>
              </a:rPr>
              <a:t>Break Point</a:t>
            </a:r>
          </a:p>
        </p:txBody>
      </p:sp>
      <p:sp>
        <p:nvSpPr>
          <p:cNvPr id="22" name="Right Brace 21">
            <a:extLst>
              <a:ext uri="{FF2B5EF4-FFF2-40B4-BE49-F238E27FC236}">
                <a16:creationId xmlns:a16="http://schemas.microsoft.com/office/drawing/2014/main" id="{A300945A-3EDD-2745-9123-7D7463F961E1}"/>
              </a:ext>
            </a:extLst>
          </p:cNvPr>
          <p:cNvSpPr/>
          <p:nvPr/>
        </p:nvSpPr>
        <p:spPr bwMode="auto">
          <a:xfrm>
            <a:off x="5619746" y="2361546"/>
            <a:ext cx="117647" cy="247336"/>
          </a:xfrm>
          <a:prstGeom prst="righ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800" b="1">
              <a:solidFill>
                <a:srgbClr val="0079C1"/>
              </a:solidFill>
              <a:latin typeface="Arial" charset="0"/>
              <a:ea typeface="ＭＳ Ｐゴシック" pitchFamily="48" charset="-128"/>
            </a:endParaRPr>
          </a:p>
        </p:txBody>
      </p:sp>
      <p:sp>
        <p:nvSpPr>
          <p:cNvPr id="23" name="Left Brace 22">
            <a:extLst>
              <a:ext uri="{FF2B5EF4-FFF2-40B4-BE49-F238E27FC236}">
                <a16:creationId xmlns:a16="http://schemas.microsoft.com/office/drawing/2014/main" id="{5A718964-403F-8548-98AD-146BA6D70846}"/>
              </a:ext>
            </a:extLst>
          </p:cNvPr>
          <p:cNvSpPr/>
          <p:nvPr/>
        </p:nvSpPr>
        <p:spPr bwMode="auto">
          <a:xfrm>
            <a:off x="4931115" y="2361457"/>
            <a:ext cx="117647" cy="247336"/>
          </a:xfrm>
          <a:prstGeom prst="leftBrac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nvGrpSpPr>
          <p:cNvPr id="24" name="Group 23">
            <a:extLst>
              <a:ext uri="{FF2B5EF4-FFF2-40B4-BE49-F238E27FC236}">
                <a16:creationId xmlns:a16="http://schemas.microsoft.com/office/drawing/2014/main" id="{3D83FA56-D9A7-5D4D-94FC-EF41D8E18269}"/>
              </a:ext>
            </a:extLst>
          </p:cNvPr>
          <p:cNvGrpSpPr/>
          <p:nvPr/>
        </p:nvGrpSpPr>
        <p:grpSpPr>
          <a:xfrm>
            <a:off x="1593079" y="5942677"/>
            <a:ext cx="234174" cy="239974"/>
            <a:chOff x="7902823" y="6044418"/>
            <a:chExt cx="234174" cy="239974"/>
          </a:xfrm>
        </p:grpSpPr>
        <p:sp>
          <p:nvSpPr>
            <p:cNvPr id="25" name="Oval 24">
              <a:extLst>
                <a:ext uri="{FF2B5EF4-FFF2-40B4-BE49-F238E27FC236}">
                  <a16:creationId xmlns:a16="http://schemas.microsoft.com/office/drawing/2014/main" id="{FB0F35C5-9C3F-434C-98FF-DBDB99CEF092}"/>
                </a:ext>
              </a:extLst>
            </p:cNvPr>
            <p:cNvSpPr/>
            <p:nvPr/>
          </p:nvSpPr>
          <p:spPr bwMode="auto">
            <a:xfrm>
              <a:off x="7902823" y="6044418"/>
              <a:ext cx="234174" cy="235099"/>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a:ln>
                  <a:noFill/>
                </a:ln>
                <a:solidFill>
                  <a:schemeClr val="bg1"/>
                </a:solidFill>
                <a:effectLst/>
                <a:latin typeface="Arial" charset="0"/>
                <a:ea typeface="ＭＳ Ｐゴシック" pitchFamily="48" charset="-128"/>
              </a:endParaRPr>
            </a:p>
          </p:txBody>
        </p:sp>
        <p:sp>
          <p:nvSpPr>
            <p:cNvPr id="26" name="TextBox 25">
              <a:extLst>
                <a:ext uri="{FF2B5EF4-FFF2-40B4-BE49-F238E27FC236}">
                  <a16:creationId xmlns:a16="http://schemas.microsoft.com/office/drawing/2014/main" id="{7DC63141-0C27-CC43-A499-786707392C15}"/>
                </a:ext>
              </a:extLst>
            </p:cNvPr>
            <p:cNvSpPr txBox="1"/>
            <p:nvPr/>
          </p:nvSpPr>
          <p:spPr>
            <a:xfrm>
              <a:off x="7947427" y="6053560"/>
              <a:ext cx="117180" cy="230832"/>
            </a:xfrm>
            <a:prstGeom prst="rect">
              <a:avLst/>
            </a:prstGeom>
            <a:noFill/>
          </p:spPr>
          <p:txBody>
            <a:bodyPr wrap="square" rtlCol="0">
              <a:spAutoFit/>
            </a:bodyPr>
            <a:lstStyle/>
            <a:p>
              <a:r>
                <a:rPr lang="en-US" sz="900" b="1" dirty="0">
                  <a:solidFill>
                    <a:srgbClr val="FF0000"/>
                  </a:solidFill>
                </a:rPr>
                <a:t>1</a:t>
              </a:r>
            </a:p>
          </p:txBody>
        </p:sp>
      </p:grpSp>
      <p:grpSp>
        <p:nvGrpSpPr>
          <p:cNvPr id="27" name="Group 26">
            <a:extLst>
              <a:ext uri="{FF2B5EF4-FFF2-40B4-BE49-F238E27FC236}">
                <a16:creationId xmlns:a16="http://schemas.microsoft.com/office/drawing/2014/main" id="{F3BA369C-EDBE-AA45-AE26-21529E75F6C9}"/>
              </a:ext>
            </a:extLst>
          </p:cNvPr>
          <p:cNvGrpSpPr/>
          <p:nvPr/>
        </p:nvGrpSpPr>
        <p:grpSpPr>
          <a:xfrm>
            <a:off x="1597376" y="6289161"/>
            <a:ext cx="234174" cy="239974"/>
            <a:chOff x="7902823" y="6044418"/>
            <a:chExt cx="234174" cy="239974"/>
          </a:xfrm>
        </p:grpSpPr>
        <p:sp>
          <p:nvSpPr>
            <p:cNvPr id="28" name="Oval 27">
              <a:extLst>
                <a:ext uri="{FF2B5EF4-FFF2-40B4-BE49-F238E27FC236}">
                  <a16:creationId xmlns:a16="http://schemas.microsoft.com/office/drawing/2014/main" id="{3424BFF1-4287-6B41-88CB-0432288DDD40}"/>
                </a:ext>
              </a:extLst>
            </p:cNvPr>
            <p:cNvSpPr/>
            <p:nvPr/>
          </p:nvSpPr>
          <p:spPr bwMode="auto">
            <a:xfrm>
              <a:off x="7902823" y="6044418"/>
              <a:ext cx="234174" cy="235099"/>
            </a:xfrm>
            <a:prstGeom prst="ellipse">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dirty="0">
                <a:ln>
                  <a:noFill/>
                </a:ln>
                <a:solidFill>
                  <a:schemeClr val="bg1"/>
                </a:solidFill>
                <a:effectLst/>
                <a:latin typeface="Arial" charset="0"/>
                <a:ea typeface="ＭＳ Ｐゴシック" pitchFamily="48" charset="-128"/>
              </a:endParaRPr>
            </a:p>
          </p:txBody>
        </p:sp>
        <p:sp>
          <p:nvSpPr>
            <p:cNvPr id="29" name="TextBox 28">
              <a:extLst>
                <a:ext uri="{FF2B5EF4-FFF2-40B4-BE49-F238E27FC236}">
                  <a16:creationId xmlns:a16="http://schemas.microsoft.com/office/drawing/2014/main" id="{434A54C4-29ED-BF4B-B07E-D09DABECF8E6}"/>
                </a:ext>
              </a:extLst>
            </p:cNvPr>
            <p:cNvSpPr txBox="1"/>
            <p:nvPr/>
          </p:nvSpPr>
          <p:spPr>
            <a:xfrm>
              <a:off x="7947427" y="6053560"/>
              <a:ext cx="117180" cy="230832"/>
            </a:xfrm>
            <a:prstGeom prst="rect">
              <a:avLst/>
            </a:prstGeom>
            <a:noFill/>
          </p:spPr>
          <p:txBody>
            <a:bodyPr wrap="square" rtlCol="0">
              <a:spAutoFit/>
            </a:bodyPr>
            <a:lstStyle/>
            <a:p>
              <a:r>
                <a:rPr lang="en-US" sz="900" b="1" dirty="0">
                  <a:solidFill>
                    <a:srgbClr val="FF0000"/>
                  </a:solidFill>
                </a:rPr>
                <a:t>2</a:t>
              </a:r>
            </a:p>
          </p:txBody>
        </p:sp>
      </p:grpSp>
      <p:sp>
        <p:nvSpPr>
          <p:cNvPr id="19" name="TextBox 18">
            <a:extLst>
              <a:ext uri="{FF2B5EF4-FFF2-40B4-BE49-F238E27FC236}">
                <a16:creationId xmlns:a16="http://schemas.microsoft.com/office/drawing/2014/main" id="{2394D8F7-DD1A-D84A-A32D-63946092D858}"/>
              </a:ext>
            </a:extLst>
          </p:cNvPr>
          <p:cNvSpPr txBox="1"/>
          <p:nvPr/>
        </p:nvSpPr>
        <p:spPr>
          <a:xfrm>
            <a:off x="1921076" y="5918696"/>
            <a:ext cx="2951449" cy="253916"/>
          </a:xfrm>
          <a:prstGeom prst="rect">
            <a:avLst/>
          </a:prstGeom>
          <a:noFill/>
        </p:spPr>
        <p:txBody>
          <a:bodyPr wrap="none" rtlCol="0">
            <a:spAutoFit/>
          </a:bodyPr>
          <a:lstStyle/>
          <a:p>
            <a:r>
              <a:rPr lang="en-US" sz="1050" dirty="0"/>
              <a:t>Messages gets persisted in Salesforce local Q</a:t>
            </a:r>
          </a:p>
        </p:txBody>
      </p:sp>
      <p:sp>
        <p:nvSpPr>
          <p:cNvPr id="31" name="TextBox 30">
            <a:extLst>
              <a:ext uri="{FF2B5EF4-FFF2-40B4-BE49-F238E27FC236}">
                <a16:creationId xmlns:a16="http://schemas.microsoft.com/office/drawing/2014/main" id="{826A6C62-61F0-A446-B07F-C1EB031FAFB3}"/>
              </a:ext>
            </a:extLst>
          </p:cNvPr>
          <p:cNvSpPr txBox="1"/>
          <p:nvPr/>
        </p:nvSpPr>
        <p:spPr>
          <a:xfrm>
            <a:off x="1921076" y="6298303"/>
            <a:ext cx="6720109" cy="253916"/>
          </a:xfrm>
          <a:prstGeom prst="rect">
            <a:avLst/>
          </a:prstGeom>
          <a:noFill/>
        </p:spPr>
        <p:txBody>
          <a:bodyPr wrap="none" rtlCol="0">
            <a:spAutoFit/>
          </a:bodyPr>
          <a:lstStyle/>
          <a:p>
            <a:r>
              <a:rPr lang="en-US" sz="1050" dirty="0"/>
              <a:t>Messages gets persisted in Azure persistent Q. Retry &amp; Reprocessing to CRIS post connection establishment </a:t>
            </a:r>
          </a:p>
        </p:txBody>
      </p:sp>
    </p:spTree>
    <p:extLst>
      <p:ext uri="{BB962C8B-B14F-4D97-AF65-F5344CB8AC3E}">
        <p14:creationId xmlns:p14="http://schemas.microsoft.com/office/powerpoint/2010/main" val="399416894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GBE_BETL">
  <a:themeElements>
    <a:clrScheme name="GBE_colors">
      <a:dk1>
        <a:sysClr val="windowText" lastClr="000000"/>
      </a:dk1>
      <a:lt1>
        <a:sysClr val="window" lastClr="FFFFFF"/>
      </a:lt1>
      <a:dk2>
        <a:srgbClr val="000000"/>
      </a:dk2>
      <a:lt2>
        <a:srgbClr val="7F7F7F"/>
      </a:lt2>
      <a:accent1>
        <a:srgbClr val="00AED9"/>
      </a:accent1>
      <a:accent2>
        <a:srgbClr val="52DA3F"/>
      </a:accent2>
      <a:accent3>
        <a:srgbClr val="FFC222"/>
      </a:accent3>
      <a:accent4>
        <a:srgbClr val="1D1160"/>
      </a:accent4>
      <a:accent5>
        <a:srgbClr val="AAD3E9"/>
      </a:accent5>
      <a:accent6>
        <a:srgbClr val="D31145"/>
      </a:accent6>
      <a:hlink>
        <a:srgbClr val="0645AD"/>
      </a:hlink>
      <a:folHlink>
        <a:srgbClr val="0B0080"/>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GBE_BETL">
  <a:themeElements>
    <a:clrScheme name="GBE_colors">
      <a:dk1>
        <a:sysClr val="windowText" lastClr="000000"/>
      </a:dk1>
      <a:lt1>
        <a:sysClr val="window" lastClr="FFFFFF"/>
      </a:lt1>
      <a:dk2>
        <a:srgbClr val="000000"/>
      </a:dk2>
      <a:lt2>
        <a:srgbClr val="7F7F7F"/>
      </a:lt2>
      <a:accent1>
        <a:srgbClr val="00AED9"/>
      </a:accent1>
      <a:accent2>
        <a:srgbClr val="52DA3F"/>
      </a:accent2>
      <a:accent3>
        <a:srgbClr val="FFC222"/>
      </a:accent3>
      <a:accent4>
        <a:srgbClr val="1D1160"/>
      </a:accent4>
      <a:accent5>
        <a:srgbClr val="AAD3E9"/>
      </a:accent5>
      <a:accent6>
        <a:srgbClr val="D31145"/>
      </a:accent6>
      <a:hlink>
        <a:srgbClr val="0645AD"/>
      </a:hlink>
      <a:folHlink>
        <a:srgbClr val="0B0080"/>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C37F87C9ED2A44B43922039B8143ED" ma:contentTypeVersion="2" ma:contentTypeDescription="Create a new document." ma:contentTypeScope="" ma:versionID="82646fee09bd02ee79b960f4c29881eb">
  <xsd:schema xmlns:xsd="http://www.w3.org/2001/XMLSchema" xmlns:xs="http://www.w3.org/2001/XMLSchema" xmlns:p="http://schemas.microsoft.com/office/2006/metadata/properties" xmlns:ns2="42ea444d-20f4-4453-affc-1af51b02c5e3" targetNamespace="http://schemas.microsoft.com/office/2006/metadata/properties" ma:root="true" ma:fieldsID="f0652694cc128d873587e6397a176973" ns2:_="">
    <xsd:import namespace="42ea444d-20f4-4453-affc-1af51b02c5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ea444d-20f4-4453-affc-1af51b02c5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C90A3C-991E-4474-B2A9-035F17995F5A}"/>
</file>

<file path=customXml/itemProps2.xml><?xml version="1.0" encoding="utf-8"?>
<ds:datastoreItem xmlns:ds="http://schemas.openxmlformats.org/officeDocument/2006/customXml" ds:itemID="{F959F1DB-8849-4EA3-AD66-B082501DABE4}"/>
</file>

<file path=customXml/itemProps3.xml><?xml version="1.0" encoding="utf-8"?>
<ds:datastoreItem xmlns:ds="http://schemas.openxmlformats.org/officeDocument/2006/customXml" ds:itemID="{4B566E7C-9CB8-4BAB-9986-DA46E1157FB9}"/>
</file>

<file path=docProps/app.xml><?xml version="1.0" encoding="utf-8"?>
<Properties xmlns="http://schemas.openxmlformats.org/officeDocument/2006/extended-properties" xmlns:vt="http://schemas.openxmlformats.org/officeDocument/2006/docPropsVTypes">
  <Template>blank</Template>
  <TotalTime>0</TotalTime>
  <Words>1452</Words>
  <Application>Microsoft Macintosh PowerPoint</Application>
  <PresentationFormat>On-screen Show (4:3)</PresentationFormat>
  <Paragraphs>126</Paragraphs>
  <Slides>11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0" baseType="lpstr">
      <vt:lpstr>Arial</vt:lpstr>
      <vt:lpstr>Calibri</vt:lpstr>
      <vt:lpstr>Georgia</vt:lpstr>
      <vt:lpstr>Lucida Grande</vt:lpstr>
      <vt:lpstr>Wingdings</vt:lpstr>
      <vt:lpstr>Wingdings 2</vt:lpstr>
      <vt:lpstr>1_GBE_BETL</vt:lpstr>
      <vt:lpstr>5_GBE_BETL</vt:lpstr>
      <vt:lpstr>think-cell Slide</vt:lpstr>
      <vt:lpstr>GBE CRIS Integration Design </vt:lpstr>
      <vt:lpstr>Overview of the Ask</vt:lpstr>
      <vt:lpstr>Scenario1: Synchronous, Inbound to CRIS</vt:lpstr>
      <vt:lpstr>Scenario2: Asynchronous, Inbound to CRIS</vt:lpstr>
      <vt:lpstr>Scenario3: Asynchronous, Outbound from CRIS</vt:lpstr>
      <vt:lpstr>Use Cases: Raised, Reviewed &amp; Commented</vt:lpstr>
      <vt:lpstr>Use Cases: Raised, Reviewed &amp; Commented</vt:lpstr>
      <vt:lpstr>Backup </vt:lpstr>
      <vt:lpstr>Scenario2: Asynchronous, Inbound to CRIS</vt:lpstr>
      <vt:lpstr>Option #1 – MQ Mainframe &lt;-&gt; Mulesoft MQ Adapter</vt:lpstr>
      <vt:lpstr>Option #2 – MQ Mainframe &lt;-&gt; MQ Distributed Instance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2017-09-26T20:15:59Z</dcterms:created>
  <dcterms:modified xsi:type="dcterms:W3CDTF">2020-07-22T17:13:50Z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-362829299</vt:i4>
  </property>
  <property fmtid="{D5CDD505-2E9C-101B-9397-08002B2CF9AE}" pid="3" name="_NewReviewCycle">
    <vt:lpwstr/>
  </property>
  <property fmtid="{D5CDD505-2E9C-101B-9397-08002B2CF9AE}" pid="4" name="ContentTypeId">
    <vt:lpwstr>0x01010022C37F87C9ED2A44B43922039B8143ED</vt:lpwstr>
  </property>
</Properties>
</file>