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81" r:id="rId6"/>
    <p:sldMasterId id="2147483689" r:id="rId7"/>
    <p:sldMasterId id="2147483712" r:id="rId8"/>
    <p:sldMasterId id="2147483760" r:id="rId9"/>
    <p:sldMasterId id="2147483787" r:id="rId10"/>
  </p:sldMasterIdLst>
  <p:notesMasterIdLst>
    <p:notesMasterId r:id="rId17"/>
  </p:notesMasterIdLst>
  <p:handoutMasterIdLst>
    <p:handoutMasterId r:id="rId18"/>
  </p:handoutMasterIdLst>
  <p:sldIdLst>
    <p:sldId id="256" r:id="rId11"/>
    <p:sldId id="511" r:id="rId12"/>
    <p:sldId id="513" r:id="rId13"/>
    <p:sldId id="514" r:id="rId14"/>
    <p:sldId id="515" r:id="rId15"/>
    <p:sldId id="5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cleary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D7"/>
    <a:srgbClr val="A9ACCB"/>
    <a:srgbClr val="BCCCE6"/>
    <a:srgbClr val="9DA1BE"/>
    <a:srgbClr val="00CC00"/>
    <a:srgbClr val="00FA00"/>
    <a:srgbClr val="FF9A3A"/>
    <a:srgbClr val="595959"/>
    <a:srgbClr val="0099CE"/>
    <a:srgbClr val="009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2081" autoAdjust="0"/>
  </p:normalViewPr>
  <p:slideViewPr>
    <p:cSldViewPr snapToGrid="0">
      <p:cViewPr varScale="1">
        <p:scale>
          <a:sx n="67" d="100"/>
          <a:sy n="67" d="100"/>
        </p:scale>
        <p:origin x="492" y="4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2395B-956A-46B4-8F15-2E2D2ED398D7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660E88-C079-4A57-BEB2-64ECD955B026}">
      <dgm:prSet phldrT="[Text]" custT="1"/>
      <dgm:spPr>
        <a:gradFill flip="none" rotWithShape="1">
          <a:gsLst>
            <a:gs pos="0">
              <a:schemeClr val="accent3">
                <a:lumMod val="75000"/>
                <a:tint val="66000"/>
                <a:satMod val="160000"/>
              </a:schemeClr>
            </a:gs>
            <a:gs pos="50000">
              <a:schemeClr val="accent3">
                <a:lumMod val="75000"/>
                <a:tint val="44500"/>
                <a:satMod val="160000"/>
              </a:schemeClr>
            </a:gs>
            <a:gs pos="100000">
              <a:schemeClr val="accent3">
                <a:lumMod val="75000"/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Upgrade OS</a:t>
          </a:r>
        </a:p>
      </dgm:t>
    </dgm:pt>
    <dgm:pt modelId="{0E6FC87E-AB11-4EA8-8138-5BA6DB8512B6}" type="parTrans" cxnId="{27ED4BBB-50C3-40D2-99A6-FD8D39594189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944790C0-3609-47D1-8D2E-6706042316C9}" type="sibTrans" cxnId="{27ED4BBB-50C3-40D2-99A6-FD8D39594189}">
      <dgm:prSet custT="1"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E10E9651-9CC5-4872-A7DC-03C76BCF0FB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000" dirty="0">
              <a:latin typeface="IBM Plex Sans Text" panose="020B0503050203000203" pitchFamily="34" charset="0"/>
            </a:rPr>
            <a:t>Refresh the underlying hardware to be on supported platform </a:t>
          </a:r>
        </a:p>
      </dgm:t>
    </dgm:pt>
    <dgm:pt modelId="{2C23410E-C73F-4E66-B0C2-DEED2C42B2FB}" type="parTrans" cxnId="{434198BA-B30E-4EE9-A723-D49BC7F9ADDA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16799925-0208-403D-AC60-ECD99A6FD439}" type="sibTrans" cxnId="{434198BA-B30E-4EE9-A723-D49BC7F9ADDA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241F7C9A-390C-4C9E-8A3F-AD17B9F772A6}">
      <dgm:prSet phldrT="[Text]" custT="1"/>
      <dgm:spPr>
        <a:gradFill flip="none" rotWithShape="1">
          <a:gsLst>
            <a:gs pos="0">
              <a:schemeClr val="accent3">
                <a:lumMod val="75000"/>
                <a:tint val="66000"/>
                <a:satMod val="160000"/>
              </a:schemeClr>
            </a:gs>
            <a:gs pos="50000">
              <a:schemeClr val="accent3">
                <a:lumMod val="75000"/>
                <a:tint val="44500"/>
                <a:satMod val="160000"/>
              </a:schemeClr>
            </a:gs>
            <a:gs pos="100000">
              <a:schemeClr val="accent3">
                <a:lumMod val="75000"/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Upgrade SQL DB</a:t>
          </a:r>
        </a:p>
      </dgm:t>
    </dgm:pt>
    <dgm:pt modelId="{62062D50-7B39-48F2-B08C-E0B6F74CCD21}" type="parTrans" cxnId="{B35A3F35-F4D5-4DE3-AB37-F73885DF6F31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D9B40AD6-0D46-4588-9BE3-DF507B6A1D43}" type="sibTrans" cxnId="{B35A3F35-F4D5-4DE3-AB37-F73885DF6F31}">
      <dgm:prSet custT="1"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705B7594-A752-4743-B5EF-CCBA37DC42FC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000" dirty="0">
              <a:latin typeface="IBM Plex Sans Text" panose="020B0503050203000203" pitchFamily="34" charset="0"/>
            </a:rPr>
            <a:t>Move to stable and latest version of SQL Server</a:t>
          </a:r>
        </a:p>
      </dgm:t>
    </dgm:pt>
    <dgm:pt modelId="{678A48B6-2C11-4839-918D-EC7C82DB7364}" type="parTrans" cxnId="{0C0ED294-D8D1-41C3-A842-94FCF90ED19E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4E70744B-56FB-45E6-927F-B9CEDB6808A8}" type="sibTrans" cxnId="{0C0ED294-D8D1-41C3-A842-94FCF90ED19E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B4DBA5D2-EC5F-49A0-B3B1-771AC8BCF019}">
      <dgm:prSet phldrT="[Text]" custT="1"/>
      <dgm:spPr>
        <a:gradFill flip="none" rotWithShape="1">
          <a:gsLst>
            <a:gs pos="0">
              <a:schemeClr val="accent3">
                <a:lumMod val="75000"/>
                <a:tint val="66000"/>
                <a:satMod val="160000"/>
              </a:schemeClr>
            </a:gs>
            <a:gs pos="50000">
              <a:schemeClr val="accent3">
                <a:lumMod val="75000"/>
                <a:tint val="44500"/>
                <a:satMod val="160000"/>
              </a:schemeClr>
            </a:gs>
            <a:gs pos="100000">
              <a:schemeClr val="accent3">
                <a:lumMod val="75000"/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Enhance DB performance </a:t>
          </a:r>
        </a:p>
      </dgm:t>
    </dgm:pt>
    <dgm:pt modelId="{2D6C34BD-B808-4910-9427-A8CD2266B544}" type="parTrans" cxnId="{92F1808C-9ABF-4B74-8849-7694BE796A6C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273C1B7F-85CC-4367-94D0-D0B10F440C99}" type="sibTrans" cxnId="{92F1808C-9ABF-4B74-8849-7694BE796A6C}">
      <dgm:prSet custT="1"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13D7E3E4-9A42-49DD-A841-BF398CD6043E}">
      <dgm:prSet phldrT="[Text]" custT="1"/>
      <dgm:spPr>
        <a:gradFill flip="none" rotWithShape="1">
          <a:gsLst>
            <a:gs pos="0">
              <a:schemeClr val="accent3">
                <a:lumMod val="75000"/>
                <a:tint val="66000"/>
                <a:satMod val="160000"/>
              </a:schemeClr>
            </a:gs>
            <a:gs pos="50000">
              <a:schemeClr val="accent3">
                <a:lumMod val="75000"/>
                <a:tint val="44500"/>
                <a:satMod val="160000"/>
              </a:schemeClr>
            </a:gs>
            <a:gs pos="100000">
              <a:schemeClr val="accent3">
                <a:lumMod val="75000"/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Stabilization and Support</a:t>
          </a:r>
        </a:p>
      </dgm:t>
    </dgm:pt>
    <dgm:pt modelId="{36342FC0-AEF6-464A-8FAA-DD37CA913A8A}" type="parTrans" cxnId="{D6318E79-B3FF-4B92-9AFD-5512616F5EE3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1143ACC6-2877-44F8-BE25-2DE6BB2D4F81}" type="sibTrans" cxnId="{D6318E79-B3FF-4B92-9AFD-5512616F5EE3}">
      <dgm:prSet custT="1"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811AB479-B4C2-4D2E-828E-93C497DAA70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000" dirty="0">
              <a:latin typeface="IBM Plex Sans Text" panose="020B0503050203000203" pitchFamily="34" charset="0"/>
            </a:rPr>
            <a:t>Stabilize current service to move service to NG I/O </a:t>
          </a:r>
        </a:p>
      </dgm:t>
    </dgm:pt>
    <dgm:pt modelId="{761350D0-120D-480B-B944-F636CE6D5FFD}" type="parTrans" cxnId="{56372569-1D6C-44DA-9B6E-BFA71C2DB85A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B0411EB1-2F6C-44BF-9C3C-E156580EA18C}" type="sibTrans" cxnId="{56372569-1D6C-44DA-9B6E-BFA71C2DB85A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A44C09D0-05E9-40E8-AB06-DE3B43439BAD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000" dirty="0">
              <a:latin typeface="IBM Plex Sans Text" panose="020B0503050203000203" pitchFamily="34" charset="0"/>
            </a:rPr>
            <a:t>Refine the existing DB design for enhanced performance </a:t>
          </a:r>
        </a:p>
      </dgm:t>
    </dgm:pt>
    <dgm:pt modelId="{69F31DA8-5621-4898-A54B-8C439CD7B7EC}" type="sibTrans" cxnId="{BBA60D31-5C6E-4252-B3BD-12D517D05292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CDB3CDE0-DEFE-4087-A14E-33FBE95E8D4E}" type="parTrans" cxnId="{BBA60D31-5C6E-4252-B3BD-12D517D05292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921EE150-AC07-48F8-9E64-929CE98C23FE}" type="pres">
      <dgm:prSet presAssocID="{C272395B-956A-46B4-8F15-2E2D2ED398D7}" presName="theList" presStyleCnt="0">
        <dgm:presLayoutVars>
          <dgm:dir/>
          <dgm:animLvl val="lvl"/>
          <dgm:resizeHandles val="exact"/>
        </dgm:presLayoutVars>
      </dgm:prSet>
      <dgm:spPr/>
    </dgm:pt>
    <dgm:pt modelId="{F7F1DA5C-05E8-48ED-AC43-532B47F07CE8}" type="pres">
      <dgm:prSet presAssocID="{54660E88-C079-4A57-BEB2-64ECD955B026}" presName="compNode" presStyleCnt="0"/>
      <dgm:spPr/>
    </dgm:pt>
    <dgm:pt modelId="{CE9BCDA4-93D8-4625-918B-399DE01448EE}" type="pres">
      <dgm:prSet presAssocID="{54660E88-C079-4A57-BEB2-64ECD955B026}" presName="aNode" presStyleLbl="bgShp" presStyleIdx="0" presStyleCnt="4"/>
      <dgm:spPr/>
    </dgm:pt>
    <dgm:pt modelId="{FDB6F52D-D1D6-4487-B512-F308B965E5C4}" type="pres">
      <dgm:prSet presAssocID="{54660E88-C079-4A57-BEB2-64ECD955B026}" presName="textNode" presStyleLbl="bgShp" presStyleIdx="0" presStyleCnt="4"/>
      <dgm:spPr/>
    </dgm:pt>
    <dgm:pt modelId="{D13AF1A3-286E-47EB-9473-56F5AB1BF9F7}" type="pres">
      <dgm:prSet presAssocID="{54660E88-C079-4A57-BEB2-64ECD955B026}" presName="compChildNode" presStyleCnt="0"/>
      <dgm:spPr/>
    </dgm:pt>
    <dgm:pt modelId="{F8559C6F-4C6F-4006-9964-72349531E363}" type="pres">
      <dgm:prSet presAssocID="{54660E88-C079-4A57-BEB2-64ECD955B026}" presName="theInnerList" presStyleCnt="0"/>
      <dgm:spPr/>
    </dgm:pt>
    <dgm:pt modelId="{9ACDD05E-630D-4523-9A72-CF27FCC47219}" type="pres">
      <dgm:prSet presAssocID="{E10E9651-9CC5-4872-A7DC-03C76BCF0FB4}" presName="childNode" presStyleLbl="node1" presStyleIdx="0" presStyleCnt="4">
        <dgm:presLayoutVars>
          <dgm:bulletEnabled val="1"/>
        </dgm:presLayoutVars>
      </dgm:prSet>
      <dgm:spPr/>
    </dgm:pt>
    <dgm:pt modelId="{C20EB612-E742-42D5-A6B7-CE4A535E7BFA}" type="pres">
      <dgm:prSet presAssocID="{54660E88-C079-4A57-BEB2-64ECD955B026}" presName="aSpace" presStyleCnt="0"/>
      <dgm:spPr/>
    </dgm:pt>
    <dgm:pt modelId="{9DBE2CFE-7138-4FCF-BCE9-086752B71FF4}" type="pres">
      <dgm:prSet presAssocID="{241F7C9A-390C-4C9E-8A3F-AD17B9F772A6}" presName="compNode" presStyleCnt="0"/>
      <dgm:spPr/>
    </dgm:pt>
    <dgm:pt modelId="{EA816E19-ECEC-44F6-8291-AB7545D29FE1}" type="pres">
      <dgm:prSet presAssocID="{241F7C9A-390C-4C9E-8A3F-AD17B9F772A6}" presName="aNode" presStyleLbl="bgShp" presStyleIdx="1" presStyleCnt="4"/>
      <dgm:spPr/>
    </dgm:pt>
    <dgm:pt modelId="{A028F292-E164-4C40-95FC-E74A4A2FA6A7}" type="pres">
      <dgm:prSet presAssocID="{241F7C9A-390C-4C9E-8A3F-AD17B9F772A6}" presName="textNode" presStyleLbl="bgShp" presStyleIdx="1" presStyleCnt="4"/>
      <dgm:spPr/>
    </dgm:pt>
    <dgm:pt modelId="{1E6E1150-4508-4EB8-AAF2-F34F7DE30C69}" type="pres">
      <dgm:prSet presAssocID="{241F7C9A-390C-4C9E-8A3F-AD17B9F772A6}" presName="compChildNode" presStyleCnt="0"/>
      <dgm:spPr/>
    </dgm:pt>
    <dgm:pt modelId="{8B54BAF9-C7F6-44BE-8AAE-C01634EAAD70}" type="pres">
      <dgm:prSet presAssocID="{241F7C9A-390C-4C9E-8A3F-AD17B9F772A6}" presName="theInnerList" presStyleCnt="0"/>
      <dgm:spPr/>
    </dgm:pt>
    <dgm:pt modelId="{BF1B8B16-24DD-4A37-9DB4-C75C0752CAE8}" type="pres">
      <dgm:prSet presAssocID="{705B7594-A752-4743-B5EF-CCBA37DC42FC}" presName="childNode" presStyleLbl="node1" presStyleIdx="1" presStyleCnt="4">
        <dgm:presLayoutVars>
          <dgm:bulletEnabled val="1"/>
        </dgm:presLayoutVars>
      </dgm:prSet>
      <dgm:spPr/>
    </dgm:pt>
    <dgm:pt modelId="{A687B1D2-A751-4CC1-9E46-90916ABBC644}" type="pres">
      <dgm:prSet presAssocID="{241F7C9A-390C-4C9E-8A3F-AD17B9F772A6}" presName="aSpace" presStyleCnt="0"/>
      <dgm:spPr/>
    </dgm:pt>
    <dgm:pt modelId="{E7FC5B33-6D59-49FA-A121-D1EB4C5A5CF4}" type="pres">
      <dgm:prSet presAssocID="{B4DBA5D2-EC5F-49A0-B3B1-771AC8BCF019}" presName="compNode" presStyleCnt="0"/>
      <dgm:spPr/>
    </dgm:pt>
    <dgm:pt modelId="{ED7A9E3D-ECF2-4C8D-987E-E8A6D62D779F}" type="pres">
      <dgm:prSet presAssocID="{B4DBA5D2-EC5F-49A0-B3B1-771AC8BCF019}" presName="aNode" presStyleLbl="bgShp" presStyleIdx="2" presStyleCnt="4"/>
      <dgm:spPr/>
    </dgm:pt>
    <dgm:pt modelId="{DAEE60D3-157C-44CA-821B-0931461209BA}" type="pres">
      <dgm:prSet presAssocID="{B4DBA5D2-EC5F-49A0-B3B1-771AC8BCF019}" presName="textNode" presStyleLbl="bgShp" presStyleIdx="2" presStyleCnt="4"/>
      <dgm:spPr/>
    </dgm:pt>
    <dgm:pt modelId="{20DFB319-663D-45FB-BB53-7F34C91E8AD4}" type="pres">
      <dgm:prSet presAssocID="{B4DBA5D2-EC5F-49A0-B3B1-771AC8BCF019}" presName="compChildNode" presStyleCnt="0"/>
      <dgm:spPr/>
    </dgm:pt>
    <dgm:pt modelId="{6BFFB859-0E63-4D02-B19E-2CB9999D9852}" type="pres">
      <dgm:prSet presAssocID="{B4DBA5D2-EC5F-49A0-B3B1-771AC8BCF019}" presName="theInnerList" presStyleCnt="0"/>
      <dgm:spPr/>
    </dgm:pt>
    <dgm:pt modelId="{4DA9C818-A855-49CE-BBD6-FE741DC02FFF}" type="pres">
      <dgm:prSet presAssocID="{A44C09D0-05E9-40E8-AB06-DE3B43439BAD}" presName="childNode" presStyleLbl="node1" presStyleIdx="2" presStyleCnt="4">
        <dgm:presLayoutVars>
          <dgm:bulletEnabled val="1"/>
        </dgm:presLayoutVars>
      </dgm:prSet>
      <dgm:spPr/>
    </dgm:pt>
    <dgm:pt modelId="{CE21E7B0-C022-4C37-A1DC-887785AB17D9}" type="pres">
      <dgm:prSet presAssocID="{B4DBA5D2-EC5F-49A0-B3B1-771AC8BCF019}" presName="aSpace" presStyleCnt="0"/>
      <dgm:spPr/>
    </dgm:pt>
    <dgm:pt modelId="{2A4D9336-FD98-4F9E-928B-8374CAF26FA7}" type="pres">
      <dgm:prSet presAssocID="{13D7E3E4-9A42-49DD-A841-BF398CD6043E}" presName="compNode" presStyleCnt="0"/>
      <dgm:spPr/>
    </dgm:pt>
    <dgm:pt modelId="{AE7A40A6-732A-412B-B6FA-95BC62D86B10}" type="pres">
      <dgm:prSet presAssocID="{13D7E3E4-9A42-49DD-A841-BF398CD6043E}" presName="aNode" presStyleLbl="bgShp" presStyleIdx="3" presStyleCnt="4"/>
      <dgm:spPr/>
    </dgm:pt>
    <dgm:pt modelId="{6D65D77E-1114-41CF-ABF2-99E71D9D48C1}" type="pres">
      <dgm:prSet presAssocID="{13D7E3E4-9A42-49DD-A841-BF398CD6043E}" presName="textNode" presStyleLbl="bgShp" presStyleIdx="3" presStyleCnt="4"/>
      <dgm:spPr/>
    </dgm:pt>
    <dgm:pt modelId="{C961139B-439B-4917-B551-8C81C880B45B}" type="pres">
      <dgm:prSet presAssocID="{13D7E3E4-9A42-49DD-A841-BF398CD6043E}" presName="compChildNode" presStyleCnt="0"/>
      <dgm:spPr/>
    </dgm:pt>
    <dgm:pt modelId="{1DF4AD7A-8B35-4F3F-A165-DB49E65C48EA}" type="pres">
      <dgm:prSet presAssocID="{13D7E3E4-9A42-49DD-A841-BF398CD6043E}" presName="theInnerList" presStyleCnt="0"/>
      <dgm:spPr/>
    </dgm:pt>
    <dgm:pt modelId="{207EDC3D-271A-43BA-A81E-7E49792A8B65}" type="pres">
      <dgm:prSet presAssocID="{811AB479-B4C2-4D2E-828E-93C497DAA701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7B7F080D-34D9-4BC3-B1FC-AF744D03A4D9}" type="presOf" srcId="{241F7C9A-390C-4C9E-8A3F-AD17B9F772A6}" destId="{EA816E19-ECEC-44F6-8291-AB7545D29FE1}" srcOrd="0" destOrd="0" presId="urn:microsoft.com/office/officeart/2005/8/layout/lProcess2"/>
    <dgm:cxn modelId="{BBA60D31-5C6E-4252-B3BD-12D517D05292}" srcId="{B4DBA5D2-EC5F-49A0-B3B1-771AC8BCF019}" destId="{A44C09D0-05E9-40E8-AB06-DE3B43439BAD}" srcOrd="0" destOrd="0" parTransId="{CDB3CDE0-DEFE-4087-A14E-33FBE95E8D4E}" sibTransId="{69F31DA8-5621-4898-A54B-8C439CD7B7EC}"/>
    <dgm:cxn modelId="{B35A3F35-F4D5-4DE3-AB37-F73885DF6F31}" srcId="{C272395B-956A-46B4-8F15-2E2D2ED398D7}" destId="{241F7C9A-390C-4C9E-8A3F-AD17B9F772A6}" srcOrd="1" destOrd="0" parTransId="{62062D50-7B39-48F2-B08C-E0B6F74CCD21}" sibTransId="{D9B40AD6-0D46-4588-9BE3-DF507B6A1D43}"/>
    <dgm:cxn modelId="{CAB76038-4BFE-4D06-A121-56095A1E0C52}" type="presOf" srcId="{705B7594-A752-4743-B5EF-CCBA37DC42FC}" destId="{BF1B8B16-24DD-4A37-9DB4-C75C0752CAE8}" srcOrd="0" destOrd="0" presId="urn:microsoft.com/office/officeart/2005/8/layout/lProcess2"/>
    <dgm:cxn modelId="{1450585B-0265-4AC1-B089-AC49FC5C50DC}" type="presOf" srcId="{A44C09D0-05E9-40E8-AB06-DE3B43439BAD}" destId="{4DA9C818-A855-49CE-BBD6-FE741DC02FFF}" srcOrd="0" destOrd="0" presId="urn:microsoft.com/office/officeart/2005/8/layout/lProcess2"/>
    <dgm:cxn modelId="{1EA2B041-3776-44BE-8F2F-9247B0456B24}" type="presOf" srcId="{B4DBA5D2-EC5F-49A0-B3B1-771AC8BCF019}" destId="{DAEE60D3-157C-44CA-821B-0931461209BA}" srcOrd="1" destOrd="0" presId="urn:microsoft.com/office/officeart/2005/8/layout/lProcess2"/>
    <dgm:cxn modelId="{56372569-1D6C-44DA-9B6E-BFA71C2DB85A}" srcId="{13D7E3E4-9A42-49DD-A841-BF398CD6043E}" destId="{811AB479-B4C2-4D2E-828E-93C497DAA701}" srcOrd="0" destOrd="0" parTransId="{761350D0-120D-480B-B944-F636CE6D5FFD}" sibTransId="{B0411EB1-2F6C-44BF-9C3C-E156580EA18C}"/>
    <dgm:cxn modelId="{D6318E79-B3FF-4B92-9AFD-5512616F5EE3}" srcId="{C272395B-956A-46B4-8F15-2E2D2ED398D7}" destId="{13D7E3E4-9A42-49DD-A841-BF398CD6043E}" srcOrd="3" destOrd="0" parTransId="{36342FC0-AEF6-464A-8FAA-DD37CA913A8A}" sibTransId="{1143ACC6-2877-44F8-BE25-2DE6BB2D4F81}"/>
    <dgm:cxn modelId="{1E873085-2C97-462A-8C71-710FE7B2F56E}" type="presOf" srcId="{13D7E3E4-9A42-49DD-A841-BF398CD6043E}" destId="{6D65D77E-1114-41CF-ABF2-99E71D9D48C1}" srcOrd="1" destOrd="0" presId="urn:microsoft.com/office/officeart/2005/8/layout/lProcess2"/>
    <dgm:cxn modelId="{92F1808C-9ABF-4B74-8849-7694BE796A6C}" srcId="{C272395B-956A-46B4-8F15-2E2D2ED398D7}" destId="{B4DBA5D2-EC5F-49A0-B3B1-771AC8BCF019}" srcOrd="2" destOrd="0" parTransId="{2D6C34BD-B808-4910-9427-A8CD2266B544}" sibTransId="{273C1B7F-85CC-4367-94D0-D0B10F440C99}"/>
    <dgm:cxn modelId="{0C0ED294-D8D1-41C3-A842-94FCF90ED19E}" srcId="{241F7C9A-390C-4C9E-8A3F-AD17B9F772A6}" destId="{705B7594-A752-4743-B5EF-CCBA37DC42FC}" srcOrd="0" destOrd="0" parTransId="{678A48B6-2C11-4839-918D-EC7C82DB7364}" sibTransId="{4E70744B-56FB-45E6-927F-B9CEDB6808A8}"/>
    <dgm:cxn modelId="{BF0AD1A8-A3DD-4731-A954-09AA96F6C5AC}" type="presOf" srcId="{811AB479-B4C2-4D2E-828E-93C497DAA701}" destId="{207EDC3D-271A-43BA-A81E-7E49792A8B65}" srcOrd="0" destOrd="0" presId="urn:microsoft.com/office/officeart/2005/8/layout/lProcess2"/>
    <dgm:cxn modelId="{75014BB7-F8C6-480B-BA45-2A69D500771D}" type="presOf" srcId="{C272395B-956A-46B4-8F15-2E2D2ED398D7}" destId="{921EE150-AC07-48F8-9E64-929CE98C23FE}" srcOrd="0" destOrd="0" presId="urn:microsoft.com/office/officeart/2005/8/layout/lProcess2"/>
    <dgm:cxn modelId="{6910C2B9-DFE5-4F23-A0D1-3FC589DF7883}" type="presOf" srcId="{B4DBA5D2-EC5F-49A0-B3B1-771AC8BCF019}" destId="{ED7A9E3D-ECF2-4C8D-987E-E8A6D62D779F}" srcOrd="0" destOrd="0" presId="urn:microsoft.com/office/officeart/2005/8/layout/lProcess2"/>
    <dgm:cxn modelId="{434198BA-B30E-4EE9-A723-D49BC7F9ADDA}" srcId="{54660E88-C079-4A57-BEB2-64ECD955B026}" destId="{E10E9651-9CC5-4872-A7DC-03C76BCF0FB4}" srcOrd="0" destOrd="0" parTransId="{2C23410E-C73F-4E66-B0C2-DEED2C42B2FB}" sibTransId="{16799925-0208-403D-AC60-ECD99A6FD439}"/>
    <dgm:cxn modelId="{27ED4BBB-50C3-40D2-99A6-FD8D39594189}" srcId="{C272395B-956A-46B4-8F15-2E2D2ED398D7}" destId="{54660E88-C079-4A57-BEB2-64ECD955B026}" srcOrd="0" destOrd="0" parTransId="{0E6FC87E-AB11-4EA8-8138-5BA6DB8512B6}" sibTransId="{944790C0-3609-47D1-8D2E-6706042316C9}"/>
    <dgm:cxn modelId="{83A2A4BB-0B45-434E-9CD6-A08B1C66A045}" type="presOf" srcId="{13D7E3E4-9A42-49DD-A841-BF398CD6043E}" destId="{AE7A40A6-732A-412B-B6FA-95BC62D86B10}" srcOrd="0" destOrd="0" presId="urn:microsoft.com/office/officeart/2005/8/layout/lProcess2"/>
    <dgm:cxn modelId="{E83EBFBD-74E7-4B5A-92BC-FAC6F022533A}" type="presOf" srcId="{E10E9651-9CC5-4872-A7DC-03C76BCF0FB4}" destId="{9ACDD05E-630D-4523-9A72-CF27FCC47219}" srcOrd="0" destOrd="0" presId="urn:microsoft.com/office/officeart/2005/8/layout/lProcess2"/>
    <dgm:cxn modelId="{0962CFD3-A797-4A3D-ACDE-9E5F11030332}" type="presOf" srcId="{241F7C9A-390C-4C9E-8A3F-AD17B9F772A6}" destId="{A028F292-E164-4C40-95FC-E74A4A2FA6A7}" srcOrd="1" destOrd="0" presId="urn:microsoft.com/office/officeart/2005/8/layout/lProcess2"/>
    <dgm:cxn modelId="{5EAC46D7-8727-49F7-B5CE-907002D07D4D}" type="presOf" srcId="{54660E88-C079-4A57-BEB2-64ECD955B026}" destId="{CE9BCDA4-93D8-4625-918B-399DE01448EE}" srcOrd="0" destOrd="0" presId="urn:microsoft.com/office/officeart/2005/8/layout/lProcess2"/>
    <dgm:cxn modelId="{AE740ED8-6D0D-4AA0-885A-85357B3AAC92}" type="presOf" srcId="{54660E88-C079-4A57-BEB2-64ECD955B026}" destId="{FDB6F52D-D1D6-4487-B512-F308B965E5C4}" srcOrd="1" destOrd="0" presId="urn:microsoft.com/office/officeart/2005/8/layout/lProcess2"/>
    <dgm:cxn modelId="{30A8DDFE-3091-462F-9FE6-163BE33DED74}" type="presParOf" srcId="{921EE150-AC07-48F8-9E64-929CE98C23FE}" destId="{F7F1DA5C-05E8-48ED-AC43-532B47F07CE8}" srcOrd="0" destOrd="0" presId="urn:microsoft.com/office/officeart/2005/8/layout/lProcess2"/>
    <dgm:cxn modelId="{5DB5E8AB-1CEA-457A-A59F-6642D52F1754}" type="presParOf" srcId="{F7F1DA5C-05E8-48ED-AC43-532B47F07CE8}" destId="{CE9BCDA4-93D8-4625-918B-399DE01448EE}" srcOrd="0" destOrd="0" presId="urn:microsoft.com/office/officeart/2005/8/layout/lProcess2"/>
    <dgm:cxn modelId="{3B078B4B-C3B3-4892-B3B7-6DD85A08E1F3}" type="presParOf" srcId="{F7F1DA5C-05E8-48ED-AC43-532B47F07CE8}" destId="{FDB6F52D-D1D6-4487-B512-F308B965E5C4}" srcOrd="1" destOrd="0" presId="urn:microsoft.com/office/officeart/2005/8/layout/lProcess2"/>
    <dgm:cxn modelId="{BAF5B187-5EA3-41D7-A07E-91FBAAB107A9}" type="presParOf" srcId="{F7F1DA5C-05E8-48ED-AC43-532B47F07CE8}" destId="{D13AF1A3-286E-47EB-9473-56F5AB1BF9F7}" srcOrd="2" destOrd="0" presId="urn:microsoft.com/office/officeart/2005/8/layout/lProcess2"/>
    <dgm:cxn modelId="{DB8E56B8-36AD-463F-8238-F0163D3E9CD6}" type="presParOf" srcId="{D13AF1A3-286E-47EB-9473-56F5AB1BF9F7}" destId="{F8559C6F-4C6F-4006-9964-72349531E363}" srcOrd="0" destOrd="0" presId="urn:microsoft.com/office/officeart/2005/8/layout/lProcess2"/>
    <dgm:cxn modelId="{174A64D3-788B-4C7E-BC41-B00C4026854D}" type="presParOf" srcId="{F8559C6F-4C6F-4006-9964-72349531E363}" destId="{9ACDD05E-630D-4523-9A72-CF27FCC47219}" srcOrd="0" destOrd="0" presId="urn:microsoft.com/office/officeart/2005/8/layout/lProcess2"/>
    <dgm:cxn modelId="{59CF8CCC-AA9E-4C39-895C-87C9FCDF4B23}" type="presParOf" srcId="{921EE150-AC07-48F8-9E64-929CE98C23FE}" destId="{C20EB612-E742-42D5-A6B7-CE4A535E7BFA}" srcOrd="1" destOrd="0" presId="urn:microsoft.com/office/officeart/2005/8/layout/lProcess2"/>
    <dgm:cxn modelId="{E439742E-2611-4A22-89F0-684C15EA0E5E}" type="presParOf" srcId="{921EE150-AC07-48F8-9E64-929CE98C23FE}" destId="{9DBE2CFE-7138-4FCF-BCE9-086752B71FF4}" srcOrd="2" destOrd="0" presId="urn:microsoft.com/office/officeart/2005/8/layout/lProcess2"/>
    <dgm:cxn modelId="{05E55E3B-7733-493F-83FB-DB3E2595F380}" type="presParOf" srcId="{9DBE2CFE-7138-4FCF-BCE9-086752B71FF4}" destId="{EA816E19-ECEC-44F6-8291-AB7545D29FE1}" srcOrd="0" destOrd="0" presId="urn:microsoft.com/office/officeart/2005/8/layout/lProcess2"/>
    <dgm:cxn modelId="{EC86A4DD-6CC7-4A50-8E6C-9D02BBD6A730}" type="presParOf" srcId="{9DBE2CFE-7138-4FCF-BCE9-086752B71FF4}" destId="{A028F292-E164-4C40-95FC-E74A4A2FA6A7}" srcOrd="1" destOrd="0" presId="urn:microsoft.com/office/officeart/2005/8/layout/lProcess2"/>
    <dgm:cxn modelId="{CE63A79D-79C7-4466-BCDF-8E2B4189E117}" type="presParOf" srcId="{9DBE2CFE-7138-4FCF-BCE9-086752B71FF4}" destId="{1E6E1150-4508-4EB8-AAF2-F34F7DE30C69}" srcOrd="2" destOrd="0" presId="urn:microsoft.com/office/officeart/2005/8/layout/lProcess2"/>
    <dgm:cxn modelId="{8E67F90A-3DFD-4D84-8C6B-0D5E269AA444}" type="presParOf" srcId="{1E6E1150-4508-4EB8-AAF2-F34F7DE30C69}" destId="{8B54BAF9-C7F6-44BE-8AAE-C01634EAAD70}" srcOrd="0" destOrd="0" presId="urn:microsoft.com/office/officeart/2005/8/layout/lProcess2"/>
    <dgm:cxn modelId="{B981CC5E-B2E3-4493-8F59-62A0EA747F24}" type="presParOf" srcId="{8B54BAF9-C7F6-44BE-8AAE-C01634EAAD70}" destId="{BF1B8B16-24DD-4A37-9DB4-C75C0752CAE8}" srcOrd="0" destOrd="0" presId="urn:microsoft.com/office/officeart/2005/8/layout/lProcess2"/>
    <dgm:cxn modelId="{C42E0D6F-15BB-4271-BDE8-81B07F572D3D}" type="presParOf" srcId="{921EE150-AC07-48F8-9E64-929CE98C23FE}" destId="{A687B1D2-A751-4CC1-9E46-90916ABBC644}" srcOrd="3" destOrd="0" presId="urn:microsoft.com/office/officeart/2005/8/layout/lProcess2"/>
    <dgm:cxn modelId="{50898FE8-C05B-462D-8A34-330230D263CA}" type="presParOf" srcId="{921EE150-AC07-48F8-9E64-929CE98C23FE}" destId="{E7FC5B33-6D59-49FA-A121-D1EB4C5A5CF4}" srcOrd="4" destOrd="0" presId="urn:microsoft.com/office/officeart/2005/8/layout/lProcess2"/>
    <dgm:cxn modelId="{F8535EB1-7F4D-43AB-8EE0-72C89FC7DABC}" type="presParOf" srcId="{E7FC5B33-6D59-49FA-A121-D1EB4C5A5CF4}" destId="{ED7A9E3D-ECF2-4C8D-987E-E8A6D62D779F}" srcOrd="0" destOrd="0" presId="urn:microsoft.com/office/officeart/2005/8/layout/lProcess2"/>
    <dgm:cxn modelId="{52876CEC-F593-45EB-A822-6B208717CB7A}" type="presParOf" srcId="{E7FC5B33-6D59-49FA-A121-D1EB4C5A5CF4}" destId="{DAEE60D3-157C-44CA-821B-0931461209BA}" srcOrd="1" destOrd="0" presId="urn:microsoft.com/office/officeart/2005/8/layout/lProcess2"/>
    <dgm:cxn modelId="{5B768B7D-43F0-4895-A76A-343CF0842CEF}" type="presParOf" srcId="{E7FC5B33-6D59-49FA-A121-D1EB4C5A5CF4}" destId="{20DFB319-663D-45FB-BB53-7F34C91E8AD4}" srcOrd="2" destOrd="0" presId="urn:microsoft.com/office/officeart/2005/8/layout/lProcess2"/>
    <dgm:cxn modelId="{C00DDD0A-FB95-43F6-894D-8A900DFD8658}" type="presParOf" srcId="{20DFB319-663D-45FB-BB53-7F34C91E8AD4}" destId="{6BFFB859-0E63-4D02-B19E-2CB9999D9852}" srcOrd="0" destOrd="0" presId="urn:microsoft.com/office/officeart/2005/8/layout/lProcess2"/>
    <dgm:cxn modelId="{BDE4F8BB-184C-41BB-8727-A271C94CC14B}" type="presParOf" srcId="{6BFFB859-0E63-4D02-B19E-2CB9999D9852}" destId="{4DA9C818-A855-49CE-BBD6-FE741DC02FFF}" srcOrd="0" destOrd="0" presId="urn:microsoft.com/office/officeart/2005/8/layout/lProcess2"/>
    <dgm:cxn modelId="{112BFA84-8055-48F2-81A9-A9A59BA943D5}" type="presParOf" srcId="{921EE150-AC07-48F8-9E64-929CE98C23FE}" destId="{CE21E7B0-C022-4C37-A1DC-887785AB17D9}" srcOrd="5" destOrd="0" presId="urn:microsoft.com/office/officeart/2005/8/layout/lProcess2"/>
    <dgm:cxn modelId="{7B49E697-6089-4CC5-836D-434D8487937D}" type="presParOf" srcId="{921EE150-AC07-48F8-9E64-929CE98C23FE}" destId="{2A4D9336-FD98-4F9E-928B-8374CAF26FA7}" srcOrd="6" destOrd="0" presId="urn:microsoft.com/office/officeart/2005/8/layout/lProcess2"/>
    <dgm:cxn modelId="{3598DE7D-DBFF-4731-AADE-B1D648EE0804}" type="presParOf" srcId="{2A4D9336-FD98-4F9E-928B-8374CAF26FA7}" destId="{AE7A40A6-732A-412B-B6FA-95BC62D86B10}" srcOrd="0" destOrd="0" presId="urn:microsoft.com/office/officeart/2005/8/layout/lProcess2"/>
    <dgm:cxn modelId="{24619E0E-E1B4-457E-A97F-D89ACCD757D5}" type="presParOf" srcId="{2A4D9336-FD98-4F9E-928B-8374CAF26FA7}" destId="{6D65D77E-1114-41CF-ABF2-99E71D9D48C1}" srcOrd="1" destOrd="0" presId="urn:microsoft.com/office/officeart/2005/8/layout/lProcess2"/>
    <dgm:cxn modelId="{9D1BAFEA-D6D4-4008-BD0E-47AAE2AAB71B}" type="presParOf" srcId="{2A4D9336-FD98-4F9E-928B-8374CAF26FA7}" destId="{C961139B-439B-4917-B551-8C81C880B45B}" srcOrd="2" destOrd="0" presId="urn:microsoft.com/office/officeart/2005/8/layout/lProcess2"/>
    <dgm:cxn modelId="{AC9BCCB9-0EB4-470B-8C98-D8C79F258EA3}" type="presParOf" srcId="{C961139B-439B-4917-B551-8C81C880B45B}" destId="{1DF4AD7A-8B35-4F3F-A165-DB49E65C48EA}" srcOrd="0" destOrd="0" presId="urn:microsoft.com/office/officeart/2005/8/layout/lProcess2"/>
    <dgm:cxn modelId="{68A971AD-F3B8-49D3-9E5D-8C07693DE676}" type="presParOf" srcId="{1DF4AD7A-8B35-4F3F-A165-DB49E65C48EA}" destId="{207EDC3D-271A-43BA-A81E-7E49792A8B6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9A138A-70AD-4534-8F9A-0EBD04F2974B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AC91916-9C72-4321-A116-62F6A385F657}">
      <dgm:prSet phldrT="[Text]" custT="1"/>
      <dgm:spPr/>
      <dgm:t>
        <a:bodyPr/>
        <a:lstStyle/>
        <a:p>
          <a:r>
            <a:rPr lang="en-US" sz="900" dirty="0">
              <a:latin typeface="IBM Plex Sans Text" panose="020B0503050203000203" pitchFamily="34" charset="0"/>
            </a:rPr>
            <a:t>StartUp / Requirements</a:t>
          </a:r>
        </a:p>
      </dgm:t>
    </dgm:pt>
    <dgm:pt modelId="{448FC4B7-66C0-4313-978B-5F7C09BB65E7}" type="parTrans" cxnId="{FFAC5456-8002-4C9A-8357-64017F4E5053}">
      <dgm:prSet/>
      <dgm:spPr/>
      <dgm:t>
        <a:bodyPr/>
        <a:lstStyle/>
        <a:p>
          <a:endParaRPr lang="en-US" sz="900">
            <a:latin typeface="IBM Plex Sans Text" panose="020B0503050203000203" pitchFamily="34" charset="0"/>
          </a:endParaRPr>
        </a:p>
      </dgm:t>
    </dgm:pt>
    <dgm:pt modelId="{966478D8-AC9F-4C93-8271-FB28E294C517}" type="sibTrans" cxnId="{FFAC5456-8002-4C9A-8357-64017F4E5053}">
      <dgm:prSet/>
      <dgm:spPr/>
      <dgm:t>
        <a:bodyPr/>
        <a:lstStyle/>
        <a:p>
          <a:endParaRPr lang="en-US" sz="900">
            <a:latin typeface="IBM Plex Sans Text" panose="020B0503050203000203" pitchFamily="34" charset="0"/>
          </a:endParaRPr>
        </a:p>
      </dgm:t>
    </dgm:pt>
    <dgm:pt modelId="{6D1AF23A-158B-45BD-897E-1F53C75A44CC}">
      <dgm:prSet phldrT="[Text]" custT="1"/>
      <dgm:spPr/>
      <dgm:t>
        <a:bodyPr/>
        <a:lstStyle/>
        <a:p>
          <a:r>
            <a:rPr lang="en-US" sz="900" b="1" dirty="0">
              <a:latin typeface="IBM Plex Sans Text" panose="020B0503050203000203" pitchFamily="34" charset="0"/>
            </a:rPr>
            <a:t>Design</a:t>
          </a:r>
          <a:r>
            <a:rPr lang="en-US" sz="900" dirty="0">
              <a:latin typeface="IBM Plex Sans Text" panose="020B0503050203000203" pitchFamily="34" charset="0"/>
            </a:rPr>
            <a:t>/ </a:t>
          </a:r>
          <a:r>
            <a:rPr lang="en-US" sz="900" b="1" dirty="0">
              <a:latin typeface="IBM Plex Sans Text" panose="020B0503050203000203" pitchFamily="34" charset="0"/>
            </a:rPr>
            <a:t>DXC</a:t>
          </a:r>
          <a:r>
            <a:rPr lang="en-US" sz="900" dirty="0">
              <a:latin typeface="IBM Plex Sans Text" panose="020B0503050203000203" pitchFamily="34" charset="0"/>
            </a:rPr>
            <a:t> Engagement </a:t>
          </a:r>
          <a:r>
            <a:rPr lang="en-US" sz="900" b="1" dirty="0">
              <a:latin typeface="IBM Plex Sans Text" panose="020B0503050203000203" pitchFamily="34" charset="0"/>
            </a:rPr>
            <a:t>initiated</a:t>
          </a:r>
        </a:p>
      </dgm:t>
    </dgm:pt>
    <dgm:pt modelId="{82043B72-7871-4A90-A83D-98373A51F66B}" type="parTrans" cxnId="{DF36C867-0B32-4AC8-BDD1-6E9597D2B25C}">
      <dgm:prSet/>
      <dgm:spPr/>
      <dgm:t>
        <a:bodyPr/>
        <a:lstStyle/>
        <a:p>
          <a:endParaRPr lang="en-US" sz="900">
            <a:latin typeface="IBM Plex Sans Text" panose="020B0503050203000203" pitchFamily="34" charset="0"/>
          </a:endParaRPr>
        </a:p>
      </dgm:t>
    </dgm:pt>
    <dgm:pt modelId="{46C6933F-90C9-48F8-ABBF-9737AC84A910}" type="sibTrans" cxnId="{DF36C867-0B32-4AC8-BDD1-6E9597D2B25C}">
      <dgm:prSet/>
      <dgm:spPr/>
      <dgm:t>
        <a:bodyPr/>
        <a:lstStyle/>
        <a:p>
          <a:endParaRPr lang="en-US" sz="900">
            <a:latin typeface="IBM Plex Sans Text" panose="020B0503050203000203" pitchFamily="34" charset="0"/>
          </a:endParaRPr>
        </a:p>
      </dgm:t>
    </dgm:pt>
    <dgm:pt modelId="{08AC3B62-2FCB-41AA-A79B-286DB0994B38}">
      <dgm:prSet phldrT="[Text]" custT="1"/>
      <dgm:spPr/>
      <dgm:t>
        <a:bodyPr/>
        <a:lstStyle/>
        <a:p>
          <a:r>
            <a:rPr lang="en-US" sz="900" b="1" dirty="0">
              <a:solidFill>
                <a:srgbClr val="C00000"/>
              </a:solidFill>
              <a:latin typeface="IBM Plex Sans Text" panose="020B0503050203000203" pitchFamily="34" charset="0"/>
            </a:rPr>
            <a:t>Major Incident / P2 </a:t>
          </a:r>
          <a:r>
            <a:rPr lang="en-US" sz="900" dirty="0">
              <a:latin typeface="IBM Plex Sans Text" panose="020B0503050203000203" pitchFamily="34" charset="0"/>
            </a:rPr>
            <a:t>in current Application</a:t>
          </a:r>
        </a:p>
      </dgm:t>
    </dgm:pt>
    <dgm:pt modelId="{CC5D7F13-E5C6-44E2-A447-2635EA56CF07}" type="parTrans" cxnId="{90DE3FA8-2B52-40E8-AA06-851321882651}">
      <dgm:prSet/>
      <dgm:spPr/>
      <dgm:t>
        <a:bodyPr/>
        <a:lstStyle/>
        <a:p>
          <a:endParaRPr lang="en-US" sz="900">
            <a:latin typeface="IBM Plex Sans Text" panose="020B0503050203000203" pitchFamily="34" charset="0"/>
          </a:endParaRPr>
        </a:p>
      </dgm:t>
    </dgm:pt>
    <dgm:pt modelId="{4CAE8406-8EAA-4172-92C7-38C554861322}" type="sibTrans" cxnId="{90DE3FA8-2B52-40E8-AA06-851321882651}">
      <dgm:prSet/>
      <dgm:spPr/>
      <dgm:t>
        <a:bodyPr/>
        <a:lstStyle/>
        <a:p>
          <a:endParaRPr lang="en-US" sz="900">
            <a:latin typeface="IBM Plex Sans Text" panose="020B0503050203000203" pitchFamily="34" charset="0"/>
          </a:endParaRPr>
        </a:p>
      </dgm:t>
    </dgm:pt>
    <dgm:pt modelId="{CE21834B-9F87-4C70-81F0-5F2E7386C42A}">
      <dgm:prSet phldrT="[Text]" custT="1"/>
      <dgm:spPr/>
      <dgm:t>
        <a:bodyPr/>
        <a:lstStyle/>
        <a:p>
          <a:r>
            <a:rPr lang="en-US" sz="900" b="1" dirty="0">
              <a:latin typeface="IBM Plex Sans Text" panose="020B0503050203000203" pitchFamily="34" charset="0"/>
            </a:rPr>
            <a:t>Capacity constraints at DXC/ Analyze </a:t>
          </a:r>
          <a:r>
            <a:rPr lang="en-US" sz="900" dirty="0">
              <a:latin typeface="IBM Plex Sans Text" panose="020B0503050203000203" pitchFamily="34" charset="0"/>
            </a:rPr>
            <a:t>move to </a:t>
          </a:r>
          <a:r>
            <a:rPr lang="en-US" sz="900" b="1" dirty="0">
              <a:latin typeface="IBM Plex Sans Text" panose="020B0503050203000203" pitchFamily="34" charset="0"/>
            </a:rPr>
            <a:t>Azure</a:t>
          </a:r>
          <a:endParaRPr lang="en-US" sz="900" b="0" dirty="0">
            <a:latin typeface="IBM Plex Sans Text" panose="020B0503050203000203" pitchFamily="34" charset="0"/>
          </a:endParaRPr>
        </a:p>
      </dgm:t>
    </dgm:pt>
    <dgm:pt modelId="{F4A31809-DF5C-4BF1-AFA6-E9DF976E1BCA}" type="parTrans" cxnId="{943811FB-1186-48F5-A006-A06BA0EEC600}">
      <dgm:prSet/>
      <dgm:spPr/>
      <dgm:t>
        <a:bodyPr/>
        <a:lstStyle/>
        <a:p>
          <a:endParaRPr lang="en-US" sz="900">
            <a:latin typeface="IBM Plex Sans Text" panose="020B0503050203000203" pitchFamily="34" charset="0"/>
          </a:endParaRPr>
        </a:p>
      </dgm:t>
    </dgm:pt>
    <dgm:pt modelId="{EFC86B3F-27BE-4D95-97C6-B101C8E9FE09}" type="sibTrans" cxnId="{943811FB-1186-48F5-A006-A06BA0EEC600}">
      <dgm:prSet/>
      <dgm:spPr/>
      <dgm:t>
        <a:bodyPr/>
        <a:lstStyle/>
        <a:p>
          <a:endParaRPr lang="en-US" sz="900">
            <a:latin typeface="IBM Plex Sans Text" panose="020B0503050203000203" pitchFamily="34" charset="0"/>
          </a:endParaRPr>
        </a:p>
      </dgm:t>
    </dgm:pt>
    <dgm:pt modelId="{012CED9B-16C1-4245-8F2A-E97BB239BF05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900" dirty="0">
              <a:latin typeface="IBM Plex Sans Text" panose="020B0503050203000203" pitchFamily="34" charset="0"/>
            </a:rPr>
            <a:t>Capacity Issues at DXC </a:t>
          </a:r>
        </a:p>
      </dgm:t>
    </dgm:pt>
    <dgm:pt modelId="{4AA283B5-F86C-4FC0-BD1E-513DCA727481}" type="parTrans" cxnId="{90716282-D6F4-449C-9B60-07F523E05EC7}">
      <dgm:prSet/>
      <dgm:spPr/>
      <dgm:t>
        <a:bodyPr/>
        <a:lstStyle/>
        <a:p>
          <a:endParaRPr lang="en-US" sz="900">
            <a:latin typeface="IBM Plex Sans Text" panose="020B0503050203000203" pitchFamily="34" charset="0"/>
          </a:endParaRPr>
        </a:p>
      </dgm:t>
    </dgm:pt>
    <dgm:pt modelId="{B46968FE-B9B2-4386-993F-8111D784601D}" type="sibTrans" cxnId="{90716282-D6F4-449C-9B60-07F523E05EC7}">
      <dgm:prSet/>
      <dgm:spPr/>
      <dgm:t>
        <a:bodyPr/>
        <a:lstStyle/>
        <a:p>
          <a:endParaRPr lang="en-US" sz="900">
            <a:latin typeface="IBM Plex Sans Text" panose="020B0503050203000203" pitchFamily="34" charset="0"/>
          </a:endParaRPr>
        </a:p>
      </dgm:t>
    </dgm:pt>
    <dgm:pt modelId="{1C6BFED5-44D5-4A2B-BB56-811C47E0AB08}">
      <dgm:prSet phldrT="[Text]" custT="1"/>
      <dgm:spPr/>
      <dgm:t>
        <a:bodyPr/>
        <a:lstStyle/>
        <a:p>
          <a:r>
            <a:rPr lang="en-US" sz="900" b="1" dirty="0">
              <a:latin typeface="IBM Plex Sans Text" panose="020B0503050203000203" pitchFamily="34" charset="0"/>
            </a:rPr>
            <a:t>DXC SQR – Rejected by NG Commercials</a:t>
          </a:r>
        </a:p>
      </dgm:t>
    </dgm:pt>
    <dgm:pt modelId="{CE717A5D-EB47-4D39-8A2E-7218314F153D}" type="parTrans" cxnId="{7CD2177C-B2AC-495B-84C0-5CFC9799F13C}">
      <dgm:prSet/>
      <dgm:spPr/>
      <dgm:t>
        <a:bodyPr/>
        <a:lstStyle/>
        <a:p>
          <a:endParaRPr lang="en-US"/>
        </a:p>
      </dgm:t>
    </dgm:pt>
    <dgm:pt modelId="{77752A71-C4FE-4287-A6C3-1ACB2E2D2681}" type="sibTrans" cxnId="{7CD2177C-B2AC-495B-84C0-5CFC9799F13C}">
      <dgm:prSet/>
      <dgm:spPr/>
      <dgm:t>
        <a:bodyPr/>
        <a:lstStyle/>
        <a:p>
          <a:endParaRPr lang="en-US"/>
        </a:p>
      </dgm:t>
    </dgm:pt>
    <dgm:pt modelId="{8A7B64AB-2F2A-417D-8C98-521ED9CC3D16}">
      <dgm:prSet phldrT="[Text]" custT="1"/>
      <dgm:spPr/>
      <dgm:t>
        <a:bodyPr/>
        <a:lstStyle/>
        <a:p>
          <a:r>
            <a:rPr lang="en-US" sz="900" b="1" dirty="0">
              <a:latin typeface="IBM Plex Sans Text" panose="020B0503050203000203" pitchFamily="34" charset="0"/>
            </a:rPr>
            <a:t>EA advise </a:t>
          </a:r>
          <a:r>
            <a:rPr lang="en-US" sz="900" dirty="0">
              <a:latin typeface="IBM Plex Sans Text" panose="020B0503050203000203" pitchFamily="34" charset="0"/>
            </a:rPr>
            <a:t>to </a:t>
          </a:r>
          <a:r>
            <a:rPr lang="en-US" sz="900" b="1" dirty="0">
              <a:latin typeface="IBM Plex Sans Text" panose="020B0503050203000203" pitchFamily="34" charset="0"/>
            </a:rPr>
            <a:t>stabilize</a:t>
          </a:r>
          <a:r>
            <a:rPr lang="en-US" sz="900" dirty="0">
              <a:latin typeface="IBM Plex Sans Text" panose="020B0503050203000203" pitchFamily="34" charset="0"/>
            </a:rPr>
            <a:t> service </a:t>
          </a:r>
          <a:r>
            <a:rPr lang="en-US" sz="900" b="1" dirty="0">
              <a:latin typeface="IBM Plex Sans Text" panose="020B0503050203000203" pitchFamily="34" charset="0"/>
            </a:rPr>
            <a:t>on-premise</a:t>
          </a:r>
        </a:p>
      </dgm:t>
    </dgm:pt>
    <dgm:pt modelId="{7154307A-A7BF-4E67-B095-BD1464D4C37C}" type="parTrans" cxnId="{4DCB904A-BDA2-4D6A-9DE5-9AB8309F76CB}">
      <dgm:prSet/>
      <dgm:spPr/>
      <dgm:t>
        <a:bodyPr/>
        <a:lstStyle/>
        <a:p>
          <a:endParaRPr lang="en-US"/>
        </a:p>
      </dgm:t>
    </dgm:pt>
    <dgm:pt modelId="{1512A644-ACF9-45AF-886A-16EB98DAFC50}" type="sibTrans" cxnId="{4DCB904A-BDA2-4D6A-9DE5-9AB8309F76CB}">
      <dgm:prSet/>
      <dgm:spPr/>
      <dgm:t>
        <a:bodyPr/>
        <a:lstStyle/>
        <a:p>
          <a:endParaRPr lang="en-US"/>
        </a:p>
      </dgm:t>
    </dgm:pt>
    <dgm:pt modelId="{B8554B40-210C-4AAC-9D66-BA8F58E8DBA0}">
      <dgm:prSet phldrT="[Text]" custT="1"/>
      <dgm:spPr/>
      <dgm:t>
        <a:bodyPr/>
        <a:lstStyle/>
        <a:p>
          <a:r>
            <a:rPr lang="en-US" sz="900" dirty="0">
              <a:latin typeface="IBM Plex Sans Text" panose="020B0503050203000203" pitchFamily="34" charset="0"/>
            </a:rPr>
            <a:t>Work on </a:t>
          </a:r>
          <a:r>
            <a:rPr lang="en-US" sz="900" b="1" dirty="0">
              <a:latin typeface="IBM Plex Sans Text" panose="020B0503050203000203" pitchFamily="34" charset="0"/>
            </a:rPr>
            <a:t>on-premise solution </a:t>
          </a:r>
          <a:r>
            <a:rPr lang="en-US" sz="900" dirty="0">
              <a:latin typeface="IBM Plex Sans Text" panose="020B0503050203000203" pitchFamily="34" charset="0"/>
            </a:rPr>
            <a:t>with </a:t>
          </a:r>
          <a:r>
            <a:rPr lang="en-US" sz="900" b="1" dirty="0">
              <a:latin typeface="IBM Plex Sans Text" panose="020B0503050203000203" pitchFamily="34" charset="0"/>
            </a:rPr>
            <a:t>one server at a time(Design approved)</a:t>
          </a:r>
        </a:p>
      </dgm:t>
    </dgm:pt>
    <dgm:pt modelId="{E538B30F-7587-48DA-838D-20FAF61DD799}" type="parTrans" cxnId="{04A51D70-D15E-4351-98FE-6DA199205D51}">
      <dgm:prSet/>
      <dgm:spPr/>
      <dgm:t>
        <a:bodyPr/>
        <a:lstStyle/>
        <a:p>
          <a:endParaRPr lang="en-US"/>
        </a:p>
      </dgm:t>
    </dgm:pt>
    <dgm:pt modelId="{C9246F69-4E99-4D1D-96C3-9D7507B27629}" type="sibTrans" cxnId="{04A51D70-D15E-4351-98FE-6DA199205D51}">
      <dgm:prSet/>
      <dgm:spPr/>
      <dgm:t>
        <a:bodyPr/>
        <a:lstStyle/>
        <a:p>
          <a:endParaRPr lang="en-US"/>
        </a:p>
      </dgm:t>
    </dgm:pt>
    <dgm:pt modelId="{18612A1D-F141-4C8F-B16B-CF29E2988234}" type="pres">
      <dgm:prSet presAssocID="{469A138A-70AD-4534-8F9A-0EBD04F2974B}" presName="Name0" presStyleCnt="0">
        <dgm:presLayoutVars>
          <dgm:dir/>
          <dgm:animOne val="branch"/>
          <dgm:animLvl val="lvl"/>
        </dgm:presLayoutVars>
      </dgm:prSet>
      <dgm:spPr/>
    </dgm:pt>
    <dgm:pt modelId="{B0276634-B24B-46BE-A3ED-F02646863111}" type="pres">
      <dgm:prSet presAssocID="{DAC91916-9C72-4321-A116-62F6A385F657}" presName="chaos" presStyleCnt="0"/>
      <dgm:spPr/>
    </dgm:pt>
    <dgm:pt modelId="{8623CAD7-D34D-4FE4-B2A9-5BB83B82B540}" type="pres">
      <dgm:prSet presAssocID="{DAC91916-9C72-4321-A116-62F6A385F657}" presName="parTx1" presStyleLbl="revTx" presStyleIdx="0" presStyleCnt="7"/>
      <dgm:spPr/>
    </dgm:pt>
    <dgm:pt modelId="{D337110B-BD95-4A21-A373-99B25A8AE6EA}" type="pres">
      <dgm:prSet presAssocID="{DAC91916-9C72-4321-A116-62F6A385F657}" presName="c1" presStyleLbl="node1" presStyleIdx="0" presStyleCnt="19"/>
      <dgm:spPr/>
    </dgm:pt>
    <dgm:pt modelId="{3143A843-782D-477B-B2F3-D888AC2C4AF1}" type="pres">
      <dgm:prSet presAssocID="{DAC91916-9C72-4321-A116-62F6A385F657}" presName="c2" presStyleLbl="node1" presStyleIdx="1" presStyleCnt="19"/>
      <dgm:spPr/>
    </dgm:pt>
    <dgm:pt modelId="{909D331F-A2C2-4FA2-892E-3E04143D7477}" type="pres">
      <dgm:prSet presAssocID="{DAC91916-9C72-4321-A116-62F6A385F657}" presName="c3" presStyleLbl="node1" presStyleIdx="2" presStyleCnt="19"/>
      <dgm:spPr/>
    </dgm:pt>
    <dgm:pt modelId="{DB1BDE9A-71D5-437B-B76E-0CD2EB48A184}" type="pres">
      <dgm:prSet presAssocID="{DAC91916-9C72-4321-A116-62F6A385F657}" presName="c4" presStyleLbl="node1" presStyleIdx="3" presStyleCnt="19"/>
      <dgm:spPr/>
    </dgm:pt>
    <dgm:pt modelId="{523ADC0D-8DB3-444F-B77C-273FCD9242E4}" type="pres">
      <dgm:prSet presAssocID="{DAC91916-9C72-4321-A116-62F6A385F657}" presName="c5" presStyleLbl="node1" presStyleIdx="4" presStyleCnt="19"/>
      <dgm:spPr/>
    </dgm:pt>
    <dgm:pt modelId="{0E167F0D-BA0A-41DE-88E3-2A1EB359FBF2}" type="pres">
      <dgm:prSet presAssocID="{DAC91916-9C72-4321-A116-62F6A385F657}" presName="c6" presStyleLbl="node1" presStyleIdx="5" presStyleCnt="19"/>
      <dgm:spPr/>
    </dgm:pt>
    <dgm:pt modelId="{4F836593-0EA8-44AF-835B-20C03E35E342}" type="pres">
      <dgm:prSet presAssocID="{DAC91916-9C72-4321-A116-62F6A385F657}" presName="c7" presStyleLbl="node1" presStyleIdx="6" presStyleCnt="19"/>
      <dgm:spPr/>
    </dgm:pt>
    <dgm:pt modelId="{D9B15C2C-0A73-4F19-BD4B-6228621A61A3}" type="pres">
      <dgm:prSet presAssocID="{DAC91916-9C72-4321-A116-62F6A385F657}" presName="c8" presStyleLbl="node1" presStyleIdx="7" presStyleCnt="19"/>
      <dgm:spPr/>
    </dgm:pt>
    <dgm:pt modelId="{DCBCA8E6-FDC1-4C4F-9C2F-FD16A3985268}" type="pres">
      <dgm:prSet presAssocID="{DAC91916-9C72-4321-A116-62F6A385F657}" presName="c9" presStyleLbl="node1" presStyleIdx="8" presStyleCnt="19"/>
      <dgm:spPr/>
    </dgm:pt>
    <dgm:pt modelId="{7D4E88C8-530D-444F-B6DC-B720C09196E1}" type="pres">
      <dgm:prSet presAssocID="{DAC91916-9C72-4321-A116-62F6A385F657}" presName="c10" presStyleLbl="node1" presStyleIdx="9" presStyleCnt="19"/>
      <dgm:spPr/>
    </dgm:pt>
    <dgm:pt modelId="{AAA22F71-161F-41BC-BC75-030B458F73B0}" type="pres">
      <dgm:prSet presAssocID="{DAC91916-9C72-4321-A116-62F6A385F657}" presName="c11" presStyleLbl="node1" presStyleIdx="10" presStyleCnt="19"/>
      <dgm:spPr/>
    </dgm:pt>
    <dgm:pt modelId="{B204498B-20B9-4638-9FE9-87C30018D979}" type="pres">
      <dgm:prSet presAssocID="{DAC91916-9C72-4321-A116-62F6A385F657}" presName="c12" presStyleLbl="node1" presStyleIdx="11" presStyleCnt="19"/>
      <dgm:spPr/>
    </dgm:pt>
    <dgm:pt modelId="{154E77FD-7534-4BEE-A220-58E6A6180535}" type="pres">
      <dgm:prSet presAssocID="{DAC91916-9C72-4321-A116-62F6A385F657}" presName="c13" presStyleLbl="node1" presStyleIdx="12" presStyleCnt="19"/>
      <dgm:spPr/>
    </dgm:pt>
    <dgm:pt modelId="{887EB036-B388-4569-9380-80FC72251F8F}" type="pres">
      <dgm:prSet presAssocID="{DAC91916-9C72-4321-A116-62F6A385F657}" presName="c14" presStyleLbl="node1" presStyleIdx="13" presStyleCnt="19"/>
      <dgm:spPr/>
    </dgm:pt>
    <dgm:pt modelId="{3B4B65C7-186D-48D7-AC27-59B737F75F67}" type="pres">
      <dgm:prSet presAssocID="{DAC91916-9C72-4321-A116-62F6A385F657}" presName="c15" presStyleLbl="node1" presStyleIdx="14" presStyleCnt="19"/>
      <dgm:spPr/>
    </dgm:pt>
    <dgm:pt modelId="{7112BBA9-1576-4178-BE96-031542C2211A}" type="pres">
      <dgm:prSet presAssocID="{DAC91916-9C72-4321-A116-62F6A385F657}" presName="c16" presStyleLbl="node1" presStyleIdx="15" presStyleCnt="19"/>
      <dgm:spPr/>
    </dgm:pt>
    <dgm:pt modelId="{C98006E2-5CF6-41FC-BD7E-8C51A0FA4294}" type="pres">
      <dgm:prSet presAssocID="{DAC91916-9C72-4321-A116-62F6A385F657}" presName="c17" presStyleLbl="node1" presStyleIdx="16" presStyleCnt="19"/>
      <dgm:spPr/>
    </dgm:pt>
    <dgm:pt modelId="{DAF1C052-A802-446F-A82D-5DAD064D663E}" type="pres">
      <dgm:prSet presAssocID="{DAC91916-9C72-4321-A116-62F6A385F657}" presName="c18" presStyleLbl="node1" presStyleIdx="17" presStyleCnt="19"/>
      <dgm:spPr/>
    </dgm:pt>
    <dgm:pt modelId="{3DDB11D9-F571-4238-8AA1-8B7188F64AAA}" type="pres">
      <dgm:prSet presAssocID="{966478D8-AC9F-4C93-8271-FB28E294C517}" presName="chevronComposite1" presStyleCnt="0"/>
      <dgm:spPr/>
    </dgm:pt>
    <dgm:pt modelId="{2C9C1F4F-1A8C-4D34-A873-44667861BF0A}" type="pres">
      <dgm:prSet presAssocID="{966478D8-AC9F-4C93-8271-FB28E294C517}" presName="chevron1" presStyleLbl="sibTrans2D1" presStyleIdx="0" presStyleCnt="7"/>
      <dgm:spPr/>
    </dgm:pt>
    <dgm:pt modelId="{669F3A2D-EC1C-4EC0-8930-96DB5CCCB310}" type="pres">
      <dgm:prSet presAssocID="{966478D8-AC9F-4C93-8271-FB28E294C517}" presName="spChevron1" presStyleCnt="0"/>
      <dgm:spPr/>
    </dgm:pt>
    <dgm:pt modelId="{4AFEABDE-E4D6-4A81-AFED-AF39E3BF0BCD}" type="pres">
      <dgm:prSet presAssocID="{6D1AF23A-158B-45BD-897E-1F53C75A44CC}" presName="middle" presStyleCnt="0"/>
      <dgm:spPr/>
    </dgm:pt>
    <dgm:pt modelId="{27D27A05-DCD8-4AD6-B45E-0D6431ECDF6C}" type="pres">
      <dgm:prSet presAssocID="{6D1AF23A-158B-45BD-897E-1F53C75A44CC}" presName="parTxMid" presStyleLbl="revTx" presStyleIdx="1" presStyleCnt="7"/>
      <dgm:spPr/>
    </dgm:pt>
    <dgm:pt modelId="{CA682918-3058-4BB7-9AE0-B3BF1044A4AD}" type="pres">
      <dgm:prSet presAssocID="{6D1AF23A-158B-45BD-897E-1F53C75A44CC}" presName="spMid" presStyleCnt="0"/>
      <dgm:spPr/>
    </dgm:pt>
    <dgm:pt modelId="{F6A8A491-9E48-4908-986F-13F74FB84C71}" type="pres">
      <dgm:prSet presAssocID="{46C6933F-90C9-48F8-ABBF-9737AC84A910}" presName="chevronComposite1" presStyleCnt="0"/>
      <dgm:spPr/>
    </dgm:pt>
    <dgm:pt modelId="{3965D8A3-B46A-4EA5-9A55-A4A8D7E519AD}" type="pres">
      <dgm:prSet presAssocID="{46C6933F-90C9-48F8-ABBF-9737AC84A910}" presName="chevron1" presStyleLbl="sibTrans2D1" presStyleIdx="1" presStyleCnt="7"/>
      <dgm:spPr/>
    </dgm:pt>
    <dgm:pt modelId="{111CC505-BD1D-4D2A-9F0B-8E7C62D9A290}" type="pres">
      <dgm:prSet presAssocID="{46C6933F-90C9-48F8-ABBF-9737AC84A910}" presName="spChevron1" presStyleCnt="0"/>
      <dgm:spPr/>
    </dgm:pt>
    <dgm:pt modelId="{00BF7B17-D5E6-455F-818D-AE70DB150AEF}" type="pres">
      <dgm:prSet presAssocID="{1C6BFED5-44D5-4A2B-BB56-811C47E0AB08}" presName="middle" presStyleCnt="0"/>
      <dgm:spPr/>
    </dgm:pt>
    <dgm:pt modelId="{F05D150B-F6AF-43D6-B6ED-D2E63022DAB5}" type="pres">
      <dgm:prSet presAssocID="{1C6BFED5-44D5-4A2B-BB56-811C47E0AB08}" presName="parTxMid" presStyleLbl="revTx" presStyleIdx="2" presStyleCnt="7"/>
      <dgm:spPr/>
    </dgm:pt>
    <dgm:pt modelId="{1F61ACFA-4B47-4702-AC26-AE9080269CE5}" type="pres">
      <dgm:prSet presAssocID="{1C6BFED5-44D5-4A2B-BB56-811C47E0AB08}" presName="spMid" presStyleCnt="0"/>
      <dgm:spPr/>
    </dgm:pt>
    <dgm:pt modelId="{6F4240C6-62C6-4B8E-AA51-400F7FFD4BEA}" type="pres">
      <dgm:prSet presAssocID="{77752A71-C4FE-4287-A6C3-1ACB2E2D2681}" presName="chevronComposite1" presStyleCnt="0"/>
      <dgm:spPr/>
    </dgm:pt>
    <dgm:pt modelId="{BCDF6DE8-4D7A-4652-B186-DF49A62BED2E}" type="pres">
      <dgm:prSet presAssocID="{77752A71-C4FE-4287-A6C3-1ACB2E2D2681}" presName="chevron1" presStyleLbl="sibTrans2D1" presStyleIdx="2" presStyleCnt="7"/>
      <dgm:spPr/>
    </dgm:pt>
    <dgm:pt modelId="{317BC125-63D5-4062-942F-07AD77D395EC}" type="pres">
      <dgm:prSet presAssocID="{77752A71-C4FE-4287-A6C3-1ACB2E2D2681}" presName="spChevron1" presStyleCnt="0"/>
      <dgm:spPr/>
    </dgm:pt>
    <dgm:pt modelId="{F7CEA83D-485E-4470-9E9B-F894F61C119C}" type="pres">
      <dgm:prSet presAssocID="{08AC3B62-2FCB-41AA-A79B-286DB0994B38}" presName="middle" presStyleCnt="0"/>
      <dgm:spPr/>
    </dgm:pt>
    <dgm:pt modelId="{7506DA4F-4AF6-40EA-B2BF-65B49D34CD6A}" type="pres">
      <dgm:prSet presAssocID="{08AC3B62-2FCB-41AA-A79B-286DB0994B38}" presName="parTxMid" presStyleLbl="revTx" presStyleIdx="3" presStyleCnt="7"/>
      <dgm:spPr/>
    </dgm:pt>
    <dgm:pt modelId="{0E9AD238-32E2-4CFA-A12B-A072895A3CE7}" type="pres">
      <dgm:prSet presAssocID="{08AC3B62-2FCB-41AA-A79B-286DB0994B38}" presName="spMid" presStyleCnt="0"/>
      <dgm:spPr/>
    </dgm:pt>
    <dgm:pt modelId="{947E2C0D-C12A-47B9-9ADD-371B85FA6981}" type="pres">
      <dgm:prSet presAssocID="{4CAE8406-8EAA-4172-92C7-38C554861322}" presName="chevronComposite1" presStyleCnt="0"/>
      <dgm:spPr/>
    </dgm:pt>
    <dgm:pt modelId="{84CA0360-C6B5-4D12-B962-9000294831F7}" type="pres">
      <dgm:prSet presAssocID="{4CAE8406-8EAA-4172-92C7-38C554861322}" presName="chevron1" presStyleLbl="sibTrans2D1" presStyleIdx="3" presStyleCnt="7"/>
      <dgm:spPr/>
    </dgm:pt>
    <dgm:pt modelId="{E43025EA-4755-4B98-95E2-BAA1D3F939EE}" type="pres">
      <dgm:prSet presAssocID="{4CAE8406-8EAA-4172-92C7-38C554861322}" presName="spChevron1" presStyleCnt="0"/>
      <dgm:spPr/>
    </dgm:pt>
    <dgm:pt modelId="{FB391478-CBC8-4F00-9D2B-F517CB5AE665}" type="pres">
      <dgm:prSet presAssocID="{CE21834B-9F87-4C70-81F0-5F2E7386C42A}" presName="middle" presStyleCnt="0"/>
      <dgm:spPr/>
    </dgm:pt>
    <dgm:pt modelId="{76F4EB10-69E7-4F00-8DAA-AC3DE7AD880C}" type="pres">
      <dgm:prSet presAssocID="{CE21834B-9F87-4C70-81F0-5F2E7386C42A}" presName="parTxMid" presStyleLbl="revTx" presStyleIdx="4" presStyleCnt="7"/>
      <dgm:spPr/>
    </dgm:pt>
    <dgm:pt modelId="{FC9BBD31-EDCF-464E-993A-6EFA67985327}" type="pres">
      <dgm:prSet presAssocID="{CE21834B-9F87-4C70-81F0-5F2E7386C42A}" presName="spMid" presStyleCnt="0"/>
      <dgm:spPr/>
    </dgm:pt>
    <dgm:pt modelId="{CD09ECB4-1354-4F03-A67F-C2FA46136562}" type="pres">
      <dgm:prSet presAssocID="{EFC86B3F-27BE-4D95-97C6-B101C8E9FE09}" presName="chevronComposite1" presStyleCnt="0"/>
      <dgm:spPr/>
    </dgm:pt>
    <dgm:pt modelId="{1D949240-D14B-41C1-81C5-D28AEC5BAF64}" type="pres">
      <dgm:prSet presAssocID="{EFC86B3F-27BE-4D95-97C6-B101C8E9FE09}" presName="chevron1" presStyleLbl="sibTrans2D1" presStyleIdx="4" presStyleCnt="7"/>
      <dgm:spPr/>
    </dgm:pt>
    <dgm:pt modelId="{5A06D1ED-BB98-4C2F-96C7-BB0DC62D4C9C}" type="pres">
      <dgm:prSet presAssocID="{EFC86B3F-27BE-4D95-97C6-B101C8E9FE09}" presName="spChevron1" presStyleCnt="0"/>
      <dgm:spPr/>
    </dgm:pt>
    <dgm:pt modelId="{267CF5BA-F45E-4533-A7B5-F97C961DC429}" type="pres">
      <dgm:prSet presAssocID="{8A7B64AB-2F2A-417D-8C98-521ED9CC3D16}" presName="middle" presStyleCnt="0"/>
      <dgm:spPr/>
    </dgm:pt>
    <dgm:pt modelId="{DEB524BD-E3D4-4651-84F2-D630EF00268E}" type="pres">
      <dgm:prSet presAssocID="{8A7B64AB-2F2A-417D-8C98-521ED9CC3D16}" presName="parTxMid" presStyleLbl="revTx" presStyleIdx="5" presStyleCnt="7"/>
      <dgm:spPr/>
    </dgm:pt>
    <dgm:pt modelId="{BD87A798-1E72-484D-B060-5C33FAFAEB9A}" type="pres">
      <dgm:prSet presAssocID="{8A7B64AB-2F2A-417D-8C98-521ED9CC3D16}" presName="spMid" presStyleCnt="0"/>
      <dgm:spPr/>
    </dgm:pt>
    <dgm:pt modelId="{C7A4A016-FB45-4AE4-AE5B-E44B9BB75404}" type="pres">
      <dgm:prSet presAssocID="{1512A644-ACF9-45AF-886A-16EB98DAFC50}" presName="chevronComposite1" presStyleCnt="0"/>
      <dgm:spPr/>
    </dgm:pt>
    <dgm:pt modelId="{8253AD16-0844-4CFE-93C6-6A2275408FFF}" type="pres">
      <dgm:prSet presAssocID="{1512A644-ACF9-45AF-886A-16EB98DAFC50}" presName="chevron1" presStyleLbl="sibTrans2D1" presStyleIdx="5" presStyleCnt="7"/>
      <dgm:spPr/>
    </dgm:pt>
    <dgm:pt modelId="{822C494A-456C-4492-9BDC-C88226308457}" type="pres">
      <dgm:prSet presAssocID="{1512A644-ACF9-45AF-886A-16EB98DAFC50}" presName="spChevron1" presStyleCnt="0"/>
      <dgm:spPr/>
    </dgm:pt>
    <dgm:pt modelId="{93031172-9279-478F-BA48-C8C407332FC4}" type="pres">
      <dgm:prSet presAssocID="{B8554B40-210C-4AAC-9D66-BA8F58E8DBA0}" presName="middle" presStyleCnt="0"/>
      <dgm:spPr/>
    </dgm:pt>
    <dgm:pt modelId="{E35BEF75-48DB-42B4-B11C-FF43070FEC73}" type="pres">
      <dgm:prSet presAssocID="{B8554B40-210C-4AAC-9D66-BA8F58E8DBA0}" presName="parTxMid" presStyleLbl="revTx" presStyleIdx="6" presStyleCnt="7"/>
      <dgm:spPr/>
    </dgm:pt>
    <dgm:pt modelId="{62EC25AB-40FE-4825-BC19-1778E8E7249A}" type="pres">
      <dgm:prSet presAssocID="{B8554B40-210C-4AAC-9D66-BA8F58E8DBA0}" presName="spMid" presStyleCnt="0"/>
      <dgm:spPr/>
    </dgm:pt>
    <dgm:pt modelId="{07B1F232-44B6-4907-BD8D-134499DD8C7E}" type="pres">
      <dgm:prSet presAssocID="{C9246F69-4E99-4D1D-96C3-9D7507B27629}" presName="chevronComposite1" presStyleCnt="0"/>
      <dgm:spPr/>
    </dgm:pt>
    <dgm:pt modelId="{F63E417B-2263-46A0-A4A1-80C08B8354FE}" type="pres">
      <dgm:prSet presAssocID="{C9246F69-4E99-4D1D-96C3-9D7507B27629}" presName="chevron1" presStyleLbl="sibTrans2D1" presStyleIdx="6" presStyleCnt="7"/>
      <dgm:spPr/>
    </dgm:pt>
    <dgm:pt modelId="{AFB2D76C-69FF-46A7-895A-CFE88EB63C68}" type="pres">
      <dgm:prSet presAssocID="{C9246F69-4E99-4D1D-96C3-9D7507B27629}" presName="spChevron1" presStyleCnt="0"/>
      <dgm:spPr/>
    </dgm:pt>
    <dgm:pt modelId="{D348C0BA-3CFA-4D2A-89D7-97493D7F9301}" type="pres">
      <dgm:prSet presAssocID="{012CED9B-16C1-4245-8F2A-E97BB239BF05}" presName="last" presStyleCnt="0"/>
      <dgm:spPr/>
    </dgm:pt>
    <dgm:pt modelId="{B14EB4D4-A091-4CA3-ADB9-3AF3B782C213}" type="pres">
      <dgm:prSet presAssocID="{012CED9B-16C1-4245-8F2A-E97BB239BF05}" presName="circleTx" presStyleLbl="node1" presStyleIdx="18" presStyleCnt="19"/>
      <dgm:spPr/>
    </dgm:pt>
    <dgm:pt modelId="{4337C233-9C43-4D1E-8ECE-991E64FC7AD0}" type="pres">
      <dgm:prSet presAssocID="{012CED9B-16C1-4245-8F2A-E97BB239BF05}" presName="spN" presStyleCnt="0"/>
      <dgm:spPr/>
    </dgm:pt>
  </dgm:ptLst>
  <dgm:cxnLst>
    <dgm:cxn modelId="{794EDA1C-5076-460C-9CF8-C5CC47B16F4C}" type="presOf" srcId="{B8554B40-210C-4AAC-9D66-BA8F58E8DBA0}" destId="{E35BEF75-48DB-42B4-B11C-FF43070FEC73}" srcOrd="0" destOrd="0" presId="urn:microsoft.com/office/officeart/2009/3/layout/RandomtoResultProcess"/>
    <dgm:cxn modelId="{4DBF9E23-5EAE-4031-BB95-19E7B0437D74}" type="presOf" srcId="{8A7B64AB-2F2A-417D-8C98-521ED9CC3D16}" destId="{DEB524BD-E3D4-4651-84F2-D630EF00268E}" srcOrd="0" destOrd="0" presId="urn:microsoft.com/office/officeart/2009/3/layout/RandomtoResultProcess"/>
    <dgm:cxn modelId="{D327262A-313A-4493-9F10-F37BE8037BDB}" type="presOf" srcId="{CE21834B-9F87-4C70-81F0-5F2E7386C42A}" destId="{76F4EB10-69E7-4F00-8DAA-AC3DE7AD880C}" srcOrd="0" destOrd="0" presId="urn:microsoft.com/office/officeart/2009/3/layout/RandomtoResultProcess"/>
    <dgm:cxn modelId="{B09AF13B-584E-4928-B244-EFE87B443DB5}" type="presOf" srcId="{08AC3B62-2FCB-41AA-A79B-286DB0994B38}" destId="{7506DA4F-4AF6-40EA-B2BF-65B49D34CD6A}" srcOrd="0" destOrd="0" presId="urn:microsoft.com/office/officeart/2009/3/layout/RandomtoResultProcess"/>
    <dgm:cxn modelId="{DF36C867-0B32-4AC8-BDD1-6E9597D2B25C}" srcId="{469A138A-70AD-4534-8F9A-0EBD04F2974B}" destId="{6D1AF23A-158B-45BD-897E-1F53C75A44CC}" srcOrd="1" destOrd="0" parTransId="{82043B72-7871-4A90-A83D-98373A51F66B}" sibTransId="{46C6933F-90C9-48F8-ABBF-9737AC84A910}"/>
    <dgm:cxn modelId="{4DCB904A-BDA2-4D6A-9DE5-9AB8309F76CB}" srcId="{469A138A-70AD-4534-8F9A-0EBD04F2974B}" destId="{8A7B64AB-2F2A-417D-8C98-521ED9CC3D16}" srcOrd="5" destOrd="0" parTransId="{7154307A-A7BF-4E67-B095-BD1464D4C37C}" sibTransId="{1512A644-ACF9-45AF-886A-16EB98DAFC50}"/>
    <dgm:cxn modelId="{F18CF54C-0E9B-4FE2-97A5-324C6968710C}" type="presOf" srcId="{469A138A-70AD-4534-8F9A-0EBD04F2974B}" destId="{18612A1D-F141-4C8F-B16B-CF29E2988234}" srcOrd="0" destOrd="0" presId="urn:microsoft.com/office/officeart/2009/3/layout/RandomtoResultProcess"/>
    <dgm:cxn modelId="{53506E6E-3F12-4504-8428-9FD0CF2A75B3}" type="presOf" srcId="{1C6BFED5-44D5-4A2B-BB56-811C47E0AB08}" destId="{F05D150B-F6AF-43D6-B6ED-D2E63022DAB5}" srcOrd="0" destOrd="0" presId="urn:microsoft.com/office/officeart/2009/3/layout/RandomtoResultProcess"/>
    <dgm:cxn modelId="{04A51D70-D15E-4351-98FE-6DA199205D51}" srcId="{469A138A-70AD-4534-8F9A-0EBD04F2974B}" destId="{B8554B40-210C-4AAC-9D66-BA8F58E8DBA0}" srcOrd="6" destOrd="0" parTransId="{E538B30F-7587-48DA-838D-20FAF61DD799}" sibTransId="{C9246F69-4E99-4D1D-96C3-9D7507B27629}"/>
    <dgm:cxn modelId="{FFAC5456-8002-4C9A-8357-64017F4E5053}" srcId="{469A138A-70AD-4534-8F9A-0EBD04F2974B}" destId="{DAC91916-9C72-4321-A116-62F6A385F657}" srcOrd="0" destOrd="0" parTransId="{448FC4B7-66C0-4313-978B-5F7C09BB65E7}" sibTransId="{966478D8-AC9F-4C93-8271-FB28E294C517}"/>
    <dgm:cxn modelId="{7CD2177C-B2AC-495B-84C0-5CFC9799F13C}" srcId="{469A138A-70AD-4534-8F9A-0EBD04F2974B}" destId="{1C6BFED5-44D5-4A2B-BB56-811C47E0AB08}" srcOrd="2" destOrd="0" parTransId="{CE717A5D-EB47-4D39-8A2E-7218314F153D}" sibTransId="{77752A71-C4FE-4287-A6C3-1ACB2E2D2681}"/>
    <dgm:cxn modelId="{90716282-D6F4-449C-9B60-07F523E05EC7}" srcId="{469A138A-70AD-4534-8F9A-0EBD04F2974B}" destId="{012CED9B-16C1-4245-8F2A-E97BB239BF05}" srcOrd="7" destOrd="0" parTransId="{4AA283B5-F86C-4FC0-BD1E-513DCA727481}" sibTransId="{B46968FE-B9B2-4386-993F-8111D784601D}"/>
    <dgm:cxn modelId="{90DE3FA8-2B52-40E8-AA06-851321882651}" srcId="{469A138A-70AD-4534-8F9A-0EBD04F2974B}" destId="{08AC3B62-2FCB-41AA-A79B-286DB0994B38}" srcOrd="3" destOrd="0" parTransId="{CC5D7F13-E5C6-44E2-A447-2635EA56CF07}" sibTransId="{4CAE8406-8EAA-4172-92C7-38C554861322}"/>
    <dgm:cxn modelId="{4A0F50BD-EDF4-4831-BF78-2293FD56F16C}" type="presOf" srcId="{012CED9B-16C1-4245-8F2A-E97BB239BF05}" destId="{B14EB4D4-A091-4CA3-ADB9-3AF3B782C213}" srcOrd="0" destOrd="0" presId="urn:microsoft.com/office/officeart/2009/3/layout/RandomtoResultProcess"/>
    <dgm:cxn modelId="{554EB2D2-E0B9-4982-AF83-BC8BED07D6B2}" type="presOf" srcId="{DAC91916-9C72-4321-A116-62F6A385F657}" destId="{8623CAD7-D34D-4FE4-B2A9-5BB83B82B540}" srcOrd="0" destOrd="0" presId="urn:microsoft.com/office/officeart/2009/3/layout/RandomtoResultProcess"/>
    <dgm:cxn modelId="{5283DBE3-AB39-4C90-BEC6-8C9DEDCFF266}" type="presOf" srcId="{6D1AF23A-158B-45BD-897E-1F53C75A44CC}" destId="{27D27A05-DCD8-4AD6-B45E-0D6431ECDF6C}" srcOrd="0" destOrd="0" presId="urn:microsoft.com/office/officeart/2009/3/layout/RandomtoResultProcess"/>
    <dgm:cxn modelId="{943811FB-1186-48F5-A006-A06BA0EEC600}" srcId="{469A138A-70AD-4534-8F9A-0EBD04F2974B}" destId="{CE21834B-9F87-4C70-81F0-5F2E7386C42A}" srcOrd="4" destOrd="0" parTransId="{F4A31809-DF5C-4BF1-AFA6-E9DF976E1BCA}" sibTransId="{EFC86B3F-27BE-4D95-97C6-B101C8E9FE09}"/>
    <dgm:cxn modelId="{D0A51301-8320-459B-9E04-89803E5A419E}" type="presParOf" srcId="{18612A1D-F141-4C8F-B16B-CF29E2988234}" destId="{B0276634-B24B-46BE-A3ED-F02646863111}" srcOrd="0" destOrd="0" presId="urn:microsoft.com/office/officeart/2009/3/layout/RandomtoResultProcess"/>
    <dgm:cxn modelId="{65576DD7-7499-4D2D-A2BB-23A96F7CFE24}" type="presParOf" srcId="{B0276634-B24B-46BE-A3ED-F02646863111}" destId="{8623CAD7-D34D-4FE4-B2A9-5BB83B82B540}" srcOrd="0" destOrd="0" presId="urn:microsoft.com/office/officeart/2009/3/layout/RandomtoResultProcess"/>
    <dgm:cxn modelId="{95816067-BFB3-45DF-90E9-CE39B08B4EC8}" type="presParOf" srcId="{B0276634-B24B-46BE-A3ED-F02646863111}" destId="{D337110B-BD95-4A21-A373-99B25A8AE6EA}" srcOrd="1" destOrd="0" presId="urn:microsoft.com/office/officeart/2009/3/layout/RandomtoResultProcess"/>
    <dgm:cxn modelId="{10C28732-1532-4F9C-B4B3-A9FDC2A6AA4E}" type="presParOf" srcId="{B0276634-B24B-46BE-A3ED-F02646863111}" destId="{3143A843-782D-477B-B2F3-D888AC2C4AF1}" srcOrd="2" destOrd="0" presId="urn:microsoft.com/office/officeart/2009/3/layout/RandomtoResultProcess"/>
    <dgm:cxn modelId="{07F71C5A-62C5-4E38-9A95-EA904CEF4B89}" type="presParOf" srcId="{B0276634-B24B-46BE-A3ED-F02646863111}" destId="{909D331F-A2C2-4FA2-892E-3E04143D7477}" srcOrd="3" destOrd="0" presId="urn:microsoft.com/office/officeart/2009/3/layout/RandomtoResultProcess"/>
    <dgm:cxn modelId="{A39849B6-D8A5-4D5E-B72F-D7FE5466FEA6}" type="presParOf" srcId="{B0276634-B24B-46BE-A3ED-F02646863111}" destId="{DB1BDE9A-71D5-437B-B76E-0CD2EB48A184}" srcOrd="4" destOrd="0" presId="urn:microsoft.com/office/officeart/2009/3/layout/RandomtoResultProcess"/>
    <dgm:cxn modelId="{9275E273-5E86-4777-9371-89DB05D0D03B}" type="presParOf" srcId="{B0276634-B24B-46BE-A3ED-F02646863111}" destId="{523ADC0D-8DB3-444F-B77C-273FCD9242E4}" srcOrd="5" destOrd="0" presId="urn:microsoft.com/office/officeart/2009/3/layout/RandomtoResultProcess"/>
    <dgm:cxn modelId="{84ED68C0-581D-419E-B7C0-ABE9B66944D0}" type="presParOf" srcId="{B0276634-B24B-46BE-A3ED-F02646863111}" destId="{0E167F0D-BA0A-41DE-88E3-2A1EB359FBF2}" srcOrd="6" destOrd="0" presId="urn:microsoft.com/office/officeart/2009/3/layout/RandomtoResultProcess"/>
    <dgm:cxn modelId="{0ED4FC43-25D0-42D4-81A2-59FED8E4059E}" type="presParOf" srcId="{B0276634-B24B-46BE-A3ED-F02646863111}" destId="{4F836593-0EA8-44AF-835B-20C03E35E342}" srcOrd="7" destOrd="0" presId="urn:microsoft.com/office/officeart/2009/3/layout/RandomtoResultProcess"/>
    <dgm:cxn modelId="{748168D2-B5E8-4B04-9D11-E19EAB242D63}" type="presParOf" srcId="{B0276634-B24B-46BE-A3ED-F02646863111}" destId="{D9B15C2C-0A73-4F19-BD4B-6228621A61A3}" srcOrd="8" destOrd="0" presId="urn:microsoft.com/office/officeart/2009/3/layout/RandomtoResultProcess"/>
    <dgm:cxn modelId="{C4E1EA6D-D0ED-424B-945D-9FEBE68727BF}" type="presParOf" srcId="{B0276634-B24B-46BE-A3ED-F02646863111}" destId="{DCBCA8E6-FDC1-4C4F-9C2F-FD16A3985268}" srcOrd="9" destOrd="0" presId="urn:microsoft.com/office/officeart/2009/3/layout/RandomtoResultProcess"/>
    <dgm:cxn modelId="{EC5F4ACF-9FB2-4498-9B0F-C17A026FB025}" type="presParOf" srcId="{B0276634-B24B-46BE-A3ED-F02646863111}" destId="{7D4E88C8-530D-444F-B6DC-B720C09196E1}" srcOrd="10" destOrd="0" presId="urn:microsoft.com/office/officeart/2009/3/layout/RandomtoResultProcess"/>
    <dgm:cxn modelId="{62AA03A7-16AC-4D9D-BBD0-EEF2147E0CD1}" type="presParOf" srcId="{B0276634-B24B-46BE-A3ED-F02646863111}" destId="{AAA22F71-161F-41BC-BC75-030B458F73B0}" srcOrd="11" destOrd="0" presId="urn:microsoft.com/office/officeart/2009/3/layout/RandomtoResultProcess"/>
    <dgm:cxn modelId="{AC42E96B-10C6-4703-96B5-F739E68F3FE3}" type="presParOf" srcId="{B0276634-B24B-46BE-A3ED-F02646863111}" destId="{B204498B-20B9-4638-9FE9-87C30018D979}" srcOrd="12" destOrd="0" presId="urn:microsoft.com/office/officeart/2009/3/layout/RandomtoResultProcess"/>
    <dgm:cxn modelId="{0114195F-1501-4DBF-8EB2-D3E49E557A25}" type="presParOf" srcId="{B0276634-B24B-46BE-A3ED-F02646863111}" destId="{154E77FD-7534-4BEE-A220-58E6A6180535}" srcOrd="13" destOrd="0" presId="urn:microsoft.com/office/officeart/2009/3/layout/RandomtoResultProcess"/>
    <dgm:cxn modelId="{DFFCE66B-D3A6-4337-91D6-B845195D670B}" type="presParOf" srcId="{B0276634-B24B-46BE-A3ED-F02646863111}" destId="{887EB036-B388-4569-9380-80FC72251F8F}" srcOrd="14" destOrd="0" presId="urn:microsoft.com/office/officeart/2009/3/layout/RandomtoResultProcess"/>
    <dgm:cxn modelId="{EB8476F1-1490-4E5F-8C82-068F5E6C92C1}" type="presParOf" srcId="{B0276634-B24B-46BE-A3ED-F02646863111}" destId="{3B4B65C7-186D-48D7-AC27-59B737F75F67}" srcOrd="15" destOrd="0" presId="urn:microsoft.com/office/officeart/2009/3/layout/RandomtoResultProcess"/>
    <dgm:cxn modelId="{EC2790FB-2B44-47DB-8BF2-155D5AC9A11C}" type="presParOf" srcId="{B0276634-B24B-46BE-A3ED-F02646863111}" destId="{7112BBA9-1576-4178-BE96-031542C2211A}" srcOrd="16" destOrd="0" presId="urn:microsoft.com/office/officeart/2009/3/layout/RandomtoResultProcess"/>
    <dgm:cxn modelId="{30DF7C2E-A752-4839-BEF8-7A439B0198C3}" type="presParOf" srcId="{B0276634-B24B-46BE-A3ED-F02646863111}" destId="{C98006E2-5CF6-41FC-BD7E-8C51A0FA4294}" srcOrd="17" destOrd="0" presId="urn:microsoft.com/office/officeart/2009/3/layout/RandomtoResultProcess"/>
    <dgm:cxn modelId="{6DF87DB8-A8E5-4A15-879C-87497B1A92AC}" type="presParOf" srcId="{B0276634-B24B-46BE-A3ED-F02646863111}" destId="{DAF1C052-A802-446F-A82D-5DAD064D663E}" srcOrd="18" destOrd="0" presId="urn:microsoft.com/office/officeart/2009/3/layout/RandomtoResultProcess"/>
    <dgm:cxn modelId="{78A71ADA-06B8-463D-AC30-9959F618252F}" type="presParOf" srcId="{18612A1D-F141-4C8F-B16B-CF29E2988234}" destId="{3DDB11D9-F571-4238-8AA1-8B7188F64AAA}" srcOrd="1" destOrd="0" presId="urn:microsoft.com/office/officeart/2009/3/layout/RandomtoResultProcess"/>
    <dgm:cxn modelId="{BD7A62A8-6747-4350-BF96-901020AFC844}" type="presParOf" srcId="{3DDB11D9-F571-4238-8AA1-8B7188F64AAA}" destId="{2C9C1F4F-1A8C-4D34-A873-44667861BF0A}" srcOrd="0" destOrd="0" presId="urn:microsoft.com/office/officeart/2009/3/layout/RandomtoResultProcess"/>
    <dgm:cxn modelId="{000309E7-111B-4493-85AE-DA6B2E6F4FA5}" type="presParOf" srcId="{3DDB11D9-F571-4238-8AA1-8B7188F64AAA}" destId="{669F3A2D-EC1C-4EC0-8930-96DB5CCCB310}" srcOrd="1" destOrd="0" presId="urn:microsoft.com/office/officeart/2009/3/layout/RandomtoResultProcess"/>
    <dgm:cxn modelId="{013353CC-B6DD-4F03-A428-80CD43C36EDD}" type="presParOf" srcId="{18612A1D-F141-4C8F-B16B-CF29E2988234}" destId="{4AFEABDE-E4D6-4A81-AFED-AF39E3BF0BCD}" srcOrd="2" destOrd="0" presId="urn:microsoft.com/office/officeart/2009/3/layout/RandomtoResultProcess"/>
    <dgm:cxn modelId="{7A72654A-5DC4-418E-A6F9-FCAADAE0400C}" type="presParOf" srcId="{4AFEABDE-E4D6-4A81-AFED-AF39E3BF0BCD}" destId="{27D27A05-DCD8-4AD6-B45E-0D6431ECDF6C}" srcOrd="0" destOrd="0" presId="urn:microsoft.com/office/officeart/2009/3/layout/RandomtoResultProcess"/>
    <dgm:cxn modelId="{2EFFA8C6-DEBE-42E7-9FBF-1B9FC31E099E}" type="presParOf" srcId="{4AFEABDE-E4D6-4A81-AFED-AF39E3BF0BCD}" destId="{CA682918-3058-4BB7-9AE0-B3BF1044A4AD}" srcOrd="1" destOrd="0" presId="urn:microsoft.com/office/officeart/2009/3/layout/RandomtoResultProcess"/>
    <dgm:cxn modelId="{0ED0476B-7DE6-48D7-A1AB-D2721403BD34}" type="presParOf" srcId="{18612A1D-F141-4C8F-B16B-CF29E2988234}" destId="{F6A8A491-9E48-4908-986F-13F74FB84C71}" srcOrd="3" destOrd="0" presId="urn:microsoft.com/office/officeart/2009/3/layout/RandomtoResultProcess"/>
    <dgm:cxn modelId="{37628814-A1EC-4915-80C0-4FD448CB4C6E}" type="presParOf" srcId="{F6A8A491-9E48-4908-986F-13F74FB84C71}" destId="{3965D8A3-B46A-4EA5-9A55-A4A8D7E519AD}" srcOrd="0" destOrd="0" presId="urn:microsoft.com/office/officeart/2009/3/layout/RandomtoResultProcess"/>
    <dgm:cxn modelId="{AD985EDD-4CC5-4769-981F-EEF236BA07BE}" type="presParOf" srcId="{F6A8A491-9E48-4908-986F-13F74FB84C71}" destId="{111CC505-BD1D-4D2A-9F0B-8E7C62D9A290}" srcOrd="1" destOrd="0" presId="urn:microsoft.com/office/officeart/2009/3/layout/RandomtoResultProcess"/>
    <dgm:cxn modelId="{6D6F9F93-99FA-47CD-9828-2884CAA310CA}" type="presParOf" srcId="{18612A1D-F141-4C8F-B16B-CF29E2988234}" destId="{00BF7B17-D5E6-455F-818D-AE70DB150AEF}" srcOrd="4" destOrd="0" presId="urn:microsoft.com/office/officeart/2009/3/layout/RandomtoResultProcess"/>
    <dgm:cxn modelId="{8F92B509-C021-4CC7-864F-B9FCA3724ADE}" type="presParOf" srcId="{00BF7B17-D5E6-455F-818D-AE70DB150AEF}" destId="{F05D150B-F6AF-43D6-B6ED-D2E63022DAB5}" srcOrd="0" destOrd="0" presId="urn:microsoft.com/office/officeart/2009/3/layout/RandomtoResultProcess"/>
    <dgm:cxn modelId="{6F93A0FD-8475-4B0E-9B3A-9D1FBF24102E}" type="presParOf" srcId="{00BF7B17-D5E6-455F-818D-AE70DB150AEF}" destId="{1F61ACFA-4B47-4702-AC26-AE9080269CE5}" srcOrd="1" destOrd="0" presId="urn:microsoft.com/office/officeart/2009/3/layout/RandomtoResultProcess"/>
    <dgm:cxn modelId="{9455C8E5-2DEE-4C53-B347-6BC8AA526C3A}" type="presParOf" srcId="{18612A1D-F141-4C8F-B16B-CF29E2988234}" destId="{6F4240C6-62C6-4B8E-AA51-400F7FFD4BEA}" srcOrd="5" destOrd="0" presId="urn:microsoft.com/office/officeart/2009/3/layout/RandomtoResultProcess"/>
    <dgm:cxn modelId="{2B372BA6-AFF7-43CB-9D0E-8DE8C40B707E}" type="presParOf" srcId="{6F4240C6-62C6-4B8E-AA51-400F7FFD4BEA}" destId="{BCDF6DE8-4D7A-4652-B186-DF49A62BED2E}" srcOrd="0" destOrd="0" presId="urn:microsoft.com/office/officeart/2009/3/layout/RandomtoResultProcess"/>
    <dgm:cxn modelId="{4ABCE00C-C9A1-4E70-951F-35D81ACA27F0}" type="presParOf" srcId="{6F4240C6-62C6-4B8E-AA51-400F7FFD4BEA}" destId="{317BC125-63D5-4062-942F-07AD77D395EC}" srcOrd="1" destOrd="0" presId="urn:microsoft.com/office/officeart/2009/3/layout/RandomtoResultProcess"/>
    <dgm:cxn modelId="{B980B9FD-B154-433B-AC33-B243FCEC1DA5}" type="presParOf" srcId="{18612A1D-F141-4C8F-B16B-CF29E2988234}" destId="{F7CEA83D-485E-4470-9E9B-F894F61C119C}" srcOrd="6" destOrd="0" presId="urn:microsoft.com/office/officeart/2009/3/layout/RandomtoResultProcess"/>
    <dgm:cxn modelId="{D5678424-5749-44BE-9096-437F73654C05}" type="presParOf" srcId="{F7CEA83D-485E-4470-9E9B-F894F61C119C}" destId="{7506DA4F-4AF6-40EA-B2BF-65B49D34CD6A}" srcOrd="0" destOrd="0" presId="urn:microsoft.com/office/officeart/2009/3/layout/RandomtoResultProcess"/>
    <dgm:cxn modelId="{66E7C340-2DE9-43E4-ABDF-6BA7B7AAEF3B}" type="presParOf" srcId="{F7CEA83D-485E-4470-9E9B-F894F61C119C}" destId="{0E9AD238-32E2-4CFA-A12B-A072895A3CE7}" srcOrd="1" destOrd="0" presId="urn:microsoft.com/office/officeart/2009/3/layout/RandomtoResultProcess"/>
    <dgm:cxn modelId="{602BEAE5-6131-43E4-ACD4-21F2E8166918}" type="presParOf" srcId="{18612A1D-F141-4C8F-B16B-CF29E2988234}" destId="{947E2C0D-C12A-47B9-9ADD-371B85FA6981}" srcOrd="7" destOrd="0" presId="urn:microsoft.com/office/officeart/2009/3/layout/RandomtoResultProcess"/>
    <dgm:cxn modelId="{9010F697-41A2-4C33-851F-0E06E53F045A}" type="presParOf" srcId="{947E2C0D-C12A-47B9-9ADD-371B85FA6981}" destId="{84CA0360-C6B5-4D12-B962-9000294831F7}" srcOrd="0" destOrd="0" presId="urn:microsoft.com/office/officeart/2009/3/layout/RandomtoResultProcess"/>
    <dgm:cxn modelId="{41C23A3F-EEC4-463F-9DF7-B687F9914978}" type="presParOf" srcId="{947E2C0D-C12A-47B9-9ADD-371B85FA6981}" destId="{E43025EA-4755-4B98-95E2-BAA1D3F939EE}" srcOrd="1" destOrd="0" presId="urn:microsoft.com/office/officeart/2009/3/layout/RandomtoResultProcess"/>
    <dgm:cxn modelId="{182B9937-D683-4253-926B-66C319083A7C}" type="presParOf" srcId="{18612A1D-F141-4C8F-B16B-CF29E2988234}" destId="{FB391478-CBC8-4F00-9D2B-F517CB5AE665}" srcOrd="8" destOrd="0" presId="urn:microsoft.com/office/officeart/2009/3/layout/RandomtoResultProcess"/>
    <dgm:cxn modelId="{B75D4E8C-1956-47CC-99C0-A64791FDC802}" type="presParOf" srcId="{FB391478-CBC8-4F00-9D2B-F517CB5AE665}" destId="{76F4EB10-69E7-4F00-8DAA-AC3DE7AD880C}" srcOrd="0" destOrd="0" presId="urn:microsoft.com/office/officeart/2009/3/layout/RandomtoResultProcess"/>
    <dgm:cxn modelId="{EB1A478D-8AC0-40E7-87BE-EB14B6274824}" type="presParOf" srcId="{FB391478-CBC8-4F00-9D2B-F517CB5AE665}" destId="{FC9BBD31-EDCF-464E-993A-6EFA67985327}" srcOrd="1" destOrd="0" presId="urn:microsoft.com/office/officeart/2009/3/layout/RandomtoResultProcess"/>
    <dgm:cxn modelId="{4FA70B5A-2A48-41F3-B46B-81726E5C0C2B}" type="presParOf" srcId="{18612A1D-F141-4C8F-B16B-CF29E2988234}" destId="{CD09ECB4-1354-4F03-A67F-C2FA46136562}" srcOrd="9" destOrd="0" presId="urn:microsoft.com/office/officeart/2009/3/layout/RandomtoResultProcess"/>
    <dgm:cxn modelId="{FDB490C8-A1ED-49E0-AD23-1244E37CE0F1}" type="presParOf" srcId="{CD09ECB4-1354-4F03-A67F-C2FA46136562}" destId="{1D949240-D14B-41C1-81C5-D28AEC5BAF64}" srcOrd="0" destOrd="0" presId="urn:microsoft.com/office/officeart/2009/3/layout/RandomtoResultProcess"/>
    <dgm:cxn modelId="{8E578082-7EB8-4A76-9C79-2D9FA8C0076E}" type="presParOf" srcId="{CD09ECB4-1354-4F03-A67F-C2FA46136562}" destId="{5A06D1ED-BB98-4C2F-96C7-BB0DC62D4C9C}" srcOrd="1" destOrd="0" presId="urn:microsoft.com/office/officeart/2009/3/layout/RandomtoResultProcess"/>
    <dgm:cxn modelId="{2F58246E-347A-4DE9-9799-C726CF698D76}" type="presParOf" srcId="{18612A1D-F141-4C8F-B16B-CF29E2988234}" destId="{267CF5BA-F45E-4533-A7B5-F97C961DC429}" srcOrd="10" destOrd="0" presId="urn:microsoft.com/office/officeart/2009/3/layout/RandomtoResultProcess"/>
    <dgm:cxn modelId="{63C2001F-85EA-434D-A099-DCC8936D0319}" type="presParOf" srcId="{267CF5BA-F45E-4533-A7B5-F97C961DC429}" destId="{DEB524BD-E3D4-4651-84F2-D630EF00268E}" srcOrd="0" destOrd="0" presId="urn:microsoft.com/office/officeart/2009/3/layout/RandomtoResultProcess"/>
    <dgm:cxn modelId="{880BBBB3-6147-4D3A-A59C-9A7EC7C51085}" type="presParOf" srcId="{267CF5BA-F45E-4533-A7B5-F97C961DC429}" destId="{BD87A798-1E72-484D-B060-5C33FAFAEB9A}" srcOrd="1" destOrd="0" presId="urn:microsoft.com/office/officeart/2009/3/layout/RandomtoResultProcess"/>
    <dgm:cxn modelId="{9C02991F-BD0E-4292-8809-1C515107E802}" type="presParOf" srcId="{18612A1D-F141-4C8F-B16B-CF29E2988234}" destId="{C7A4A016-FB45-4AE4-AE5B-E44B9BB75404}" srcOrd="11" destOrd="0" presId="urn:microsoft.com/office/officeart/2009/3/layout/RandomtoResultProcess"/>
    <dgm:cxn modelId="{9DE99F9D-693B-42CE-9DB4-D152D3628F08}" type="presParOf" srcId="{C7A4A016-FB45-4AE4-AE5B-E44B9BB75404}" destId="{8253AD16-0844-4CFE-93C6-6A2275408FFF}" srcOrd="0" destOrd="0" presId="urn:microsoft.com/office/officeart/2009/3/layout/RandomtoResultProcess"/>
    <dgm:cxn modelId="{8F6831DC-99B1-40F1-AA8E-11DD83C03A81}" type="presParOf" srcId="{C7A4A016-FB45-4AE4-AE5B-E44B9BB75404}" destId="{822C494A-456C-4492-9BDC-C88226308457}" srcOrd="1" destOrd="0" presId="urn:microsoft.com/office/officeart/2009/3/layout/RandomtoResultProcess"/>
    <dgm:cxn modelId="{82BBF6B4-23B2-49CC-9594-E90A9AB5FF5E}" type="presParOf" srcId="{18612A1D-F141-4C8F-B16B-CF29E2988234}" destId="{93031172-9279-478F-BA48-C8C407332FC4}" srcOrd="12" destOrd="0" presId="urn:microsoft.com/office/officeart/2009/3/layout/RandomtoResultProcess"/>
    <dgm:cxn modelId="{7C31311B-E6FD-4110-8C35-741D9BC0D4D8}" type="presParOf" srcId="{93031172-9279-478F-BA48-C8C407332FC4}" destId="{E35BEF75-48DB-42B4-B11C-FF43070FEC73}" srcOrd="0" destOrd="0" presId="urn:microsoft.com/office/officeart/2009/3/layout/RandomtoResultProcess"/>
    <dgm:cxn modelId="{828F271A-5B93-405A-8339-FFB357ED6DF3}" type="presParOf" srcId="{93031172-9279-478F-BA48-C8C407332FC4}" destId="{62EC25AB-40FE-4825-BC19-1778E8E7249A}" srcOrd="1" destOrd="0" presId="urn:microsoft.com/office/officeart/2009/3/layout/RandomtoResultProcess"/>
    <dgm:cxn modelId="{51C50800-B941-4C50-AD08-BD4D9640E2A1}" type="presParOf" srcId="{18612A1D-F141-4C8F-B16B-CF29E2988234}" destId="{07B1F232-44B6-4907-BD8D-134499DD8C7E}" srcOrd="13" destOrd="0" presId="urn:microsoft.com/office/officeart/2009/3/layout/RandomtoResultProcess"/>
    <dgm:cxn modelId="{8E19BA07-67FC-4811-B1A4-660D463B2186}" type="presParOf" srcId="{07B1F232-44B6-4907-BD8D-134499DD8C7E}" destId="{F63E417B-2263-46A0-A4A1-80C08B8354FE}" srcOrd="0" destOrd="0" presId="urn:microsoft.com/office/officeart/2009/3/layout/RandomtoResultProcess"/>
    <dgm:cxn modelId="{0FDCDCB6-744F-4699-AC31-36B25E4FF85D}" type="presParOf" srcId="{07B1F232-44B6-4907-BD8D-134499DD8C7E}" destId="{AFB2D76C-69FF-46A7-895A-CFE88EB63C68}" srcOrd="1" destOrd="0" presId="urn:microsoft.com/office/officeart/2009/3/layout/RandomtoResultProcess"/>
    <dgm:cxn modelId="{2E64BD52-479A-4182-8199-7CA2E169F6DB}" type="presParOf" srcId="{18612A1D-F141-4C8F-B16B-CF29E2988234}" destId="{D348C0BA-3CFA-4D2A-89D7-97493D7F9301}" srcOrd="14" destOrd="0" presId="urn:microsoft.com/office/officeart/2009/3/layout/RandomtoResultProcess"/>
    <dgm:cxn modelId="{9D3351EF-B30B-4E5B-8D15-E7CF6419B6C2}" type="presParOf" srcId="{D348C0BA-3CFA-4D2A-89D7-97493D7F9301}" destId="{B14EB4D4-A091-4CA3-ADB9-3AF3B782C213}" srcOrd="0" destOrd="0" presId="urn:microsoft.com/office/officeart/2009/3/layout/RandomtoResultProcess"/>
    <dgm:cxn modelId="{038EAA21-5C83-405B-8AC2-C460E6DE4FE4}" type="presParOf" srcId="{D348C0BA-3CFA-4D2A-89D7-97493D7F9301}" destId="{4337C233-9C43-4D1E-8ECE-991E64FC7AD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DB69D8-E5BB-4418-B0E3-9B14108D705E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4AB7AD8-9E36-4AE3-A4DA-36F24278A9CC}">
      <dgm:prSet phldrT="[Text]" custT="1"/>
      <dgm:spPr/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Performance </a:t>
          </a:r>
        </a:p>
      </dgm:t>
    </dgm:pt>
    <dgm:pt modelId="{0B956E00-F6A3-4EEE-987D-EF794890943C}" type="parTrans" cxnId="{9C78E1E0-3D06-4AF8-BD62-75C7D92E3B97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A2CF8E16-F734-4D5E-9FEF-3538C1C335B2}" type="sibTrans" cxnId="{9C78E1E0-3D06-4AF8-BD62-75C7D92E3B97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43A2E524-661A-4418-B73A-FDA66FB389CF}">
      <dgm:prSet phldrT="[Text]" custT="1"/>
      <dgm:spPr/>
      <dgm:t>
        <a:bodyPr/>
        <a:lstStyle/>
        <a:p>
          <a:r>
            <a:rPr lang="en-US" sz="1000" dirty="0">
              <a:latin typeface="IBM Plex Sans Text" panose="020B0503050203000203" pitchFamily="34" charset="0"/>
            </a:rPr>
            <a:t>Application , DB Issues </a:t>
          </a:r>
        </a:p>
      </dgm:t>
    </dgm:pt>
    <dgm:pt modelId="{3AA89CC7-8F1D-4D8F-8FAC-9E858C616613}" type="parTrans" cxnId="{F5A49750-049C-411C-9DD2-EEDD92F5B703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557F9868-F849-4B61-A94F-691E11B7EEFF}" type="sibTrans" cxnId="{F5A49750-049C-411C-9DD2-EEDD92F5B703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E601801A-01F8-4703-AB19-FFD82E27BE3C}">
      <dgm:prSet phldrT="[Text]" custT="1"/>
      <dgm:spPr/>
      <dgm:t>
        <a:bodyPr/>
        <a:lstStyle/>
        <a:p>
          <a:r>
            <a:rPr lang="en-US" sz="1000" dirty="0">
              <a:latin typeface="IBM Plex Sans Text" panose="020B0503050203000203" pitchFamily="34" charset="0"/>
            </a:rPr>
            <a:t>Long running queries</a:t>
          </a:r>
        </a:p>
      </dgm:t>
    </dgm:pt>
    <dgm:pt modelId="{A28E7845-D1C6-4EDC-99FD-ABE301AEAEEA}" type="parTrans" cxnId="{2DB450DE-4AAA-471A-85EB-549AF7529C36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D28F9D42-3191-4FE1-B335-B59946AB56AE}" type="sibTrans" cxnId="{2DB450DE-4AAA-471A-85EB-549AF7529C36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A82BE345-9A4A-4665-A322-2A73A25A1A6C}">
      <dgm:prSet phldrT="[Text]" custT="1"/>
      <dgm:spPr/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Storage </a:t>
          </a:r>
        </a:p>
      </dgm:t>
    </dgm:pt>
    <dgm:pt modelId="{079CF4D4-B641-4CEE-9D23-A2197694532C}" type="parTrans" cxnId="{2EE3C887-2236-46A4-B520-A0D60105ABE8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163804DD-36E7-431E-8B13-1F2BB2F4020B}" type="sibTrans" cxnId="{2EE3C887-2236-46A4-B520-A0D60105ABE8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6426C3FB-A8FF-4C88-BE39-EAC651C35172}">
      <dgm:prSet phldrT="[Text]" custT="1"/>
      <dgm:spPr/>
      <dgm:t>
        <a:bodyPr/>
        <a:lstStyle/>
        <a:p>
          <a:r>
            <a:rPr lang="en-US" sz="1000" dirty="0">
              <a:latin typeface="IBM Plex Sans Text" panose="020B0503050203000203" pitchFamily="34" charset="0"/>
            </a:rPr>
            <a:t>Lack of sufficient storage space</a:t>
          </a:r>
        </a:p>
      </dgm:t>
    </dgm:pt>
    <dgm:pt modelId="{95844A37-D809-45FC-A95C-1FD5B0C81B34}" type="parTrans" cxnId="{BA7609C2-3070-4CA5-B15E-6E24DD9FDF41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1F5951A3-2B48-4D7E-9DC1-C7435E2B477F}" type="sibTrans" cxnId="{BA7609C2-3070-4CA5-B15E-6E24DD9FDF41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A219734D-B234-405E-ACF4-FF249A8F023A}">
      <dgm:prSet phldrT="[Text]" custT="1"/>
      <dgm:spPr/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Servers</a:t>
          </a:r>
        </a:p>
      </dgm:t>
    </dgm:pt>
    <dgm:pt modelId="{A43B28A0-B740-4E8E-BB6D-493112B12481}" type="parTrans" cxnId="{BE3C89D8-014D-4774-964C-F2884DC2B1BD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57F19B14-E81F-49D3-96AB-5CB7AC8AF6C4}" type="sibTrans" cxnId="{BE3C89D8-014D-4774-964C-F2884DC2B1BD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5B2CF89A-563E-4550-9009-D167A780FFF4}">
      <dgm:prSet phldrT="[Text]" custT="1"/>
      <dgm:spPr/>
      <dgm:t>
        <a:bodyPr/>
        <a:lstStyle/>
        <a:p>
          <a:r>
            <a:rPr lang="en-US" sz="1000" dirty="0">
              <a:latin typeface="IBM Plex Sans Text" panose="020B0503050203000203" pitchFamily="34" charset="0"/>
            </a:rPr>
            <a:t>Operating on unsupported / near EOL servers</a:t>
          </a:r>
        </a:p>
      </dgm:t>
    </dgm:pt>
    <dgm:pt modelId="{6934AD5E-ECDA-40BC-8E01-AAB70F425568}" type="parTrans" cxnId="{3AAD9290-2E1F-46E9-9E2C-770BAAEFD010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B6B32744-B928-4517-A254-C7B4712A0C3C}" type="sibTrans" cxnId="{3AAD9290-2E1F-46E9-9E2C-770BAAEFD010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8D4E2BFE-F848-4F46-A3F9-6A85B996E5D7}">
      <dgm:prSet phldrT="[Text]" custT="1"/>
      <dgm:spPr/>
      <dgm:t>
        <a:bodyPr/>
        <a:lstStyle/>
        <a:p>
          <a:r>
            <a:rPr lang="en-US" sz="1000" dirty="0">
              <a:latin typeface="IBM Plex Sans Text" panose="020B0503050203000203" pitchFamily="34" charset="0"/>
            </a:rPr>
            <a:t>Outdated SQL DB </a:t>
          </a:r>
        </a:p>
      </dgm:t>
    </dgm:pt>
    <dgm:pt modelId="{ED238410-7BCC-4FB2-9B27-BC3AA212042E}" type="parTrans" cxnId="{3E1FA97F-E984-4818-867A-32B28940CE03}">
      <dgm:prSet/>
      <dgm:spPr/>
      <dgm:t>
        <a:bodyPr/>
        <a:lstStyle/>
        <a:p>
          <a:endParaRPr lang="en-US"/>
        </a:p>
      </dgm:t>
    </dgm:pt>
    <dgm:pt modelId="{7E2A5A48-D33D-4D22-987A-485169CF01A8}" type="sibTrans" cxnId="{3E1FA97F-E984-4818-867A-32B28940CE03}">
      <dgm:prSet/>
      <dgm:spPr/>
      <dgm:t>
        <a:bodyPr/>
        <a:lstStyle/>
        <a:p>
          <a:endParaRPr lang="en-US"/>
        </a:p>
      </dgm:t>
    </dgm:pt>
    <dgm:pt modelId="{EE4486D9-34FA-4053-A547-F5D6E7B43DE5}">
      <dgm:prSet phldrT="[Text]" custT="1"/>
      <dgm:spPr/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Software</a:t>
          </a:r>
        </a:p>
      </dgm:t>
    </dgm:pt>
    <dgm:pt modelId="{061C54AB-2267-4721-9F05-1C814E64B8FB}" type="parTrans" cxnId="{A96604CC-54D1-4FA0-8F33-6BD6B8E91F72}">
      <dgm:prSet/>
      <dgm:spPr/>
      <dgm:t>
        <a:bodyPr/>
        <a:lstStyle/>
        <a:p>
          <a:endParaRPr lang="en-US"/>
        </a:p>
      </dgm:t>
    </dgm:pt>
    <dgm:pt modelId="{3B18D850-59A5-45F2-99C9-AF5298E86A45}" type="sibTrans" cxnId="{A96604CC-54D1-4FA0-8F33-6BD6B8E91F72}">
      <dgm:prSet/>
      <dgm:spPr/>
      <dgm:t>
        <a:bodyPr/>
        <a:lstStyle/>
        <a:p>
          <a:endParaRPr lang="en-US"/>
        </a:p>
      </dgm:t>
    </dgm:pt>
    <dgm:pt modelId="{C62DD829-F648-4B8E-8532-2527346C6021}" type="pres">
      <dgm:prSet presAssocID="{70DB69D8-E5BB-4418-B0E3-9B14108D705E}" presName="Name0" presStyleCnt="0">
        <dgm:presLayoutVars>
          <dgm:dir/>
          <dgm:resizeHandles val="exact"/>
        </dgm:presLayoutVars>
      </dgm:prSet>
      <dgm:spPr/>
    </dgm:pt>
    <dgm:pt modelId="{D01A0DAD-BBC8-451C-96DD-DA374A6600F6}" type="pres">
      <dgm:prSet presAssocID="{44AB7AD8-9E36-4AE3-A4DA-36F24278A9CC}" presName="node" presStyleLbl="node1" presStyleIdx="0" presStyleCnt="4">
        <dgm:presLayoutVars>
          <dgm:bulletEnabled val="1"/>
        </dgm:presLayoutVars>
      </dgm:prSet>
      <dgm:spPr/>
    </dgm:pt>
    <dgm:pt modelId="{CCAFD266-421B-4F54-AA0C-85BD06021245}" type="pres">
      <dgm:prSet presAssocID="{A2CF8E16-F734-4D5E-9FEF-3538C1C335B2}" presName="sibTrans" presStyleCnt="0"/>
      <dgm:spPr/>
    </dgm:pt>
    <dgm:pt modelId="{EF9FAB08-A77A-4128-998F-F43520968B0D}" type="pres">
      <dgm:prSet presAssocID="{A82BE345-9A4A-4665-A322-2A73A25A1A6C}" presName="node" presStyleLbl="node1" presStyleIdx="1" presStyleCnt="4">
        <dgm:presLayoutVars>
          <dgm:bulletEnabled val="1"/>
        </dgm:presLayoutVars>
      </dgm:prSet>
      <dgm:spPr/>
    </dgm:pt>
    <dgm:pt modelId="{720DA7E6-CBCB-45F8-9C72-DA70BA4CCA34}" type="pres">
      <dgm:prSet presAssocID="{163804DD-36E7-431E-8B13-1F2BB2F4020B}" presName="sibTrans" presStyleCnt="0"/>
      <dgm:spPr/>
    </dgm:pt>
    <dgm:pt modelId="{BF529BA4-DD71-4B4A-A675-758A9AF4D8F6}" type="pres">
      <dgm:prSet presAssocID="{A219734D-B234-405E-ACF4-FF249A8F023A}" presName="node" presStyleLbl="node1" presStyleIdx="2" presStyleCnt="4">
        <dgm:presLayoutVars>
          <dgm:bulletEnabled val="1"/>
        </dgm:presLayoutVars>
      </dgm:prSet>
      <dgm:spPr/>
    </dgm:pt>
    <dgm:pt modelId="{42C412A5-7578-412E-AF02-1D6E98276231}" type="pres">
      <dgm:prSet presAssocID="{57F19B14-E81F-49D3-96AB-5CB7AC8AF6C4}" presName="sibTrans" presStyleCnt="0"/>
      <dgm:spPr/>
    </dgm:pt>
    <dgm:pt modelId="{C434643D-DE29-4AD0-B729-6E337B519B69}" type="pres">
      <dgm:prSet presAssocID="{EE4486D9-34FA-4053-A547-F5D6E7B43DE5}" presName="node" presStyleLbl="node1" presStyleIdx="3" presStyleCnt="4">
        <dgm:presLayoutVars>
          <dgm:bulletEnabled val="1"/>
        </dgm:presLayoutVars>
      </dgm:prSet>
      <dgm:spPr/>
    </dgm:pt>
  </dgm:ptLst>
  <dgm:cxnLst>
    <dgm:cxn modelId="{4B086A1F-B146-4103-8913-33EA626ED7D0}" type="presOf" srcId="{A82BE345-9A4A-4665-A322-2A73A25A1A6C}" destId="{EF9FAB08-A77A-4128-998F-F43520968B0D}" srcOrd="0" destOrd="0" presId="urn:microsoft.com/office/officeart/2005/8/layout/hList6"/>
    <dgm:cxn modelId="{66301F66-78C3-4367-8092-F0D59CC525CA}" type="presOf" srcId="{43A2E524-661A-4418-B73A-FDA66FB389CF}" destId="{D01A0DAD-BBC8-451C-96DD-DA374A6600F6}" srcOrd="0" destOrd="1" presId="urn:microsoft.com/office/officeart/2005/8/layout/hList6"/>
    <dgm:cxn modelId="{181CD569-F3D9-4E1B-A661-6330025FE0B2}" type="presOf" srcId="{E601801A-01F8-4703-AB19-FFD82E27BE3C}" destId="{D01A0DAD-BBC8-451C-96DD-DA374A6600F6}" srcOrd="0" destOrd="2" presId="urn:microsoft.com/office/officeart/2005/8/layout/hList6"/>
    <dgm:cxn modelId="{F5A49750-049C-411C-9DD2-EEDD92F5B703}" srcId="{44AB7AD8-9E36-4AE3-A4DA-36F24278A9CC}" destId="{43A2E524-661A-4418-B73A-FDA66FB389CF}" srcOrd="0" destOrd="0" parTransId="{3AA89CC7-8F1D-4D8F-8FAC-9E858C616613}" sibTransId="{557F9868-F849-4B61-A94F-691E11B7EEFF}"/>
    <dgm:cxn modelId="{4661A451-95FB-40E1-900C-82C2680A907C}" type="presOf" srcId="{EE4486D9-34FA-4053-A547-F5D6E7B43DE5}" destId="{C434643D-DE29-4AD0-B729-6E337B519B69}" srcOrd="0" destOrd="0" presId="urn:microsoft.com/office/officeart/2005/8/layout/hList6"/>
    <dgm:cxn modelId="{A8DDBA54-6D52-419C-8243-E2DD0DE377A9}" type="presOf" srcId="{70DB69D8-E5BB-4418-B0E3-9B14108D705E}" destId="{C62DD829-F648-4B8E-8532-2527346C6021}" srcOrd="0" destOrd="0" presId="urn:microsoft.com/office/officeart/2005/8/layout/hList6"/>
    <dgm:cxn modelId="{3E1FA97F-E984-4818-867A-32B28940CE03}" srcId="{EE4486D9-34FA-4053-A547-F5D6E7B43DE5}" destId="{8D4E2BFE-F848-4F46-A3F9-6A85B996E5D7}" srcOrd="0" destOrd="0" parTransId="{ED238410-7BCC-4FB2-9B27-BC3AA212042E}" sibTransId="{7E2A5A48-D33D-4D22-987A-485169CF01A8}"/>
    <dgm:cxn modelId="{2EE3C887-2236-46A4-B520-A0D60105ABE8}" srcId="{70DB69D8-E5BB-4418-B0E3-9B14108D705E}" destId="{A82BE345-9A4A-4665-A322-2A73A25A1A6C}" srcOrd="1" destOrd="0" parTransId="{079CF4D4-B641-4CEE-9D23-A2197694532C}" sibTransId="{163804DD-36E7-431E-8B13-1F2BB2F4020B}"/>
    <dgm:cxn modelId="{3AAD9290-2E1F-46E9-9E2C-770BAAEFD010}" srcId="{A219734D-B234-405E-ACF4-FF249A8F023A}" destId="{5B2CF89A-563E-4550-9009-D167A780FFF4}" srcOrd="0" destOrd="0" parTransId="{6934AD5E-ECDA-40BC-8E01-AAB70F425568}" sibTransId="{B6B32744-B928-4517-A254-C7B4712A0C3C}"/>
    <dgm:cxn modelId="{BA7609C2-3070-4CA5-B15E-6E24DD9FDF41}" srcId="{A82BE345-9A4A-4665-A322-2A73A25A1A6C}" destId="{6426C3FB-A8FF-4C88-BE39-EAC651C35172}" srcOrd="0" destOrd="0" parTransId="{95844A37-D809-45FC-A95C-1FD5B0C81B34}" sibTransId="{1F5951A3-2B48-4D7E-9DC1-C7435E2B477F}"/>
    <dgm:cxn modelId="{A96604CC-54D1-4FA0-8F33-6BD6B8E91F72}" srcId="{70DB69D8-E5BB-4418-B0E3-9B14108D705E}" destId="{EE4486D9-34FA-4053-A547-F5D6E7B43DE5}" srcOrd="3" destOrd="0" parTransId="{061C54AB-2267-4721-9F05-1C814E64B8FB}" sibTransId="{3B18D850-59A5-45F2-99C9-AF5298E86A45}"/>
    <dgm:cxn modelId="{4AC5FACF-D8BE-42FC-9D0B-937D8B11EB0B}" type="presOf" srcId="{8D4E2BFE-F848-4F46-A3F9-6A85B996E5D7}" destId="{C434643D-DE29-4AD0-B729-6E337B519B69}" srcOrd="0" destOrd="1" presId="urn:microsoft.com/office/officeart/2005/8/layout/hList6"/>
    <dgm:cxn modelId="{DA7870D4-A16D-44BE-93AE-71331121553F}" type="presOf" srcId="{A219734D-B234-405E-ACF4-FF249A8F023A}" destId="{BF529BA4-DD71-4B4A-A675-758A9AF4D8F6}" srcOrd="0" destOrd="0" presId="urn:microsoft.com/office/officeart/2005/8/layout/hList6"/>
    <dgm:cxn modelId="{BE3C89D8-014D-4774-964C-F2884DC2B1BD}" srcId="{70DB69D8-E5BB-4418-B0E3-9B14108D705E}" destId="{A219734D-B234-405E-ACF4-FF249A8F023A}" srcOrd="2" destOrd="0" parTransId="{A43B28A0-B740-4E8E-BB6D-493112B12481}" sibTransId="{57F19B14-E81F-49D3-96AB-5CB7AC8AF6C4}"/>
    <dgm:cxn modelId="{2DB450DE-4AAA-471A-85EB-549AF7529C36}" srcId="{44AB7AD8-9E36-4AE3-A4DA-36F24278A9CC}" destId="{E601801A-01F8-4703-AB19-FFD82E27BE3C}" srcOrd="1" destOrd="0" parTransId="{A28E7845-D1C6-4EDC-99FD-ABE301AEAEEA}" sibTransId="{D28F9D42-3191-4FE1-B335-B59946AB56AE}"/>
    <dgm:cxn modelId="{9C78E1E0-3D06-4AF8-BD62-75C7D92E3B97}" srcId="{70DB69D8-E5BB-4418-B0E3-9B14108D705E}" destId="{44AB7AD8-9E36-4AE3-A4DA-36F24278A9CC}" srcOrd="0" destOrd="0" parTransId="{0B956E00-F6A3-4EEE-987D-EF794890943C}" sibTransId="{A2CF8E16-F734-4D5E-9FEF-3538C1C335B2}"/>
    <dgm:cxn modelId="{90C082E9-E2A1-4F57-95D7-7499B77F91BA}" type="presOf" srcId="{44AB7AD8-9E36-4AE3-A4DA-36F24278A9CC}" destId="{D01A0DAD-BBC8-451C-96DD-DA374A6600F6}" srcOrd="0" destOrd="0" presId="urn:microsoft.com/office/officeart/2005/8/layout/hList6"/>
    <dgm:cxn modelId="{E0387CF1-6F04-48BE-895E-1EBDFB7BBCB2}" type="presOf" srcId="{5B2CF89A-563E-4550-9009-D167A780FFF4}" destId="{BF529BA4-DD71-4B4A-A675-758A9AF4D8F6}" srcOrd="0" destOrd="1" presId="urn:microsoft.com/office/officeart/2005/8/layout/hList6"/>
    <dgm:cxn modelId="{C13F36FB-2956-433A-A217-E8903E94C015}" type="presOf" srcId="{6426C3FB-A8FF-4C88-BE39-EAC651C35172}" destId="{EF9FAB08-A77A-4128-998F-F43520968B0D}" srcOrd="0" destOrd="1" presId="urn:microsoft.com/office/officeart/2005/8/layout/hList6"/>
    <dgm:cxn modelId="{9A201E47-8CBB-46ED-8CB4-835D5EF0BF40}" type="presParOf" srcId="{C62DD829-F648-4B8E-8532-2527346C6021}" destId="{D01A0DAD-BBC8-451C-96DD-DA374A6600F6}" srcOrd="0" destOrd="0" presId="urn:microsoft.com/office/officeart/2005/8/layout/hList6"/>
    <dgm:cxn modelId="{32A25CA2-BC1F-4678-B944-ECB3B09CF0A9}" type="presParOf" srcId="{C62DD829-F648-4B8E-8532-2527346C6021}" destId="{CCAFD266-421B-4F54-AA0C-85BD06021245}" srcOrd="1" destOrd="0" presId="urn:microsoft.com/office/officeart/2005/8/layout/hList6"/>
    <dgm:cxn modelId="{2510457F-004B-4A8D-A0B8-25A48F80C168}" type="presParOf" srcId="{C62DD829-F648-4B8E-8532-2527346C6021}" destId="{EF9FAB08-A77A-4128-998F-F43520968B0D}" srcOrd="2" destOrd="0" presId="urn:microsoft.com/office/officeart/2005/8/layout/hList6"/>
    <dgm:cxn modelId="{4D38B5AA-918A-4257-97BB-0A745D169AD5}" type="presParOf" srcId="{C62DD829-F648-4B8E-8532-2527346C6021}" destId="{720DA7E6-CBCB-45F8-9C72-DA70BA4CCA34}" srcOrd="3" destOrd="0" presId="urn:microsoft.com/office/officeart/2005/8/layout/hList6"/>
    <dgm:cxn modelId="{F9F07243-8E50-4F76-9A86-9AE77DD42865}" type="presParOf" srcId="{C62DD829-F648-4B8E-8532-2527346C6021}" destId="{BF529BA4-DD71-4B4A-A675-758A9AF4D8F6}" srcOrd="4" destOrd="0" presId="urn:microsoft.com/office/officeart/2005/8/layout/hList6"/>
    <dgm:cxn modelId="{BB893C72-8267-43D3-A168-60CB6FE935BB}" type="presParOf" srcId="{C62DD829-F648-4B8E-8532-2527346C6021}" destId="{42C412A5-7578-412E-AF02-1D6E98276231}" srcOrd="5" destOrd="0" presId="urn:microsoft.com/office/officeart/2005/8/layout/hList6"/>
    <dgm:cxn modelId="{3AB5E6F7-FC2D-4F53-BBC1-4F04CEE1CC21}" type="presParOf" srcId="{C62DD829-F648-4B8E-8532-2527346C6021}" destId="{C434643D-DE29-4AD0-B729-6E337B519B69}" srcOrd="6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475EC4-6521-4876-B281-BC91C619EFD8}" type="doc">
      <dgm:prSet loTypeId="urn:microsoft.com/office/officeart/2005/8/layout/hChevron3" loCatId="process" qsTypeId="urn:microsoft.com/office/officeart/2005/8/quickstyle/simple3" qsCatId="simple" csTypeId="urn:microsoft.com/office/officeart/2005/8/colors/accent0_2" csCatId="mainScheme" phldr="1"/>
      <dgm:spPr/>
    </dgm:pt>
    <dgm:pt modelId="{258FF1FB-8254-4BB1-AEB8-4ED0618F3565}">
      <dgm:prSet phldrT="[Text]" custT="1"/>
      <dgm:spPr/>
      <dgm:t>
        <a:bodyPr/>
        <a:lstStyle/>
        <a:p>
          <a:r>
            <a:rPr lang="en-US" sz="800" dirty="0">
              <a:solidFill>
                <a:schemeClr val="tx1"/>
              </a:solidFill>
              <a:latin typeface="IBM Plex Sans Text" panose="020B0503050203000203" pitchFamily="34" charset="0"/>
            </a:rPr>
            <a:t>Sept 2019</a:t>
          </a:r>
        </a:p>
      </dgm:t>
    </dgm:pt>
    <dgm:pt modelId="{9D9E0B2E-55E7-41C4-A53D-2D88CEB152EA}" type="parTrans" cxnId="{B2142AC5-0EC7-4A13-9E89-A6F94D09EAA4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1D379170-C0A9-4BD8-887D-4B54B1E1735C}" type="sibTrans" cxnId="{B2142AC5-0EC7-4A13-9E89-A6F94D09EAA4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EABFA9AF-A95A-4430-BF88-25CC81608002}">
      <dgm:prSet phldrT="[Text]" custT="1"/>
      <dgm:spPr/>
      <dgm:t>
        <a:bodyPr/>
        <a:lstStyle/>
        <a:p>
          <a:r>
            <a:rPr lang="en-US" sz="800" dirty="0">
              <a:solidFill>
                <a:schemeClr val="tx1"/>
              </a:solidFill>
              <a:latin typeface="IBM Plex Sans Text" panose="020B0503050203000203" pitchFamily="34" charset="0"/>
            </a:rPr>
            <a:t>March 2020</a:t>
          </a:r>
        </a:p>
      </dgm:t>
    </dgm:pt>
    <dgm:pt modelId="{A2BA1F10-03DE-4DE1-8E4F-C7D3E1296006}" type="parTrans" cxnId="{E44429F7-C78B-41AE-BA58-B35D7519CC11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F8AB8E06-B64E-4DEE-AAE3-F565B160DF22}" type="sibTrans" cxnId="{E44429F7-C78B-41AE-BA58-B35D7519CC11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1CBBE873-2CCD-400E-B048-6555C368B924}">
      <dgm:prSet phldrT="[Text]" custT="1"/>
      <dgm:spPr/>
      <dgm:t>
        <a:bodyPr/>
        <a:lstStyle/>
        <a:p>
          <a:r>
            <a:rPr lang="en-US" sz="800" dirty="0">
              <a:solidFill>
                <a:schemeClr val="tx1"/>
              </a:solidFill>
              <a:latin typeface="IBM Plex Sans Text" panose="020B0503050203000203" pitchFamily="34" charset="0"/>
            </a:rPr>
            <a:t>Now</a:t>
          </a:r>
        </a:p>
      </dgm:t>
    </dgm:pt>
    <dgm:pt modelId="{1B21A31F-3790-4C49-836D-EA995B0CEEEE}" type="parTrans" cxnId="{A6C6B39A-8BD6-4A79-99D8-379BA00F1FC2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11632372-281D-46D3-A5E3-68F59826E3E2}" type="sibTrans" cxnId="{A6C6B39A-8BD6-4A79-99D8-379BA00F1FC2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4787BC27-F744-431B-846B-D8B71CCC8BAE}">
      <dgm:prSet phldrT="[Text]" custT="1"/>
      <dgm:spPr/>
      <dgm:t>
        <a:bodyPr/>
        <a:lstStyle/>
        <a:p>
          <a:r>
            <a:rPr lang="en-US" sz="800" dirty="0">
              <a:solidFill>
                <a:schemeClr val="tx1"/>
              </a:solidFill>
              <a:latin typeface="IBM Plex Sans Text" panose="020B0503050203000203" pitchFamily="34" charset="0"/>
            </a:rPr>
            <a:t>Oct 2019</a:t>
          </a:r>
        </a:p>
      </dgm:t>
    </dgm:pt>
    <dgm:pt modelId="{CA1B6264-2892-41FC-8EF6-502CF5FE4555}" type="parTrans" cxnId="{E7AB7FE2-F129-4F16-B219-4DCF8D8005B2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A382ED35-40DB-4BB9-BF31-306E12AB4837}" type="sibTrans" cxnId="{E7AB7FE2-F129-4F16-B219-4DCF8D8005B2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8B330AD3-3032-447C-A4C0-0BC78617ECBC}">
      <dgm:prSet phldrT="[Text]" custT="1"/>
      <dgm:spPr/>
      <dgm:t>
        <a:bodyPr/>
        <a:lstStyle/>
        <a:p>
          <a:r>
            <a:rPr lang="en-US" sz="800" dirty="0">
              <a:solidFill>
                <a:schemeClr val="tx1"/>
              </a:solidFill>
              <a:latin typeface="IBM Plex Sans Text" panose="020B0503050203000203" pitchFamily="34" charset="0"/>
            </a:rPr>
            <a:t>Nov 2019</a:t>
          </a:r>
        </a:p>
      </dgm:t>
    </dgm:pt>
    <dgm:pt modelId="{9F6AEB92-E781-40F0-9566-A9D7A16EB55A}" type="parTrans" cxnId="{72CFE42E-8EE2-4A92-9FBE-BFB7805614C6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D5A52E8C-46CE-4784-B87F-2F630E008EFB}" type="sibTrans" cxnId="{72CFE42E-8EE2-4A92-9FBE-BFB7805614C6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75B64650-73BC-42A1-82DE-216DE9CA4371}">
      <dgm:prSet phldrT="[Text]" custT="1"/>
      <dgm:spPr/>
      <dgm:t>
        <a:bodyPr/>
        <a:lstStyle/>
        <a:p>
          <a:r>
            <a:rPr lang="en-US" sz="800" dirty="0">
              <a:solidFill>
                <a:schemeClr val="tx1"/>
              </a:solidFill>
              <a:latin typeface="IBM Plex Sans Text" panose="020B0503050203000203" pitchFamily="34" charset="0"/>
            </a:rPr>
            <a:t>Dec ‘19 –Feb ‘20</a:t>
          </a:r>
        </a:p>
      </dgm:t>
    </dgm:pt>
    <dgm:pt modelId="{B1707B90-85C9-44E5-A112-C63865BB79D7}" type="parTrans" cxnId="{C81609A1-5534-4CC2-BBE4-D7DBB0281909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931AC013-9A44-4F19-99B8-A4B14A5AD281}" type="sibTrans" cxnId="{C81609A1-5534-4CC2-BBE4-D7DBB0281909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793CC9BF-A7E6-4E61-81FF-C8524EFD6D16}">
      <dgm:prSet phldrT="[Text]" custT="1"/>
      <dgm:spPr/>
      <dgm:t>
        <a:bodyPr/>
        <a:lstStyle/>
        <a:p>
          <a:r>
            <a:rPr lang="en-US" sz="800" dirty="0">
              <a:solidFill>
                <a:schemeClr val="tx1"/>
              </a:solidFill>
              <a:latin typeface="IBM Plex Sans Text" panose="020B0503050203000203" pitchFamily="34" charset="0"/>
            </a:rPr>
            <a:t>April 2020</a:t>
          </a:r>
        </a:p>
      </dgm:t>
    </dgm:pt>
    <dgm:pt modelId="{91BE1046-C224-4F2E-816E-B7B22BC12700}" type="parTrans" cxnId="{7F340E3F-3288-4B30-A8D3-BD7413E17A7E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6CB6E311-CEAE-47D6-A5B6-65174816FC10}" type="sibTrans" cxnId="{7F340E3F-3288-4B30-A8D3-BD7413E17A7E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FB62E10D-4C3F-415F-8CD6-C2BFC15F0229}">
      <dgm:prSet phldrT="[Text]" custT="1"/>
      <dgm:spPr/>
      <dgm:t>
        <a:bodyPr/>
        <a:lstStyle/>
        <a:p>
          <a:r>
            <a:rPr lang="en-US" sz="800" dirty="0">
              <a:solidFill>
                <a:schemeClr val="tx1"/>
              </a:solidFill>
              <a:latin typeface="IBM Plex Sans Text" panose="020B0503050203000203" pitchFamily="34" charset="0"/>
            </a:rPr>
            <a:t>May 2020 </a:t>
          </a:r>
        </a:p>
      </dgm:t>
    </dgm:pt>
    <dgm:pt modelId="{EB7A4A63-5C07-4BA4-B62C-6EBC75A9FB52}" type="parTrans" cxnId="{127EF8CA-5289-46BE-B396-44F795003E28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290BB896-D053-46A1-B3E6-3B8304F382F5}" type="sibTrans" cxnId="{127EF8CA-5289-46BE-B396-44F795003E28}">
      <dgm:prSet/>
      <dgm:spPr/>
      <dgm:t>
        <a:bodyPr/>
        <a:lstStyle/>
        <a:p>
          <a:endParaRPr lang="en-US" sz="80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7274C96D-8924-41F6-86E2-0065F24A845E}" type="pres">
      <dgm:prSet presAssocID="{4B475EC4-6521-4876-B281-BC91C619EFD8}" presName="Name0" presStyleCnt="0">
        <dgm:presLayoutVars>
          <dgm:dir/>
          <dgm:resizeHandles val="exact"/>
        </dgm:presLayoutVars>
      </dgm:prSet>
      <dgm:spPr/>
    </dgm:pt>
    <dgm:pt modelId="{1A191E5B-B570-421C-BC9C-BCC301DFB1B2}" type="pres">
      <dgm:prSet presAssocID="{258FF1FB-8254-4BB1-AEB8-4ED0618F3565}" presName="parTxOnly" presStyleLbl="node1" presStyleIdx="0" presStyleCnt="8">
        <dgm:presLayoutVars>
          <dgm:bulletEnabled val="1"/>
        </dgm:presLayoutVars>
      </dgm:prSet>
      <dgm:spPr/>
    </dgm:pt>
    <dgm:pt modelId="{D541377A-FE15-433C-828A-FC917956AD4C}" type="pres">
      <dgm:prSet presAssocID="{1D379170-C0A9-4BD8-887D-4B54B1E1735C}" presName="parSpace" presStyleCnt="0"/>
      <dgm:spPr/>
    </dgm:pt>
    <dgm:pt modelId="{16D77D53-9746-464A-90A1-AB065E3FEFFD}" type="pres">
      <dgm:prSet presAssocID="{4787BC27-F744-431B-846B-D8B71CCC8BAE}" presName="parTxOnly" presStyleLbl="node1" presStyleIdx="1" presStyleCnt="8">
        <dgm:presLayoutVars>
          <dgm:bulletEnabled val="1"/>
        </dgm:presLayoutVars>
      </dgm:prSet>
      <dgm:spPr/>
    </dgm:pt>
    <dgm:pt modelId="{5F6ACB4C-C813-4194-ADA4-6522B92BC002}" type="pres">
      <dgm:prSet presAssocID="{A382ED35-40DB-4BB9-BF31-306E12AB4837}" presName="parSpace" presStyleCnt="0"/>
      <dgm:spPr/>
    </dgm:pt>
    <dgm:pt modelId="{48BC9549-5905-4CDF-8DFA-32E020A465CA}" type="pres">
      <dgm:prSet presAssocID="{8B330AD3-3032-447C-A4C0-0BC78617ECBC}" presName="parTxOnly" presStyleLbl="node1" presStyleIdx="2" presStyleCnt="8">
        <dgm:presLayoutVars>
          <dgm:bulletEnabled val="1"/>
        </dgm:presLayoutVars>
      </dgm:prSet>
      <dgm:spPr/>
    </dgm:pt>
    <dgm:pt modelId="{61F077C1-3382-4373-804B-D7BFA22D25F4}" type="pres">
      <dgm:prSet presAssocID="{D5A52E8C-46CE-4784-B87F-2F630E008EFB}" presName="parSpace" presStyleCnt="0"/>
      <dgm:spPr/>
    </dgm:pt>
    <dgm:pt modelId="{355334C5-06A7-46C4-B5D8-E59390D99E8F}" type="pres">
      <dgm:prSet presAssocID="{75B64650-73BC-42A1-82DE-216DE9CA4371}" presName="parTxOnly" presStyleLbl="node1" presStyleIdx="3" presStyleCnt="8">
        <dgm:presLayoutVars>
          <dgm:bulletEnabled val="1"/>
        </dgm:presLayoutVars>
      </dgm:prSet>
      <dgm:spPr/>
    </dgm:pt>
    <dgm:pt modelId="{5BDEC74E-7130-4C18-8D96-468CD564EB5F}" type="pres">
      <dgm:prSet presAssocID="{931AC013-9A44-4F19-99B8-A4B14A5AD281}" presName="parSpace" presStyleCnt="0"/>
      <dgm:spPr/>
    </dgm:pt>
    <dgm:pt modelId="{F75899D2-5737-466F-B507-E9B7D217E0AA}" type="pres">
      <dgm:prSet presAssocID="{EABFA9AF-A95A-4430-BF88-25CC81608002}" presName="parTxOnly" presStyleLbl="node1" presStyleIdx="4" presStyleCnt="8">
        <dgm:presLayoutVars>
          <dgm:bulletEnabled val="1"/>
        </dgm:presLayoutVars>
      </dgm:prSet>
      <dgm:spPr/>
    </dgm:pt>
    <dgm:pt modelId="{5A9665DB-CEE9-4E8F-9798-DCDB8BE718CC}" type="pres">
      <dgm:prSet presAssocID="{F8AB8E06-B64E-4DEE-AAE3-F565B160DF22}" presName="parSpace" presStyleCnt="0"/>
      <dgm:spPr/>
    </dgm:pt>
    <dgm:pt modelId="{25FD3C12-5455-4479-941C-244C654AE29E}" type="pres">
      <dgm:prSet presAssocID="{793CC9BF-A7E6-4E61-81FF-C8524EFD6D16}" presName="parTxOnly" presStyleLbl="node1" presStyleIdx="5" presStyleCnt="8">
        <dgm:presLayoutVars>
          <dgm:bulletEnabled val="1"/>
        </dgm:presLayoutVars>
      </dgm:prSet>
      <dgm:spPr/>
    </dgm:pt>
    <dgm:pt modelId="{024F3C7A-B9A9-48D7-B343-4D6EA5555A13}" type="pres">
      <dgm:prSet presAssocID="{6CB6E311-CEAE-47D6-A5B6-65174816FC10}" presName="parSpace" presStyleCnt="0"/>
      <dgm:spPr/>
    </dgm:pt>
    <dgm:pt modelId="{9FB6A057-892A-44B8-A366-1E4E8C71ACA2}" type="pres">
      <dgm:prSet presAssocID="{FB62E10D-4C3F-415F-8CD6-C2BFC15F0229}" presName="parTxOnly" presStyleLbl="node1" presStyleIdx="6" presStyleCnt="8">
        <dgm:presLayoutVars>
          <dgm:bulletEnabled val="1"/>
        </dgm:presLayoutVars>
      </dgm:prSet>
      <dgm:spPr/>
    </dgm:pt>
    <dgm:pt modelId="{1A8120B2-F76B-4731-845A-BB4C9AE68520}" type="pres">
      <dgm:prSet presAssocID="{290BB896-D053-46A1-B3E6-3B8304F382F5}" presName="parSpace" presStyleCnt="0"/>
      <dgm:spPr/>
    </dgm:pt>
    <dgm:pt modelId="{8CA0699E-57FF-477F-9598-3F787169D5C6}" type="pres">
      <dgm:prSet presAssocID="{1CBBE873-2CCD-400E-B048-6555C368B924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EC505A06-EB59-4652-9872-571BAA5419CC}" type="presOf" srcId="{793CC9BF-A7E6-4E61-81FF-C8524EFD6D16}" destId="{25FD3C12-5455-4479-941C-244C654AE29E}" srcOrd="0" destOrd="0" presId="urn:microsoft.com/office/officeart/2005/8/layout/hChevron3"/>
    <dgm:cxn modelId="{37AB121A-556A-4BBE-8CD0-6A801F516D09}" type="presOf" srcId="{1CBBE873-2CCD-400E-B048-6555C368B924}" destId="{8CA0699E-57FF-477F-9598-3F787169D5C6}" srcOrd="0" destOrd="0" presId="urn:microsoft.com/office/officeart/2005/8/layout/hChevron3"/>
    <dgm:cxn modelId="{72CFE42E-8EE2-4A92-9FBE-BFB7805614C6}" srcId="{4B475EC4-6521-4876-B281-BC91C619EFD8}" destId="{8B330AD3-3032-447C-A4C0-0BC78617ECBC}" srcOrd="2" destOrd="0" parTransId="{9F6AEB92-E781-40F0-9566-A9D7A16EB55A}" sibTransId="{D5A52E8C-46CE-4784-B87F-2F630E008EFB}"/>
    <dgm:cxn modelId="{CF9CCB39-02F5-4CDF-8924-E104D0738D74}" type="presOf" srcId="{EABFA9AF-A95A-4430-BF88-25CC81608002}" destId="{F75899D2-5737-466F-B507-E9B7D217E0AA}" srcOrd="0" destOrd="0" presId="urn:microsoft.com/office/officeart/2005/8/layout/hChevron3"/>
    <dgm:cxn modelId="{7F340E3F-3288-4B30-A8D3-BD7413E17A7E}" srcId="{4B475EC4-6521-4876-B281-BC91C619EFD8}" destId="{793CC9BF-A7E6-4E61-81FF-C8524EFD6D16}" srcOrd="5" destOrd="0" parTransId="{91BE1046-C224-4F2E-816E-B7B22BC12700}" sibTransId="{6CB6E311-CEAE-47D6-A5B6-65174816FC10}"/>
    <dgm:cxn modelId="{54C71A4F-7270-4AB3-8D92-675F961DCBA7}" type="presOf" srcId="{258FF1FB-8254-4BB1-AEB8-4ED0618F3565}" destId="{1A191E5B-B570-421C-BC9C-BCC301DFB1B2}" srcOrd="0" destOrd="0" presId="urn:microsoft.com/office/officeart/2005/8/layout/hChevron3"/>
    <dgm:cxn modelId="{B21E3E57-D65D-4D66-BA29-5C7B9A121DFB}" type="presOf" srcId="{75B64650-73BC-42A1-82DE-216DE9CA4371}" destId="{355334C5-06A7-46C4-B5D8-E59390D99E8F}" srcOrd="0" destOrd="0" presId="urn:microsoft.com/office/officeart/2005/8/layout/hChevron3"/>
    <dgm:cxn modelId="{A6C6B39A-8BD6-4A79-99D8-379BA00F1FC2}" srcId="{4B475EC4-6521-4876-B281-BC91C619EFD8}" destId="{1CBBE873-2CCD-400E-B048-6555C368B924}" srcOrd="7" destOrd="0" parTransId="{1B21A31F-3790-4C49-836D-EA995B0CEEEE}" sibTransId="{11632372-281D-46D3-A5E3-68F59826E3E2}"/>
    <dgm:cxn modelId="{C81609A1-5534-4CC2-BBE4-D7DBB0281909}" srcId="{4B475EC4-6521-4876-B281-BC91C619EFD8}" destId="{75B64650-73BC-42A1-82DE-216DE9CA4371}" srcOrd="3" destOrd="0" parTransId="{B1707B90-85C9-44E5-A112-C63865BB79D7}" sibTransId="{931AC013-9A44-4F19-99B8-A4B14A5AD281}"/>
    <dgm:cxn modelId="{B2142AC5-0EC7-4A13-9E89-A6F94D09EAA4}" srcId="{4B475EC4-6521-4876-B281-BC91C619EFD8}" destId="{258FF1FB-8254-4BB1-AEB8-4ED0618F3565}" srcOrd="0" destOrd="0" parTransId="{9D9E0B2E-55E7-41C4-A53D-2D88CEB152EA}" sibTransId="{1D379170-C0A9-4BD8-887D-4B54B1E1735C}"/>
    <dgm:cxn modelId="{127EF8CA-5289-46BE-B396-44F795003E28}" srcId="{4B475EC4-6521-4876-B281-BC91C619EFD8}" destId="{FB62E10D-4C3F-415F-8CD6-C2BFC15F0229}" srcOrd="6" destOrd="0" parTransId="{EB7A4A63-5C07-4BA4-B62C-6EBC75A9FB52}" sibTransId="{290BB896-D053-46A1-B3E6-3B8304F382F5}"/>
    <dgm:cxn modelId="{AF9804E0-444B-405E-9B74-89A6A2672159}" type="presOf" srcId="{FB62E10D-4C3F-415F-8CD6-C2BFC15F0229}" destId="{9FB6A057-892A-44B8-A366-1E4E8C71ACA2}" srcOrd="0" destOrd="0" presId="urn:microsoft.com/office/officeart/2005/8/layout/hChevron3"/>
    <dgm:cxn modelId="{BAA0B8E0-D60A-4690-B435-3234A38E8F87}" type="presOf" srcId="{4787BC27-F744-431B-846B-D8B71CCC8BAE}" destId="{16D77D53-9746-464A-90A1-AB065E3FEFFD}" srcOrd="0" destOrd="0" presId="urn:microsoft.com/office/officeart/2005/8/layout/hChevron3"/>
    <dgm:cxn modelId="{E7AB7FE2-F129-4F16-B219-4DCF8D8005B2}" srcId="{4B475EC4-6521-4876-B281-BC91C619EFD8}" destId="{4787BC27-F744-431B-846B-D8B71CCC8BAE}" srcOrd="1" destOrd="0" parTransId="{CA1B6264-2892-41FC-8EF6-502CF5FE4555}" sibTransId="{A382ED35-40DB-4BB9-BF31-306E12AB4837}"/>
    <dgm:cxn modelId="{063FC2E6-8A93-47A5-8476-7CD661306073}" type="presOf" srcId="{4B475EC4-6521-4876-B281-BC91C619EFD8}" destId="{7274C96D-8924-41F6-86E2-0065F24A845E}" srcOrd="0" destOrd="0" presId="urn:microsoft.com/office/officeart/2005/8/layout/hChevron3"/>
    <dgm:cxn modelId="{C1CA6FED-9C29-4807-9970-A4B6539852E0}" type="presOf" srcId="{8B330AD3-3032-447C-A4C0-0BC78617ECBC}" destId="{48BC9549-5905-4CDF-8DFA-32E020A465CA}" srcOrd="0" destOrd="0" presId="urn:microsoft.com/office/officeart/2005/8/layout/hChevron3"/>
    <dgm:cxn modelId="{E44429F7-C78B-41AE-BA58-B35D7519CC11}" srcId="{4B475EC4-6521-4876-B281-BC91C619EFD8}" destId="{EABFA9AF-A95A-4430-BF88-25CC81608002}" srcOrd="4" destOrd="0" parTransId="{A2BA1F10-03DE-4DE1-8E4F-C7D3E1296006}" sibTransId="{F8AB8E06-B64E-4DEE-AAE3-F565B160DF22}"/>
    <dgm:cxn modelId="{D5C3CC2F-9744-4148-9CFC-86F25087FF5C}" type="presParOf" srcId="{7274C96D-8924-41F6-86E2-0065F24A845E}" destId="{1A191E5B-B570-421C-BC9C-BCC301DFB1B2}" srcOrd="0" destOrd="0" presId="urn:microsoft.com/office/officeart/2005/8/layout/hChevron3"/>
    <dgm:cxn modelId="{30EF7D39-C257-4E5F-956F-6C909F8538A2}" type="presParOf" srcId="{7274C96D-8924-41F6-86E2-0065F24A845E}" destId="{D541377A-FE15-433C-828A-FC917956AD4C}" srcOrd="1" destOrd="0" presId="urn:microsoft.com/office/officeart/2005/8/layout/hChevron3"/>
    <dgm:cxn modelId="{3649098C-D075-40C6-A23F-8761854B9082}" type="presParOf" srcId="{7274C96D-8924-41F6-86E2-0065F24A845E}" destId="{16D77D53-9746-464A-90A1-AB065E3FEFFD}" srcOrd="2" destOrd="0" presId="urn:microsoft.com/office/officeart/2005/8/layout/hChevron3"/>
    <dgm:cxn modelId="{4743892D-B32F-40A7-98E0-25148493AF55}" type="presParOf" srcId="{7274C96D-8924-41F6-86E2-0065F24A845E}" destId="{5F6ACB4C-C813-4194-ADA4-6522B92BC002}" srcOrd="3" destOrd="0" presId="urn:microsoft.com/office/officeart/2005/8/layout/hChevron3"/>
    <dgm:cxn modelId="{4E668044-1406-4262-B93C-05D0EAAD685A}" type="presParOf" srcId="{7274C96D-8924-41F6-86E2-0065F24A845E}" destId="{48BC9549-5905-4CDF-8DFA-32E020A465CA}" srcOrd="4" destOrd="0" presId="urn:microsoft.com/office/officeart/2005/8/layout/hChevron3"/>
    <dgm:cxn modelId="{A3A80900-02B1-4BAA-8C33-018DDB3AC74B}" type="presParOf" srcId="{7274C96D-8924-41F6-86E2-0065F24A845E}" destId="{61F077C1-3382-4373-804B-D7BFA22D25F4}" srcOrd="5" destOrd="0" presId="urn:microsoft.com/office/officeart/2005/8/layout/hChevron3"/>
    <dgm:cxn modelId="{4F6F07BC-3337-4C84-89EB-451358700B84}" type="presParOf" srcId="{7274C96D-8924-41F6-86E2-0065F24A845E}" destId="{355334C5-06A7-46C4-B5D8-E59390D99E8F}" srcOrd="6" destOrd="0" presId="urn:microsoft.com/office/officeart/2005/8/layout/hChevron3"/>
    <dgm:cxn modelId="{93A6CA2D-8D1C-4DBF-BF43-41D7F6B580C5}" type="presParOf" srcId="{7274C96D-8924-41F6-86E2-0065F24A845E}" destId="{5BDEC74E-7130-4C18-8D96-468CD564EB5F}" srcOrd="7" destOrd="0" presId="urn:microsoft.com/office/officeart/2005/8/layout/hChevron3"/>
    <dgm:cxn modelId="{77B1C692-E599-4607-AE7F-542DE703D422}" type="presParOf" srcId="{7274C96D-8924-41F6-86E2-0065F24A845E}" destId="{F75899D2-5737-466F-B507-E9B7D217E0AA}" srcOrd="8" destOrd="0" presId="urn:microsoft.com/office/officeart/2005/8/layout/hChevron3"/>
    <dgm:cxn modelId="{57144A5A-951D-40A1-86D2-2376BC8839DE}" type="presParOf" srcId="{7274C96D-8924-41F6-86E2-0065F24A845E}" destId="{5A9665DB-CEE9-4E8F-9798-DCDB8BE718CC}" srcOrd="9" destOrd="0" presId="urn:microsoft.com/office/officeart/2005/8/layout/hChevron3"/>
    <dgm:cxn modelId="{CEBED737-96A4-4B8C-8814-FFFECDEB3C06}" type="presParOf" srcId="{7274C96D-8924-41F6-86E2-0065F24A845E}" destId="{25FD3C12-5455-4479-941C-244C654AE29E}" srcOrd="10" destOrd="0" presId="urn:microsoft.com/office/officeart/2005/8/layout/hChevron3"/>
    <dgm:cxn modelId="{9E339A12-4D0E-4044-B339-56D50ECED6E3}" type="presParOf" srcId="{7274C96D-8924-41F6-86E2-0065F24A845E}" destId="{024F3C7A-B9A9-48D7-B343-4D6EA5555A13}" srcOrd="11" destOrd="0" presId="urn:microsoft.com/office/officeart/2005/8/layout/hChevron3"/>
    <dgm:cxn modelId="{883855FC-DA37-49CB-814C-78065F6C3A51}" type="presParOf" srcId="{7274C96D-8924-41F6-86E2-0065F24A845E}" destId="{9FB6A057-892A-44B8-A366-1E4E8C71ACA2}" srcOrd="12" destOrd="0" presId="urn:microsoft.com/office/officeart/2005/8/layout/hChevron3"/>
    <dgm:cxn modelId="{57AC7FC6-4483-42D2-A19A-4D2B1868074A}" type="presParOf" srcId="{7274C96D-8924-41F6-86E2-0065F24A845E}" destId="{1A8120B2-F76B-4731-845A-BB4C9AE68520}" srcOrd="13" destOrd="0" presId="urn:microsoft.com/office/officeart/2005/8/layout/hChevron3"/>
    <dgm:cxn modelId="{85268B61-0392-4695-8F6E-DEA856307020}" type="presParOf" srcId="{7274C96D-8924-41F6-86E2-0065F24A845E}" destId="{8CA0699E-57FF-477F-9598-3F787169D5C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F01F63-2D76-480E-87CB-BF6C68F5C4BC}" type="doc">
      <dgm:prSet loTypeId="urn:microsoft.com/office/officeart/2005/8/layout/arrow5" loCatId="relationship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CBCC6B50-AAB7-4C44-92F5-4C825F9DE496}">
      <dgm:prSet phldrT="[Text]"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Challenges</a:t>
          </a:r>
        </a:p>
      </dgm:t>
    </dgm:pt>
    <dgm:pt modelId="{1B868AD6-E7BB-4824-9C82-9AFD9C12874B}" type="parTrans" cxnId="{1C977AA0-6208-4DF8-B519-A45CFB5164C8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B2B584C0-2C8C-4F07-B937-51BB244DE2B1}" type="sibTrans" cxnId="{1C977AA0-6208-4DF8-B519-A45CFB5164C8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A0A7CC91-C1FD-40F7-A2AF-E8264F2795C9}">
      <dgm:prSet phldrT="[Text]"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Risks</a:t>
          </a:r>
        </a:p>
      </dgm:t>
    </dgm:pt>
    <dgm:pt modelId="{6CF72347-6DC2-4081-8D2F-B96A94767D47}" type="parTrans" cxnId="{D3059405-5448-46DC-958D-2E83496CDBCE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16D62A89-CC26-492F-AAC1-114C225AFF93}" type="sibTrans" cxnId="{D3059405-5448-46DC-958D-2E83496CDBCE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05D84838-F779-4FA0-A032-2B3A04C03750}">
      <dgm:prSet phldrT="[Text]"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Capacity constraints </a:t>
          </a:r>
          <a:r>
            <a:rPr lang="en-US" sz="1000" dirty="0">
              <a:latin typeface="IBM Plex Sans Text" panose="020B0503050203000203" pitchFamily="34" charset="0"/>
            </a:rPr>
            <a:t>at </a:t>
          </a:r>
          <a:r>
            <a:rPr lang="en-US" sz="1000" b="1" dirty="0">
              <a:latin typeface="IBM Plex Sans Text" panose="020B0503050203000203" pitchFamily="34" charset="0"/>
            </a:rPr>
            <a:t>DXC</a:t>
          </a:r>
          <a:r>
            <a:rPr lang="en-US" sz="1000" dirty="0">
              <a:latin typeface="IBM Plex Sans Text" panose="020B0503050203000203" pitchFamily="34" charset="0"/>
            </a:rPr>
            <a:t> datacenters </a:t>
          </a:r>
          <a:endParaRPr lang="en-US" sz="1000" b="1" dirty="0">
            <a:latin typeface="IBM Plex Sans Text" panose="020B0503050203000203" pitchFamily="34" charset="0"/>
          </a:endParaRPr>
        </a:p>
      </dgm:t>
    </dgm:pt>
    <dgm:pt modelId="{E39ED2C3-1C28-41FF-8B07-CC3435873F4E}" type="parTrans" cxnId="{99647085-6F0A-44C8-ADD7-8A8E0805A9F0}">
      <dgm:prSet/>
      <dgm:spPr/>
      <dgm:t>
        <a:bodyPr/>
        <a:lstStyle/>
        <a:p>
          <a:endParaRPr lang="en-US"/>
        </a:p>
      </dgm:t>
    </dgm:pt>
    <dgm:pt modelId="{12589D8C-94FA-4D34-B593-C3FA20C3EEDB}" type="sibTrans" cxnId="{99647085-6F0A-44C8-ADD7-8A8E0805A9F0}">
      <dgm:prSet/>
      <dgm:spPr/>
      <dgm:t>
        <a:bodyPr/>
        <a:lstStyle/>
        <a:p>
          <a:endParaRPr lang="en-US"/>
        </a:p>
      </dgm:t>
    </dgm:pt>
    <dgm:pt modelId="{6A20C26E-8E0F-442A-99CE-A51F60F27CE4}">
      <dgm:prSet phldrT="[Text]"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Current architecture </a:t>
          </a:r>
          <a:r>
            <a:rPr lang="en-US" sz="1000" dirty="0">
              <a:latin typeface="IBM Plex Sans Text" panose="020B0503050203000203" pitchFamily="34" charset="0"/>
            </a:rPr>
            <a:t>may pose </a:t>
          </a:r>
          <a:r>
            <a:rPr lang="en-US" sz="1000" b="1" dirty="0">
              <a:latin typeface="IBM Plex Sans Text" panose="020B0503050203000203" pitchFamily="34" charset="0"/>
            </a:rPr>
            <a:t>performance</a:t>
          </a:r>
          <a:r>
            <a:rPr lang="en-US" sz="1000" dirty="0">
              <a:latin typeface="IBM Plex Sans Text" panose="020B0503050203000203" pitchFamily="34" charset="0"/>
            </a:rPr>
            <a:t> and </a:t>
          </a:r>
          <a:r>
            <a:rPr lang="en-US" sz="1000" b="1" dirty="0">
              <a:latin typeface="IBM Plex Sans Text" panose="020B0503050203000203" pitchFamily="34" charset="0"/>
            </a:rPr>
            <a:t>security issues </a:t>
          </a:r>
          <a:r>
            <a:rPr lang="en-US" sz="1000" dirty="0">
              <a:latin typeface="IBM Plex Sans Text" panose="020B0503050203000203" pitchFamily="34" charset="0"/>
            </a:rPr>
            <a:t>in the longer run</a:t>
          </a:r>
        </a:p>
      </dgm:t>
    </dgm:pt>
    <dgm:pt modelId="{B20CC74A-664C-4116-9F40-35639F892C8D}" type="parTrans" cxnId="{5D243FC8-C71B-4AB6-9AE3-F4CAE1B1BAEB}">
      <dgm:prSet/>
      <dgm:spPr/>
      <dgm:t>
        <a:bodyPr/>
        <a:lstStyle/>
        <a:p>
          <a:endParaRPr lang="en-US"/>
        </a:p>
      </dgm:t>
    </dgm:pt>
    <dgm:pt modelId="{0DB4FDB6-5F0D-4BEC-BA74-3002427BE768}" type="sibTrans" cxnId="{5D243FC8-C71B-4AB6-9AE3-F4CAE1B1BAEB}">
      <dgm:prSet/>
      <dgm:spPr/>
      <dgm:t>
        <a:bodyPr/>
        <a:lstStyle/>
        <a:p>
          <a:endParaRPr lang="en-US"/>
        </a:p>
      </dgm:t>
    </dgm:pt>
    <dgm:pt modelId="{445C43B3-0BB5-42D7-AE56-DB93251B4F58}" type="pres">
      <dgm:prSet presAssocID="{B4F01F63-2D76-480E-87CB-BF6C68F5C4BC}" presName="diagram" presStyleCnt="0">
        <dgm:presLayoutVars>
          <dgm:dir/>
          <dgm:resizeHandles val="exact"/>
        </dgm:presLayoutVars>
      </dgm:prSet>
      <dgm:spPr/>
    </dgm:pt>
    <dgm:pt modelId="{BE440E8B-2955-4DB8-98AA-27BF3565AB4A}" type="pres">
      <dgm:prSet presAssocID="{CBCC6B50-AAB7-4C44-92F5-4C825F9DE496}" presName="arrow" presStyleLbl="node1" presStyleIdx="0" presStyleCnt="2">
        <dgm:presLayoutVars>
          <dgm:bulletEnabled val="1"/>
        </dgm:presLayoutVars>
      </dgm:prSet>
      <dgm:spPr/>
    </dgm:pt>
    <dgm:pt modelId="{74CF2AFC-90F9-4E71-8AB0-203AD4B85B7A}" type="pres">
      <dgm:prSet presAssocID="{A0A7CC91-C1FD-40F7-A2AF-E8264F2795C9}" presName="arrow" presStyleLbl="node1" presStyleIdx="1" presStyleCnt="2">
        <dgm:presLayoutVars>
          <dgm:bulletEnabled val="1"/>
        </dgm:presLayoutVars>
      </dgm:prSet>
      <dgm:spPr/>
    </dgm:pt>
  </dgm:ptLst>
  <dgm:cxnLst>
    <dgm:cxn modelId="{D3059405-5448-46DC-958D-2E83496CDBCE}" srcId="{B4F01F63-2D76-480E-87CB-BF6C68F5C4BC}" destId="{A0A7CC91-C1FD-40F7-A2AF-E8264F2795C9}" srcOrd="1" destOrd="0" parTransId="{6CF72347-6DC2-4081-8D2F-B96A94767D47}" sibTransId="{16D62A89-CC26-492F-AAC1-114C225AFF93}"/>
    <dgm:cxn modelId="{4DA1F108-DC58-4A32-91F8-515434B26FCD}" type="presOf" srcId="{B4F01F63-2D76-480E-87CB-BF6C68F5C4BC}" destId="{445C43B3-0BB5-42D7-AE56-DB93251B4F58}" srcOrd="0" destOrd="0" presId="urn:microsoft.com/office/officeart/2005/8/layout/arrow5"/>
    <dgm:cxn modelId="{E6959233-BEAE-46ED-891F-C91CC9DF7691}" type="presOf" srcId="{A0A7CC91-C1FD-40F7-A2AF-E8264F2795C9}" destId="{74CF2AFC-90F9-4E71-8AB0-203AD4B85B7A}" srcOrd="0" destOrd="0" presId="urn:microsoft.com/office/officeart/2005/8/layout/arrow5"/>
    <dgm:cxn modelId="{25FB047A-79E6-4232-92B1-78327FB05AAF}" type="presOf" srcId="{6A20C26E-8E0F-442A-99CE-A51F60F27CE4}" destId="{74CF2AFC-90F9-4E71-8AB0-203AD4B85B7A}" srcOrd="0" destOrd="1" presId="urn:microsoft.com/office/officeart/2005/8/layout/arrow5"/>
    <dgm:cxn modelId="{99647085-6F0A-44C8-ADD7-8A8E0805A9F0}" srcId="{CBCC6B50-AAB7-4C44-92F5-4C825F9DE496}" destId="{05D84838-F779-4FA0-A032-2B3A04C03750}" srcOrd="0" destOrd="0" parTransId="{E39ED2C3-1C28-41FF-8B07-CC3435873F4E}" sibTransId="{12589D8C-94FA-4D34-B593-C3FA20C3EEDB}"/>
    <dgm:cxn modelId="{1C977AA0-6208-4DF8-B519-A45CFB5164C8}" srcId="{B4F01F63-2D76-480E-87CB-BF6C68F5C4BC}" destId="{CBCC6B50-AAB7-4C44-92F5-4C825F9DE496}" srcOrd="0" destOrd="0" parTransId="{1B868AD6-E7BB-4824-9C82-9AFD9C12874B}" sibTransId="{B2B584C0-2C8C-4F07-B937-51BB244DE2B1}"/>
    <dgm:cxn modelId="{00C905AA-E5EB-4D03-A390-8B0346A27B28}" type="presOf" srcId="{CBCC6B50-AAB7-4C44-92F5-4C825F9DE496}" destId="{BE440E8B-2955-4DB8-98AA-27BF3565AB4A}" srcOrd="0" destOrd="0" presId="urn:microsoft.com/office/officeart/2005/8/layout/arrow5"/>
    <dgm:cxn modelId="{75A3BDBC-FA73-427F-A5BA-1AFFC58CC12C}" type="presOf" srcId="{05D84838-F779-4FA0-A032-2B3A04C03750}" destId="{BE440E8B-2955-4DB8-98AA-27BF3565AB4A}" srcOrd="0" destOrd="1" presId="urn:microsoft.com/office/officeart/2005/8/layout/arrow5"/>
    <dgm:cxn modelId="{5D243FC8-C71B-4AB6-9AE3-F4CAE1B1BAEB}" srcId="{A0A7CC91-C1FD-40F7-A2AF-E8264F2795C9}" destId="{6A20C26E-8E0F-442A-99CE-A51F60F27CE4}" srcOrd="0" destOrd="0" parTransId="{B20CC74A-664C-4116-9F40-35639F892C8D}" sibTransId="{0DB4FDB6-5F0D-4BEC-BA74-3002427BE768}"/>
    <dgm:cxn modelId="{D2600FE9-51B0-4F5F-A011-27CB20A504CC}" type="presParOf" srcId="{445C43B3-0BB5-42D7-AE56-DB93251B4F58}" destId="{BE440E8B-2955-4DB8-98AA-27BF3565AB4A}" srcOrd="0" destOrd="0" presId="urn:microsoft.com/office/officeart/2005/8/layout/arrow5"/>
    <dgm:cxn modelId="{CEE17289-AD9C-4201-8BC2-5FE7A8BC1787}" type="presParOf" srcId="{445C43B3-0BB5-42D7-AE56-DB93251B4F58}" destId="{74CF2AFC-90F9-4E71-8AB0-203AD4B85B7A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F01F63-2D76-480E-87CB-BF6C68F5C4BC}" type="doc">
      <dgm:prSet loTypeId="urn:microsoft.com/office/officeart/2005/8/layout/arrow5" loCatId="relationship" qsTypeId="urn:microsoft.com/office/officeart/2005/8/quickstyle/simple4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CBCC6B50-AAB7-4C44-92F5-4C825F9DE496}">
      <dgm:prSet phldrT="[Text]" custT="1"/>
      <dgm:spPr>
        <a:gradFill flip="none" rotWithShape="1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Challenges</a:t>
          </a:r>
        </a:p>
      </dgm:t>
    </dgm:pt>
    <dgm:pt modelId="{1B868AD6-E7BB-4824-9C82-9AFD9C12874B}" type="parTrans" cxnId="{1C977AA0-6208-4DF8-B519-A45CFB5164C8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B2B584C0-2C8C-4F07-B937-51BB244DE2B1}" type="sibTrans" cxnId="{1C977AA0-6208-4DF8-B519-A45CFB5164C8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FF86A1BC-8C4D-4F0E-B890-DDEE6A45A3E1}">
      <dgm:prSet phldrT="[Text]" custT="1"/>
      <dgm:spPr>
        <a:gradFill flip="none" rotWithShape="1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1000" b="0" dirty="0">
              <a:latin typeface="IBM Plex Sans Text" panose="020B0503050203000203" pitchFamily="34" charset="0"/>
            </a:rPr>
            <a:t>Needs</a:t>
          </a:r>
          <a:r>
            <a:rPr lang="en-US" sz="1000" b="1" dirty="0">
              <a:latin typeface="IBM Plex Sans Text" panose="020B0503050203000203" pitchFamily="34" charset="0"/>
            </a:rPr>
            <a:t> extensive changes </a:t>
          </a:r>
          <a:r>
            <a:rPr lang="en-US" sz="1000" b="0" dirty="0">
              <a:latin typeface="IBM Plex Sans Text" panose="020B0503050203000203" pitchFamily="34" charset="0"/>
            </a:rPr>
            <a:t>to CCAE</a:t>
          </a:r>
          <a:r>
            <a:rPr lang="en-US" sz="1000" b="1" dirty="0">
              <a:latin typeface="IBM Plex Sans Text" panose="020B0503050203000203" pitchFamily="34" charset="0"/>
            </a:rPr>
            <a:t> architecture</a:t>
          </a:r>
        </a:p>
      </dgm:t>
    </dgm:pt>
    <dgm:pt modelId="{5E149787-AEB0-4B46-88AB-7D9FE8EEC3EA}" type="parTrans" cxnId="{F2801922-FAD4-403D-BCEC-5ACBD37916D2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05ACFCCF-A598-480B-9EEC-E80512C333B3}" type="sibTrans" cxnId="{F2801922-FAD4-403D-BCEC-5ACBD37916D2}">
      <dgm:prSet/>
      <dgm:spPr/>
      <dgm:t>
        <a:bodyPr/>
        <a:lstStyle/>
        <a:p>
          <a:endParaRPr lang="en-US" sz="1000">
            <a:latin typeface="IBM Plex Sans Text" panose="020B0503050203000203" pitchFamily="34" charset="0"/>
          </a:endParaRPr>
        </a:p>
      </dgm:t>
    </dgm:pt>
    <dgm:pt modelId="{E215AE34-68B4-436E-8581-DE82FBB7D786}">
      <dgm:prSet phldrT="[Text]" custT="1"/>
      <dgm:spPr>
        <a:gradFill flip="none" rotWithShape="1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1000" b="0" dirty="0">
              <a:latin typeface="IBM Plex Sans Text" panose="020B0503050203000203" pitchFamily="34" charset="0"/>
            </a:rPr>
            <a:t>Any </a:t>
          </a:r>
          <a:r>
            <a:rPr lang="en-US" sz="1000" b="1" dirty="0">
              <a:latin typeface="IBM Plex Sans Text" panose="020B0503050203000203" pitchFamily="34" charset="0"/>
            </a:rPr>
            <a:t>unknowns</a:t>
          </a:r>
          <a:r>
            <a:rPr lang="en-US" sz="1000" b="0" dirty="0">
              <a:latin typeface="IBM Plex Sans Text" panose="020B0503050203000203" pitchFamily="34" charset="0"/>
            </a:rPr>
            <a:t> within</a:t>
          </a:r>
          <a:r>
            <a:rPr lang="en-US" sz="1000" b="1" dirty="0">
              <a:latin typeface="IBM Plex Sans Text" panose="020B0503050203000203" pitchFamily="34" charset="0"/>
            </a:rPr>
            <a:t> CCAE </a:t>
          </a:r>
          <a:endParaRPr lang="en-US" sz="1000" b="0" dirty="0">
            <a:latin typeface="IBM Plex Sans Text" panose="020B0503050203000203" pitchFamily="34" charset="0"/>
          </a:endParaRPr>
        </a:p>
      </dgm:t>
    </dgm:pt>
    <dgm:pt modelId="{C35C9C0A-B8BF-4B36-AC58-574A3924E64A}" type="parTrans" cxnId="{E44F1E07-1341-46E8-A040-BFC4F7E54D76}">
      <dgm:prSet/>
      <dgm:spPr/>
      <dgm:t>
        <a:bodyPr/>
        <a:lstStyle/>
        <a:p>
          <a:endParaRPr lang="en-US"/>
        </a:p>
      </dgm:t>
    </dgm:pt>
    <dgm:pt modelId="{F013050D-5C6C-4171-A914-F9C3C40F369F}" type="sibTrans" cxnId="{E44F1E07-1341-46E8-A040-BFC4F7E54D76}">
      <dgm:prSet/>
      <dgm:spPr/>
      <dgm:t>
        <a:bodyPr/>
        <a:lstStyle/>
        <a:p>
          <a:endParaRPr lang="en-US"/>
        </a:p>
      </dgm:t>
    </dgm:pt>
    <dgm:pt modelId="{B0F2ACA8-F4A9-4796-8A7A-8A0ABB591F70}">
      <dgm:prSet phldrT="[Text]" custT="1"/>
      <dgm:spPr>
        <a:gradFill flip="none" rotWithShape="1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Risks</a:t>
          </a:r>
        </a:p>
      </dgm:t>
    </dgm:pt>
    <dgm:pt modelId="{1EAF358B-5904-4CA8-A5C4-61FF29A09B6D}" type="parTrans" cxnId="{813F6BEF-B605-4F4A-A258-59D0F01017D7}">
      <dgm:prSet/>
      <dgm:spPr/>
      <dgm:t>
        <a:bodyPr/>
        <a:lstStyle/>
        <a:p>
          <a:endParaRPr lang="en-US"/>
        </a:p>
      </dgm:t>
    </dgm:pt>
    <dgm:pt modelId="{B697E607-BE3B-4B9C-B8DF-FC507FA170CC}" type="sibTrans" cxnId="{813F6BEF-B605-4F4A-A258-59D0F01017D7}">
      <dgm:prSet/>
      <dgm:spPr/>
      <dgm:t>
        <a:bodyPr/>
        <a:lstStyle/>
        <a:p>
          <a:endParaRPr lang="en-US"/>
        </a:p>
      </dgm:t>
    </dgm:pt>
    <dgm:pt modelId="{6F4B756D-1613-4B23-8653-6F113FB456F2}">
      <dgm:prSet phldrT="[Text]" custT="1"/>
      <dgm:spPr>
        <a:gradFill flip="none" rotWithShape="1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Multiple </a:t>
          </a:r>
          <a:r>
            <a:rPr lang="en-US" sz="1000" b="0" dirty="0">
              <a:latin typeface="IBM Plex Sans Text" panose="020B0503050203000203" pitchFamily="34" charset="0"/>
            </a:rPr>
            <a:t>system </a:t>
          </a:r>
          <a:r>
            <a:rPr lang="en-US" sz="1000" b="1" dirty="0">
              <a:latin typeface="IBM Plex Sans Text" panose="020B0503050203000203" pitchFamily="34" charset="0"/>
            </a:rPr>
            <a:t>impact</a:t>
          </a:r>
        </a:p>
      </dgm:t>
    </dgm:pt>
    <dgm:pt modelId="{A2960CDD-E0D3-4F7D-9069-527AEB7C2579}" type="parTrans" cxnId="{60E55905-EF84-4BB6-AD29-082FC9D22EFE}">
      <dgm:prSet/>
      <dgm:spPr/>
      <dgm:t>
        <a:bodyPr/>
        <a:lstStyle/>
        <a:p>
          <a:endParaRPr lang="en-US"/>
        </a:p>
      </dgm:t>
    </dgm:pt>
    <dgm:pt modelId="{A28501DB-30A1-4F06-AE2F-A9D74D843B12}" type="sibTrans" cxnId="{60E55905-EF84-4BB6-AD29-082FC9D22EFE}">
      <dgm:prSet/>
      <dgm:spPr/>
      <dgm:t>
        <a:bodyPr/>
        <a:lstStyle/>
        <a:p>
          <a:endParaRPr lang="en-US"/>
        </a:p>
      </dgm:t>
    </dgm:pt>
    <dgm:pt modelId="{C4BDD612-780B-43CD-B6A0-E2F16525D1CB}">
      <dgm:prSet phldrT="[Text]" custT="1"/>
      <dgm:spPr>
        <a:gradFill flip="none" rotWithShape="1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1000" b="0" dirty="0">
              <a:latin typeface="IBM Plex Sans Text" panose="020B0503050203000203" pitchFamily="34" charset="0"/>
            </a:rPr>
            <a:t>Check for </a:t>
          </a:r>
          <a:r>
            <a:rPr lang="en-US" sz="1000" b="1" dirty="0">
              <a:latin typeface="IBM Plex Sans Text" panose="020B0503050203000203" pitchFamily="34" charset="0"/>
            </a:rPr>
            <a:t>alignment</a:t>
          </a:r>
          <a:r>
            <a:rPr lang="en-US" sz="1000" b="0" dirty="0">
              <a:latin typeface="IBM Plex Sans Text" panose="020B0503050203000203" pitchFamily="34" charset="0"/>
            </a:rPr>
            <a:t> with enterprise</a:t>
          </a:r>
          <a:r>
            <a:rPr lang="en-US" sz="1000" b="1" dirty="0">
              <a:latin typeface="IBM Plex Sans Text" panose="020B0503050203000203" pitchFamily="34" charset="0"/>
            </a:rPr>
            <a:t> strategy</a:t>
          </a:r>
        </a:p>
      </dgm:t>
    </dgm:pt>
    <dgm:pt modelId="{0DA5837D-96A3-414F-9C57-9C1CE5295432}" type="parTrans" cxnId="{42CBA3AA-A401-4901-A2CA-0B7A08A67823}">
      <dgm:prSet/>
      <dgm:spPr/>
      <dgm:t>
        <a:bodyPr/>
        <a:lstStyle/>
        <a:p>
          <a:endParaRPr lang="en-US"/>
        </a:p>
      </dgm:t>
    </dgm:pt>
    <dgm:pt modelId="{E8F0E8D0-241A-4193-B771-E469A5915BF9}" type="sibTrans" cxnId="{42CBA3AA-A401-4901-A2CA-0B7A08A67823}">
      <dgm:prSet/>
      <dgm:spPr/>
      <dgm:t>
        <a:bodyPr/>
        <a:lstStyle/>
        <a:p>
          <a:endParaRPr lang="en-US"/>
        </a:p>
      </dgm:t>
    </dgm:pt>
    <dgm:pt modelId="{CCC85F5F-3AFD-49E9-B778-1A199C1FEE54}" type="pres">
      <dgm:prSet presAssocID="{B4F01F63-2D76-480E-87CB-BF6C68F5C4BC}" presName="diagram" presStyleCnt="0">
        <dgm:presLayoutVars>
          <dgm:dir/>
          <dgm:resizeHandles val="exact"/>
        </dgm:presLayoutVars>
      </dgm:prSet>
      <dgm:spPr/>
    </dgm:pt>
    <dgm:pt modelId="{C2ADD748-81B9-486C-A31D-8A7A33B00732}" type="pres">
      <dgm:prSet presAssocID="{CBCC6B50-AAB7-4C44-92F5-4C825F9DE496}" presName="arrow" presStyleLbl="node1" presStyleIdx="0" presStyleCnt="2">
        <dgm:presLayoutVars>
          <dgm:bulletEnabled val="1"/>
        </dgm:presLayoutVars>
      </dgm:prSet>
      <dgm:spPr/>
    </dgm:pt>
    <dgm:pt modelId="{D75A958D-F910-44D2-99AB-F310B2650D7B}" type="pres">
      <dgm:prSet presAssocID="{B0F2ACA8-F4A9-4796-8A7A-8A0ABB591F70}" presName="arrow" presStyleLbl="node1" presStyleIdx="1" presStyleCnt="2" custScaleY="100113">
        <dgm:presLayoutVars>
          <dgm:bulletEnabled val="1"/>
        </dgm:presLayoutVars>
      </dgm:prSet>
      <dgm:spPr/>
    </dgm:pt>
  </dgm:ptLst>
  <dgm:cxnLst>
    <dgm:cxn modelId="{60E55905-EF84-4BB6-AD29-082FC9D22EFE}" srcId="{B0F2ACA8-F4A9-4796-8A7A-8A0ABB591F70}" destId="{6F4B756D-1613-4B23-8653-6F113FB456F2}" srcOrd="1" destOrd="0" parTransId="{A2960CDD-E0D3-4F7D-9069-527AEB7C2579}" sibTransId="{A28501DB-30A1-4F06-AE2F-A9D74D843B12}"/>
    <dgm:cxn modelId="{E44F1E07-1341-46E8-A040-BFC4F7E54D76}" srcId="{B0F2ACA8-F4A9-4796-8A7A-8A0ABB591F70}" destId="{E215AE34-68B4-436E-8581-DE82FBB7D786}" srcOrd="0" destOrd="0" parTransId="{C35C9C0A-B8BF-4B36-AC58-574A3924E64A}" sibTransId="{F013050D-5C6C-4171-A914-F9C3C40F369F}"/>
    <dgm:cxn modelId="{F2801922-FAD4-403D-BCEC-5ACBD37916D2}" srcId="{CBCC6B50-AAB7-4C44-92F5-4C825F9DE496}" destId="{FF86A1BC-8C4D-4F0E-B890-DDEE6A45A3E1}" srcOrd="0" destOrd="0" parTransId="{5E149787-AEB0-4B46-88AB-7D9FE8EEC3EA}" sibTransId="{05ACFCCF-A598-480B-9EEC-E80512C333B3}"/>
    <dgm:cxn modelId="{1DCEEB28-619A-4231-8062-C37C6EC42B57}" type="presOf" srcId="{C4BDD612-780B-43CD-B6A0-E2F16525D1CB}" destId="{C2ADD748-81B9-486C-A31D-8A7A33B00732}" srcOrd="0" destOrd="2" presId="urn:microsoft.com/office/officeart/2005/8/layout/arrow5"/>
    <dgm:cxn modelId="{6209D138-7F02-47C3-B075-BCACDD0F447D}" type="presOf" srcId="{6F4B756D-1613-4B23-8653-6F113FB456F2}" destId="{D75A958D-F910-44D2-99AB-F310B2650D7B}" srcOrd="0" destOrd="2" presId="urn:microsoft.com/office/officeart/2005/8/layout/arrow5"/>
    <dgm:cxn modelId="{B6A5095C-9ABE-46AD-8135-AA450433CFAB}" type="presOf" srcId="{B4F01F63-2D76-480E-87CB-BF6C68F5C4BC}" destId="{CCC85F5F-3AFD-49E9-B778-1A199C1FEE54}" srcOrd="0" destOrd="0" presId="urn:microsoft.com/office/officeart/2005/8/layout/arrow5"/>
    <dgm:cxn modelId="{DD5BB05F-964C-4A47-A6C5-51C3AC8A249B}" type="presOf" srcId="{CBCC6B50-AAB7-4C44-92F5-4C825F9DE496}" destId="{C2ADD748-81B9-486C-A31D-8A7A33B00732}" srcOrd="0" destOrd="0" presId="urn:microsoft.com/office/officeart/2005/8/layout/arrow5"/>
    <dgm:cxn modelId="{441EA57C-83E3-4B34-AC26-58106BE23088}" type="presOf" srcId="{B0F2ACA8-F4A9-4796-8A7A-8A0ABB591F70}" destId="{D75A958D-F910-44D2-99AB-F310B2650D7B}" srcOrd="0" destOrd="0" presId="urn:microsoft.com/office/officeart/2005/8/layout/arrow5"/>
    <dgm:cxn modelId="{1C977AA0-6208-4DF8-B519-A45CFB5164C8}" srcId="{B4F01F63-2D76-480E-87CB-BF6C68F5C4BC}" destId="{CBCC6B50-AAB7-4C44-92F5-4C825F9DE496}" srcOrd="0" destOrd="0" parTransId="{1B868AD6-E7BB-4824-9C82-9AFD9C12874B}" sibTransId="{B2B584C0-2C8C-4F07-B937-51BB244DE2B1}"/>
    <dgm:cxn modelId="{42CBA3AA-A401-4901-A2CA-0B7A08A67823}" srcId="{CBCC6B50-AAB7-4C44-92F5-4C825F9DE496}" destId="{C4BDD612-780B-43CD-B6A0-E2F16525D1CB}" srcOrd="1" destOrd="0" parTransId="{0DA5837D-96A3-414F-9C57-9C1CE5295432}" sibTransId="{E8F0E8D0-241A-4193-B771-E469A5915BF9}"/>
    <dgm:cxn modelId="{752AF2AB-C457-4059-A601-B93927670E0D}" type="presOf" srcId="{FF86A1BC-8C4D-4F0E-B890-DDEE6A45A3E1}" destId="{C2ADD748-81B9-486C-A31D-8A7A33B00732}" srcOrd="0" destOrd="1" presId="urn:microsoft.com/office/officeart/2005/8/layout/arrow5"/>
    <dgm:cxn modelId="{813F6BEF-B605-4F4A-A258-59D0F01017D7}" srcId="{B4F01F63-2D76-480E-87CB-BF6C68F5C4BC}" destId="{B0F2ACA8-F4A9-4796-8A7A-8A0ABB591F70}" srcOrd="1" destOrd="0" parTransId="{1EAF358B-5904-4CA8-A5C4-61FF29A09B6D}" sibTransId="{B697E607-BE3B-4B9C-B8DF-FC507FA170CC}"/>
    <dgm:cxn modelId="{9E5D02FE-BE0A-4A3D-8ADB-5EC029742B3D}" type="presOf" srcId="{E215AE34-68B4-436E-8581-DE82FBB7D786}" destId="{D75A958D-F910-44D2-99AB-F310B2650D7B}" srcOrd="0" destOrd="1" presId="urn:microsoft.com/office/officeart/2005/8/layout/arrow5"/>
    <dgm:cxn modelId="{00F7B1A4-3F15-4785-A44B-38B3848A6134}" type="presParOf" srcId="{CCC85F5F-3AFD-49E9-B778-1A199C1FEE54}" destId="{C2ADD748-81B9-486C-A31D-8A7A33B00732}" srcOrd="0" destOrd="0" presId="urn:microsoft.com/office/officeart/2005/8/layout/arrow5"/>
    <dgm:cxn modelId="{5C367BAC-8F65-494B-848D-BAA6F5473E23}" type="presParOf" srcId="{CCC85F5F-3AFD-49E9-B778-1A199C1FEE54}" destId="{D75A958D-F910-44D2-99AB-F310B2650D7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F01F63-2D76-480E-87CB-BF6C68F5C4BC}" type="doc">
      <dgm:prSet loTypeId="urn:microsoft.com/office/officeart/2005/8/layout/arrow5" loCatId="relationship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CBCC6B50-AAB7-4C44-92F5-4C825F9DE496}">
      <dgm:prSet phldrT="[Text]" custT="1"/>
      <dgm:spPr>
        <a:gradFill flip="none" rotWithShape="1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path path="circle">
            <a:fillToRect r="100000" b="100000"/>
          </a:path>
          <a:tileRect l="-100000" t="-100000"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Challenges</a:t>
          </a:r>
        </a:p>
      </dgm:t>
    </dgm:pt>
    <dgm:pt modelId="{1B868AD6-E7BB-4824-9C82-9AFD9C12874B}" type="parTrans" cxnId="{1C977AA0-6208-4DF8-B519-A45CFB5164C8}">
      <dgm:prSet/>
      <dgm:spPr/>
      <dgm:t>
        <a:bodyPr/>
        <a:lstStyle/>
        <a:p>
          <a:endParaRPr lang="en-US" sz="1000" b="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B2B584C0-2C8C-4F07-B937-51BB244DE2B1}" type="sibTrans" cxnId="{1C977AA0-6208-4DF8-B519-A45CFB5164C8}">
      <dgm:prSet/>
      <dgm:spPr/>
      <dgm:t>
        <a:bodyPr/>
        <a:lstStyle/>
        <a:p>
          <a:endParaRPr lang="en-US" sz="1000" b="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A0A7CC91-C1FD-40F7-A2AF-E8264F2795C9}">
      <dgm:prSet phldrT="[Text]" custT="1"/>
      <dgm:spPr>
        <a:gradFill flip="none" rotWithShape="1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path path="circle">
            <a:fillToRect r="100000" b="100000"/>
          </a:path>
          <a:tileRect l="-100000" t="-100000"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Risks</a:t>
          </a:r>
        </a:p>
      </dgm:t>
    </dgm:pt>
    <dgm:pt modelId="{6CF72347-6DC2-4081-8D2F-B96A94767D47}" type="parTrans" cxnId="{D3059405-5448-46DC-958D-2E83496CDBCE}">
      <dgm:prSet/>
      <dgm:spPr/>
      <dgm:t>
        <a:bodyPr/>
        <a:lstStyle/>
        <a:p>
          <a:endParaRPr lang="en-US" sz="1000" b="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16D62A89-CC26-492F-AAC1-114C225AFF93}" type="sibTrans" cxnId="{D3059405-5448-46DC-958D-2E83496CDBCE}">
      <dgm:prSet/>
      <dgm:spPr/>
      <dgm:t>
        <a:bodyPr/>
        <a:lstStyle/>
        <a:p>
          <a:endParaRPr lang="en-US" sz="1000" b="0">
            <a:solidFill>
              <a:schemeClr val="tx1"/>
            </a:solidFill>
            <a:latin typeface="IBM Plex Sans Text" panose="020B0503050203000203" pitchFamily="34" charset="0"/>
          </a:endParaRPr>
        </a:p>
      </dgm:t>
    </dgm:pt>
    <dgm:pt modelId="{7A862BA8-14F8-45F1-86A3-7CEB2AC78BB9}">
      <dgm:prSet phldrT="[Text]" custT="1"/>
      <dgm:spPr>
        <a:gradFill flip="none" rotWithShape="1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path path="circle">
            <a:fillToRect r="100000" b="100000"/>
          </a:path>
          <a:tileRect l="-100000" t="-100000"/>
        </a:gradFill>
      </dgm:spPr>
      <dgm:t>
        <a:bodyPr/>
        <a:lstStyle/>
        <a:p>
          <a:r>
            <a:rPr lang="en-US" sz="1000" b="0" dirty="0">
              <a:latin typeface="IBM Plex Sans Text" panose="020B0503050203000203" pitchFamily="34" charset="0"/>
            </a:rPr>
            <a:t>Latency issues (if DB and Web  different hosting env.)</a:t>
          </a:r>
        </a:p>
      </dgm:t>
    </dgm:pt>
    <dgm:pt modelId="{60A1EC41-EF10-46F0-B07F-90CF2A568E0C}" type="parTrans" cxnId="{9A6F8F65-6D17-47D4-A670-393A842AAD65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24898D82-DFB5-4A48-9185-E0B17346A230}" type="sibTrans" cxnId="{9A6F8F65-6D17-47D4-A670-393A842AAD65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F948B252-9FFE-4A90-BB09-66C1A3621867}">
      <dgm:prSet phldrT="[Text]" custT="1"/>
      <dgm:spPr>
        <a:gradFill flip="none" rotWithShape="1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path path="circle">
            <a:fillToRect r="100000" b="100000"/>
          </a:path>
          <a:tileRect l="-100000" t="-100000"/>
        </a:gradFill>
      </dgm:spPr>
      <dgm:t>
        <a:bodyPr/>
        <a:lstStyle/>
        <a:p>
          <a:r>
            <a:rPr lang="en-US" sz="1000" b="1" dirty="0">
              <a:latin typeface="IBM Plex Sans Text" panose="020B0503050203000203" pitchFamily="34" charset="0"/>
            </a:rPr>
            <a:t>Capacity issues for on-premise</a:t>
          </a:r>
          <a:r>
            <a:rPr lang="en-US" sz="1000" b="0" dirty="0">
              <a:latin typeface="IBM Plex Sans Text" panose="020B0503050203000203" pitchFamily="34" charset="0"/>
            </a:rPr>
            <a:t> servers</a:t>
          </a:r>
        </a:p>
      </dgm:t>
    </dgm:pt>
    <dgm:pt modelId="{1D306B77-2438-401A-ACDD-270DA7161F4C}" type="parTrans" cxnId="{DF7B4900-451C-4527-9B0B-12E0C2A880DA}">
      <dgm:prSet/>
      <dgm:spPr/>
      <dgm:t>
        <a:bodyPr/>
        <a:lstStyle/>
        <a:p>
          <a:endParaRPr lang="en-US"/>
        </a:p>
      </dgm:t>
    </dgm:pt>
    <dgm:pt modelId="{3E0246EA-C866-4815-ABE9-6480D752FF6E}" type="sibTrans" cxnId="{DF7B4900-451C-4527-9B0B-12E0C2A880DA}">
      <dgm:prSet/>
      <dgm:spPr/>
      <dgm:t>
        <a:bodyPr/>
        <a:lstStyle/>
        <a:p>
          <a:endParaRPr lang="en-US"/>
        </a:p>
      </dgm:t>
    </dgm:pt>
    <dgm:pt modelId="{A39D8DCC-2CEF-4B0E-BF9E-E3AA8B16D007}" type="pres">
      <dgm:prSet presAssocID="{B4F01F63-2D76-480E-87CB-BF6C68F5C4BC}" presName="diagram" presStyleCnt="0">
        <dgm:presLayoutVars>
          <dgm:dir/>
          <dgm:resizeHandles val="exact"/>
        </dgm:presLayoutVars>
      </dgm:prSet>
      <dgm:spPr/>
    </dgm:pt>
    <dgm:pt modelId="{31CF2721-878E-421F-AE71-B6E01CF827DD}" type="pres">
      <dgm:prSet presAssocID="{CBCC6B50-AAB7-4C44-92F5-4C825F9DE496}" presName="arrow" presStyleLbl="node1" presStyleIdx="0" presStyleCnt="2">
        <dgm:presLayoutVars>
          <dgm:bulletEnabled val="1"/>
        </dgm:presLayoutVars>
      </dgm:prSet>
      <dgm:spPr/>
    </dgm:pt>
    <dgm:pt modelId="{608AFB45-5EAB-47DA-84B6-6A85F14A97A8}" type="pres">
      <dgm:prSet presAssocID="{A0A7CC91-C1FD-40F7-A2AF-E8264F2795C9}" presName="arrow" presStyleLbl="node1" presStyleIdx="1" presStyleCnt="2" custScaleY="100022">
        <dgm:presLayoutVars>
          <dgm:bulletEnabled val="1"/>
        </dgm:presLayoutVars>
      </dgm:prSet>
      <dgm:spPr/>
    </dgm:pt>
  </dgm:ptLst>
  <dgm:cxnLst>
    <dgm:cxn modelId="{DF7B4900-451C-4527-9B0B-12E0C2A880DA}" srcId="{CBCC6B50-AAB7-4C44-92F5-4C825F9DE496}" destId="{F948B252-9FFE-4A90-BB09-66C1A3621867}" srcOrd="0" destOrd="0" parTransId="{1D306B77-2438-401A-ACDD-270DA7161F4C}" sibTransId="{3E0246EA-C866-4815-ABE9-6480D752FF6E}"/>
    <dgm:cxn modelId="{D3059405-5448-46DC-958D-2E83496CDBCE}" srcId="{B4F01F63-2D76-480E-87CB-BF6C68F5C4BC}" destId="{A0A7CC91-C1FD-40F7-A2AF-E8264F2795C9}" srcOrd="1" destOrd="0" parTransId="{6CF72347-6DC2-4081-8D2F-B96A94767D47}" sibTransId="{16D62A89-CC26-492F-AAC1-114C225AFF93}"/>
    <dgm:cxn modelId="{53ABF231-28B7-4C8C-930B-E43C51961D99}" type="presOf" srcId="{B4F01F63-2D76-480E-87CB-BF6C68F5C4BC}" destId="{A39D8DCC-2CEF-4B0E-BF9E-E3AA8B16D007}" srcOrd="0" destOrd="0" presId="urn:microsoft.com/office/officeart/2005/8/layout/arrow5"/>
    <dgm:cxn modelId="{A704F234-0808-4989-8213-BC24B2990AF2}" type="presOf" srcId="{F948B252-9FFE-4A90-BB09-66C1A3621867}" destId="{31CF2721-878E-421F-AE71-B6E01CF827DD}" srcOrd="0" destOrd="1" presId="urn:microsoft.com/office/officeart/2005/8/layout/arrow5"/>
    <dgm:cxn modelId="{A8887F3D-A8A2-401E-8E54-6A4ABFBC27F2}" type="presOf" srcId="{7A862BA8-14F8-45F1-86A3-7CEB2AC78BB9}" destId="{608AFB45-5EAB-47DA-84B6-6A85F14A97A8}" srcOrd="0" destOrd="1" presId="urn:microsoft.com/office/officeart/2005/8/layout/arrow5"/>
    <dgm:cxn modelId="{9A6F8F65-6D17-47D4-A670-393A842AAD65}" srcId="{A0A7CC91-C1FD-40F7-A2AF-E8264F2795C9}" destId="{7A862BA8-14F8-45F1-86A3-7CEB2AC78BB9}" srcOrd="0" destOrd="0" parTransId="{60A1EC41-EF10-46F0-B07F-90CF2A568E0C}" sibTransId="{24898D82-DFB5-4A48-9185-E0B17346A230}"/>
    <dgm:cxn modelId="{EE387B6F-FBF1-45DE-8736-D04E94D6BFF3}" type="presOf" srcId="{A0A7CC91-C1FD-40F7-A2AF-E8264F2795C9}" destId="{608AFB45-5EAB-47DA-84B6-6A85F14A97A8}" srcOrd="0" destOrd="0" presId="urn:microsoft.com/office/officeart/2005/8/layout/arrow5"/>
    <dgm:cxn modelId="{7B8F7E90-E011-4D06-861F-2FA15B529580}" type="presOf" srcId="{CBCC6B50-AAB7-4C44-92F5-4C825F9DE496}" destId="{31CF2721-878E-421F-AE71-B6E01CF827DD}" srcOrd="0" destOrd="0" presId="urn:microsoft.com/office/officeart/2005/8/layout/arrow5"/>
    <dgm:cxn modelId="{1C977AA0-6208-4DF8-B519-A45CFB5164C8}" srcId="{B4F01F63-2D76-480E-87CB-BF6C68F5C4BC}" destId="{CBCC6B50-AAB7-4C44-92F5-4C825F9DE496}" srcOrd="0" destOrd="0" parTransId="{1B868AD6-E7BB-4824-9C82-9AFD9C12874B}" sibTransId="{B2B584C0-2C8C-4F07-B937-51BB244DE2B1}"/>
    <dgm:cxn modelId="{6C2CB809-2551-426B-AA16-00960404E5B0}" type="presParOf" srcId="{A39D8DCC-2CEF-4B0E-BF9E-E3AA8B16D007}" destId="{31CF2721-878E-421F-AE71-B6E01CF827DD}" srcOrd="0" destOrd="0" presId="urn:microsoft.com/office/officeart/2005/8/layout/arrow5"/>
    <dgm:cxn modelId="{A266D4B1-C2F5-4C5E-8EE2-C99A1389F812}" type="presParOf" srcId="{A39D8DCC-2CEF-4B0E-BF9E-E3AA8B16D007}" destId="{608AFB45-5EAB-47DA-84B6-6A85F14A97A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BCDA4-93D8-4625-918B-399DE01448EE}">
      <dsp:nvSpPr>
        <dsp:cNvPr id="0" name=""/>
        <dsp:cNvSpPr/>
      </dsp:nvSpPr>
      <dsp:spPr>
        <a:xfrm>
          <a:off x="1430" y="0"/>
          <a:ext cx="1403287" cy="152636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75000"/>
                <a:tint val="66000"/>
                <a:satMod val="160000"/>
              </a:schemeClr>
            </a:gs>
            <a:gs pos="50000">
              <a:schemeClr val="accent3">
                <a:lumMod val="75000"/>
                <a:tint val="44500"/>
                <a:satMod val="160000"/>
              </a:schemeClr>
            </a:gs>
            <a:gs pos="100000">
              <a:schemeClr val="accent3">
                <a:lumMod val="75000"/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Upgrade OS</a:t>
          </a:r>
        </a:p>
      </dsp:txBody>
      <dsp:txXfrm>
        <a:off x="1430" y="0"/>
        <a:ext cx="1403287" cy="457908"/>
      </dsp:txXfrm>
    </dsp:sp>
    <dsp:sp modelId="{9ACDD05E-630D-4523-9A72-CF27FCC47219}">
      <dsp:nvSpPr>
        <dsp:cNvPr id="0" name=""/>
        <dsp:cNvSpPr/>
      </dsp:nvSpPr>
      <dsp:spPr>
        <a:xfrm>
          <a:off x="141758" y="457908"/>
          <a:ext cx="1122629" cy="99213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IBM Plex Sans Text" panose="020B0503050203000203" pitchFamily="34" charset="0"/>
            </a:rPr>
            <a:t>Refresh the underlying hardware to be on supported platform </a:t>
          </a:r>
        </a:p>
      </dsp:txBody>
      <dsp:txXfrm>
        <a:off x="170817" y="486967"/>
        <a:ext cx="1064511" cy="934016"/>
      </dsp:txXfrm>
    </dsp:sp>
    <dsp:sp modelId="{EA816E19-ECEC-44F6-8291-AB7545D29FE1}">
      <dsp:nvSpPr>
        <dsp:cNvPr id="0" name=""/>
        <dsp:cNvSpPr/>
      </dsp:nvSpPr>
      <dsp:spPr>
        <a:xfrm>
          <a:off x="1509963" y="0"/>
          <a:ext cx="1403287" cy="152636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75000"/>
                <a:tint val="66000"/>
                <a:satMod val="160000"/>
              </a:schemeClr>
            </a:gs>
            <a:gs pos="50000">
              <a:schemeClr val="accent3">
                <a:lumMod val="75000"/>
                <a:tint val="44500"/>
                <a:satMod val="160000"/>
              </a:schemeClr>
            </a:gs>
            <a:gs pos="100000">
              <a:schemeClr val="accent3">
                <a:lumMod val="75000"/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Upgrade SQL DB</a:t>
          </a:r>
        </a:p>
      </dsp:txBody>
      <dsp:txXfrm>
        <a:off x="1509963" y="0"/>
        <a:ext cx="1403287" cy="457908"/>
      </dsp:txXfrm>
    </dsp:sp>
    <dsp:sp modelId="{BF1B8B16-24DD-4A37-9DB4-C75C0752CAE8}">
      <dsp:nvSpPr>
        <dsp:cNvPr id="0" name=""/>
        <dsp:cNvSpPr/>
      </dsp:nvSpPr>
      <dsp:spPr>
        <a:xfrm>
          <a:off x="1650292" y="457908"/>
          <a:ext cx="1122629" cy="99213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IBM Plex Sans Text" panose="020B0503050203000203" pitchFamily="34" charset="0"/>
            </a:rPr>
            <a:t>Move to stable and latest version of SQL Server</a:t>
          </a:r>
        </a:p>
      </dsp:txBody>
      <dsp:txXfrm>
        <a:off x="1679351" y="486967"/>
        <a:ext cx="1064511" cy="934016"/>
      </dsp:txXfrm>
    </dsp:sp>
    <dsp:sp modelId="{ED7A9E3D-ECF2-4C8D-987E-E8A6D62D779F}">
      <dsp:nvSpPr>
        <dsp:cNvPr id="0" name=""/>
        <dsp:cNvSpPr/>
      </dsp:nvSpPr>
      <dsp:spPr>
        <a:xfrm>
          <a:off x="3018497" y="0"/>
          <a:ext cx="1403287" cy="152636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75000"/>
                <a:tint val="66000"/>
                <a:satMod val="160000"/>
              </a:schemeClr>
            </a:gs>
            <a:gs pos="50000">
              <a:schemeClr val="accent3">
                <a:lumMod val="75000"/>
                <a:tint val="44500"/>
                <a:satMod val="160000"/>
              </a:schemeClr>
            </a:gs>
            <a:gs pos="100000">
              <a:schemeClr val="accent3">
                <a:lumMod val="75000"/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Enhance DB performance </a:t>
          </a:r>
        </a:p>
      </dsp:txBody>
      <dsp:txXfrm>
        <a:off x="3018497" y="0"/>
        <a:ext cx="1403287" cy="457908"/>
      </dsp:txXfrm>
    </dsp:sp>
    <dsp:sp modelId="{4DA9C818-A855-49CE-BBD6-FE741DC02FFF}">
      <dsp:nvSpPr>
        <dsp:cNvPr id="0" name=""/>
        <dsp:cNvSpPr/>
      </dsp:nvSpPr>
      <dsp:spPr>
        <a:xfrm>
          <a:off x="3158826" y="457908"/>
          <a:ext cx="1122629" cy="99213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IBM Plex Sans Text" panose="020B0503050203000203" pitchFamily="34" charset="0"/>
            </a:rPr>
            <a:t>Refine the existing DB design for enhanced performance </a:t>
          </a:r>
        </a:p>
      </dsp:txBody>
      <dsp:txXfrm>
        <a:off x="3187885" y="486967"/>
        <a:ext cx="1064511" cy="934016"/>
      </dsp:txXfrm>
    </dsp:sp>
    <dsp:sp modelId="{AE7A40A6-732A-412B-B6FA-95BC62D86B10}">
      <dsp:nvSpPr>
        <dsp:cNvPr id="0" name=""/>
        <dsp:cNvSpPr/>
      </dsp:nvSpPr>
      <dsp:spPr>
        <a:xfrm>
          <a:off x="4527031" y="0"/>
          <a:ext cx="1403287" cy="152636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75000"/>
                <a:tint val="66000"/>
                <a:satMod val="160000"/>
              </a:schemeClr>
            </a:gs>
            <a:gs pos="50000">
              <a:schemeClr val="accent3">
                <a:lumMod val="75000"/>
                <a:tint val="44500"/>
                <a:satMod val="160000"/>
              </a:schemeClr>
            </a:gs>
            <a:gs pos="100000">
              <a:schemeClr val="accent3">
                <a:lumMod val="75000"/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Stabilization and Support</a:t>
          </a:r>
        </a:p>
      </dsp:txBody>
      <dsp:txXfrm>
        <a:off x="4527031" y="0"/>
        <a:ext cx="1403287" cy="457908"/>
      </dsp:txXfrm>
    </dsp:sp>
    <dsp:sp modelId="{207EDC3D-271A-43BA-A81E-7E49792A8B65}">
      <dsp:nvSpPr>
        <dsp:cNvPr id="0" name=""/>
        <dsp:cNvSpPr/>
      </dsp:nvSpPr>
      <dsp:spPr>
        <a:xfrm>
          <a:off x="4667360" y="457908"/>
          <a:ext cx="1122629" cy="99213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IBM Plex Sans Text" panose="020B0503050203000203" pitchFamily="34" charset="0"/>
            </a:rPr>
            <a:t>Stabilize current service to move service to NG I/O </a:t>
          </a:r>
        </a:p>
      </dsp:txBody>
      <dsp:txXfrm>
        <a:off x="4696419" y="486967"/>
        <a:ext cx="1064511" cy="934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CAD7-D34D-4FE4-B2A9-5BB83B82B540}">
      <dsp:nvSpPr>
        <dsp:cNvPr id="0" name=""/>
        <dsp:cNvSpPr/>
      </dsp:nvSpPr>
      <dsp:spPr>
        <a:xfrm>
          <a:off x="53692" y="535177"/>
          <a:ext cx="774398" cy="25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IBM Plex Sans Text" panose="020B0503050203000203" pitchFamily="34" charset="0"/>
            </a:rPr>
            <a:t>StartUp / Requirements</a:t>
          </a:r>
        </a:p>
      </dsp:txBody>
      <dsp:txXfrm>
        <a:off x="53692" y="535177"/>
        <a:ext cx="774398" cy="255199"/>
      </dsp:txXfrm>
    </dsp:sp>
    <dsp:sp modelId="{D337110B-BD95-4A21-A373-99B25A8AE6EA}">
      <dsp:nvSpPr>
        <dsp:cNvPr id="0" name=""/>
        <dsp:cNvSpPr/>
      </dsp:nvSpPr>
      <dsp:spPr>
        <a:xfrm>
          <a:off x="52812" y="457561"/>
          <a:ext cx="61599" cy="615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3A843-782D-477B-B2F3-D888AC2C4AF1}">
      <dsp:nvSpPr>
        <dsp:cNvPr id="0" name=""/>
        <dsp:cNvSpPr/>
      </dsp:nvSpPr>
      <dsp:spPr>
        <a:xfrm>
          <a:off x="95932" y="371321"/>
          <a:ext cx="61599" cy="615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D331F-A2C2-4FA2-892E-3E04143D7477}">
      <dsp:nvSpPr>
        <dsp:cNvPr id="0" name=""/>
        <dsp:cNvSpPr/>
      </dsp:nvSpPr>
      <dsp:spPr>
        <a:xfrm>
          <a:off x="199420" y="388569"/>
          <a:ext cx="96799" cy="967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BDE9A-71D5-437B-B76E-0CD2EB48A184}">
      <dsp:nvSpPr>
        <dsp:cNvPr id="0" name=""/>
        <dsp:cNvSpPr/>
      </dsp:nvSpPr>
      <dsp:spPr>
        <a:xfrm>
          <a:off x="285660" y="293706"/>
          <a:ext cx="61599" cy="615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ADC0D-8DB3-444F-B77C-273FCD9242E4}">
      <dsp:nvSpPr>
        <dsp:cNvPr id="0" name=""/>
        <dsp:cNvSpPr/>
      </dsp:nvSpPr>
      <dsp:spPr>
        <a:xfrm>
          <a:off x="397771" y="259210"/>
          <a:ext cx="61599" cy="615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67F0D-BA0A-41DE-88E3-2A1EB359FBF2}">
      <dsp:nvSpPr>
        <dsp:cNvPr id="0" name=""/>
        <dsp:cNvSpPr/>
      </dsp:nvSpPr>
      <dsp:spPr>
        <a:xfrm>
          <a:off x="535755" y="319578"/>
          <a:ext cx="61599" cy="615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36593-0EA8-44AF-835B-20C03E35E342}">
      <dsp:nvSpPr>
        <dsp:cNvPr id="0" name=""/>
        <dsp:cNvSpPr/>
      </dsp:nvSpPr>
      <dsp:spPr>
        <a:xfrm>
          <a:off x="621995" y="362697"/>
          <a:ext cx="96799" cy="967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15C2C-0A73-4F19-BD4B-6228621A61A3}">
      <dsp:nvSpPr>
        <dsp:cNvPr id="0" name=""/>
        <dsp:cNvSpPr/>
      </dsp:nvSpPr>
      <dsp:spPr>
        <a:xfrm>
          <a:off x="742731" y="457561"/>
          <a:ext cx="61599" cy="615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A8E6-FDC1-4C4F-9C2F-FD16A3985268}">
      <dsp:nvSpPr>
        <dsp:cNvPr id="0" name=""/>
        <dsp:cNvSpPr/>
      </dsp:nvSpPr>
      <dsp:spPr>
        <a:xfrm>
          <a:off x="794475" y="552425"/>
          <a:ext cx="61599" cy="615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E88C8-530D-444F-B6DC-B720C09196E1}">
      <dsp:nvSpPr>
        <dsp:cNvPr id="0" name=""/>
        <dsp:cNvSpPr/>
      </dsp:nvSpPr>
      <dsp:spPr>
        <a:xfrm>
          <a:off x="346027" y="371321"/>
          <a:ext cx="158399" cy="1583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22F71-161F-41BC-BC75-030B458F73B0}">
      <dsp:nvSpPr>
        <dsp:cNvPr id="0" name=""/>
        <dsp:cNvSpPr/>
      </dsp:nvSpPr>
      <dsp:spPr>
        <a:xfrm>
          <a:off x="9692" y="699033"/>
          <a:ext cx="61599" cy="615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4498B-20B9-4638-9FE9-87C30018D979}">
      <dsp:nvSpPr>
        <dsp:cNvPr id="0" name=""/>
        <dsp:cNvSpPr/>
      </dsp:nvSpPr>
      <dsp:spPr>
        <a:xfrm>
          <a:off x="61436" y="776649"/>
          <a:ext cx="96799" cy="967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E77FD-7534-4BEE-A220-58E6A6180535}">
      <dsp:nvSpPr>
        <dsp:cNvPr id="0" name=""/>
        <dsp:cNvSpPr/>
      </dsp:nvSpPr>
      <dsp:spPr>
        <a:xfrm>
          <a:off x="190796" y="845641"/>
          <a:ext cx="140799" cy="1407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EB036-B388-4569-9380-80FC72251F8F}">
      <dsp:nvSpPr>
        <dsp:cNvPr id="0" name=""/>
        <dsp:cNvSpPr/>
      </dsp:nvSpPr>
      <dsp:spPr>
        <a:xfrm>
          <a:off x="371899" y="957752"/>
          <a:ext cx="61599" cy="615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B65C7-186D-48D7-AC27-59B737F75F67}">
      <dsp:nvSpPr>
        <dsp:cNvPr id="0" name=""/>
        <dsp:cNvSpPr/>
      </dsp:nvSpPr>
      <dsp:spPr>
        <a:xfrm>
          <a:off x="406395" y="845641"/>
          <a:ext cx="96799" cy="967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2BBA9-1576-4178-BE96-031542C2211A}">
      <dsp:nvSpPr>
        <dsp:cNvPr id="0" name=""/>
        <dsp:cNvSpPr/>
      </dsp:nvSpPr>
      <dsp:spPr>
        <a:xfrm>
          <a:off x="492635" y="966376"/>
          <a:ext cx="61599" cy="615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006E2-5CF6-41FC-BD7E-8C51A0FA4294}">
      <dsp:nvSpPr>
        <dsp:cNvPr id="0" name=""/>
        <dsp:cNvSpPr/>
      </dsp:nvSpPr>
      <dsp:spPr>
        <a:xfrm>
          <a:off x="570251" y="828393"/>
          <a:ext cx="140799" cy="1407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1C052-A802-446F-A82D-5DAD064D663E}">
      <dsp:nvSpPr>
        <dsp:cNvPr id="0" name=""/>
        <dsp:cNvSpPr/>
      </dsp:nvSpPr>
      <dsp:spPr>
        <a:xfrm>
          <a:off x="759979" y="793897"/>
          <a:ext cx="96799" cy="967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C1F4F-1A8C-4D34-A873-44667861BF0A}">
      <dsp:nvSpPr>
        <dsp:cNvPr id="0" name=""/>
        <dsp:cNvSpPr/>
      </dsp:nvSpPr>
      <dsp:spPr>
        <a:xfrm>
          <a:off x="856779" y="388426"/>
          <a:ext cx="284287" cy="54273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27A05-DCD8-4AD6-B45E-0D6431ECDF6C}">
      <dsp:nvSpPr>
        <dsp:cNvPr id="0" name=""/>
        <dsp:cNvSpPr/>
      </dsp:nvSpPr>
      <dsp:spPr>
        <a:xfrm>
          <a:off x="1141066" y="388690"/>
          <a:ext cx="775329" cy="542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IBM Plex Sans Text" panose="020B0503050203000203" pitchFamily="34" charset="0"/>
            </a:rPr>
            <a:t>Design</a:t>
          </a:r>
          <a:r>
            <a:rPr lang="en-US" sz="900" kern="1200" dirty="0">
              <a:latin typeface="IBM Plex Sans Text" panose="020B0503050203000203" pitchFamily="34" charset="0"/>
            </a:rPr>
            <a:t>/ </a:t>
          </a:r>
          <a:r>
            <a:rPr lang="en-US" sz="900" b="1" kern="1200" dirty="0">
              <a:latin typeface="IBM Plex Sans Text" panose="020B0503050203000203" pitchFamily="34" charset="0"/>
            </a:rPr>
            <a:t>DXC</a:t>
          </a:r>
          <a:r>
            <a:rPr lang="en-US" sz="900" kern="1200" dirty="0">
              <a:latin typeface="IBM Plex Sans Text" panose="020B0503050203000203" pitchFamily="34" charset="0"/>
            </a:rPr>
            <a:t> Engagement </a:t>
          </a:r>
          <a:r>
            <a:rPr lang="en-US" sz="900" b="1" kern="1200" dirty="0">
              <a:latin typeface="IBM Plex Sans Text" panose="020B0503050203000203" pitchFamily="34" charset="0"/>
            </a:rPr>
            <a:t>initiated</a:t>
          </a:r>
        </a:p>
      </dsp:txBody>
      <dsp:txXfrm>
        <a:off x="1141066" y="388690"/>
        <a:ext cx="775329" cy="542730"/>
      </dsp:txXfrm>
    </dsp:sp>
    <dsp:sp modelId="{3965D8A3-B46A-4EA5-9A55-A4A8D7E519AD}">
      <dsp:nvSpPr>
        <dsp:cNvPr id="0" name=""/>
        <dsp:cNvSpPr/>
      </dsp:nvSpPr>
      <dsp:spPr>
        <a:xfrm>
          <a:off x="1916395" y="388426"/>
          <a:ext cx="284287" cy="54273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D150B-F6AF-43D6-B6ED-D2E63022DAB5}">
      <dsp:nvSpPr>
        <dsp:cNvPr id="0" name=""/>
        <dsp:cNvSpPr/>
      </dsp:nvSpPr>
      <dsp:spPr>
        <a:xfrm>
          <a:off x="2200682" y="388690"/>
          <a:ext cx="775329" cy="542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IBM Plex Sans Text" panose="020B0503050203000203" pitchFamily="34" charset="0"/>
            </a:rPr>
            <a:t>DXC SQR – Rejected by NG Commercials</a:t>
          </a:r>
        </a:p>
      </dsp:txBody>
      <dsp:txXfrm>
        <a:off x="2200682" y="388690"/>
        <a:ext cx="775329" cy="542730"/>
      </dsp:txXfrm>
    </dsp:sp>
    <dsp:sp modelId="{BCDF6DE8-4D7A-4652-B186-DF49A62BED2E}">
      <dsp:nvSpPr>
        <dsp:cNvPr id="0" name=""/>
        <dsp:cNvSpPr/>
      </dsp:nvSpPr>
      <dsp:spPr>
        <a:xfrm>
          <a:off x="2976011" y="388426"/>
          <a:ext cx="284287" cy="54273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6DA4F-4AF6-40EA-B2BF-65B49D34CD6A}">
      <dsp:nvSpPr>
        <dsp:cNvPr id="0" name=""/>
        <dsp:cNvSpPr/>
      </dsp:nvSpPr>
      <dsp:spPr>
        <a:xfrm>
          <a:off x="3260299" y="388690"/>
          <a:ext cx="775329" cy="542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rgbClr val="C00000"/>
              </a:solidFill>
              <a:latin typeface="IBM Plex Sans Text" panose="020B0503050203000203" pitchFamily="34" charset="0"/>
            </a:rPr>
            <a:t>Major Incident / P2 </a:t>
          </a:r>
          <a:r>
            <a:rPr lang="en-US" sz="900" kern="1200" dirty="0">
              <a:latin typeface="IBM Plex Sans Text" panose="020B0503050203000203" pitchFamily="34" charset="0"/>
            </a:rPr>
            <a:t>in current Application</a:t>
          </a:r>
        </a:p>
      </dsp:txBody>
      <dsp:txXfrm>
        <a:off x="3260299" y="388690"/>
        <a:ext cx="775329" cy="542730"/>
      </dsp:txXfrm>
    </dsp:sp>
    <dsp:sp modelId="{84CA0360-C6B5-4D12-B962-9000294831F7}">
      <dsp:nvSpPr>
        <dsp:cNvPr id="0" name=""/>
        <dsp:cNvSpPr/>
      </dsp:nvSpPr>
      <dsp:spPr>
        <a:xfrm>
          <a:off x="4035628" y="388426"/>
          <a:ext cx="284287" cy="54273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4EB10-69E7-4F00-8DAA-AC3DE7AD880C}">
      <dsp:nvSpPr>
        <dsp:cNvPr id="0" name=""/>
        <dsp:cNvSpPr/>
      </dsp:nvSpPr>
      <dsp:spPr>
        <a:xfrm>
          <a:off x="4319915" y="388690"/>
          <a:ext cx="775329" cy="542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IBM Plex Sans Text" panose="020B0503050203000203" pitchFamily="34" charset="0"/>
            </a:rPr>
            <a:t>Capacity constraints at DXC/ Analyze </a:t>
          </a:r>
          <a:r>
            <a:rPr lang="en-US" sz="900" kern="1200" dirty="0">
              <a:latin typeface="IBM Plex Sans Text" panose="020B0503050203000203" pitchFamily="34" charset="0"/>
            </a:rPr>
            <a:t>move to </a:t>
          </a:r>
          <a:r>
            <a:rPr lang="en-US" sz="900" b="1" kern="1200" dirty="0">
              <a:latin typeface="IBM Plex Sans Text" panose="020B0503050203000203" pitchFamily="34" charset="0"/>
            </a:rPr>
            <a:t>Azure</a:t>
          </a:r>
          <a:endParaRPr lang="en-US" sz="900" b="0" kern="1200" dirty="0">
            <a:latin typeface="IBM Plex Sans Text" panose="020B0503050203000203" pitchFamily="34" charset="0"/>
          </a:endParaRPr>
        </a:p>
      </dsp:txBody>
      <dsp:txXfrm>
        <a:off x="4319915" y="388690"/>
        <a:ext cx="775329" cy="542730"/>
      </dsp:txXfrm>
    </dsp:sp>
    <dsp:sp modelId="{1D949240-D14B-41C1-81C5-D28AEC5BAF64}">
      <dsp:nvSpPr>
        <dsp:cNvPr id="0" name=""/>
        <dsp:cNvSpPr/>
      </dsp:nvSpPr>
      <dsp:spPr>
        <a:xfrm>
          <a:off x="5095244" y="388426"/>
          <a:ext cx="284287" cy="54273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524BD-E3D4-4651-84F2-D630EF00268E}">
      <dsp:nvSpPr>
        <dsp:cNvPr id="0" name=""/>
        <dsp:cNvSpPr/>
      </dsp:nvSpPr>
      <dsp:spPr>
        <a:xfrm>
          <a:off x="5379531" y="388690"/>
          <a:ext cx="775329" cy="542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IBM Plex Sans Text" panose="020B0503050203000203" pitchFamily="34" charset="0"/>
            </a:rPr>
            <a:t>EA advise </a:t>
          </a:r>
          <a:r>
            <a:rPr lang="en-US" sz="900" kern="1200" dirty="0">
              <a:latin typeface="IBM Plex Sans Text" panose="020B0503050203000203" pitchFamily="34" charset="0"/>
            </a:rPr>
            <a:t>to </a:t>
          </a:r>
          <a:r>
            <a:rPr lang="en-US" sz="900" b="1" kern="1200" dirty="0">
              <a:latin typeface="IBM Plex Sans Text" panose="020B0503050203000203" pitchFamily="34" charset="0"/>
            </a:rPr>
            <a:t>stabilize</a:t>
          </a:r>
          <a:r>
            <a:rPr lang="en-US" sz="900" kern="1200" dirty="0">
              <a:latin typeface="IBM Plex Sans Text" panose="020B0503050203000203" pitchFamily="34" charset="0"/>
            </a:rPr>
            <a:t> service </a:t>
          </a:r>
          <a:r>
            <a:rPr lang="en-US" sz="900" b="1" kern="1200" dirty="0">
              <a:latin typeface="IBM Plex Sans Text" panose="020B0503050203000203" pitchFamily="34" charset="0"/>
            </a:rPr>
            <a:t>on-premise</a:t>
          </a:r>
        </a:p>
      </dsp:txBody>
      <dsp:txXfrm>
        <a:off x="5379531" y="388690"/>
        <a:ext cx="775329" cy="542730"/>
      </dsp:txXfrm>
    </dsp:sp>
    <dsp:sp modelId="{8253AD16-0844-4CFE-93C6-6A2275408FFF}">
      <dsp:nvSpPr>
        <dsp:cNvPr id="0" name=""/>
        <dsp:cNvSpPr/>
      </dsp:nvSpPr>
      <dsp:spPr>
        <a:xfrm>
          <a:off x="6154860" y="388426"/>
          <a:ext cx="284287" cy="54273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BEF75-48DB-42B4-B11C-FF43070FEC73}">
      <dsp:nvSpPr>
        <dsp:cNvPr id="0" name=""/>
        <dsp:cNvSpPr/>
      </dsp:nvSpPr>
      <dsp:spPr>
        <a:xfrm>
          <a:off x="6439148" y="388690"/>
          <a:ext cx="775329" cy="542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IBM Plex Sans Text" panose="020B0503050203000203" pitchFamily="34" charset="0"/>
            </a:rPr>
            <a:t>Work on </a:t>
          </a:r>
          <a:r>
            <a:rPr lang="en-US" sz="900" b="1" kern="1200" dirty="0">
              <a:latin typeface="IBM Plex Sans Text" panose="020B0503050203000203" pitchFamily="34" charset="0"/>
            </a:rPr>
            <a:t>on-premise solution </a:t>
          </a:r>
          <a:r>
            <a:rPr lang="en-US" sz="900" kern="1200" dirty="0">
              <a:latin typeface="IBM Plex Sans Text" panose="020B0503050203000203" pitchFamily="34" charset="0"/>
            </a:rPr>
            <a:t>with </a:t>
          </a:r>
          <a:r>
            <a:rPr lang="en-US" sz="900" b="1" kern="1200" dirty="0">
              <a:latin typeface="IBM Plex Sans Text" panose="020B0503050203000203" pitchFamily="34" charset="0"/>
            </a:rPr>
            <a:t>one server at a time(Design approved)</a:t>
          </a:r>
        </a:p>
      </dsp:txBody>
      <dsp:txXfrm>
        <a:off x="6439148" y="388690"/>
        <a:ext cx="775329" cy="542730"/>
      </dsp:txXfrm>
    </dsp:sp>
    <dsp:sp modelId="{F63E417B-2263-46A0-A4A1-80C08B8354FE}">
      <dsp:nvSpPr>
        <dsp:cNvPr id="0" name=""/>
        <dsp:cNvSpPr/>
      </dsp:nvSpPr>
      <dsp:spPr>
        <a:xfrm>
          <a:off x="7214477" y="388426"/>
          <a:ext cx="284287" cy="54273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EB4D4-A091-4CA3-ADB9-3AF3B782C213}">
      <dsp:nvSpPr>
        <dsp:cNvPr id="0" name=""/>
        <dsp:cNvSpPr/>
      </dsp:nvSpPr>
      <dsp:spPr>
        <a:xfrm>
          <a:off x="7529777" y="343573"/>
          <a:ext cx="659029" cy="65902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IBM Plex Sans Text" panose="020B0503050203000203" pitchFamily="34" charset="0"/>
            </a:rPr>
            <a:t>Capacity Issues at DXC </a:t>
          </a:r>
        </a:p>
      </dsp:txBody>
      <dsp:txXfrm>
        <a:off x="7626290" y="440086"/>
        <a:ext cx="466003" cy="466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A0DAD-BBC8-451C-96DD-DA374A6600F6}">
      <dsp:nvSpPr>
        <dsp:cNvPr id="0" name=""/>
        <dsp:cNvSpPr/>
      </dsp:nvSpPr>
      <dsp:spPr>
        <a:xfrm rot="16200000">
          <a:off x="-149554" y="150802"/>
          <a:ext cx="1526360" cy="1224754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Performance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IBM Plex Sans Text" panose="020B0503050203000203" pitchFamily="34" charset="0"/>
            </a:rPr>
            <a:t>Application , DB Issues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IBM Plex Sans Text" panose="020B0503050203000203" pitchFamily="34" charset="0"/>
            </a:rPr>
            <a:t>Long running queries</a:t>
          </a:r>
        </a:p>
      </dsp:txBody>
      <dsp:txXfrm rot="5400000">
        <a:off x="1249" y="305271"/>
        <a:ext cx="1224754" cy="915816"/>
      </dsp:txXfrm>
    </dsp:sp>
    <dsp:sp modelId="{EF9FAB08-A77A-4128-998F-F43520968B0D}">
      <dsp:nvSpPr>
        <dsp:cNvPr id="0" name=""/>
        <dsp:cNvSpPr/>
      </dsp:nvSpPr>
      <dsp:spPr>
        <a:xfrm rot="16200000">
          <a:off x="1167055" y="150802"/>
          <a:ext cx="1526360" cy="1224754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Storage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IBM Plex Sans Text" panose="020B0503050203000203" pitchFamily="34" charset="0"/>
            </a:rPr>
            <a:t>Lack of sufficient storage space</a:t>
          </a:r>
        </a:p>
      </dsp:txBody>
      <dsp:txXfrm rot="5400000">
        <a:off x="1317858" y="305271"/>
        <a:ext cx="1224754" cy="915816"/>
      </dsp:txXfrm>
    </dsp:sp>
    <dsp:sp modelId="{BF529BA4-DD71-4B4A-A675-758A9AF4D8F6}">
      <dsp:nvSpPr>
        <dsp:cNvPr id="0" name=""/>
        <dsp:cNvSpPr/>
      </dsp:nvSpPr>
      <dsp:spPr>
        <a:xfrm rot="16200000">
          <a:off x="2483666" y="150802"/>
          <a:ext cx="1526360" cy="1224754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Servers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IBM Plex Sans Text" panose="020B0503050203000203" pitchFamily="34" charset="0"/>
            </a:rPr>
            <a:t>Operating on unsupported / near EOL servers</a:t>
          </a:r>
        </a:p>
      </dsp:txBody>
      <dsp:txXfrm rot="5400000">
        <a:off x="2634469" y="305271"/>
        <a:ext cx="1224754" cy="915816"/>
      </dsp:txXfrm>
    </dsp:sp>
    <dsp:sp modelId="{C434643D-DE29-4AD0-B729-6E337B519B69}">
      <dsp:nvSpPr>
        <dsp:cNvPr id="0" name=""/>
        <dsp:cNvSpPr/>
      </dsp:nvSpPr>
      <dsp:spPr>
        <a:xfrm rot="16200000">
          <a:off x="3800276" y="150802"/>
          <a:ext cx="1526360" cy="1224754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Software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IBM Plex Sans Text" panose="020B0503050203000203" pitchFamily="34" charset="0"/>
            </a:rPr>
            <a:t>Outdated SQL DB </a:t>
          </a:r>
        </a:p>
      </dsp:txBody>
      <dsp:txXfrm rot="5400000">
        <a:off x="3951079" y="305271"/>
        <a:ext cx="1224754" cy="915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91E5B-B570-421C-BC9C-BCC301DFB1B2}">
      <dsp:nvSpPr>
        <dsp:cNvPr id="0" name=""/>
        <dsp:cNvSpPr/>
      </dsp:nvSpPr>
      <dsp:spPr>
        <a:xfrm>
          <a:off x="4143" y="0"/>
          <a:ext cx="1284530" cy="263050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  <a:latin typeface="IBM Plex Sans Text" panose="020B0503050203000203" pitchFamily="34" charset="0"/>
            </a:rPr>
            <a:t>Sept 2019</a:t>
          </a:r>
        </a:p>
      </dsp:txBody>
      <dsp:txXfrm>
        <a:off x="4143" y="0"/>
        <a:ext cx="1218768" cy="263050"/>
      </dsp:txXfrm>
    </dsp:sp>
    <dsp:sp modelId="{16D77D53-9746-464A-90A1-AB065E3FEFFD}">
      <dsp:nvSpPr>
        <dsp:cNvPr id="0" name=""/>
        <dsp:cNvSpPr/>
      </dsp:nvSpPr>
      <dsp:spPr>
        <a:xfrm>
          <a:off x="1031768" y="0"/>
          <a:ext cx="1284530" cy="26305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  <a:latin typeface="IBM Plex Sans Text" panose="020B0503050203000203" pitchFamily="34" charset="0"/>
            </a:rPr>
            <a:t>Oct 2019</a:t>
          </a:r>
        </a:p>
      </dsp:txBody>
      <dsp:txXfrm>
        <a:off x="1163293" y="0"/>
        <a:ext cx="1021480" cy="263050"/>
      </dsp:txXfrm>
    </dsp:sp>
    <dsp:sp modelId="{48BC9549-5905-4CDF-8DFA-32E020A465CA}">
      <dsp:nvSpPr>
        <dsp:cNvPr id="0" name=""/>
        <dsp:cNvSpPr/>
      </dsp:nvSpPr>
      <dsp:spPr>
        <a:xfrm>
          <a:off x="2059392" y="0"/>
          <a:ext cx="1284530" cy="26305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  <a:latin typeface="IBM Plex Sans Text" panose="020B0503050203000203" pitchFamily="34" charset="0"/>
            </a:rPr>
            <a:t>Nov 2019</a:t>
          </a:r>
        </a:p>
      </dsp:txBody>
      <dsp:txXfrm>
        <a:off x="2190917" y="0"/>
        <a:ext cx="1021480" cy="263050"/>
      </dsp:txXfrm>
    </dsp:sp>
    <dsp:sp modelId="{355334C5-06A7-46C4-B5D8-E59390D99E8F}">
      <dsp:nvSpPr>
        <dsp:cNvPr id="0" name=""/>
        <dsp:cNvSpPr/>
      </dsp:nvSpPr>
      <dsp:spPr>
        <a:xfrm>
          <a:off x="3087017" y="0"/>
          <a:ext cx="1284530" cy="26305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  <a:latin typeface="IBM Plex Sans Text" panose="020B0503050203000203" pitchFamily="34" charset="0"/>
            </a:rPr>
            <a:t>Dec ‘19 –Feb ‘20</a:t>
          </a:r>
        </a:p>
      </dsp:txBody>
      <dsp:txXfrm>
        <a:off x="3218542" y="0"/>
        <a:ext cx="1021480" cy="263050"/>
      </dsp:txXfrm>
    </dsp:sp>
    <dsp:sp modelId="{F75899D2-5737-466F-B507-E9B7D217E0AA}">
      <dsp:nvSpPr>
        <dsp:cNvPr id="0" name=""/>
        <dsp:cNvSpPr/>
      </dsp:nvSpPr>
      <dsp:spPr>
        <a:xfrm>
          <a:off x="4114641" y="0"/>
          <a:ext cx="1284530" cy="26305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  <a:latin typeface="IBM Plex Sans Text" panose="020B0503050203000203" pitchFamily="34" charset="0"/>
            </a:rPr>
            <a:t>March 2020</a:t>
          </a:r>
        </a:p>
      </dsp:txBody>
      <dsp:txXfrm>
        <a:off x="4246166" y="0"/>
        <a:ext cx="1021480" cy="263050"/>
      </dsp:txXfrm>
    </dsp:sp>
    <dsp:sp modelId="{25FD3C12-5455-4479-941C-244C654AE29E}">
      <dsp:nvSpPr>
        <dsp:cNvPr id="0" name=""/>
        <dsp:cNvSpPr/>
      </dsp:nvSpPr>
      <dsp:spPr>
        <a:xfrm>
          <a:off x="5142266" y="0"/>
          <a:ext cx="1284530" cy="26305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  <a:latin typeface="IBM Plex Sans Text" panose="020B0503050203000203" pitchFamily="34" charset="0"/>
            </a:rPr>
            <a:t>April 2020</a:t>
          </a:r>
        </a:p>
      </dsp:txBody>
      <dsp:txXfrm>
        <a:off x="5273791" y="0"/>
        <a:ext cx="1021480" cy="263050"/>
      </dsp:txXfrm>
    </dsp:sp>
    <dsp:sp modelId="{9FB6A057-892A-44B8-A366-1E4E8C71ACA2}">
      <dsp:nvSpPr>
        <dsp:cNvPr id="0" name=""/>
        <dsp:cNvSpPr/>
      </dsp:nvSpPr>
      <dsp:spPr>
        <a:xfrm>
          <a:off x="6169891" y="0"/>
          <a:ext cx="1284530" cy="26305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  <a:latin typeface="IBM Plex Sans Text" panose="020B0503050203000203" pitchFamily="34" charset="0"/>
            </a:rPr>
            <a:t>May 2020 </a:t>
          </a:r>
        </a:p>
      </dsp:txBody>
      <dsp:txXfrm>
        <a:off x="6301416" y="0"/>
        <a:ext cx="1021480" cy="263050"/>
      </dsp:txXfrm>
    </dsp:sp>
    <dsp:sp modelId="{8CA0699E-57FF-477F-9598-3F787169D5C6}">
      <dsp:nvSpPr>
        <dsp:cNvPr id="0" name=""/>
        <dsp:cNvSpPr/>
      </dsp:nvSpPr>
      <dsp:spPr>
        <a:xfrm>
          <a:off x="7197515" y="0"/>
          <a:ext cx="1284530" cy="26305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  <a:latin typeface="IBM Plex Sans Text" panose="020B0503050203000203" pitchFamily="34" charset="0"/>
            </a:rPr>
            <a:t>Now</a:t>
          </a:r>
        </a:p>
      </dsp:txBody>
      <dsp:txXfrm>
        <a:off x="7329040" y="0"/>
        <a:ext cx="1021480" cy="263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40E8B-2955-4DB8-98AA-27BF3565AB4A}">
      <dsp:nvSpPr>
        <dsp:cNvPr id="0" name=""/>
        <dsp:cNvSpPr/>
      </dsp:nvSpPr>
      <dsp:spPr>
        <a:xfrm rot="16200000">
          <a:off x="2" y="740"/>
          <a:ext cx="1958341" cy="1958341"/>
        </a:xfrm>
        <a:prstGeom prst="downArrow">
          <a:avLst>
            <a:gd name="adj1" fmla="val 50000"/>
            <a:gd name="adj2" fmla="val 35000"/>
          </a:avLst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Challenges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IBM Plex Sans Text" panose="020B0503050203000203" pitchFamily="34" charset="0"/>
            </a:rPr>
            <a:t>Capacity constraints </a:t>
          </a:r>
          <a:r>
            <a:rPr lang="en-US" sz="1000" kern="1200" dirty="0">
              <a:latin typeface="IBM Plex Sans Text" panose="020B0503050203000203" pitchFamily="34" charset="0"/>
            </a:rPr>
            <a:t>at </a:t>
          </a:r>
          <a:r>
            <a:rPr lang="en-US" sz="1000" b="1" kern="1200" dirty="0">
              <a:latin typeface="IBM Plex Sans Text" panose="020B0503050203000203" pitchFamily="34" charset="0"/>
            </a:rPr>
            <a:t>DXC</a:t>
          </a:r>
          <a:r>
            <a:rPr lang="en-US" sz="1000" kern="1200" dirty="0">
              <a:latin typeface="IBM Plex Sans Text" panose="020B0503050203000203" pitchFamily="34" charset="0"/>
            </a:rPr>
            <a:t> datacenters </a:t>
          </a:r>
          <a:endParaRPr lang="en-US" sz="1000" b="1" kern="1200" dirty="0">
            <a:latin typeface="IBM Plex Sans Text" panose="020B0503050203000203" pitchFamily="34" charset="0"/>
          </a:endParaRPr>
        </a:p>
      </dsp:txBody>
      <dsp:txXfrm rot="5400000">
        <a:off x="2" y="490325"/>
        <a:ext cx="1615631" cy="979171"/>
      </dsp:txXfrm>
    </dsp:sp>
    <dsp:sp modelId="{74CF2AFC-90F9-4E71-8AB0-203AD4B85B7A}">
      <dsp:nvSpPr>
        <dsp:cNvPr id="0" name=""/>
        <dsp:cNvSpPr/>
      </dsp:nvSpPr>
      <dsp:spPr>
        <a:xfrm rot="5400000">
          <a:off x="3118470" y="740"/>
          <a:ext cx="1958341" cy="1958341"/>
        </a:xfrm>
        <a:prstGeom prst="downArrow">
          <a:avLst>
            <a:gd name="adj1" fmla="val 50000"/>
            <a:gd name="adj2" fmla="val 35000"/>
          </a:avLst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Risks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IBM Plex Sans Text" panose="020B0503050203000203" pitchFamily="34" charset="0"/>
            </a:rPr>
            <a:t>Current architecture </a:t>
          </a:r>
          <a:r>
            <a:rPr lang="en-US" sz="1000" kern="1200" dirty="0">
              <a:latin typeface="IBM Plex Sans Text" panose="020B0503050203000203" pitchFamily="34" charset="0"/>
            </a:rPr>
            <a:t>may pose </a:t>
          </a:r>
          <a:r>
            <a:rPr lang="en-US" sz="1000" b="1" kern="1200" dirty="0">
              <a:latin typeface="IBM Plex Sans Text" panose="020B0503050203000203" pitchFamily="34" charset="0"/>
            </a:rPr>
            <a:t>performance</a:t>
          </a:r>
          <a:r>
            <a:rPr lang="en-US" sz="1000" kern="1200" dirty="0">
              <a:latin typeface="IBM Plex Sans Text" panose="020B0503050203000203" pitchFamily="34" charset="0"/>
            </a:rPr>
            <a:t> and </a:t>
          </a:r>
          <a:r>
            <a:rPr lang="en-US" sz="1000" b="1" kern="1200" dirty="0">
              <a:latin typeface="IBM Plex Sans Text" panose="020B0503050203000203" pitchFamily="34" charset="0"/>
            </a:rPr>
            <a:t>security issues </a:t>
          </a:r>
          <a:r>
            <a:rPr lang="en-US" sz="1000" kern="1200" dirty="0">
              <a:latin typeface="IBM Plex Sans Text" panose="020B0503050203000203" pitchFamily="34" charset="0"/>
            </a:rPr>
            <a:t>in the longer run</a:t>
          </a:r>
        </a:p>
      </dsp:txBody>
      <dsp:txXfrm rot="-5400000">
        <a:off x="3461180" y="490325"/>
        <a:ext cx="1615631" cy="979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DD748-81B9-486C-A31D-8A7A33B00732}">
      <dsp:nvSpPr>
        <dsp:cNvPr id="0" name=""/>
        <dsp:cNvSpPr/>
      </dsp:nvSpPr>
      <dsp:spPr>
        <a:xfrm rot="16200000">
          <a:off x="426" y="1479"/>
          <a:ext cx="1887788" cy="1887788"/>
        </a:xfrm>
        <a:prstGeom prst="downArrow">
          <a:avLst>
            <a:gd name="adj1" fmla="val 50000"/>
            <a:gd name="adj2" fmla="val 35000"/>
          </a:avLst>
        </a:prstGeom>
        <a:gradFill flip="none" rotWithShape="1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Challenges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>
              <a:latin typeface="IBM Plex Sans Text" panose="020B0503050203000203" pitchFamily="34" charset="0"/>
            </a:rPr>
            <a:t>Needs</a:t>
          </a:r>
          <a:r>
            <a:rPr lang="en-US" sz="1000" b="1" kern="1200" dirty="0">
              <a:latin typeface="IBM Plex Sans Text" panose="020B0503050203000203" pitchFamily="34" charset="0"/>
            </a:rPr>
            <a:t> extensive changes </a:t>
          </a:r>
          <a:r>
            <a:rPr lang="en-US" sz="1000" b="0" kern="1200" dirty="0">
              <a:latin typeface="IBM Plex Sans Text" panose="020B0503050203000203" pitchFamily="34" charset="0"/>
            </a:rPr>
            <a:t>to CCAE</a:t>
          </a:r>
          <a:r>
            <a:rPr lang="en-US" sz="1000" b="1" kern="1200" dirty="0">
              <a:latin typeface="IBM Plex Sans Text" panose="020B0503050203000203" pitchFamily="34" charset="0"/>
            </a:rPr>
            <a:t> architecture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>
              <a:latin typeface="IBM Plex Sans Text" panose="020B0503050203000203" pitchFamily="34" charset="0"/>
            </a:rPr>
            <a:t>Check for </a:t>
          </a:r>
          <a:r>
            <a:rPr lang="en-US" sz="1000" b="1" kern="1200" dirty="0">
              <a:latin typeface="IBM Plex Sans Text" panose="020B0503050203000203" pitchFamily="34" charset="0"/>
            </a:rPr>
            <a:t>alignment</a:t>
          </a:r>
          <a:r>
            <a:rPr lang="en-US" sz="1000" b="0" kern="1200" dirty="0">
              <a:latin typeface="IBM Plex Sans Text" panose="020B0503050203000203" pitchFamily="34" charset="0"/>
            </a:rPr>
            <a:t> with enterprise</a:t>
          </a:r>
          <a:r>
            <a:rPr lang="en-US" sz="1000" b="1" kern="1200" dirty="0">
              <a:latin typeface="IBM Plex Sans Text" panose="020B0503050203000203" pitchFamily="34" charset="0"/>
            </a:rPr>
            <a:t> strategy</a:t>
          </a:r>
        </a:p>
      </dsp:txBody>
      <dsp:txXfrm rot="5400000">
        <a:off x="427" y="473425"/>
        <a:ext cx="1557425" cy="943894"/>
      </dsp:txXfrm>
    </dsp:sp>
    <dsp:sp modelId="{D75A958D-F910-44D2-99AB-F310B2650D7B}">
      <dsp:nvSpPr>
        <dsp:cNvPr id="0" name=""/>
        <dsp:cNvSpPr/>
      </dsp:nvSpPr>
      <dsp:spPr>
        <a:xfrm rot="5400000">
          <a:off x="2902604" y="412"/>
          <a:ext cx="1887788" cy="1889921"/>
        </a:xfrm>
        <a:prstGeom prst="downArrow">
          <a:avLst>
            <a:gd name="adj1" fmla="val 50000"/>
            <a:gd name="adj2" fmla="val 35000"/>
          </a:avLst>
        </a:prstGeom>
        <a:gradFill flip="none" rotWithShape="1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Risks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>
              <a:latin typeface="IBM Plex Sans Text" panose="020B0503050203000203" pitchFamily="34" charset="0"/>
            </a:rPr>
            <a:t>Any </a:t>
          </a:r>
          <a:r>
            <a:rPr lang="en-US" sz="1000" b="1" kern="1200" dirty="0">
              <a:latin typeface="IBM Plex Sans Text" panose="020B0503050203000203" pitchFamily="34" charset="0"/>
            </a:rPr>
            <a:t>unknowns</a:t>
          </a:r>
          <a:r>
            <a:rPr lang="en-US" sz="1000" b="0" kern="1200" dirty="0">
              <a:latin typeface="IBM Plex Sans Text" panose="020B0503050203000203" pitchFamily="34" charset="0"/>
            </a:rPr>
            <a:t> within</a:t>
          </a:r>
          <a:r>
            <a:rPr lang="en-US" sz="1000" b="1" kern="1200" dirty="0">
              <a:latin typeface="IBM Plex Sans Text" panose="020B0503050203000203" pitchFamily="34" charset="0"/>
            </a:rPr>
            <a:t> CCAE </a:t>
          </a:r>
          <a:endParaRPr lang="en-US" sz="1000" b="0" kern="1200" dirty="0">
            <a:latin typeface="IBM Plex Sans Text" panose="020B0503050203000203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IBM Plex Sans Text" panose="020B0503050203000203" pitchFamily="34" charset="0"/>
            </a:rPr>
            <a:t>Multiple </a:t>
          </a:r>
          <a:r>
            <a:rPr lang="en-US" sz="1000" b="0" kern="1200" dirty="0">
              <a:latin typeface="IBM Plex Sans Text" panose="020B0503050203000203" pitchFamily="34" charset="0"/>
            </a:rPr>
            <a:t>system </a:t>
          </a:r>
          <a:r>
            <a:rPr lang="en-US" sz="1000" b="1" kern="1200" dirty="0">
              <a:latin typeface="IBM Plex Sans Text" panose="020B0503050203000203" pitchFamily="34" charset="0"/>
            </a:rPr>
            <a:t>impact</a:t>
          </a:r>
        </a:p>
      </dsp:txBody>
      <dsp:txXfrm rot="-5400000">
        <a:off x="3231901" y="473426"/>
        <a:ext cx="1559558" cy="9438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F2721-878E-421F-AE71-B6E01CF827DD}">
      <dsp:nvSpPr>
        <dsp:cNvPr id="0" name=""/>
        <dsp:cNvSpPr/>
      </dsp:nvSpPr>
      <dsp:spPr>
        <a:xfrm rot="16200000">
          <a:off x="1090" y="920"/>
          <a:ext cx="1850849" cy="1850849"/>
        </a:xfrm>
        <a:prstGeom prst="downArrow">
          <a:avLst>
            <a:gd name="adj1" fmla="val 50000"/>
            <a:gd name="adj2" fmla="val 35000"/>
          </a:avLst>
        </a:prstGeom>
        <a:gradFill flip="none" rotWithShape="1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path path="circle">
            <a:fillToRect r="100000" b="100000"/>
          </a:path>
          <a:tileRect l="-100000" t="-10000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Challenges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IBM Plex Sans Text" panose="020B0503050203000203" pitchFamily="34" charset="0"/>
            </a:rPr>
            <a:t>Capacity issues for on-premise</a:t>
          </a:r>
          <a:r>
            <a:rPr lang="en-US" sz="1000" b="0" kern="1200" dirty="0">
              <a:latin typeface="IBM Plex Sans Text" panose="020B0503050203000203" pitchFamily="34" charset="0"/>
            </a:rPr>
            <a:t> servers</a:t>
          </a:r>
        </a:p>
      </dsp:txBody>
      <dsp:txXfrm rot="5400000">
        <a:off x="1091" y="463631"/>
        <a:ext cx="1526950" cy="925425"/>
      </dsp:txXfrm>
    </dsp:sp>
    <dsp:sp modelId="{608AFB45-5EAB-47DA-84B6-6A85F14A97A8}">
      <dsp:nvSpPr>
        <dsp:cNvPr id="0" name=""/>
        <dsp:cNvSpPr/>
      </dsp:nvSpPr>
      <dsp:spPr>
        <a:xfrm rot="5400000">
          <a:off x="2586631" y="716"/>
          <a:ext cx="1850849" cy="1851257"/>
        </a:xfrm>
        <a:prstGeom prst="downArrow">
          <a:avLst>
            <a:gd name="adj1" fmla="val 50000"/>
            <a:gd name="adj2" fmla="val 35000"/>
          </a:avLst>
        </a:prstGeom>
        <a:gradFill flip="none" rotWithShape="1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path path="circle">
            <a:fillToRect r="100000" b="100000"/>
          </a:path>
          <a:tileRect l="-100000" t="-10000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IBM Plex Sans Text" panose="020B0503050203000203" pitchFamily="34" charset="0"/>
            </a:rPr>
            <a:t>Risks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>
              <a:latin typeface="IBM Plex Sans Text" panose="020B0503050203000203" pitchFamily="34" charset="0"/>
            </a:rPr>
            <a:t>Latency issues (if DB and Web  different hosting env.)</a:t>
          </a:r>
        </a:p>
      </dsp:txBody>
      <dsp:txXfrm rot="-5400000">
        <a:off x="2910327" y="463632"/>
        <a:ext cx="1527358" cy="92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D351B-CAC1-614A-9C8A-F516516F22E6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A559D-FA97-D140-B0A9-945AD7EFE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17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3CFD8-8957-42AB-8808-494EA9041B6E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875D9-A231-4DDA-AEF2-775B6C109F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18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875D9-A231-4DDA-AEF2-775B6C109FE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6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805" y="1357703"/>
            <a:ext cx="5462953" cy="1257421"/>
          </a:xfrm>
        </p:spPr>
        <p:txBody>
          <a:bodyPr anchor="b">
            <a:noAutofit/>
          </a:bodyPr>
          <a:lstStyle>
            <a:lvl1pPr algn="l">
              <a:defRPr sz="3000" b="1">
                <a:solidFill>
                  <a:srgbClr val="0A7D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803" y="2666352"/>
            <a:ext cx="3938955" cy="852731"/>
          </a:xfrm>
        </p:spPr>
        <p:txBody>
          <a:bodyPr>
            <a:normAutofit/>
          </a:bodyPr>
          <a:lstStyle>
            <a:lvl1pPr marL="0" indent="0" algn="l">
              <a:buNone/>
              <a:defRPr sz="1350" i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9083"/>
            <a:ext cx="12192000" cy="419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9498330" y="444262"/>
            <a:ext cx="2268631" cy="389794"/>
            <a:chOff x="387313" y="3579899"/>
            <a:chExt cx="6602239" cy="1096540"/>
          </a:xfrm>
        </p:grpSpPr>
        <p:pic>
          <p:nvPicPr>
            <p:cNvPr id="8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322" y="3825634"/>
              <a:ext cx="1679230" cy="73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national grid transparent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13" y="3707950"/>
              <a:ext cx="4154905" cy="968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4239919" y="3579899"/>
              <a:ext cx="1358482" cy="84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4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E8D7-11A6-49FD-87B1-01053FC18F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85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E8D7-11A6-49FD-87B1-01053FC18F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80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83033" y="365760"/>
            <a:ext cx="10855537" cy="103632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>
                <a:solidFill>
                  <a:srgbClr val="19191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4787" y="6356352"/>
            <a:ext cx="2743200" cy="365125"/>
          </a:xfrm>
        </p:spPr>
        <p:txBody>
          <a:bodyPr/>
          <a:lstStyle/>
          <a:p>
            <a:fld id="{EB59E8D7-11A6-49FD-87B1-01053FC18F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719667" y="1604797"/>
            <a:ext cx="7872000" cy="1152000"/>
          </a:xfrm>
        </p:spPr>
        <p:txBody>
          <a:bodyPr bIns="22492" anchor="b"/>
          <a:lstStyle>
            <a:lvl1pPr>
              <a:lnSpc>
                <a:spcPct val="110000"/>
              </a:lnSpc>
              <a:defRPr sz="23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719675" y="2756934"/>
            <a:ext cx="4992292" cy="1584037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500"/>
              </a:spcAft>
              <a:buNone/>
              <a:defRPr sz="1900" baseline="0">
                <a:solidFill>
                  <a:schemeClr val="accent1"/>
                </a:solidFill>
                <a:latin typeface="Lubalin for IBM Book" pitchFamily="18" charset="0"/>
              </a:defRPr>
            </a:lvl1pPr>
            <a:lvl2pPr marL="0" indent="0" algn="l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 algn="l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 algn="l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 algn="l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 algn="l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 algn="l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 algn="l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 algn="l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454028" y="6443251"/>
            <a:ext cx="4083937" cy="179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24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 advClick="0" advTm="9000">
        <p:cut/>
      </p:transition>
    </mc:Choice>
    <mc:Fallback xmlns="">
      <p:transition spd="slow" advClick="0" advTm="9000"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366186" y="467029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350" dirty="0">
              <a:cs typeface="Arial" panose="020B0604020202020204" pitchFamily="34" charset="0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269" y="1417638"/>
            <a:ext cx="11639551" cy="2011362"/>
          </a:xfrm>
        </p:spPr>
        <p:txBody>
          <a:bodyPr anchor="b"/>
          <a:lstStyle>
            <a:lvl1pPr>
              <a:defRPr sz="262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3419" y="528641"/>
            <a:ext cx="10358967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825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</p:spPr>
        <p:txBody>
          <a:bodyPr lIns="69056" tIns="34529" rIns="69056" bIns="34529"/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  <a:endParaRPr lang="en-US" sz="13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0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cs typeface="Calibri" panose="020F0502020204030204" pitchFamily="34" charset="0"/>
              </a:defRPr>
            </a:lvl1pPr>
            <a:lvl2pPr>
              <a:defRPr>
                <a:latin typeface="+mj-lt"/>
                <a:cs typeface="Calibri" panose="020F0502020204030204" pitchFamily="34" charset="0"/>
              </a:defRPr>
            </a:lvl2pPr>
            <a:lvl3pPr>
              <a:defRPr>
                <a:latin typeface="+mj-lt"/>
                <a:cs typeface="Calibri" panose="020F0502020204030204" pitchFamily="34" charset="0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07EE0C2F-82FD-4624-A78D-DEA858D9E4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MS PGothic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ea typeface="MS PGothic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87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0D98B984-12F2-4E6A-9DEA-AD033548B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MS PGothic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ea typeface="MS PGothic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01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D194E304-DAD9-4873-9B1E-93F5DC2224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MS PGothic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ea typeface="MS PGothic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13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BA2E8025-6506-4B55-AA8C-9CD742851E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MS PGothic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ea typeface="MS PGothic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8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5"/>
          <p:cNvSpPr>
            <a:spLocks noChangeShapeType="1"/>
          </p:cNvSpPr>
          <p:nvPr/>
        </p:nvSpPr>
        <p:spPr bwMode="auto">
          <a:xfrm>
            <a:off x="349251" y="549275"/>
            <a:ext cx="11493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13784" y="6467475"/>
            <a:ext cx="736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6B00363E-6F7F-4F60-87AB-49924EDE6775}" type="slidenum">
              <a:rPr lang="en-US" sz="750">
                <a:solidFill>
                  <a:srgbClr val="000000"/>
                </a:solidFill>
              </a:rPr>
              <a:pPr algn="l" eaLnBrk="1" hangingPunct="1"/>
              <a:t>‹#›</a:t>
            </a:fld>
            <a:endParaRPr lang="en-US" sz="750" dirty="0">
              <a:solidFill>
                <a:srgbClr val="000000"/>
              </a:solidFill>
            </a:endParaRPr>
          </a:p>
        </p:txBody>
      </p:sp>
      <p:pic>
        <p:nvPicPr>
          <p:cNvPr id="7" name="Picture 31" descr="5300_IBMpos_black_PPT_bk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8" y="239713"/>
            <a:ext cx="781051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334435" y="352425"/>
            <a:ext cx="3227917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1" hangingPunct="1">
              <a:spcAft>
                <a:spcPts val="675"/>
              </a:spcAft>
              <a:defRPr/>
            </a:pPr>
            <a:r>
              <a:rPr lang="en-US" sz="750" dirty="0"/>
              <a:t>Smart Energy for a Smarter Planet</a:t>
            </a:r>
            <a:endParaRPr lang="en-US" sz="1350" dirty="0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347135" y="549275"/>
            <a:ext cx="11493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13784" y="6467475"/>
            <a:ext cx="736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25F57E26-4B8B-43F1-9BF4-4CAA9266385E}" type="slidenum">
              <a:rPr lang="en-US" sz="750">
                <a:solidFill>
                  <a:srgbClr val="000000"/>
                </a:solidFill>
              </a:rPr>
              <a:pPr algn="l" eaLnBrk="1" hangingPunct="1"/>
              <a:t>‹#›</a:t>
            </a:fld>
            <a:endParaRPr lang="en-US" sz="750" dirty="0">
              <a:solidFill>
                <a:srgbClr val="000000"/>
              </a:solidFill>
            </a:endParaRPr>
          </a:p>
        </p:txBody>
      </p:sp>
      <p:pic>
        <p:nvPicPr>
          <p:cNvPr id="12" name="Picture 31" descr="5300_IBMpos_black_PPT_bk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8" y="239713"/>
            <a:ext cx="781051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2" y="651860"/>
            <a:ext cx="1168823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</p:spPr>
        <p:txBody>
          <a:bodyPr lIns="69056" tIns="34529" rIns="69056" bIns="34529"/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  <a:endParaRPr lang="en-US" sz="13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6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DC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88" y="1509714"/>
            <a:ext cx="10879013" cy="44573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E8D7-11A6-49FD-87B1-01053FC18F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8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>
              <a:defRPr>
                <a:latin typeface="HelveticaNeueLT Pro 35 Th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0"/>
          <p:cNvSpPr>
            <a:spLocks noChangeArrowheads="1"/>
          </p:cNvSpPr>
          <p:nvPr userDrawn="1"/>
        </p:nvSpPr>
        <p:spPr bwMode="auto">
          <a:xfrm>
            <a:off x="0" y="4453691"/>
            <a:ext cx="12192000" cy="173124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GB" altLang="en-US" sz="525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4" y="5002909"/>
            <a:ext cx="2112085" cy="477145"/>
          </a:xfrm>
        </p:spPr>
        <p:txBody>
          <a:bodyPr/>
          <a:lstStyle>
            <a:lvl1pPr marL="0" indent="0">
              <a:buNone/>
              <a:defRPr sz="1800">
                <a:latin typeface="HelveticaNeueLT Pro 35 Th" panose="020B0403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46906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2" y="593726"/>
            <a:ext cx="11745384" cy="731838"/>
          </a:xfrm>
        </p:spPr>
        <p:txBody>
          <a:bodyPr/>
          <a:lstStyle>
            <a:lvl1pPr>
              <a:defRPr>
                <a:latin typeface="HelveticaNeueLT Pro 35 Th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ounded Rectangle 1"/>
          <p:cNvSpPr/>
          <p:nvPr userDrawn="1"/>
        </p:nvSpPr>
        <p:spPr>
          <a:xfrm>
            <a:off x="5303312" y="6459544"/>
            <a:ext cx="1581149" cy="3206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5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03312" y="6459539"/>
            <a:ext cx="1581149" cy="279400"/>
          </a:xfrm>
        </p:spPr>
        <p:txBody>
          <a:bodyPr/>
          <a:lstStyle>
            <a:lvl1pPr marL="0" indent="0" algn="ctr">
              <a:buNone/>
              <a:defRPr u="sng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949787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35 Th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54" y="1417639"/>
            <a:ext cx="5846233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9" y="1417639"/>
            <a:ext cx="5846233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564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35 Th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9279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/>
          <p:cNvSpPr/>
          <p:nvPr userDrawn="1"/>
        </p:nvSpPr>
        <p:spPr>
          <a:xfrm>
            <a:off x="5303312" y="6459544"/>
            <a:ext cx="1581149" cy="3206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03312" y="6459544"/>
            <a:ext cx="1581149" cy="320675"/>
          </a:xfrm>
        </p:spPr>
        <p:txBody>
          <a:bodyPr/>
          <a:lstStyle>
            <a:lvl1pPr marL="0" indent="0" algn="ctr">
              <a:buNone/>
              <a:defRPr u="sng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873693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2 - Title slide log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over-wallpa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 dirty="0"/>
          </a:p>
        </p:txBody>
      </p:sp>
      <p:pic>
        <p:nvPicPr>
          <p:cNvPr id="10" name="Picture 46" descr="blue-tri-color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265" y="6419850"/>
            <a:ext cx="8397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6" y="3663565"/>
            <a:ext cx="11254063" cy="338328"/>
          </a:xfrm>
        </p:spPr>
        <p:txBody>
          <a:bodyPr/>
          <a:lstStyle>
            <a:lvl1pPr marL="0" indent="0">
              <a:spcBef>
                <a:spcPts val="743"/>
              </a:spcBef>
              <a:buNone/>
              <a:defRPr sz="1238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3" y="5166360"/>
            <a:ext cx="11217487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7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857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 - Title slide log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over-wallpa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0" name="Picture 46" descr="blue-tri-color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264" y="6419850"/>
            <a:ext cx="8397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2" y="5166360"/>
            <a:ext cx="11217487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97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 - Section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9301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2 - last slide IBM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2" y="2960688"/>
            <a:ext cx="2063751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6833" y="6577016"/>
            <a:ext cx="150706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4" y="4362450"/>
            <a:ext cx="40417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950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 - Title slide log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over-wallpa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0" name="Picture 5" descr="teal-tri-color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90" y="6418265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2" y="5166360"/>
            <a:ext cx="11217487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689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 userDrawn="1"/>
        </p:nvSpPr>
        <p:spPr>
          <a:xfrm rot="5400000">
            <a:off x="2269052" y="-1508760"/>
            <a:ext cx="5337416" cy="98755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222" y="2413122"/>
            <a:ext cx="4994519" cy="2065215"/>
          </a:xfrm>
        </p:spPr>
        <p:txBody>
          <a:bodyPr anchor="ctr"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521190" y="6307852"/>
            <a:ext cx="2268631" cy="389794"/>
            <a:chOff x="387313" y="3579899"/>
            <a:chExt cx="6602239" cy="1096540"/>
          </a:xfrm>
        </p:grpSpPr>
        <p:pic>
          <p:nvPicPr>
            <p:cNvPr id="7" name="Picture 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322" y="3825634"/>
              <a:ext cx="1679230" cy="73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national grid transparent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13" y="3707950"/>
              <a:ext cx="4154905" cy="968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4239919" y="3579899"/>
              <a:ext cx="1358482" cy="84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9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 - Section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80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1 - last slide IBM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2" y="2960688"/>
            <a:ext cx="2063751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6833" y="6577016"/>
            <a:ext cx="150706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4" y="4362450"/>
            <a:ext cx="40417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76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1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over-wallpa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0" name="Picture 5" descr="green-tri-color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90" y="6418265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2" y="5166360"/>
            <a:ext cx="11217487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23365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1 - Section p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434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1 - last slide IBM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2" y="2960688"/>
            <a:ext cx="2063751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6833" y="6577016"/>
            <a:ext cx="150706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4" y="4362450"/>
            <a:ext cx="40417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2858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 3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over-wallpa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0" name="Picture 5" descr="yellow-tri-color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6415088"/>
            <a:ext cx="8429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2" y="5166360"/>
            <a:ext cx="11217487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49899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YELLOW 3 - Title slide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8074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3 - last slide IBMR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2" y="2960688"/>
            <a:ext cx="2063751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7365" y="6577015"/>
            <a:ext cx="150653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/>
                </a:solidFill>
              </a:rPr>
              <a:t>©2015 IBM Corporation</a:t>
            </a:r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4" y="4362450"/>
            <a:ext cx="40417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592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over-wallpa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0" name="Picture 5" descr="orange-tri-color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90" y="6418265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2" y="5166360"/>
            <a:ext cx="11206039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967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 - Section page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8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DC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E8D7-11A6-49FD-87B1-01053FC18F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7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1 - last slide IBMR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2" y="2960688"/>
            <a:ext cx="2063751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7365" y="6577015"/>
            <a:ext cx="150653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2F2F2"/>
                </a:solidFill>
              </a:rPr>
              <a:t>©2015 IBM Corporation</a:t>
            </a:r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4" y="4362450"/>
            <a:ext cx="40417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8855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1 - Title pa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over-wallpa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0" name="Picture 5" descr="red-tri-color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90" y="6418265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2" y="5166360"/>
            <a:ext cx="11217487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2" y="2975743"/>
            <a:ext cx="11289047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84523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1 - Section page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46467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1 - last slide IBMR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2" y="2960688"/>
            <a:ext cx="2063751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6833" y="6577016"/>
            <a:ext cx="150706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4" y="4362450"/>
            <a:ext cx="40417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1051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1 - Title pa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over-wallpa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1"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0" name="Picture 5" descr="purple-tri-color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6419850"/>
            <a:ext cx="842963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7680" y="5166360"/>
            <a:ext cx="1121431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05260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1 - Section page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105" y="3663565"/>
            <a:ext cx="11254063" cy="338328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165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720" y="2975743"/>
            <a:ext cx="11289048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50014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1 - last slide IBMR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2" y="2960688"/>
            <a:ext cx="2063751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486833" y="6577016"/>
            <a:ext cx="1507067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80000"/>
                  </a:schemeClr>
                </a:solidFill>
              </a:rPr>
              <a:t>©2015 IBM Corporation</a:t>
            </a:r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4" y="4362450"/>
            <a:ext cx="40417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8830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9141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0"/>
          <p:cNvSpPr>
            <a:spLocks noChangeArrowheads="1"/>
          </p:cNvSpPr>
          <p:nvPr userDrawn="1"/>
        </p:nvSpPr>
        <p:spPr bwMode="auto">
          <a:xfrm>
            <a:off x="0" y="4453689"/>
            <a:ext cx="12192000" cy="173124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GB" altLang="en-US" sz="525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3" y="5002907"/>
            <a:ext cx="2112085" cy="47714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128739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3" y="539938"/>
            <a:ext cx="11745384" cy="7318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ounded Rectangle 1"/>
          <p:cNvSpPr/>
          <p:nvPr userDrawn="1"/>
        </p:nvSpPr>
        <p:spPr>
          <a:xfrm>
            <a:off x="5303311" y="6459542"/>
            <a:ext cx="1581149" cy="3206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5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03311" y="6459539"/>
            <a:ext cx="1581149" cy="279400"/>
          </a:xfrm>
        </p:spPr>
        <p:txBody>
          <a:bodyPr/>
          <a:lstStyle>
            <a:lvl1pPr marL="0" indent="0" algn="ctr">
              <a:buNone/>
              <a:defRPr u="sng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419447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0A7DC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E8D7-11A6-49FD-87B1-01053FC18F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54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53" y="1417639"/>
            <a:ext cx="5846233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8" y="1417639"/>
            <a:ext cx="5846233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1631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5925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/>
          <p:cNvSpPr/>
          <p:nvPr userDrawn="1"/>
        </p:nvSpPr>
        <p:spPr>
          <a:xfrm>
            <a:off x="5303311" y="6459542"/>
            <a:ext cx="1581149" cy="3206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03311" y="6459542"/>
            <a:ext cx="1581149" cy="320675"/>
          </a:xfrm>
        </p:spPr>
        <p:txBody>
          <a:bodyPr/>
          <a:lstStyle>
            <a:lvl1pPr marL="0" indent="0" algn="ctr">
              <a:buNone/>
              <a:defRPr u="sng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4324683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2" y="0"/>
            <a:ext cx="12213167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7 h 1512"/>
              <a:gd name="T4" fmla="*/ 2147483647 w 5760"/>
              <a:gd name="T5" fmla="*/ 2147483647 h 1512"/>
              <a:gd name="T6" fmla="*/ 2147483647 w 5760"/>
              <a:gd name="T7" fmla="*/ 2147483647 h 1512"/>
              <a:gd name="T8" fmla="*/ 2147483647 w 5760"/>
              <a:gd name="T9" fmla="*/ 2147483647 h 1512"/>
              <a:gd name="T10" fmla="*/ 2147483647 w 5760"/>
              <a:gd name="T11" fmla="*/ 2147483647 h 1512"/>
              <a:gd name="T12" fmla="*/ 2147483647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100" dirty="0">
              <a:ea typeface="ＭＳ Ｐゴシック" pitchFamily="34" charset="-128"/>
              <a:cs typeface="Arial" charset="0"/>
            </a:endParaRPr>
          </a:p>
        </p:txBody>
      </p:sp>
      <p:pic>
        <p:nvPicPr>
          <p:cNvPr id="5" name="Picture 9" descr="NG logo smal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85" y="265113"/>
            <a:ext cx="28956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36"/>
          <p:cNvSpPr>
            <a:spLocks noChangeShapeType="1"/>
          </p:cNvSpPr>
          <p:nvPr/>
        </p:nvSpPr>
        <p:spPr bwMode="auto">
          <a:xfrm flipH="1" flipV="1">
            <a:off x="914400" y="2971800"/>
            <a:ext cx="6096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100" dirty="0"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Line 39"/>
          <p:cNvSpPr>
            <a:spLocks noChangeShapeType="1"/>
          </p:cNvSpPr>
          <p:nvPr/>
        </p:nvSpPr>
        <p:spPr bwMode="auto">
          <a:xfrm>
            <a:off x="3200400" y="4343400"/>
            <a:ext cx="6096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100" dirty="0"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Line 40"/>
          <p:cNvSpPr>
            <a:spLocks noChangeShapeType="1"/>
          </p:cNvSpPr>
          <p:nvPr/>
        </p:nvSpPr>
        <p:spPr bwMode="auto">
          <a:xfrm flipH="1">
            <a:off x="914400" y="4343400"/>
            <a:ext cx="6096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100" dirty="0"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Line 41"/>
          <p:cNvSpPr>
            <a:spLocks noChangeShapeType="1"/>
          </p:cNvSpPr>
          <p:nvPr/>
        </p:nvSpPr>
        <p:spPr bwMode="auto">
          <a:xfrm flipV="1">
            <a:off x="3200400" y="2971800"/>
            <a:ext cx="6096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100" dirty="0"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371600" y="3216278"/>
            <a:ext cx="1919819" cy="4780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750" dirty="0">
                <a:solidFill>
                  <a:srgbClr val="000000"/>
                </a:solidFill>
                <a:cs typeface="Arial" charset="0"/>
              </a:rPr>
              <a:t>Place your chosen image here. The four corners must just cover the arrow tips. For covers, the three pictures should be the same size and in a straight line.   </a:t>
            </a:r>
            <a:endParaRPr lang="en-US" sz="2100" dirty="0">
              <a:cs typeface="Arial" charset="0"/>
            </a:endParaRPr>
          </a:p>
        </p:txBody>
      </p:sp>
      <p:sp>
        <p:nvSpPr>
          <p:cNvPr id="43022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791636" y="1391658"/>
            <a:ext cx="10725151" cy="41549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3" y="5164142"/>
            <a:ext cx="10725151" cy="5032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9449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C6571B01-BB67-47AF-BDB7-1F7AB97D2E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841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5539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E6CF321-24E9-4B8A-9028-7D0CAF990C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498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633" y="1485900"/>
            <a:ext cx="5291667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1485900"/>
            <a:ext cx="5291667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44493D5-839D-45C5-AEC9-BB4AF79A4E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02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02140"/>
            <a:ext cx="10972800" cy="4154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9C0E6A51-6A87-44D9-B8C6-887BA2EE9C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008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53D398BD-249F-41FA-B185-FFD60C83E5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459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381F5FB-CFF0-4298-8FEA-C82E03E1C9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DC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E8D7-11A6-49FD-87B1-01053FC18F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32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11936"/>
            <a:ext cx="4011084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298DB828-422E-4897-A969-354E5EE3A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76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44174"/>
            <a:ext cx="7315200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9F035D80-8CE1-48B9-993D-532C672238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528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8BB2D398-8D9D-481E-9CC8-870A237626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517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35" y="762000"/>
            <a:ext cx="507831" cy="5372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1635" y="762000"/>
            <a:ext cx="7886700" cy="5372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EE588DA7-F96A-4FD8-8BC0-53119BBC9D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4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7" y="865615"/>
            <a:ext cx="8199967" cy="41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634" y="1485900"/>
            <a:ext cx="10786533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634" y="3886200"/>
            <a:ext cx="10786533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AD27FBC6-52C1-4134-917B-3062E564E1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489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reeform 2"/>
          <p:cNvSpPr>
            <a:spLocks/>
          </p:cNvSpPr>
          <p:nvPr/>
        </p:nvSpPr>
        <p:spPr bwMode="auto">
          <a:xfrm>
            <a:off x="2" y="0"/>
            <a:ext cx="12213167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1368 h 1512"/>
              <a:gd name="T4" fmla="*/ 1008 w 5760"/>
              <a:gd name="T5" fmla="*/ 1368 h 1512"/>
              <a:gd name="T6" fmla="*/ 1152 w 5760"/>
              <a:gd name="T7" fmla="*/ 1512 h 1512"/>
              <a:gd name="T8" fmla="*/ 1296 w 5760"/>
              <a:gd name="T9" fmla="*/ 1368 h 1512"/>
              <a:gd name="T10" fmla="*/ 5760 w 5760"/>
              <a:gd name="T11" fmla="*/ 1368 h 1512"/>
              <a:gd name="T12" fmla="*/ 5760 w 5760"/>
              <a:gd name="T13" fmla="*/ 0 h 1512"/>
              <a:gd name="T14" fmla="*/ 0 w 5760"/>
              <a:gd name="T15" fmla="*/ 0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91635" y="1391658"/>
            <a:ext cx="10725151" cy="41549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2" y="2882900"/>
            <a:ext cx="10725151" cy="5032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1383" name="Picture 7" descr="National_Grid_logo_b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0" y="342900"/>
            <a:ext cx="2440517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445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98FDC-5FED-4D4C-A34F-FBC04DA60A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159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539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CD82A-2D98-4044-B2DA-001CD8BC038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748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633" y="1485900"/>
            <a:ext cx="5291667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1485900"/>
            <a:ext cx="5291667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83ED9-419C-4902-BE3A-B18342BE6F7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174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02140"/>
            <a:ext cx="10972800" cy="4154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834A3-E2A1-4892-9F36-BA2F66091B3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5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E8D7-11A6-49FD-87B1-01053FC18F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6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CA835-6F38-462F-AEB1-C48239150CF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83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37569-AAE3-4F20-87C7-89037F1050F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562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11936"/>
            <a:ext cx="4011084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A55B2-F015-4CC8-862B-59C99C77834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144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44174"/>
            <a:ext cx="7315200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4FA46-7AC3-4ABD-B60A-8DC21FCB429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289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4C2C5-FC39-4D03-8DC7-0F5213773B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240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5769" y="762000"/>
            <a:ext cx="507831" cy="5372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1635" y="762000"/>
            <a:ext cx="7890933" cy="5372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58923-6526-47F4-8193-8B41F08D327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8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>
                <a:solidFill>
                  <a:srgbClr val="0A7DC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E8D7-11A6-49FD-87B1-01053FC18F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11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E8D7-11A6-49FD-87B1-01053FC18F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4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2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23.wmf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787" y="36512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88" y="1509714"/>
            <a:ext cx="1087901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635" y="63533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E8D7-11A6-49FD-87B1-01053FC18F2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724400" y="6515086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75" dirty="0">
                <a:solidFill>
                  <a:schemeClr val="bg1">
                    <a:lumMod val="75000"/>
                  </a:schemeClr>
                </a:solidFill>
              </a:rPr>
              <a:t>IBM</a:t>
            </a:r>
            <a:r>
              <a:rPr lang="en-GB" sz="675" baseline="0" dirty="0">
                <a:solidFill>
                  <a:schemeClr val="bg1">
                    <a:lumMod val="75000"/>
                  </a:schemeClr>
                </a:solidFill>
              </a:rPr>
              <a:t> Confidential 2018 ©</a:t>
            </a:r>
            <a:endParaRPr lang="en-GB" sz="675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IBM logo.png" descr="IBM logo.png"/>
          <p:cNvPicPr/>
          <p:nvPr userDrawn="1"/>
        </p:nvPicPr>
        <p:blipFill>
          <a:blip r:embed="rId15"/>
          <a:stretch>
            <a:fillRect/>
          </a:stretch>
        </p:blipFill>
        <p:spPr>
          <a:xfrm>
            <a:off x="227932" y="6541399"/>
            <a:ext cx="493713" cy="190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Group 8"/>
          <p:cNvGrpSpPr/>
          <p:nvPr userDrawn="1"/>
        </p:nvGrpSpPr>
        <p:grpSpPr>
          <a:xfrm>
            <a:off x="9521190" y="6307852"/>
            <a:ext cx="2268631" cy="389794"/>
            <a:chOff x="387313" y="3579899"/>
            <a:chExt cx="6602239" cy="1096540"/>
          </a:xfrm>
        </p:grpSpPr>
        <p:pic>
          <p:nvPicPr>
            <p:cNvPr id="11" name="Picture 2" descr="Related image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322" y="3825634"/>
              <a:ext cx="1679230" cy="73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national grid transparent logo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13" y="3707950"/>
              <a:ext cx="4154905" cy="968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4239919" y="3579899"/>
              <a:ext cx="1358482" cy="84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68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85000"/>
              <a:lumOff val="15000"/>
            </a:schemeClr>
          </a:solidFill>
          <a:latin typeface="+mj-lt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417" y="1874839"/>
            <a:ext cx="115824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366186" y="43910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350" dirty="0">
              <a:cs typeface="Arial" panose="020B0604020202020204" pitchFamily="34" charset="0"/>
            </a:endParaRP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3417" y="615762"/>
            <a:ext cx="11582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</p:spPr>
        <p:txBody>
          <a:bodyPr lIns="69056" tIns="34529" rIns="69056" bIns="34529"/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  <a:endParaRPr lang="en-US" sz="13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43419" y="6537325"/>
            <a:ext cx="488949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32976E-D625-4CC5-B00A-B067DA391E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72217" y="6537325"/>
            <a:ext cx="7924800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6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2368" y="6537325"/>
            <a:ext cx="1339851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6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4" name="Picture 7" descr="ibm_sp_lockup_western-02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83"/>
          <a:stretch/>
        </p:blipFill>
        <p:spPr bwMode="auto">
          <a:xfrm>
            <a:off x="10916154" y="91840"/>
            <a:ext cx="909665" cy="37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5"/>
          <p:cNvSpPr txBox="1">
            <a:spLocks noChangeArrowheads="1"/>
          </p:cNvSpPr>
          <p:nvPr userDrawn="1"/>
        </p:nvSpPr>
        <p:spPr bwMode="auto">
          <a:xfrm>
            <a:off x="349252" y="-37237"/>
            <a:ext cx="646006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900" dirty="0">
                <a:cs typeface="+mn-cs"/>
              </a:rPr>
              <a:t>IBM</a:t>
            </a:r>
            <a:r>
              <a:rPr lang="en-US" altLang="en-US" sz="900" b="1" dirty="0">
                <a:cs typeface="+mn-cs"/>
              </a:rPr>
              <a:t> </a:t>
            </a:r>
            <a:r>
              <a:rPr lang="en-US" altLang="en-US" sz="900" b="1" dirty="0">
                <a:latin typeface="+mj-lt"/>
                <a:cs typeface="+mn-cs"/>
              </a:rPr>
              <a:t>Energy and Utilities</a:t>
            </a:r>
          </a:p>
        </p:txBody>
      </p:sp>
    </p:spTree>
    <p:extLst>
      <p:ext uri="{BB962C8B-B14F-4D97-AF65-F5344CB8AC3E}">
        <p14:creationId xmlns:p14="http://schemas.microsoft.com/office/powerpoint/2010/main" val="234156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hlink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hlink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hlink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hlink"/>
          </a:solidFill>
          <a:latin typeface="Arial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hlink"/>
          </a:solidFill>
          <a:latin typeface="Arial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hlink"/>
          </a:solidFill>
          <a:latin typeface="Arial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hlink"/>
          </a:solidFill>
          <a:latin typeface="Arial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hlink"/>
          </a:solidFill>
          <a:latin typeface="Arial" charset="0"/>
        </a:defRPr>
      </a:lvl9pPr>
    </p:titleStyle>
    <p:bodyStyle>
      <a:lvl1pPr marL="129779" indent="-12977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82191" indent="-122635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2pPr>
      <a:lvl3pPr marL="641747" indent="-129779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</a:defRPr>
      </a:lvl3pPr>
      <a:lvl4pPr marL="902494" indent="-129779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200">
          <a:solidFill>
            <a:schemeClr val="bg1"/>
          </a:solidFill>
          <a:latin typeface="+mn-lt"/>
        </a:defRPr>
      </a:lvl4pPr>
      <a:lvl5pPr marL="1154906" indent="-122635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5pPr>
      <a:lvl6pPr marL="1497806" indent="-122635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6pPr>
      <a:lvl7pPr marL="1840706" indent="-122635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7pPr>
      <a:lvl8pPr marL="2183606" indent="-122635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8pPr>
      <a:lvl9pPr marL="2526506" indent="-122635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IBM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3" y="111840"/>
            <a:ext cx="1192556" cy="34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3" y="593725"/>
            <a:ext cx="1189566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3" y="1462969"/>
            <a:ext cx="11895667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54" name="AutoShape 2"/>
          <p:cNvSpPr>
            <a:spLocks noChangeArrowheads="1"/>
          </p:cNvSpPr>
          <p:nvPr/>
        </p:nvSpPr>
        <p:spPr bwMode="auto">
          <a:xfrm>
            <a:off x="11633205" y="6464307"/>
            <a:ext cx="436033" cy="31591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en-US" sz="1350" dirty="0"/>
          </a:p>
        </p:txBody>
      </p:sp>
      <p:sp>
        <p:nvSpPr>
          <p:cNvPr id="2055" name="AutoShape 12"/>
          <p:cNvSpPr>
            <a:spLocks noChangeArrowheads="1"/>
          </p:cNvSpPr>
          <p:nvPr/>
        </p:nvSpPr>
        <p:spPr bwMode="auto">
          <a:xfrm>
            <a:off x="11641671" y="6459545"/>
            <a:ext cx="427567" cy="320675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fld id="{36B5DC98-D724-4C62-A9C0-87B40787B8F9}" type="slidenum">
              <a:rPr lang="en-US" altLang="en-US" sz="75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en-US" altLang="en-US" sz="1350" dirty="0"/>
          </a:p>
        </p:txBody>
      </p:sp>
      <p:pic>
        <p:nvPicPr>
          <p:cNvPr id="1026" name="Picture 2" descr="Image result for national grid logo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259" y="134990"/>
            <a:ext cx="2524461" cy="3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6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8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29779" indent="-129779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u"/>
        <a:defRPr sz="105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382191" indent="-12263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050">
          <a:solidFill>
            <a:schemeClr val="tx1"/>
          </a:solidFill>
          <a:latin typeface="+mn-lt"/>
          <a:ea typeface="Arial" charset="0"/>
          <a:cs typeface="+mn-cs"/>
        </a:defRPr>
      </a:lvl2pPr>
      <a:lvl3pPr marL="641747" indent="-129779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•"/>
        <a:defRPr sz="1050">
          <a:solidFill>
            <a:schemeClr val="tx1"/>
          </a:solidFill>
          <a:latin typeface="+mn-lt"/>
          <a:ea typeface="Arial" charset="0"/>
          <a:cs typeface="+mn-cs"/>
        </a:defRPr>
      </a:lvl3pPr>
      <a:lvl4pPr marL="902494" indent="-129779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Char char="–"/>
        <a:defRPr sz="1050">
          <a:solidFill>
            <a:schemeClr val="tx1"/>
          </a:solidFill>
          <a:latin typeface="+mn-lt"/>
          <a:ea typeface="Arial" charset="0"/>
          <a:cs typeface="+mn-cs"/>
        </a:defRPr>
      </a:lvl4pPr>
      <a:lvl5pPr marL="1154906" indent="-12263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Char char="»"/>
        <a:defRPr sz="1050">
          <a:solidFill>
            <a:schemeClr val="tx1"/>
          </a:solidFill>
          <a:latin typeface="+mn-lt"/>
          <a:ea typeface="Arial" charset="0"/>
          <a:cs typeface="+mn-cs"/>
        </a:defRPr>
      </a:lvl5pPr>
      <a:lvl6pPr marL="1497806" indent="-12263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Char char="»"/>
        <a:defRPr sz="1050">
          <a:solidFill>
            <a:schemeClr val="tx1"/>
          </a:solidFill>
          <a:latin typeface="+mn-lt"/>
          <a:cs typeface="+mn-cs"/>
        </a:defRPr>
      </a:lvl6pPr>
      <a:lvl7pPr marL="1840706" indent="-12263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Char char="»"/>
        <a:defRPr sz="1050">
          <a:solidFill>
            <a:schemeClr val="tx1"/>
          </a:solidFill>
          <a:latin typeface="+mn-lt"/>
          <a:cs typeface="+mn-cs"/>
        </a:defRPr>
      </a:lvl7pPr>
      <a:lvl8pPr marL="2183606" indent="-12263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Char char="»"/>
        <a:defRPr sz="1050">
          <a:solidFill>
            <a:schemeClr val="tx1"/>
          </a:solidFill>
          <a:latin typeface="+mn-lt"/>
          <a:cs typeface="+mn-cs"/>
        </a:defRPr>
      </a:lvl8pPr>
      <a:lvl9pPr marL="2526506" indent="-12263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Char char="»"/>
        <a:defRPr sz="105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1" y="1828800"/>
            <a:ext cx="1122680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28" name="Date Placeholder 5"/>
          <p:cNvSpPr txBox="1">
            <a:spLocks/>
          </p:cNvSpPr>
          <p:nvPr userDrawn="1"/>
        </p:nvSpPr>
        <p:spPr>
          <a:xfrm>
            <a:off x="992188" y="6577015"/>
            <a:ext cx="1508125" cy="109537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tx2"/>
                </a:solidFill>
              </a:rPr>
              <a:t>©2015 IBM Corporation</a:t>
            </a:r>
          </a:p>
        </p:txBody>
      </p:sp>
      <p:sp>
        <p:nvSpPr>
          <p:cNvPr id="48" name="Slide Number Placeholder 4"/>
          <p:cNvSpPr txBox="1">
            <a:spLocks/>
          </p:cNvSpPr>
          <p:nvPr userDrawn="1"/>
        </p:nvSpPr>
        <p:spPr>
          <a:xfrm>
            <a:off x="477839" y="6577013"/>
            <a:ext cx="444500" cy="1651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6CB6271-CDDA-44B3-A849-74679F927902}" type="slidenum">
              <a:rPr lang="en-US" sz="600" smtClean="0">
                <a:solidFill>
                  <a:schemeClr val="tx2"/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tx2"/>
              </a:solidFill>
            </a:endParaRPr>
          </a:p>
        </p:txBody>
      </p:sp>
      <p:pic>
        <p:nvPicPr>
          <p:cNvPr id="1029" name="Picture 21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637" y="6172200"/>
            <a:ext cx="273051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2787649" y="6577013"/>
            <a:ext cx="1339851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C9968D1-C8E5-4FE3-AED4-7D4518C301B3}" type="datetime3">
              <a:rPr lang="en-US" sz="600" smtClean="0">
                <a:solidFill>
                  <a:schemeClr val="tx2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October 2020</a:t>
            </a:fld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9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pitchFamily="34" charset="0"/>
          <a:ea typeface="MS PGothic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pitchFamily="34" charset="0"/>
          <a:ea typeface="MS PGothic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pitchFamily="34" charset="0"/>
          <a:ea typeface="MS PGothic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pitchFamily="34" charset="0"/>
          <a:ea typeface="MS PGothic" pitchFamily="34" charset="-128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pitchFamily="34" charset="0"/>
        </a:defRPr>
      </a:lvl9pPr>
    </p:titleStyle>
    <p:bodyStyle>
      <a:lvl1pPr marL="171450" indent="-171450" algn="l" rtl="0" eaLnBrk="0" fontAlgn="base" hangingPunct="0">
        <a:spcBef>
          <a:spcPts val="675"/>
        </a:spcBef>
        <a:spcAft>
          <a:spcPct val="0"/>
        </a:spcAft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1pPr>
      <a:lvl2pPr marL="342900" indent="-17145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2pPr>
      <a:lvl3pPr marL="514350" indent="-171450"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IBM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68280"/>
            <a:ext cx="912284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6" descr="National Grid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570" y="3"/>
            <a:ext cx="211243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2" y="593725"/>
            <a:ext cx="1189566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2" y="1462967"/>
            <a:ext cx="11895667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54" name="AutoShape 2"/>
          <p:cNvSpPr>
            <a:spLocks noChangeArrowheads="1"/>
          </p:cNvSpPr>
          <p:nvPr/>
        </p:nvSpPr>
        <p:spPr bwMode="auto">
          <a:xfrm>
            <a:off x="11633204" y="6464305"/>
            <a:ext cx="436033" cy="31591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en-US" sz="1350" dirty="0"/>
          </a:p>
        </p:txBody>
      </p:sp>
      <p:sp>
        <p:nvSpPr>
          <p:cNvPr id="2055" name="AutoShape 12"/>
          <p:cNvSpPr>
            <a:spLocks noChangeArrowheads="1"/>
          </p:cNvSpPr>
          <p:nvPr/>
        </p:nvSpPr>
        <p:spPr bwMode="auto">
          <a:xfrm>
            <a:off x="11641670" y="6459543"/>
            <a:ext cx="427567" cy="320675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fld id="{36B5DC98-D724-4C62-A9C0-87B40787B8F9}" type="slidenum">
              <a:rPr lang="en-US" altLang="en-US" sz="75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en-US" altLang="en-US" sz="1350" dirty="0"/>
          </a:p>
        </p:txBody>
      </p:sp>
      <p:sp>
        <p:nvSpPr>
          <p:cNvPr id="8" name="AutoShape 1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11074402" y="6461128"/>
            <a:ext cx="427567" cy="320675"/>
          </a:xfrm>
          <a:prstGeom prst="roundRect">
            <a:avLst>
              <a:gd name="adj" fmla="val 0"/>
            </a:avLst>
          </a:prstGeom>
          <a:solidFill>
            <a:srgbClr val="F6960A"/>
          </a:solidFill>
          <a:ln>
            <a:noFill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FFFF"/>
                </a:solidFill>
                <a:cs typeface="Arial"/>
                <a:hlinkClick r:id="" action="ppaction://noaction"/>
              </a:rPr>
              <a:t>H</a:t>
            </a:r>
            <a:endParaRPr lang="en-US" altLang="en-US" sz="900" b="1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27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29779" indent="-129779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u"/>
        <a:defRPr sz="105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382191" indent="-12263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050">
          <a:solidFill>
            <a:schemeClr val="tx1"/>
          </a:solidFill>
          <a:latin typeface="+mn-lt"/>
          <a:ea typeface="Arial" charset="0"/>
          <a:cs typeface="+mn-cs"/>
        </a:defRPr>
      </a:lvl2pPr>
      <a:lvl3pPr marL="641747" indent="-129779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•"/>
        <a:defRPr sz="1050">
          <a:solidFill>
            <a:schemeClr val="tx1"/>
          </a:solidFill>
          <a:latin typeface="+mn-lt"/>
          <a:ea typeface="Arial" charset="0"/>
          <a:cs typeface="+mn-cs"/>
        </a:defRPr>
      </a:lvl3pPr>
      <a:lvl4pPr marL="902494" indent="-129779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Char char="–"/>
        <a:defRPr sz="1050">
          <a:solidFill>
            <a:schemeClr val="tx1"/>
          </a:solidFill>
          <a:latin typeface="+mn-lt"/>
          <a:ea typeface="Arial" charset="0"/>
          <a:cs typeface="+mn-cs"/>
        </a:defRPr>
      </a:lvl4pPr>
      <a:lvl5pPr marL="1154906" indent="-12263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Char char="»"/>
        <a:defRPr sz="1050">
          <a:solidFill>
            <a:schemeClr val="tx1"/>
          </a:solidFill>
          <a:latin typeface="+mn-lt"/>
          <a:ea typeface="Arial" charset="0"/>
          <a:cs typeface="+mn-cs"/>
        </a:defRPr>
      </a:lvl5pPr>
      <a:lvl6pPr marL="1497806" indent="-12263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Char char="»"/>
        <a:defRPr sz="1050">
          <a:solidFill>
            <a:schemeClr val="tx1"/>
          </a:solidFill>
          <a:latin typeface="+mn-lt"/>
          <a:cs typeface="+mn-cs"/>
        </a:defRPr>
      </a:lvl6pPr>
      <a:lvl7pPr marL="1840706" indent="-12263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Char char="»"/>
        <a:defRPr sz="1050">
          <a:solidFill>
            <a:schemeClr val="tx1"/>
          </a:solidFill>
          <a:latin typeface="+mn-lt"/>
          <a:cs typeface="+mn-cs"/>
        </a:defRPr>
      </a:lvl7pPr>
      <a:lvl8pPr marL="2183606" indent="-12263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Char char="»"/>
        <a:defRPr sz="1050">
          <a:solidFill>
            <a:schemeClr val="tx1"/>
          </a:solidFill>
          <a:latin typeface="+mn-lt"/>
          <a:cs typeface="+mn-cs"/>
        </a:defRPr>
      </a:lvl8pPr>
      <a:lvl9pPr marL="2526506" indent="-12263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Char char="»"/>
        <a:defRPr sz="105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81750"/>
            <a:ext cx="2844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654CAD9-259F-4C98-BBF2-FA3D4B0BFE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33452" y="1382717"/>
            <a:ext cx="10665883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758" name="Picture 4" descr="NG logo small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85" y="265113"/>
            <a:ext cx="28956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91637" y="865615"/>
            <a:ext cx="81999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47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1634" y="1485900"/>
            <a:ext cx="1078653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453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MS PGothic" pitchFamily="34" charset="-128"/>
        </a:defRPr>
      </a:lvl9pPr>
    </p:titleStyle>
    <p:bodyStyle>
      <a:lvl1pPr marL="257175" indent="-257175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800">
          <a:solidFill>
            <a:schemeClr val="tx2"/>
          </a:solidFill>
          <a:latin typeface="+mn-lt"/>
          <a:ea typeface="ＭＳ Ｐゴシック" pitchFamily="34" charset="-128"/>
          <a:cs typeface="+mn-cs"/>
        </a:defRPr>
      </a:lvl1pPr>
      <a:lvl2pPr marL="557213" indent="-214313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50">
          <a:solidFill>
            <a:schemeClr val="tx2"/>
          </a:solidFill>
          <a:latin typeface="+mn-lt"/>
          <a:ea typeface="ＭＳ Ｐゴシック" pitchFamily="34" charset="-128"/>
        </a:defRPr>
      </a:lvl2pPr>
      <a:lvl3pPr marL="857250" indent="-1714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500">
          <a:solidFill>
            <a:schemeClr val="tx2"/>
          </a:solidFill>
          <a:latin typeface="+mn-lt"/>
          <a:ea typeface="ＭＳ Ｐゴシック" pitchFamily="34" charset="-128"/>
        </a:defRPr>
      </a:lvl3pPr>
      <a:lvl4pPr marL="1200150" indent="-1714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>
          <a:solidFill>
            <a:schemeClr val="tx2"/>
          </a:solidFill>
          <a:latin typeface="+mn-lt"/>
          <a:ea typeface="ＭＳ Ｐゴシック" pitchFamily="34" charset="-128"/>
        </a:defRPr>
      </a:lvl4pPr>
      <a:lvl5pPr marL="1543050" indent="-1714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ＭＳ Ｐゴシック" pitchFamily="34" charset="-128"/>
        </a:defRPr>
      </a:lvl5pPr>
      <a:lvl6pPr marL="1885950" indent="-17145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234645BA-971E-40E5-985E-BC3A26F5157E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33452" y="1382716"/>
            <a:ext cx="10665883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35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91635" y="865615"/>
            <a:ext cx="107907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03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1635" y="1485900"/>
            <a:ext cx="1078653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0363" name="Picture 11" descr="National_Grid_logo_blu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0" y="342900"/>
            <a:ext cx="2440517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6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34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34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34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34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34" charset="-128"/>
        </a:defRPr>
      </a:lvl9pPr>
    </p:titleStyle>
    <p:bodyStyle>
      <a:lvl1pPr marL="257175" indent="-257175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800">
          <a:solidFill>
            <a:schemeClr val="tx2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50">
          <a:solidFill>
            <a:schemeClr val="tx2"/>
          </a:solidFill>
          <a:latin typeface="+mn-lt"/>
          <a:ea typeface="+mn-ea"/>
        </a:defRPr>
      </a:lvl2pPr>
      <a:lvl3pPr marL="857250" indent="-17145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500">
          <a:solidFill>
            <a:schemeClr val="tx2"/>
          </a:solidFill>
          <a:latin typeface="+mn-lt"/>
          <a:ea typeface="+mn-ea"/>
        </a:defRPr>
      </a:lvl3pPr>
      <a:lvl4pPr marL="1200150" indent="-17145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>
          <a:solidFill>
            <a:schemeClr val="tx2"/>
          </a:solidFill>
          <a:latin typeface="+mn-lt"/>
          <a:ea typeface="+mn-ea"/>
        </a:defRPr>
      </a:lvl4pPr>
      <a:lvl5pPr marL="1543050" indent="-17145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5pPr>
      <a:lvl6pPr marL="1885950" indent="-17145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6pPr>
      <a:lvl7pPr marL="2228850" indent="-17145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7pPr>
      <a:lvl8pPr marL="2571750" indent="-17145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8pPr>
      <a:lvl9pPr marL="2914650" indent="-17145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391" y="1424539"/>
            <a:ext cx="9222883" cy="1432475"/>
          </a:xfrm>
        </p:spPr>
        <p:txBody>
          <a:bodyPr anchor="t"/>
          <a:lstStyle/>
          <a:p>
            <a: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  <a:t>INV4904 -CCAE Upgrade – Solution Options</a:t>
            </a:r>
            <a:br>
              <a:rPr lang="en-US" sz="3200" dirty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1"/>
                </a:solidFill>
                <a:cs typeface="Times New Roman" panose="02020603050405020304" pitchFamily="18" charset="0"/>
              </a:rPr>
              <a:t>July 2020</a:t>
            </a:r>
            <a:endParaRPr lang="en-IN" sz="32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1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942BA-C173-6741-84BF-2F906AAC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9046" y="6353373"/>
            <a:ext cx="2743200" cy="365125"/>
          </a:xfrm>
        </p:spPr>
        <p:txBody>
          <a:bodyPr/>
          <a:lstStyle/>
          <a:p>
            <a:fld id="{EB59E8D7-11A6-49FD-87B1-01053FC18F2D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E40F5-4168-462B-8E57-6A4EEEC01063}"/>
              </a:ext>
            </a:extLst>
          </p:cNvPr>
          <p:cNvSpPr/>
          <p:nvPr/>
        </p:nvSpPr>
        <p:spPr>
          <a:xfrm>
            <a:off x="334297" y="226142"/>
            <a:ext cx="11592232" cy="53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BM Plex Sans Text" panose="020B0503050203000203" pitchFamily="34" charset="0"/>
              </a:rPr>
              <a:t>INV4904- Credit and Collections Analytical Engine (CCAE) – Upgrade  : Overview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073769-0A34-4E3B-BEB7-27584BDEB461}"/>
              </a:ext>
            </a:extLst>
          </p:cNvPr>
          <p:cNvGrpSpPr/>
          <p:nvPr/>
        </p:nvGrpSpPr>
        <p:grpSpPr>
          <a:xfrm>
            <a:off x="85725" y="1243047"/>
            <a:ext cx="11967972" cy="4768363"/>
            <a:chOff x="85725" y="1243047"/>
            <a:chExt cx="11967972" cy="4768363"/>
          </a:xfrm>
        </p:grpSpPr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1BF4C746-3A40-4C0E-843C-B211769CBCA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9663185"/>
                </p:ext>
              </p:extLst>
            </p:nvPr>
          </p:nvGraphicFramePr>
          <p:xfrm>
            <a:off x="5925954" y="1785752"/>
            <a:ext cx="5931749" cy="15263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66C8F6-5489-4F3D-9156-B77257FFAA86}"/>
                </a:ext>
              </a:extLst>
            </p:cNvPr>
            <p:cNvSpPr/>
            <p:nvPr/>
          </p:nvSpPr>
          <p:spPr>
            <a:xfrm>
              <a:off x="5925954" y="1246943"/>
              <a:ext cx="2312650" cy="27894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tint val="66000"/>
                    <a:satMod val="160000"/>
                  </a:schemeClr>
                </a:gs>
                <a:gs pos="50000">
                  <a:schemeClr val="accent3">
                    <a:lumMod val="75000"/>
                    <a:tint val="44500"/>
                    <a:satMod val="160000"/>
                  </a:schemeClr>
                </a:gs>
                <a:gs pos="100000">
                  <a:schemeClr val="accent3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IBM Plex Sans Text" panose="020B0503050203000203" pitchFamily="34" charset="0"/>
                </a:rPr>
                <a:t>INV4904 – Key Requirements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98524F-7E31-4B3F-8477-A2832B032AF7}"/>
                </a:ext>
              </a:extLst>
            </p:cNvPr>
            <p:cNvSpPr/>
            <p:nvPr/>
          </p:nvSpPr>
          <p:spPr>
            <a:xfrm>
              <a:off x="419046" y="4150711"/>
              <a:ext cx="2312650" cy="27894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IBM Plex Sans Text" panose="020B0503050203000203" pitchFamily="34" charset="0"/>
                </a:rPr>
                <a:t>INV4904 – Progress so far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7DC950-3DB4-48D8-BA66-0DAE9A99E83F}"/>
                </a:ext>
              </a:extLst>
            </p:cNvPr>
            <p:cNvSpPr/>
            <p:nvPr/>
          </p:nvSpPr>
          <p:spPr>
            <a:xfrm>
              <a:off x="8724401" y="4646269"/>
              <a:ext cx="3329296" cy="1365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IBM Plex Sans Text" panose="020B0503050203000203" pitchFamily="34" charset="0"/>
                </a:rPr>
                <a:t>Tactical Solution </a:t>
              </a:r>
              <a:r>
                <a:rPr lang="en-US" sz="1100" dirty="0">
                  <a:latin typeface="IBM Plex Sans Text" panose="020B0503050203000203" pitchFamily="34" charset="0"/>
                </a:rPr>
                <a:t>to stabilize the existing setup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IBM Plex Sans Text" panose="020B0503050203000203" pitchFamily="34" charset="0"/>
                </a:rPr>
                <a:t>‘</a:t>
              </a:r>
              <a:r>
                <a:rPr lang="en-US" sz="1100" b="1" dirty="0">
                  <a:latin typeface="IBM Plex Sans Text" panose="020B0503050203000203" pitchFamily="34" charset="0"/>
                </a:rPr>
                <a:t>Lift and Shift</a:t>
              </a:r>
              <a:r>
                <a:rPr lang="en-US" sz="1100" dirty="0">
                  <a:latin typeface="IBM Plex Sans Text" panose="020B0503050203000203" pitchFamily="34" charset="0"/>
                </a:rPr>
                <a:t>’ model for application upgrade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IBM Plex Sans Text" panose="020B0503050203000203" pitchFamily="34" charset="0"/>
                </a:rPr>
                <a:t> </a:t>
              </a:r>
              <a:r>
                <a:rPr lang="en-US" sz="1100" b="1" dirty="0">
                  <a:latin typeface="IBM Plex Sans Text" panose="020B0503050203000203" pitchFamily="34" charset="0"/>
                </a:rPr>
                <a:t>On premise solution </a:t>
              </a:r>
              <a:r>
                <a:rPr lang="en-US" sz="1100" dirty="0">
                  <a:latin typeface="IBM Plex Sans Text" panose="020B0503050203000203" pitchFamily="34" charset="0"/>
                </a:rPr>
                <a:t>with parallel reconstruction of application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IBM Plex Sans Text" panose="020B0503050203000203" pitchFamily="34" charset="0"/>
                </a:rPr>
                <a:t> </a:t>
              </a:r>
              <a:r>
                <a:rPr lang="en-US" sz="1100" b="1" dirty="0">
                  <a:latin typeface="IBM Plex Sans Text" panose="020B0503050203000203" pitchFamily="34" charset="0"/>
                </a:rPr>
                <a:t>No architectural changes 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IBM Plex Sans Text" panose="020B0503050203000203" pitchFamily="34" charset="0"/>
                </a:rPr>
                <a:t> </a:t>
              </a:r>
              <a:r>
                <a:rPr lang="en-US" sz="1100" b="1" dirty="0">
                  <a:latin typeface="IBM Plex Sans Text" panose="020B0503050203000203" pitchFamily="34" charset="0"/>
                </a:rPr>
                <a:t>Approved </a:t>
              </a:r>
              <a:r>
                <a:rPr lang="en-US" sz="1100" dirty="0">
                  <a:latin typeface="IBM Plex Sans Text" panose="020B0503050203000203" pitchFamily="34" charset="0"/>
                </a:rPr>
                <a:t>by </a:t>
              </a:r>
              <a:r>
                <a:rPr lang="en-US" sz="1100" b="1" dirty="0">
                  <a:latin typeface="IBM Plex Sans Text" panose="020B0503050203000203" pitchFamily="34" charset="0"/>
                </a:rPr>
                <a:t>ARB (CSA) </a:t>
              </a:r>
              <a:r>
                <a:rPr lang="en-US" sz="1100" dirty="0">
                  <a:latin typeface="IBM Plex Sans Text" panose="020B0503050203000203" pitchFamily="34" charset="0"/>
                </a:rPr>
                <a:t>as on </a:t>
              </a:r>
              <a:r>
                <a:rPr lang="en-US" sz="1100" b="1" dirty="0">
                  <a:latin typeface="IBM Plex Sans Text" panose="020B0503050203000203" pitchFamily="34" charset="0"/>
                </a:rPr>
                <a:t>Oct 2019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IBM Plex Sans Text" panose="020B0503050203000203" pitchFamily="34" charset="0"/>
                </a:rPr>
                <a:t> </a:t>
              </a:r>
              <a:r>
                <a:rPr lang="en-US" sz="1100" dirty="0">
                  <a:latin typeface="IBM Plex Sans Text" panose="020B0503050203000203" pitchFamily="34" charset="0"/>
                </a:rPr>
                <a:t>Delivery timelines ~ 8 months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IBM Plex Sans Text" panose="020B0503050203000203" pitchFamily="34" charset="0"/>
                </a:rPr>
                <a:t> Final Design approved in May 2020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dirty="0">
                <a:latin typeface="IBM Plex Sans Text" panose="020B0503050203000203" pitchFamily="34" charset="0"/>
              </a:endParaRPr>
            </a:p>
          </p:txBody>
        </p:sp>
        <p:graphicFrame>
          <p:nvGraphicFramePr>
            <p:cNvPr id="21" name="Diagram 20">
              <a:extLst>
                <a:ext uri="{FF2B5EF4-FFF2-40B4-BE49-F238E27FC236}">
                  <a16:creationId xmlns:a16="http://schemas.microsoft.com/office/drawing/2014/main" id="{1E46C277-5A91-4A06-8083-10B19AF2FF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85654377"/>
                </p:ext>
              </p:extLst>
            </p:nvPr>
          </p:nvGraphicFramePr>
          <p:xfrm>
            <a:off x="238212" y="4461165"/>
            <a:ext cx="8229513" cy="12871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645E19-4D00-4446-A425-5661887C3697}"/>
                </a:ext>
              </a:extLst>
            </p:cNvPr>
            <p:cNvSpPr/>
            <p:nvPr/>
          </p:nvSpPr>
          <p:spPr>
            <a:xfrm>
              <a:off x="419046" y="1243047"/>
              <a:ext cx="1739363" cy="27894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3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3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IBM Plex Sans Text" panose="020B0503050203000203" pitchFamily="34" charset="0"/>
                </a:rPr>
                <a:t>INV4904 – Drivers</a:t>
              </a:r>
            </a:p>
          </p:txBody>
        </p:sp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B34524FE-7560-4234-B7C4-BDBCF806D93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54349902"/>
                </p:ext>
              </p:extLst>
            </p:nvPr>
          </p:nvGraphicFramePr>
          <p:xfrm>
            <a:off x="419046" y="1785752"/>
            <a:ext cx="5177082" cy="15263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BC528D4B-CEAC-4F2C-818E-2D97D8E7C48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60290280"/>
                </p:ext>
              </p:extLst>
            </p:nvPr>
          </p:nvGraphicFramePr>
          <p:xfrm>
            <a:off x="238211" y="5748360"/>
            <a:ext cx="8486190" cy="2630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7553FA-B433-4986-A34D-B25D6E610C7F}"/>
                </a:ext>
              </a:extLst>
            </p:cNvPr>
            <p:cNvSpPr/>
            <p:nvPr/>
          </p:nvSpPr>
          <p:spPr>
            <a:xfrm>
              <a:off x="8891828" y="4172820"/>
              <a:ext cx="2312650" cy="256836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IBM Plex Sans Text" panose="020B0503050203000203" pitchFamily="34" charset="0"/>
                </a:rPr>
                <a:t>INV4904- Original  Solution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F6D3AB-E3FA-4740-9FC6-16B4015F03F3}"/>
                </a:ext>
              </a:extLst>
            </p:cNvPr>
            <p:cNvCxnSpPr/>
            <p:nvPr/>
          </p:nvCxnSpPr>
          <p:spPr>
            <a:xfrm>
              <a:off x="85725" y="3695700"/>
              <a:ext cx="119679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052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942BA-C173-6741-84BF-2F906AAC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E8D7-11A6-49FD-87B1-01053FC18F2D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E40F5-4168-462B-8E57-6A4EEEC01063}"/>
              </a:ext>
            </a:extLst>
          </p:cNvPr>
          <p:cNvSpPr/>
          <p:nvPr/>
        </p:nvSpPr>
        <p:spPr>
          <a:xfrm>
            <a:off x="381922" y="139502"/>
            <a:ext cx="1159223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BM Plex Sans Text" panose="020B0503050203000203" pitchFamily="34" charset="0"/>
              </a:rPr>
              <a:t>Credit and Collections Analytical Engine (CCAE) Upgrade : Solution Approach  : On-Premise (DXC)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24E14A-9ED1-411F-B043-76CE4B3BE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57797"/>
              </p:ext>
            </p:extLst>
          </p:nvPr>
        </p:nvGraphicFramePr>
        <p:xfrm>
          <a:off x="6855924" y="2408889"/>
          <a:ext cx="4862490" cy="1005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519">
                  <a:extLst>
                    <a:ext uri="{9D8B030D-6E8A-4147-A177-3AD203B41FA5}">
                      <a16:colId xmlns:a16="http://schemas.microsoft.com/office/drawing/2014/main" val="815682358"/>
                    </a:ext>
                  </a:extLst>
                </a:gridCol>
                <a:gridCol w="3521971">
                  <a:extLst>
                    <a:ext uri="{9D8B030D-6E8A-4147-A177-3AD203B41FA5}">
                      <a16:colId xmlns:a16="http://schemas.microsoft.com/office/drawing/2014/main" val="2829730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Impacts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90923"/>
                  </a:ext>
                </a:extLst>
              </a:tr>
              <a:tr h="27445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Hosting Platform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Remain on-premise </a:t>
                      </a:r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at DXC data centers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69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CCAE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Minimal changes </a:t>
                      </a:r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to DB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0232"/>
                  </a:ext>
                </a:extLst>
              </a:tr>
              <a:tr h="22128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CSS /CRS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Automate data download process via 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90196"/>
                  </a:ext>
                </a:extLst>
              </a:tr>
            </a:tbl>
          </a:graphicData>
        </a:graphic>
      </p:graphicFrame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B61DF351-6C65-40B8-8B55-A731B9E7CF69}"/>
              </a:ext>
            </a:extLst>
          </p:cNvPr>
          <p:cNvSpPr/>
          <p:nvPr/>
        </p:nvSpPr>
        <p:spPr>
          <a:xfrm>
            <a:off x="381922" y="943733"/>
            <a:ext cx="3317881" cy="265090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Text" panose="020B0503050203000203" pitchFamily="34" charset="0"/>
              </a:rPr>
              <a:t>ARB Approved </a:t>
            </a:r>
            <a:r>
              <a:rPr lang="en-US" sz="1100" dirty="0">
                <a:solidFill>
                  <a:schemeClr val="tx1"/>
                </a:solidFill>
                <a:latin typeface="IBM Plex Sans Text" panose="020B0503050203000203" pitchFamily="34" charset="0"/>
              </a:rPr>
              <a:t>Solution :</a:t>
            </a:r>
            <a:r>
              <a:rPr lang="en-US" sz="1100" b="1" dirty="0">
                <a:solidFill>
                  <a:schemeClr val="tx1"/>
                </a:solidFill>
                <a:latin typeface="IBM Plex Sans Text" panose="020B0503050203000203" pitchFamily="34" charset="0"/>
              </a:rPr>
              <a:t>On-premise Solution</a:t>
            </a:r>
            <a:endParaRPr lang="en-US" sz="1100" dirty="0">
              <a:solidFill>
                <a:schemeClr val="tx1"/>
              </a:solidFill>
              <a:latin typeface="IBM Plex Sans Text" panose="020B050305020300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3E9389-C20A-41A5-8E32-69A2C4457E73}"/>
              </a:ext>
            </a:extLst>
          </p:cNvPr>
          <p:cNvGrpSpPr/>
          <p:nvPr/>
        </p:nvGrpSpPr>
        <p:grpSpPr>
          <a:xfrm>
            <a:off x="6497477" y="1500806"/>
            <a:ext cx="5291408" cy="621696"/>
            <a:chOff x="5889018" y="2829042"/>
            <a:chExt cx="5698281" cy="6216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063D0C8-7DEF-4629-985D-E51BF08F63EC}"/>
                </a:ext>
              </a:extLst>
            </p:cNvPr>
            <p:cNvGrpSpPr/>
            <p:nvPr/>
          </p:nvGrpSpPr>
          <p:grpSpPr>
            <a:xfrm>
              <a:off x="6096000" y="2829042"/>
              <a:ext cx="5491299" cy="1"/>
              <a:chOff x="6096000" y="2829042"/>
              <a:chExt cx="5491299" cy="1"/>
            </a:xfrm>
          </p:grpSpPr>
          <p:sp>
            <p:nvSpPr>
              <p:cNvPr id="14" name="Line">
                <a:extLst>
                  <a:ext uri="{FF2B5EF4-FFF2-40B4-BE49-F238E27FC236}">
                    <a16:creationId xmlns:a16="http://schemas.microsoft.com/office/drawing/2014/main" id="{07CC6A11-6DA2-4B57-B592-9A5B1B262C61}"/>
                  </a:ext>
                </a:extLst>
              </p:cNvPr>
              <p:cNvSpPr/>
              <p:nvPr/>
            </p:nvSpPr>
            <p:spPr>
              <a:xfrm>
                <a:off x="6972426" y="2829043"/>
                <a:ext cx="4614873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5" name="Line">
                <a:extLst>
                  <a:ext uri="{FF2B5EF4-FFF2-40B4-BE49-F238E27FC236}">
                    <a16:creationId xmlns:a16="http://schemas.microsoft.com/office/drawing/2014/main" id="{2C2834B5-3FAA-432C-BCEA-B98485572344}"/>
                  </a:ext>
                </a:extLst>
              </p:cNvPr>
              <p:cNvSpPr/>
              <p:nvPr/>
            </p:nvSpPr>
            <p:spPr>
              <a:xfrm flipV="1">
                <a:off x="6096000" y="2829042"/>
                <a:ext cx="3352800" cy="1"/>
              </a:xfrm>
              <a:prstGeom prst="line">
                <a:avLst/>
              </a:prstGeom>
              <a:ln w="76200">
                <a:solidFill>
                  <a:schemeClr val="accent4">
                    <a:lumMod val="50000"/>
                  </a:scheme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4850C0-9833-4F79-9897-8D608ABEEADC}"/>
                </a:ext>
              </a:extLst>
            </p:cNvPr>
            <p:cNvGrpSpPr/>
            <p:nvPr/>
          </p:nvGrpSpPr>
          <p:grpSpPr>
            <a:xfrm>
              <a:off x="5889018" y="2886340"/>
              <a:ext cx="5622391" cy="564398"/>
              <a:chOff x="5889018" y="2886340"/>
              <a:chExt cx="5622391" cy="56439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1F8BB0-FFEE-41A9-9899-12D1FC67DB13}"/>
                  </a:ext>
                </a:extLst>
              </p:cNvPr>
              <p:cNvSpPr/>
              <p:nvPr/>
            </p:nvSpPr>
            <p:spPr>
              <a:xfrm>
                <a:off x="5889018" y="2938698"/>
                <a:ext cx="134068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  <a:defRPr/>
                </a:pPr>
                <a:r>
                  <a:rPr lang="en-US" sz="1000" b="1" dirty="0">
                    <a:solidFill>
                      <a:schemeClr val="accent3">
                        <a:lumMod val="50000"/>
                      </a:schemeClr>
                    </a:solidFill>
                    <a:latin typeface="IBM Plex Sans" panose="020B0503050203000203" pitchFamily="34" charset="77"/>
                  </a:rPr>
                  <a:t>6 Months</a:t>
                </a:r>
                <a:br>
                  <a:rPr lang="en-US" sz="1000" b="1" dirty="0">
                    <a:latin typeface="IBM Plex Sans" panose="020B0503050000000000" pitchFamily="34" charset="77"/>
                    <a:ea typeface="Helvetica Neue"/>
                    <a:cs typeface="Helvetica Neue"/>
                    <a:sym typeface="Helvetica Neue"/>
                  </a:rPr>
                </a:br>
                <a:r>
                  <a:rPr lang="en-US" sz="1000" b="1" dirty="0">
                    <a:latin typeface="IBM Plex Sans" panose="020B0503050000000000" pitchFamily="34" charset="77"/>
                    <a:ea typeface="Helvetica Neue"/>
                    <a:cs typeface="Helvetica Neue"/>
                    <a:sym typeface="Helvetica Neue"/>
                  </a:rPr>
                  <a:t>Time to Deliver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23354B-8F01-4CB1-B91C-C1D16473D3FA}"/>
                  </a:ext>
                </a:extLst>
              </p:cNvPr>
              <p:cNvSpPr/>
              <p:nvPr/>
            </p:nvSpPr>
            <p:spPr>
              <a:xfrm>
                <a:off x="6991414" y="2930671"/>
                <a:ext cx="141895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  <a:defRPr/>
                </a:pPr>
                <a:r>
                  <a:rPr lang="en-US" sz="1000" b="1" dirty="0">
                    <a:solidFill>
                      <a:schemeClr val="accent3">
                        <a:lumMod val="50000"/>
                      </a:schemeClr>
                    </a:solidFill>
                    <a:latin typeface="IBM Plex Sans" panose="020B0503050203000203" pitchFamily="34" charset="77"/>
                    <a:ea typeface="Helvetica Neue"/>
                    <a:cs typeface="Helvetica Neue"/>
                    <a:sym typeface="Helvetica Neue"/>
                  </a:rPr>
                  <a:t>$1.2 Mn</a:t>
                </a:r>
                <a:br>
                  <a:rPr lang="en-US" sz="1000" b="1" dirty="0">
                    <a:latin typeface="IBM Plex Sans" panose="020B0503050000000000" pitchFamily="34" charset="77"/>
                    <a:ea typeface="Helvetica Neue"/>
                    <a:cs typeface="Helvetica Neue"/>
                    <a:sym typeface="Helvetica Neue"/>
                  </a:rPr>
                </a:br>
                <a:r>
                  <a:rPr lang="en-US" sz="1000" b="1" dirty="0">
                    <a:latin typeface="IBM Plex Sans" panose="020B0503050000000000" pitchFamily="34" charset="77"/>
                    <a:ea typeface="Helvetica Neue"/>
                    <a:cs typeface="Helvetica Neue"/>
                    <a:sym typeface="Helvetica Neue"/>
                  </a:rPr>
                  <a:t>Project Cost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91F299-751F-43BD-A599-21001E48B2B3}"/>
                  </a:ext>
                </a:extLst>
              </p:cNvPr>
              <p:cNvSpPr/>
              <p:nvPr/>
            </p:nvSpPr>
            <p:spPr>
              <a:xfrm>
                <a:off x="8285058" y="2896740"/>
                <a:ext cx="108887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  <a:defRPr/>
                </a:pPr>
                <a:r>
                  <a:rPr lang="en-US" sz="1000" b="1" dirty="0">
                    <a:solidFill>
                      <a:schemeClr val="accent3">
                        <a:lumMod val="50000"/>
                      </a:schemeClr>
                    </a:solidFill>
                    <a:latin typeface="IBM Plex Sans" panose="020B0503050203000203" pitchFamily="34" charset="77"/>
                  </a:rPr>
                  <a:t>↑20% </a:t>
                </a:r>
                <a:r>
                  <a:rPr lang="en-US" sz="1000" b="1" dirty="0">
                    <a:latin typeface="IBM Plex Sans" panose="020B0503050203000203" pitchFamily="34" charset="77"/>
                    <a:ea typeface="Helvetica Neue"/>
                    <a:cs typeface="Helvetica Neue"/>
                    <a:sym typeface="Helvetica Neue"/>
                  </a:rPr>
                  <a:t>Incremental </a:t>
                </a:r>
                <a:r>
                  <a:rPr lang="en-US" sz="1000" b="1" dirty="0">
                    <a:latin typeface="IBM Plex Sans" panose="020B0503050000000000" pitchFamily="34" charset="77"/>
                    <a:ea typeface="Helvetica Neue"/>
                    <a:cs typeface="Helvetica Neue"/>
                    <a:sym typeface="Helvetica Neue"/>
                  </a:rPr>
                  <a:t>RTB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5E8872-09B2-4B63-A941-50F8D4D63BC9}"/>
                  </a:ext>
                </a:extLst>
              </p:cNvPr>
              <p:cNvSpPr/>
              <p:nvPr/>
            </p:nvSpPr>
            <p:spPr>
              <a:xfrm>
                <a:off x="9239170" y="2914078"/>
                <a:ext cx="110935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  <a:defRPr/>
                </a:pPr>
                <a:r>
                  <a:rPr lang="en-US" sz="1000" b="1" dirty="0">
                    <a:solidFill>
                      <a:srgbClr val="C00000"/>
                    </a:solidFill>
                    <a:latin typeface="IBM Plex Sans" panose="020B0503050203000203" pitchFamily="34" charset="77"/>
                  </a:rPr>
                  <a:t>-0%</a:t>
                </a:r>
                <a:br>
                  <a:rPr lang="en-US" sz="1000" b="1" dirty="0">
                    <a:latin typeface="IBM Plex Sans" panose="020B0503050000000000" pitchFamily="34" charset="77"/>
                    <a:ea typeface="Helvetica Neue"/>
                    <a:cs typeface="Helvetica Neue"/>
                    <a:sym typeface="Helvetica Neue"/>
                  </a:rPr>
                </a:br>
                <a:r>
                  <a:rPr lang="en-US" sz="1000" b="1" dirty="0">
                    <a:latin typeface="IBM Plex Sans" panose="020B0503050000000000" pitchFamily="34" charset="77"/>
                    <a:ea typeface="Helvetica Neue"/>
                    <a:cs typeface="Helvetica Neue"/>
                    <a:sym typeface="Helvetica Neue"/>
                  </a:rPr>
                  <a:t>Scalability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70F271-79B2-4218-A313-26D3D9E30035}"/>
                  </a:ext>
                </a:extLst>
              </p:cNvPr>
              <p:cNvSpPr/>
              <p:nvPr/>
            </p:nvSpPr>
            <p:spPr>
              <a:xfrm>
                <a:off x="10266406" y="2886340"/>
                <a:ext cx="1245003" cy="55399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  <a:defRPr/>
                </a:pPr>
                <a:r>
                  <a:rPr lang="en-US" sz="1000" b="1" dirty="0">
                    <a:solidFill>
                      <a:srgbClr val="C00000"/>
                    </a:solidFill>
                    <a:latin typeface="IBM Plex Sans" panose="020B0503050203000203" pitchFamily="34" charset="77"/>
                  </a:rPr>
                  <a:t>N/A</a:t>
                </a:r>
                <a:br>
                  <a:rPr lang="en-US" sz="1000" b="1" dirty="0">
                    <a:latin typeface="IBM Plex Sans" panose="020B0503050000000000" pitchFamily="34" charset="77"/>
                    <a:ea typeface="Helvetica Neue"/>
                    <a:cs typeface="Helvetica Neue"/>
                    <a:sym typeface="Helvetica Neue"/>
                  </a:rPr>
                </a:br>
                <a:r>
                  <a:rPr lang="en-US" sz="1000" b="1" dirty="0">
                    <a:latin typeface="IBM Plex Sans" panose="020B0503050000000000" pitchFamily="34" charset="77"/>
                    <a:ea typeface="Helvetica Neue"/>
                    <a:cs typeface="Helvetica Neue"/>
                    <a:sym typeface="Helvetica Neue"/>
                  </a:rPr>
                  <a:t>Security (Partly addressed)</a:t>
                </a:r>
              </a:p>
            </p:txBody>
          </p:sp>
        </p:grpSp>
      </p:grp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A581A329-9E1E-4DD3-8E7E-087782863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92370"/>
              </p:ext>
            </p:extLst>
          </p:nvPr>
        </p:nvGraphicFramePr>
        <p:xfrm>
          <a:off x="10816614" y="2183068"/>
          <a:ext cx="881856" cy="566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56">
                  <a:extLst>
                    <a:ext uri="{9D8B030D-6E8A-4147-A177-3AD203B41FA5}">
                      <a16:colId xmlns:a16="http://schemas.microsoft.com/office/drawing/2014/main" val="369485054"/>
                    </a:ext>
                  </a:extLst>
                </a:gridCol>
              </a:tblGrid>
              <a:tr h="2405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IBM Plex Sans Text" panose="020B0503050203000203" pitchFamily="34" charset="0"/>
                        </a:rPr>
                        <a:t>6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37442"/>
                  </a:ext>
                </a:extLst>
              </a:tr>
              <a:tr h="3074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IBM Plex Sans Text" panose="020B0503050203000203" pitchFamily="34" charset="0"/>
                        </a:rPr>
                        <a:t>~$1.2 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29970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6AD52-7EBC-4D8E-8121-60E7306F3EB8}"/>
              </a:ext>
            </a:extLst>
          </p:cNvPr>
          <p:cNvGrpSpPr/>
          <p:nvPr/>
        </p:nvGrpSpPr>
        <p:grpSpPr>
          <a:xfrm>
            <a:off x="6856236" y="4425668"/>
            <a:ext cx="5076815" cy="1959823"/>
            <a:chOff x="6792097" y="4040665"/>
            <a:chExt cx="5076815" cy="1959823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22AA1BF0-261B-413C-BE77-48B766BAB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69283967"/>
                </p:ext>
              </p:extLst>
            </p:nvPr>
          </p:nvGraphicFramePr>
          <p:xfrm>
            <a:off x="6792097" y="4040665"/>
            <a:ext cx="5076815" cy="195982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0F35300-C332-4BD3-A3F0-E01C26BACB38}"/>
                </a:ext>
              </a:extLst>
            </p:cNvPr>
            <p:cNvSpPr/>
            <p:nvPr/>
          </p:nvSpPr>
          <p:spPr>
            <a:xfrm>
              <a:off x="8744776" y="4785928"/>
              <a:ext cx="1171456" cy="46795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IBM Plex Sans Text" panose="020B0503050203000203" pitchFamily="34" charset="0"/>
                </a:rPr>
                <a:t>On-Premise Upgrade</a:t>
              </a:r>
            </a:p>
          </p:txBody>
        </p:sp>
      </p:grpSp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BE4F9CAC-BFEC-4B4C-B240-C62A5EA57C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" b="938"/>
          <a:stretch/>
        </p:blipFill>
        <p:spPr>
          <a:xfrm>
            <a:off x="258949" y="1435572"/>
            <a:ext cx="6279389" cy="49178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11A7B0-F8D7-48A5-B6FE-AC8396E21DD7}"/>
              </a:ext>
            </a:extLst>
          </p:cNvPr>
          <p:cNvSpPr txBox="1"/>
          <p:nvPr/>
        </p:nvSpPr>
        <p:spPr>
          <a:xfrm>
            <a:off x="8011902" y="1224726"/>
            <a:ext cx="276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IBM Plex Sans Text" panose="020B0503050203000203" pitchFamily="34" charset="0"/>
              </a:rPr>
              <a:t>Continue with Original Solution : On-premise upgrade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C503C-ED12-4696-948A-D2C0975B2B8A}"/>
              </a:ext>
            </a:extLst>
          </p:cNvPr>
          <p:cNvSpPr txBox="1"/>
          <p:nvPr/>
        </p:nvSpPr>
        <p:spPr>
          <a:xfrm>
            <a:off x="6773880" y="3564700"/>
            <a:ext cx="4615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IBM Plex Sans Text" panose="020B0503050203000203" pitchFamily="34" charset="0"/>
              </a:rPr>
              <a:t>Note :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50" b="1" dirty="0">
                <a:latin typeface="IBM Plex Sans Text" panose="020B0503050203000203" pitchFamily="34" charset="0"/>
              </a:rPr>
              <a:t>ARB Approved </a:t>
            </a:r>
            <a:r>
              <a:rPr lang="en-US" sz="1050" dirty="0">
                <a:latin typeface="IBM Plex Sans Text" panose="020B0503050203000203" pitchFamily="34" charset="0"/>
              </a:rPr>
              <a:t>Solution</a:t>
            </a:r>
            <a:r>
              <a:rPr lang="en-US" sz="1050" b="1" dirty="0">
                <a:latin typeface="IBM Plex Sans Text" panose="020B0503050203000203" pitchFamily="34" charset="0"/>
              </a:rPr>
              <a:t> (CSA/LTM)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50" b="1" dirty="0">
                <a:latin typeface="IBM Plex Sans Text" panose="020B0503050203000203" pitchFamily="34" charset="0"/>
              </a:rPr>
              <a:t>Work in progress </a:t>
            </a:r>
            <a:r>
              <a:rPr lang="en-US" sz="1050" dirty="0">
                <a:latin typeface="IBM Plex Sans Text" panose="020B0503050203000203" pitchFamily="34" charset="0"/>
              </a:rPr>
              <a:t>with </a:t>
            </a:r>
            <a:r>
              <a:rPr lang="en-US" sz="1050" b="1" dirty="0">
                <a:latin typeface="IBM Plex Sans Text" panose="020B0503050203000203" pitchFamily="34" charset="0"/>
              </a:rPr>
              <a:t>1 new Non-Prod server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50" b="1" dirty="0">
                <a:latin typeface="IBM Plex Sans Text" panose="020B0503050203000203" pitchFamily="34" charset="0"/>
              </a:rPr>
              <a:t>Delayed start</a:t>
            </a:r>
            <a:r>
              <a:rPr lang="en-US" sz="1050" dirty="0">
                <a:latin typeface="IBM Plex Sans Text" panose="020B0503050203000203" pitchFamily="34" charset="0"/>
              </a:rPr>
              <a:t> of </a:t>
            </a:r>
            <a:r>
              <a:rPr lang="en-US" sz="1050" b="1" dirty="0">
                <a:latin typeface="IBM Plex Sans Text" panose="020B0503050203000203" pitchFamily="34" charset="0"/>
              </a:rPr>
              <a:t>server build </a:t>
            </a:r>
            <a:r>
              <a:rPr lang="en-US" sz="1050" dirty="0">
                <a:latin typeface="IBM Plex Sans Text" panose="020B0503050203000203" pitchFamily="34" charset="0"/>
              </a:rPr>
              <a:t>due to </a:t>
            </a:r>
            <a:r>
              <a:rPr lang="en-US" sz="1050" b="1" dirty="0">
                <a:latin typeface="IBM Plex Sans Text" panose="020B0503050203000203" pitchFamily="34" charset="0"/>
              </a:rPr>
              <a:t>capacity limitations </a:t>
            </a:r>
            <a:r>
              <a:rPr lang="en-US" sz="1050" dirty="0">
                <a:latin typeface="IBM Plex Sans Text" panose="020B0503050203000203" pitchFamily="34" charset="0"/>
              </a:rPr>
              <a:t>at DXC </a:t>
            </a:r>
          </a:p>
        </p:txBody>
      </p:sp>
    </p:spTree>
    <p:extLst>
      <p:ext uri="{BB962C8B-B14F-4D97-AF65-F5344CB8AC3E}">
        <p14:creationId xmlns:p14="http://schemas.microsoft.com/office/powerpoint/2010/main" val="32793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942BA-C173-6741-84BF-2F906AAC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E8D7-11A6-49FD-87B1-01053FC18F2D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E40F5-4168-462B-8E57-6A4EEEC01063}"/>
              </a:ext>
            </a:extLst>
          </p:cNvPr>
          <p:cNvSpPr/>
          <p:nvPr/>
        </p:nvSpPr>
        <p:spPr>
          <a:xfrm>
            <a:off x="299230" y="139502"/>
            <a:ext cx="116749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BM Plex Sans Text" panose="020B0503050203000203" pitchFamily="34" charset="0"/>
              </a:rPr>
              <a:t>Credit and Collections Analytical Engine (CCAE) Upgrade : Solution Approach - Move to Azure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B5364-72C1-4023-99F1-DC9E48B42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0" y="1265672"/>
            <a:ext cx="6866310" cy="4919042"/>
          </a:xfrm>
          <a:prstGeom prst="rect">
            <a:avLst/>
          </a:prstGeom>
          <a:ln>
            <a:solidFill>
              <a:schemeClr val="tx2"/>
            </a:solidFill>
          </a:ln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EDFB6CA-EA6A-49F3-8DE2-3EFF87412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38469"/>
              </p:ext>
            </p:extLst>
          </p:nvPr>
        </p:nvGraphicFramePr>
        <p:xfrm>
          <a:off x="7452360" y="2275042"/>
          <a:ext cx="4499916" cy="2692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103">
                  <a:extLst>
                    <a:ext uri="{9D8B030D-6E8A-4147-A177-3AD203B41FA5}">
                      <a16:colId xmlns:a16="http://schemas.microsoft.com/office/drawing/2014/main" val="815682358"/>
                    </a:ext>
                  </a:extLst>
                </a:gridCol>
                <a:gridCol w="3365813">
                  <a:extLst>
                    <a:ext uri="{9D8B030D-6E8A-4147-A177-3AD203B41FA5}">
                      <a16:colId xmlns:a16="http://schemas.microsoft.com/office/drawing/2014/main" val="2829730777"/>
                    </a:ext>
                  </a:extLst>
                </a:gridCol>
              </a:tblGrid>
              <a:tr h="23394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Impacts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90923"/>
                  </a:ext>
                </a:extLst>
              </a:tr>
              <a:tr h="28058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Hosting Platform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Move all servers to Cloud Platform /Azure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69434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CCAE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Rearchitect to enable delta data loads from Customer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0232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Leverage delta capture / CDC mechanism (GBE solution) to provision for additional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90196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CRS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Check for CDC/ MQ to capture delta loads (Solution to be determined)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91428"/>
                  </a:ext>
                </a:extLst>
              </a:tr>
              <a:tr h="24451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Middleware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Need for middleware for transferring data from CRS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336393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Mainframe Capacity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Need for additional capacity at Mainframe (CSS) to support solution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68226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Other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Applications/Systems from GBE solution may be impacted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84764"/>
                  </a:ext>
                </a:extLst>
              </a:tr>
            </a:tbl>
          </a:graphicData>
        </a:graphic>
      </p:graphicFrame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12F303B-D6B8-41F3-9A08-316906F53A9D}"/>
              </a:ext>
            </a:extLst>
          </p:cNvPr>
          <p:cNvSpPr/>
          <p:nvPr/>
        </p:nvSpPr>
        <p:spPr>
          <a:xfrm>
            <a:off x="299230" y="856091"/>
            <a:ext cx="2104103" cy="30259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IBM Plex Sans Text" panose="020B0503050203000203" pitchFamily="34" charset="0"/>
              </a:rPr>
              <a:t>Rehosting to Azure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30775F-C8BE-471A-B72F-79FDE1AF2639}"/>
              </a:ext>
            </a:extLst>
          </p:cNvPr>
          <p:cNvGrpSpPr/>
          <p:nvPr/>
        </p:nvGrpSpPr>
        <p:grpSpPr>
          <a:xfrm>
            <a:off x="7472734" y="1265672"/>
            <a:ext cx="4358499" cy="603662"/>
            <a:chOff x="7564174" y="1443712"/>
            <a:chExt cx="4358499" cy="6036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5CCB62-54F2-49DC-A924-4A799D62F74C}"/>
                </a:ext>
              </a:extLst>
            </p:cNvPr>
            <p:cNvGrpSpPr/>
            <p:nvPr/>
          </p:nvGrpSpPr>
          <p:grpSpPr>
            <a:xfrm>
              <a:off x="7681621" y="1443712"/>
              <a:ext cx="4093711" cy="1"/>
              <a:chOff x="6096000" y="2829042"/>
              <a:chExt cx="5491299" cy="1"/>
            </a:xfrm>
          </p:grpSpPr>
          <p:sp>
            <p:nvSpPr>
              <p:cNvPr id="18" name="Line">
                <a:extLst>
                  <a:ext uri="{FF2B5EF4-FFF2-40B4-BE49-F238E27FC236}">
                    <a16:creationId xmlns:a16="http://schemas.microsoft.com/office/drawing/2014/main" id="{93B9D99F-E657-4267-84C4-01FB582EBB69}"/>
                  </a:ext>
                </a:extLst>
              </p:cNvPr>
              <p:cNvSpPr/>
              <p:nvPr/>
            </p:nvSpPr>
            <p:spPr>
              <a:xfrm>
                <a:off x="6972426" y="2829043"/>
                <a:ext cx="4614873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52E977E5-EF19-4D40-B172-97F34F9BD0DE}"/>
                  </a:ext>
                </a:extLst>
              </p:cNvPr>
              <p:cNvSpPr/>
              <p:nvPr/>
            </p:nvSpPr>
            <p:spPr>
              <a:xfrm flipV="1">
                <a:off x="6096000" y="2829042"/>
                <a:ext cx="2821123" cy="0"/>
              </a:xfrm>
              <a:prstGeom prst="line">
                <a:avLst/>
              </a:prstGeom>
              <a:ln w="76200">
                <a:solidFill>
                  <a:schemeClr val="accent4">
                    <a:lumMod val="50000"/>
                  </a:scheme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089A44-856D-4D4C-9028-98BD3BEFD4F9}"/>
                </a:ext>
              </a:extLst>
            </p:cNvPr>
            <p:cNvSpPr/>
            <p:nvPr/>
          </p:nvSpPr>
          <p:spPr>
            <a:xfrm>
              <a:off x="9685212" y="1493376"/>
              <a:ext cx="99946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000" b="1" dirty="0">
                  <a:solidFill>
                    <a:srgbClr val="C00000"/>
                  </a:solidFill>
                  <a:latin typeface="IBM Plex Sans Text" panose="020B0503050203000203" pitchFamily="34" charset="0"/>
                </a:rPr>
                <a:t>↑</a:t>
              </a:r>
              <a:r>
                <a:rPr lang="en-US" sz="1000" b="1" dirty="0">
                  <a:solidFill>
                    <a:srgbClr val="C00000"/>
                  </a:solidFill>
                  <a:latin typeface="IBM Plex Sans" panose="020B0503050203000203" pitchFamily="34" charset="77"/>
                </a:rPr>
                <a:t>150% </a:t>
              </a:r>
              <a:b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</a:br>
              <a: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  <a:t>Time to Deliver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A39C3B-C75D-4B46-AE52-201A548363B9}"/>
                </a:ext>
              </a:extLst>
            </p:cNvPr>
            <p:cNvSpPr/>
            <p:nvPr/>
          </p:nvSpPr>
          <p:spPr>
            <a:xfrm>
              <a:off x="10536373" y="1493376"/>
              <a:ext cx="80458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000" b="1" dirty="0">
                  <a:solidFill>
                    <a:srgbClr val="C00000"/>
                  </a:solidFill>
                  <a:latin typeface="IBM Plex Sans Text" panose="020B0503050203000203" pitchFamily="34" charset="0"/>
                </a:rPr>
                <a:t>↑30</a:t>
              </a:r>
              <a:r>
                <a:rPr lang="en-US" sz="1000" b="1" dirty="0">
                  <a:solidFill>
                    <a:srgbClr val="C00000"/>
                  </a:solidFill>
                  <a:latin typeface="IBM Plex Sans" panose="020B0503050203000203" pitchFamily="34" charset="77"/>
                </a:rPr>
                <a:t>0%</a:t>
              </a:r>
              <a:b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</a:br>
              <a: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  <a:t>Project Costs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463142-79A8-46CC-B9A9-DD3FC9EA3633}"/>
                </a:ext>
              </a:extLst>
            </p:cNvPr>
            <p:cNvSpPr/>
            <p:nvPr/>
          </p:nvSpPr>
          <p:spPr>
            <a:xfrm>
              <a:off x="11228002" y="1497024"/>
              <a:ext cx="6946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000" b="1" dirty="0">
                  <a:solidFill>
                    <a:srgbClr val="C00000"/>
                  </a:solidFill>
                  <a:latin typeface="IBM Plex Sans" panose="020B0503050203000203" pitchFamily="34" charset="77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IBM Plex Sans Text" panose="020B0503050203000203" pitchFamily="34" charset="0"/>
                </a:rPr>
                <a:t>↑</a:t>
              </a:r>
              <a:r>
                <a:rPr lang="en-US" sz="1000" b="1" dirty="0">
                  <a:solidFill>
                    <a:srgbClr val="C00000"/>
                  </a:solidFill>
                  <a:latin typeface="IBM Plex Sans" panose="020B0503050203000203" pitchFamily="34" charset="77"/>
                </a:rPr>
                <a:t>120% </a:t>
              </a:r>
              <a:b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</a:br>
              <a: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  <a:t>RTB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C39AD2-6979-4A1A-BFBC-86382302165B}"/>
                </a:ext>
              </a:extLst>
            </p:cNvPr>
            <p:cNvSpPr/>
            <p:nvPr/>
          </p:nvSpPr>
          <p:spPr>
            <a:xfrm>
              <a:off x="7564174" y="1543089"/>
              <a:ext cx="8270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000" b="1" dirty="0">
                  <a:solidFill>
                    <a:schemeClr val="accent4">
                      <a:lumMod val="50000"/>
                    </a:schemeClr>
                  </a:solidFill>
                  <a:latin typeface="IBM Plex Sans Text" panose="020B0503050203000203" pitchFamily="34" charset="0"/>
                </a:rPr>
                <a:t>↑</a:t>
              </a:r>
              <a:r>
                <a:rPr lang="en-US" sz="1000" b="1" dirty="0">
                  <a:solidFill>
                    <a:schemeClr val="accent4">
                      <a:lumMod val="50000"/>
                    </a:schemeClr>
                  </a:solidFill>
                  <a:latin typeface="IBM Plex Sans" panose="020B0503050203000203" pitchFamily="34" charset="77"/>
                </a:rPr>
                <a:t>100%</a:t>
              </a:r>
              <a:b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</a:br>
              <a: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  <a:t>Scalability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72C1E8-0D05-4ADC-8847-7CAC1DF6B60C}"/>
                </a:ext>
              </a:extLst>
            </p:cNvPr>
            <p:cNvSpPr/>
            <p:nvPr/>
          </p:nvSpPr>
          <p:spPr>
            <a:xfrm>
              <a:off x="8256392" y="1543089"/>
              <a:ext cx="8270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000" b="1" dirty="0">
                  <a:solidFill>
                    <a:schemeClr val="accent4">
                      <a:lumMod val="50000"/>
                    </a:schemeClr>
                  </a:solidFill>
                  <a:latin typeface="IBM Plex Sans Text" panose="020B0503050203000203" pitchFamily="34" charset="0"/>
                </a:rPr>
                <a:t>↑</a:t>
              </a:r>
              <a:r>
                <a:rPr lang="en-US" sz="1000" b="1" dirty="0">
                  <a:solidFill>
                    <a:schemeClr val="accent4">
                      <a:lumMod val="50000"/>
                    </a:schemeClr>
                  </a:solidFill>
                  <a:latin typeface="IBM Plex Sans" panose="020B0503050203000203" pitchFamily="34" charset="77"/>
                </a:rPr>
                <a:t>100%</a:t>
              </a:r>
              <a:b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</a:br>
              <a: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  <a:t>Secure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6CBC1F-7898-4FF7-9BCE-01899CB47ADF}"/>
                </a:ext>
              </a:extLst>
            </p:cNvPr>
            <p:cNvSpPr/>
            <p:nvPr/>
          </p:nvSpPr>
          <p:spPr>
            <a:xfrm>
              <a:off x="8934750" y="1540913"/>
              <a:ext cx="8270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000" b="1" dirty="0">
                  <a:solidFill>
                    <a:schemeClr val="accent4">
                      <a:lumMod val="50000"/>
                    </a:schemeClr>
                  </a:solidFill>
                  <a:latin typeface="IBM Plex Sans Text" panose="020B0503050203000203" pitchFamily="34" charset="0"/>
                </a:rPr>
                <a:t>↓</a:t>
              </a:r>
              <a:r>
                <a:rPr lang="en-US" sz="1000" b="1" dirty="0">
                  <a:solidFill>
                    <a:schemeClr val="accent4">
                      <a:lumMod val="50000"/>
                    </a:schemeClr>
                  </a:solidFill>
                  <a:latin typeface="IBM Plex Sans" panose="020B0503050203000203" pitchFamily="34" charset="77"/>
                </a:rPr>
                <a:t>80%</a:t>
              </a:r>
              <a:r>
                <a:rPr lang="en-US" sz="1000" b="1" dirty="0">
                  <a:solidFill>
                    <a:schemeClr val="accent4">
                      <a:lumMod val="50000"/>
                    </a:schemeClr>
                  </a:solidFill>
                  <a:latin typeface="IBM Plex Sans" panose="020B0503050000000000" pitchFamily="34" charset="77"/>
                  <a:sym typeface="Helvetica Neue"/>
                </a:rPr>
                <a:t> </a:t>
              </a:r>
              <a:r>
                <a:rPr lang="en-US" sz="1000" b="1" dirty="0">
                  <a:latin typeface="IBM Plex Sans" panose="020B0503050000000000" pitchFamily="34" charset="77"/>
                  <a:sym typeface="Helvetica Neue"/>
                </a:rPr>
                <a:t>Data loads</a:t>
              </a:r>
              <a:endParaRPr lang="en-US" sz="1000" b="1" dirty="0">
                <a:latin typeface="IBM Plex Sans" panose="020B0503050000000000" pitchFamily="34" charset="77"/>
                <a:ea typeface="Helvetica Neue"/>
                <a:cs typeface="Helvetica Neue"/>
                <a:sym typeface="Helvetica Neue"/>
              </a:endParaRPr>
            </a:p>
          </p:txBody>
        </p:sp>
      </p:grpSp>
      <p:graphicFrame>
        <p:nvGraphicFramePr>
          <p:cNvPr id="32" name="Table 20">
            <a:extLst>
              <a:ext uri="{FF2B5EF4-FFF2-40B4-BE49-F238E27FC236}">
                <a16:creationId xmlns:a16="http://schemas.microsoft.com/office/drawing/2014/main" id="{1A11C805-72A1-483F-8EB9-969116BB3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49538"/>
              </p:ext>
            </p:extLst>
          </p:nvPr>
        </p:nvGraphicFramePr>
        <p:xfrm>
          <a:off x="11012892" y="2012314"/>
          <a:ext cx="892492" cy="5181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892492">
                  <a:extLst>
                    <a:ext uri="{9D8B030D-6E8A-4147-A177-3AD203B41FA5}">
                      <a16:colId xmlns:a16="http://schemas.microsoft.com/office/drawing/2014/main" val="369485054"/>
                    </a:ext>
                  </a:extLst>
                </a:gridCol>
              </a:tblGrid>
              <a:tr h="2286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IBM Plex Sans Text" panose="020B0503050203000203" pitchFamily="34" charset="0"/>
                        </a:rPr>
                        <a:t>18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37442"/>
                  </a:ext>
                </a:extLst>
              </a:tr>
              <a:tr h="2286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IBM Plex Sans Text" panose="020B0503050203000203" pitchFamily="34" charset="0"/>
                        </a:rPr>
                        <a:t>~$4.5 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29970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E31FBD4-6D6B-44A2-A8E7-D4ECB48AFBBD}"/>
              </a:ext>
            </a:extLst>
          </p:cNvPr>
          <p:cNvGrpSpPr/>
          <p:nvPr/>
        </p:nvGrpSpPr>
        <p:grpSpPr>
          <a:xfrm>
            <a:off x="7288637" y="4939117"/>
            <a:ext cx="4790819" cy="1890747"/>
            <a:chOff x="7632834" y="4911473"/>
            <a:chExt cx="4341320" cy="1544191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22AA1BF0-261B-413C-BE77-48B766BAB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6460759"/>
                </p:ext>
              </p:extLst>
            </p:nvPr>
          </p:nvGraphicFramePr>
          <p:xfrm>
            <a:off x="7632834" y="4911473"/>
            <a:ext cx="4341320" cy="15441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5A0199-981B-4F81-A898-6995AD91B954}"/>
                </a:ext>
              </a:extLst>
            </p:cNvPr>
            <p:cNvSpPr/>
            <p:nvPr/>
          </p:nvSpPr>
          <p:spPr>
            <a:xfrm>
              <a:off x="9365106" y="5504491"/>
              <a:ext cx="879598" cy="321886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4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4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IBM Plex Sans Text" panose="020B0503050203000203" pitchFamily="34" charset="0"/>
                </a:rPr>
                <a:t>Azure Solution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2A6962E-09BC-416A-BACC-F5288AAB0EC4}"/>
              </a:ext>
            </a:extLst>
          </p:cNvPr>
          <p:cNvSpPr txBox="1"/>
          <p:nvPr/>
        </p:nvSpPr>
        <p:spPr>
          <a:xfrm>
            <a:off x="8843310" y="997713"/>
            <a:ext cx="2060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IBM Plex Sans Text" panose="020B0503050203000203" pitchFamily="34" charset="0"/>
              </a:rPr>
              <a:t>Compared to on-premise solution</a:t>
            </a:r>
          </a:p>
        </p:txBody>
      </p:sp>
    </p:spTree>
    <p:extLst>
      <p:ext uri="{BB962C8B-B14F-4D97-AF65-F5344CB8AC3E}">
        <p14:creationId xmlns:p14="http://schemas.microsoft.com/office/powerpoint/2010/main" val="279351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942BA-C173-6741-84BF-2F906AAC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E8D7-11A6-49FD-87B1-01053FC18F2D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E40F5-4168-462B-8E57-6A4EEEC01063}"/>
              </a:ext>
            </a:extLst>
          </p:cNvPr>
          <p:cNvSpPr/>
          <p:nvPr/>
        </p:nvSpPr>
        <p:spPr>
          <a:xfrm>
            <a:off x="381922" y="139502"/>
            <a:ext cx="1159223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BM Plex Sans Text" panose="020B0503050203000203" pitchFamily="34" charset="0"/>
              </a:rPr>
              <a:t>Credit and Collections Analytical Engine (CCAE) Upgrade : Solution Approach - Hybrid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EDFB6CA-EA6A-49F3-8DE2-3EFF87412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76526"/>
              </p:ext>
            </p:extLst>
          </p:nvPr>
        </p:nvGraphicFramePr>
        <p:xfrm>
          <a:off x="7620717" y="2114992"/>
          <a:ext cx="4341320" cy="25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201">
                  <a:extLst>
                    <a:ext uri="{9D8B030D-6E8A-4147-A177-3AD203B41FA5}">
                      <a16:colId xmlns:a16="http://schemas.microsoft.com/office/drawing/2014/main" val="815682358"/>
                    </a:ext>
                  </a:extLst>
                </a:gridCol>
                <a:gridCol w="3201119">
                  <a:extLst>
                    <a:ext uri="{9D8B030D-6E8A-4147-A177-3AD203B41FA5}">
                      <a16:colId xmlns:a16="http://schemas.microsoft.com/office/drawing/2014/main" val="2829730777"/>
                    </a:ext>
                  </a:extLst>
                </a:gridCol>
              </a:tblGrid>
              <a:tr h="23285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Impacts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90923"/>
                  </a:ext>
                </a:extLst>
              </a:tr>
              <a:tr h="37838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Hosting Platform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DXC + Azure  </a:t>
                      </a:r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(Multiple feasible / Fastest Solution : DB server (DXC) , Web+ App (Azure) / FTP Bulk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69434"/>
                  </a:ext>
                </a:extLst>
              </a:tr>
              <a:tr h="37838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CCAE</a:t>
                      </a:r>
                      <a:endParaRPr lang="en-US" sz="1000" dirty="0">
                        <a:solidFill>
                          <a:srgbClr val="C00000"/>
                        </a:solidFill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CCAE landscape </a:t>
                      </a:r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needs to be </a:t>
                      </a:r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revisited</a:t>
                      </a:r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 for optimal performance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0232"/>
                  </a:ext>
                </a:extLst>
              </a:tr>
              <a:tr h="523921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CSS/CRS</a:t>
                      </a:r>
                      <a:r>
                        <a:rPr lang="en-US" sz="1000" dirty="0">
                          <a:solidFill>
                            <a:srgbClr val="C00000"/>
                          </a:solidFill>
                          <a:latin typeface="IBM Plex Sans Text" panose="020B0503050203000203" pitchFamily="34" charset="0"/>
                        </a:rPr>
                        <a:t>**</a:t>
                      </a:r>
                      <a:endParaRPr lang="en-US" sz="100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No change </a:t>
                      </a:r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in </a:t>
                      </a:r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current process  </a:t>
                      </a:r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if </a:t>
                      </a:r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SFTP and delta data loads are  NOT</a:t>
                      </a:r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 </a:t>
                      </a:r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enabled</a:t>
                      </a:r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 apart from automating data loads via 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90196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Middleware</a:t>
                      </a:r>
                      <a:r>
                        <a:rPr lang="en-US" sz="1000" dirty="0">
                          <a:solidFill>
                            <a:srgbClr val="C00000"/>
                          </a:solidFill>
                          <a:latin typeface="IBM Plex Sans Text" panose="020B0503050203000203" pitchFamily="34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Need for </a:t>
                      </a:r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middleware</a:t>
                      </a:r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 for transferring data from CSS/CRS if needed to have </a:t>
                      </a:r>
                      <a:r>
                        <a:rPr lang="en-US" sz="1000" b="1" dirty="0">
                          <a:latin typeface="IBM Plex Sans Text" panose="020B0503050203000203" pitchFamily="34" charset="0"/>
                        </a:rPr>
                        <a:t>SFTP file transfers </a:t>
                      </a:r>
                      <a:r>
                        <a:rPr lang="en-US" sz="1000" dirty="0">
                          <a:latin typeface="IBM Plex Sans Text" panose="020B0503050203000203" pitchFamily="34" charset="0"/>
                        </a:rPr>
                        <a:t>enabled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336393"/>
                  </a:ext>
                </a:extLst>
              </a:tr>
              <a:tr h="327381"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IBM Plex Sans Text" panose="020B0503050203000203" pitchFamily="34" charset="0"/>
                        </a:rPr>
                        <a:t>** - Considerable impacts to CRS/CSS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IBM Plex Sans Text" panose="020B0503050203000203" pitchFamily="34" charset="0"/>
                        </a:rPr>
                        <a:t>if designed to follow delta data capture mechanism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99946"/>
                  </a:ext>
                </a:extLst>
              </a:tr>
            </a:tbl>
          </a:graphicData>
        </a:graphic>
      </p:graphicFrame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12F303B-D6B8-41F3-9A08-316906F53A9D}"/>
              </a:ext>
            </a:extLst>
          </p:cNvPr>
          <p:cNvSpPr/>
          <p:nvPr/>
        </p:nvSpPr>
        <p:spPr>
          <a:xfrm>
            <a:off x="429778" y="851953"/>
            <a:ext cx="2838913" cy="259743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IBM Plex Sans Text" panose="020B0503050203000203" pitchFamily="34" charset="0"/>
              </a:rPr>
              <a:t>Hybrid Option – On-Premise + Azure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236BA3-912D-41BD-9C97-DE44767B86A0}"/>
              </a:ext>
            </a:extLst>
          </p:cNvPr>
          <p:cNvGrpSpPr/>
          <p:nvPr/>
        </p:nvGrpSpPr>
        <p:grpSpPr>
          <a:xfrm>
            <a:off x="7564174" y="1265672"/>
            <a:ext cx="4285392" cy="592758"/>
            <a:chOff x="7564174" y="1443712"/>
            <a:chExt cx="4285392" cy="5927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88A473-5C7B-49D4-916A-4246A8623F74}"/>
                </a:ext>
              </a:extLst>
            </p:cNvPr>
            <p:cNvGrpSpPr/>
            <p:nvPr/>
          </p:nvGrpSpPr>
          <p:grpSpPr>
            <a:xfrm>
              <a:off x="7681621" y="1443712"/>
              <a:ext cx="4093711" cy="1"/>
              <a:chOff x="6096000" y="2829042"/>
              <a:chExt cx="5491299" cy="1"/>
            </a:xfrm>
          </p:grpSpPr>
          <p:sp>
            <p:nvSpPr>
              <p:cNvPr id="18" name="Line">
                <a:extLst>
                  <a:ext uri="{FF2B5EF4-FFF2-40B4-BE49-F238E27FC236}">
                    <a16:creationId xmlns:a16="http://schemas.microsoft.com/office/drawing/2014/main" id="{0786C08B-C77B-4F86-93DD-2A098270C4DE}"/>
                  </a:ext>
                </a:extLst>
              </p:cNvPr>
              <p:cNvSpPr/>
              <p:nvPr/>
            </p:nvSpPr>
            <p:spPr>
              <a:xfrm>
                <a:off x="6972426" y="2829043"/>
                <a:ext cx="4614873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CE919834-4F94-4AD2-806D-E56C0BC55AD0}"/>
                  </a:ext>
                </a:extLst>
              </p:cNvPr>
              <p:cNvSpPr/>
              <p:nvPr/>
            </p:nvSpPr>
            <p:spPr>
              <a:xfrm flipV="1">
                <a:off x="6096000" y="2829042"/>
                <a:ext cx="1226575" cy="0"/>
              </a:xfrm>
              <a:prstGeom prst="line">
                <a:avLst/>
              </a:prstGeom>
              <a:ln w="76200">
                <a:solidFill>
                  <a:schemeClr val="accent4">
                    <a:lumMod val="50000"/>
                  </a:scheme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611537-C75B-4072-B5E6-871A2540B53E}"/>
                </a:ext>
              </a:extLst>
            </p:cNvPr>
            <p:cNvSpPr/>
            <p:nvPr/>
          </p:nvSpPr>
          <p:spPr>
            <a:xfrm>
              <a:off x="9277510" y="1492726"/>
              <a:ext cx="9994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000" b="1" dirty="0">
                  <a:solidFill>
                    <a:srgbClr val="C00000"/>
                  </a:solidFill>
                  <a:latin typeface="IBM Plex Sans Text" panose="020B0503050203000203" pitchFamily="34" charset="0"/>
                </a:rPr>
                <a:t>↑50</a:t>
              </a:r>
              <a:r>
                <a:rPr lang="en-US" sz="1000" b="1" dirty="0">
                  <a:solidFill>
                    <a:srgbClr val="C00000"/>
                  </a:solidFill>
                  <a:latin typeface="IBM Plex Sans" panose="020B0503050203000203" pitchFamily="34" charset="77"/>
                </a:rPr>
                <a:t>% </a:t>
              </a:r>
              <a:b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</a:br>
              <a: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  <a:t>Time </a:t>
              </a:r>
              <a:r>
                <a:rPr lang="en-US" sz="1000" b="1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  <a:t>to Deliver</a:t>
              </a:r>
              <a:endParaRPr lang="en-US" sz="1000" b="1" dirty="0">
                <a:latin typeface="IBM Plex Sans" panose="020B0503050000000000" pitchFamily="34" charset="77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D7ABBC-C9C0-47AE-8647-1933F38FE488}"/>
                </a:ext>
              </a:extLst>
            </p:cNvPr>
            <p:cNvSpPr/>
            <p:nvPr/>
          </p:nvSpPr>
          <p:spPr>
            <a:xfrm>
              <a:off x="10180155" y="1482472"/>
              <a:ext cx="80458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000" b="1" dirty="0">
                  <a:solidFill>
                    <a:srgbClr val="C00000"/>
                  </a:solidFill>
                  <a:latin typeface="IBM Plex Sans Text" panose="020B0503050203000203" pitchFamily="34" charset="0"/>
                </a:rPr>
                <a:t>↑</a:t>
              </a:r>
              <a:r>
                <a:rPr lang="en-US" sz="1000" b="1" dirty="0">
                  <a:solidFill>
                    <a:srgbClr val="C00000"/>
                  </a:solidFill>
                  <a:latin typeface="IBM Plex Sans" panose="020B0503050203000203" pitchFamily="34" charset="77"/>
                </a:rPr>
                <a:t>50%</a:t>
              </a:r>
              <a:b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</a:br>
              <a: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  <a:t>Project Costs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B1B316-FF47-49F9-9B83-04134B1BE0AF}"/>
                </a:ext>
              </a:extLst>
            </p:cNvPr>
            <p:cNvSpPr/>
            <p:nvPr/>
          </p:nvSpPr>
          <p:spPr>
            <a:xfrm>
              <a:off x="11044984" y="1487197"/>
              <a:ext cx="8045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000" b="1" dirty="0">
                  <a:solidFill>
                    <a:srgbClr val="C00000"/>
                  </a:solidFill>
                  <a:latin typeface="IBM Plex Sans" panose="020B0503050203000203" pitchFamily="34" charset="77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IBM Plex Sans Text" panose="020B0503050203000203" pitchFamily="34" charset="0"/>
                </a:rPr>
                <a:t>↑20-40</a:t>
              </a:r>
              <a:r>
                <a:rPr lang="en-US" sz="1000" b="1" dirty="0">
                  <a:solidFill>
                    <a:srgbClr val="C00000"/>
                  </a:solidFill>
                  <a:latin typeface="IBM Plex Sans" panose="020B0503050203000203" pitchFamily="34" charset="77"/>
                </a:rPr>
                <a:t>% </a:t>
              </a:r>
              <a:b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</a:br>
              <a: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  <a:t>RTB Costs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C961C9-7E88-4BAD-8AC6-DAE69CF8165F}"/>
                </a:ext>
              </a:extLst>
            </p:cNvPr>
            <p:cNvSpPr/>
            <p:nvPr/>
          </p:nvSpPr>
          <p:spPr>
            <a:xfrm>
              <a:off x="7564174" y="1543089"/>
              <a:ext cx="8818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000" b="1" dirty="0">
                  <a:solidFill>
                    <a:schemeClr val="accent4">
                      <a:lumMod val="50000"/>
                    </a:schemeClr>
                  </a:solidFill>
                  <a:latin typeface="IBM Plex Sans Text" panose="020B0503050203000203" pitchFamily="34" charset="0"/>
                </a:rPr>
                <a:t>↑3</a:t>
              </a:r>
              <a:r>
                <a:rPr lang="en-US" sz="1000" b="1" dirty="0">
                  <a:solidFill>
                    <a:schemeClr val="accent4">
                      <a:lumMod val="50000"/>
                    </a:schemeClr>
                  </a:solidFill>
                  <a:latin typeface="IBM Plex Sans" panose="020B0503050203000203" pitchFamily="34" charset="77"/>
                </a:rPr>
                <a:t>0%</a:t>
              </a:r>
              <a:b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</a:br>
              <a:r>
                <a:rPr lang="en-US" sz="1000" b="1" dirty="0">
                  <a:latin typeface="IBM Plex Sans" panose="020B0503050000000000" pitchFamily="34" charset="77"/>
                  <a:ea typeface="Helvetica Neue"/>
                  <a:cs typeface="Helvetica Neue"/>
                  <a:sym typeface="Helvetica Neue"/>
                </a:rPr>
                <a:t>Scalability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EAE2ADB-B34C-4C5E-A2C7-24A30E9895A0}"/>
              </a:ext>
            </a:extLst>
          </p:cNvPr>
          <p:cNvSpPr/>
          <p:nvPr/>
        </p:nvSpPr>
        <p:spPr>
          <a:xfrm>
            <a:off x="8488312" y="1298913"/>
            <a:ext cx="8270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rgbClr val="C00000"/>
                </a:solidFill>
                <a:latin typeface="IBM Plex Sans" panose="020B0503050203000203" pitchFamily="34" charset="77"/>
              </a:rPr>
              <a:t>0%</a:t>
            </a:r>
            <a:br>
              <a:rPr lang="en-US" sz="1000" b="1" dirty="0">
                <a:latin typeface="IBM Plex Sans" panose="020B0503050000000000" pitchFamily="34" charset="77"/>
                <a:ea typeface="Helvetica Neue"/>
                <a:cs typeface="Helvetica Neue"/>
                <a:sym typeface="Helvetica Neue"/>
              </a:rPr>
            </a:br>
            <a:r>
              <a:rPr lang="en-US" sz="1000" b="1" dirty="0">
                <a:latin typeface="IBM Plex Sans" panose="020B0503050000000000" pitchFamily="34" charset="77"/>
                <a:ea typeface="Helvetica Neue"/>
                <a:cs typeface="Helvetica Neue"/>
                <a:sym typeface="Helvetica Neue"/>
              </a:rPr>
              <a:t>Reduced Data loads </a:t>
            </a:r>
          </a:p>
        </p:txBody>
      </p:sp>
      <p:graphicFrame>
        <p:nvGraphicFramePr>
          <p:cNvPr id="31" name="Table 20">
            <a:extLst>
              <a:ext uri="{FF2B5EF4-FFF2-40B4-BE49-F238E27FC236}">
                <a16:creationId xmlns:a16="http://schemas.microsoft.com/office/drawing/2014/main" id="{8D33F59C-EAED-4FEC-85D1-03FBBF825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07986"/>
              </p:ext>
            </p:extLst>
          </p:nvPr>
        </p:nvGraphicFramePr>
        <p:xfrm>
          <a:off x="10987632" y="1798054"/>
          <a:ext cx="881856" cy="560631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881856">
                  <a:extLst>
                    <a:ext uri="{9D8B030D-6E8A-4147-A177-3AD203B41FA5}">
                      <a16:colId xmlns:a16="http://schemas.microsoft.com/office/drawing/2014/main" val="369485054"/>
                    </a:ext>
                  </a:extLst>
                </a:gridCol>
              </a:tblGrid>
              <a:tr h="2438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IBM Plex Sans Text" panose="020B0503050203000203" pitchFamily="34" charset="0"/>
                        </a:rPr>
                        <a:t>9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37442"/>
                  </a:ext>
                </a:extLst>
              </a:tr>
              <a:tr h="3015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IBM Plex Sans Text" panose="020B0503050203000203" pitchFamily="34" charset="0"/>
                        </a:rPr>
                        <a:t>~$1.8 Mn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829970"/>
                  </a:ext>
                </a:extLst>
              </a:tr>
            </a:tbl>
          </a:graphicData>
        </a:graphic>
      </p:graphicFrame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123ABC-BA2E-4CDE-AED2-579D183EC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9"/>
          <a:stretch/>
        </p:blipFill>
        <p:spPr>
          <a:xfrm>
            <a:off x="442010" y="1202193"/>
            <a:ext cx="6946727" cy="480385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ED8FB90-4078-4CBA-BD78-0D47948BB4D7}"/>
              </a:ext>
            </a:extLst>
          </p:cNvPr>
          <p:cNvGrpSpPr/>
          <p:nvPr/>
        </p:nvGrpSpPr>
        <p:grpSpPr>
          <a:xfrm>
            <a:off x="7681621" y="4648410"/>
            <a:ext cx="4438572" cy="1852691"/>
            <a:chOff x="7709040" y="4563619"/>
            <a:chExt cx="4341320" cy="1572005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22AA1BF0-261B-413C-BE77-48B766BAB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2261562"/>
                </p:ext>
              </p:extLst>
            </p:nvPr>
          </p:nvGraphicFramePr>
          <p:xfrm>
            <a:off x="7709040" y="4563619"/>
            <a:ext cx="4341320" cy="15720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240059-C191-40AE-9512-361CECF24859}"/>
                </a:ext>
              </a:extLst>
            </p:cNvPr>
            <p:cNvSpPr/>
            <p:nvPr/>
          </p:nvSpPr>
          <p:spPr>
            <a:xfrm>
              <a:off x="9533870" y="5187728"/>
              <a:ext cx="691660" cy="32378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IBM Plex Sans Text" panose="020B0503050203000203" pitchFamily="34" charset="0"/>
                </a:rPr>
                <a:t>Hybrid Solution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AADEAE-98D8-4E73-B6EB-374FDABDA3A3}"/>
              </a:ext>
            </a:extLst>
          </p:cNvPr>
          <p:cNvSpPr txBox="1"/>
          <p:nvPr/>
        </p:nvSpPr>
        <p:spPr>
          <a:xfrm>
            <a:off x="8056170" y="998859"/>
            <a:ext cx="3997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IBM Plex Sans Text" panose="020B0503050203000203" pitchFamily="34" charset="0"/>
              </a:rPr>
              <a:t>Hybrid option for shortest delivery compared to</a:t>
            </a:r>
            <a:r>
              <a:rPr lang="en-US" sz="900" b="1" dirty="0">
                <a:latin typeface="IBM Plex Sans Text" panose="020B0503050203000203" pitchFamily="34" charset="0"/>
              </a:rPr>
              <a:t> on-premise solution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DB3F87-24DA-4850-B4C4-CECE0C173268}"/>
              </a:ext>
            </a:extLst>
          </p:cNvPr>
          <p:cNvSpPr/>
          <p:nvPr/>
        </p:nvSpPr>
        <p:spPr>
          <a:xfrm>
            <a:off x="381922" y="6096544"/>
            <a:ext cx="7006815" cy="65346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>
                <a:latin typeface="IBM Plex Sans Text" panose="020B0503050203000203" pitchFamily="34" charset="0"/>
              </a:rPr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IBM Plex Sans Text" panose="020B0503050203000203" pitchFamily="34" charset="0"/>
              </a:rPr>
              <a:t>With Hybrid solution, </a:t>
            </a:r>
            <a:r>
              <a:rPr lang="en-US" sz="1000" b="1" dirty="0">
                <a:latin typeface="IBM Plex Sans Text" panose="020B0503050203000203" pitchFamily="34" charset="0"/>
              </a:rPr>
              <a:t>multiple</a:t>
            </a:r>
            <a:r>
              <a:rPr lang="en-US" sz="1000" dirty="0">
                <a:latin typeface="IBM Plex Sans Text" panose="020B0503050203000203" pitchFamily="34" charset="0"/>
              </a:rPr>
              <a:t> design options are feasible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IBM Plex Sans Text" panose="020B0503050203000203" pitchFamily="34" charset="0"/>
              </a:rPr>
              <a:t>Details</a:t>
            </a:r>
            <a:r>
              <a:rPr lang="en-US" sz="1000" b="1" dirty="0">
                <a:latin typeface="IBM Plex Sans Text" panose="020B0503050203000203" pitchFamily="34" charset="0"/>
              </a:rPr>
              <a:t> </a:t>
            </a:r>
            <a:r>
              <a:rPr lang="en-US" sz="1000" dirty="0">
                <a:latin typeface="IBM Plex Sans Text" panose="020B0503050203000203" pitchFamily="34" charset="0"/>
              </a:rPr>
              <a:t>listed are for </a:t>
            </a:r>
            <a:r>
              <a:rPr lang="en-US" sz="1000" b="1" dirty="0">
                <a:latin typeface="IBM Plex Sans Text" panose="020B0503050203000203" pitchFamily="34" charset="0"/>
              </a:rPr>
              <a:t>shortest</a:t>
            </a:r>
            <a:r>
              <a:rPr lang="en-US" sz="1000" dirty="0">
                <a:latin typeface="IBM Plex Sans Text" panose="020B0503050203000203" pitchFamily="34" charset="0"/>
              </a:rPr>
              <a:t> </a:t>
            </a:r>
            <a:r>
              <a:rPr lang="en-US" sz="1000" b="1" dirty="0">
                <a:latin typeface="IBM Plex Sans Text" panose="020B0503050203000203" pitchFamily="34" charset="0"/>
              </a:rPr>
              <a:t>path</a:t>
            </a:r>
            <a:r>
              <a:rPr lang="en-US" sz="1000" dirty="0">
                <a:latin typeface="IBM Plex Sans Text" panose="020B0503050203000203" pitchFamily="34" charset="0"/>
              </a:rPr>
              <a:t> to </a:t>
            </a:r>
            <a:r>
              <a:rPr lang="en-US" sz="1000" b="1" dirty="0">
                <a:latin typeface="IBM Plex Sans Text" panose="020B0503050203000203" pitchFamily="34" charset="0"/>
              </a:rPr>
              <a:t>delivery</a:t>
            </a:r>
            <a:r>
              <a:rPr lang="en-US" sz="1000" dirty="0">
                <a:latin typeface="IBM Plex Sans Text" panose="020B0503050203000203" pitchFamily="34" charset="0"/>
              </a:rPr>
              <a:t> ( </a:t>
            </a:r>
            <a:r>
              <a:rPr lang="en-US" sz="1000" b="1" dirty="0">
                <a:latin typeface="IBM Plex Sans Text" panose="020B0503050203000203" pitchFamily="34" charset="0"/>
              </a:rPr>
              <a:t>Customer Systems-&gt; Bulk data transfer -&gt; FTP-&gt; CCAE DB On-premise / Web , App  on Azure )</a:t>
            </a:r>
          </a:p>
        </p:txBody>
      </p:sp>
    </p:spTree>
    <p:extLst>
      <p:ext uri="{BB962C8B-B14F-4D97-AF65-F5344CB8AC3E}">
        <p14:creationId xmlns:p14="http://schemas.microsoft.com/office/powerpoint/2010/main" val="40734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942BA-C173-6741-84BF-2F906AAC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E8D7-11A6-49FD-87B1-01053FC18F2D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E40F5-4168-462B-8E57-6A4EEEC01063}"/>
              </a:ext>
            </a:extLst>
          </p:cNvPr>
          <p:cNvSpPr/>
          <p:nvPr/>
        </p:nvSpPr>
        <p:spPr>
          <a:xfrm>
            <a:off x="285749" y="139502"/>
            <a:ext cx="1168840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BM Plex Sans Text" panose="020B0503050203000203" pitchFamily="34" charset="0"/>
              </a:rPr>
              <a:t>Credit and Collections Analytical Engine (CCAE) Upgrade :Solution Approach - Summary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EAE408-F0E0-4434-80D0-9F7E10CFA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35397"/>
              </p:ext>
            </p:extLst>
          </p:nvPr>
        </p:nvGraphicFramePr>
        <p:xfrm>
          <a:off x="187274" y="960120"/>
          <a:ext cx="11906251" cy="36576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7309">
                  <a:extLst>
                    <a:ext uri="{9D8B030D-6E8A-4147-A177-3AD203B41FA5}">
                      <a16:colId xmlns:a16="http://schemas.microsoft.com/office/drawing/2014/main" val="3049888550"/>
                    </a:ext>
                  </a:extLst>
                </a:gridCol>
                <a:gridCol w="1015592">
                  <a:extLst>
                    <a:ext uri="{9D8B030D-6E8A-4147-A177-3AD203B41FA5}">
                      <a16:colId xmlns:a16="http://schemas.microsoft.com/office/drawing/2014/main" val="2281656041"/>
                    </a:ext>
                  </a:extLst>
                </a:gridCol>
                <a:gridCol w="1854362">
                  <a:extLst>
                    <a:ext uri="{9D8B030D-6E8A-4147-A177-3AD203B41FA5}">
                      <a16:colId xmlns:a16="http://schemas.microsoft.com/office/drawing/2014/main" val="3913346537"/>
                    </a:ext>
                  </a:extLst>
                </a:gridCol>
                <a:gridCol w="2292605">
                  <a:extLst>
                    <a:ext uri="{9D8B030D-6E8A-4147-A177-3AD203B41FA5}">
                      <a16:colId xmlns:a16="http://schemas.microsoft.com/office/drawing/2014/main" val="3078939738"/>
                    </a:ext>
                  </a:extLst>
                </a:gridCol>
                <a:gridCol w="1983477">
                  <a:extLst>
                    <a:ext uri="{9D8B030D-6E8A-4147-A177-3AD203B41FA5}">
                      <a16:colId xmlns:a16="http://schemas.microsoft.com/office/drawing/2014/main" val="2716821837"/>
                    </a:ext>
                  </a:extLst>
                </a:gridCol>
                <a:gridCol w="776267">
                  <a:extLst>
                    <a:ext uri="{9D8B030D-6E8A-4147-A177-3AD203B41FA5}">
                      <a16:colId xmlns:a16="http://schemas.microsoft.com/office/drawing/2014/main" val="4008090634"/>
                    </a:ext>
                  </a:extLst>
                </a:gridCol>
                <a:gridCol w="758702">
                  <a:extLst>
                    <a:ext uri="{9D8B030D-6E8A-4147-A177-3AD203B41FA5}">
                      <a16:colId xmlns:a16="http://schemas.microsoft.com/office/drawing/2014/main" val="491317027"/>
                    </a:ext>
                  </a:extLst>
                </a:gridCol>
                <a:gridCol w="1022080">
                  <a:extLst>
                    <a:ext uri="{9D8B030D-6E8A-4147-A177-3AD203B41FA5}">
                      <a16:colId xmlns:a16="http://schemas.microsoft.com/office/drawing/2014/main" val="1201612310"/>
                    </a:ext>
                  </a:extLst>
                </a:gridCol>
                <a:gridCol w="958512">
                  <a:extLst>
                    <a:ext uri="{9D8B030D-6E8A-4147-A177-3AD203B41FA5}">
                      <a16:colId xmlns:a16="http://schemas.microsoft.com/office/drawing/2014/main" val="1411419443"/>
                    </a:ext>
                  </a:extLst>
                </a:gridCol>
                <a:gridCol w="857345">
                  <a:extLst>
                    <a:ext uri="{9D8B030D-6E8A-4147-A177-3AD203B41FA5}">
                      <a16:colId xmlns:a16="http://schemas.microsoft.com/office/drawing/2014/main" val="1713456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Sr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Hosting Option 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Details 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Assumptions 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Points to consider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Impact**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Risk 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Complexity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Timeline**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Total Cost**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8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1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On-premise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On-premise (stay at DXC) with parallel application upgrade 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Recommended capacity 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is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available at DXC 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to reconstruct application in parallel along with setup of lower environments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Tactical Non Scalable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 solution 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Performance issues similar to current 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, may prevail in the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longer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run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 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IBM Plex Sans Text" panose="020B0503050203000203" pitchFamily="3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IBM Plex Sans Text" panose="020B0503050203000203" pitchFamily="3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IBM Plex Sans Text" panose="020B0503050203000203" pitchFamily="3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6 Months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IBM Plex Sans Text" panose="020B0503050203000203" pitchFamily="34" charset="0"/>
                        </a:rPr>
                        <a:t>~$1.2M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06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2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Azure 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Move CCAE hosting env. completely to Azure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Delta Data Capture : Ability 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to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leverage GBE solution 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for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CSS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 ;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Similar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 solution using MQ/ Middleware to be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worked 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for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CRS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 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Complex solution 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with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extensive changes 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to CCAE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IBM Plex Sans Text" panose="020B0503050203000203" pitchFamily="3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IBM Plex Sans Text" panose="020B0503050203000203" pitchFamily="34" charset="0"/>
                        </a:rPr>
                        <a:t>Med-High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IBM Plex Sans Text" panose="020B0503050203000203" pitchFamily="3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~ </a:t>
                      </a:r>
                      <a:r>
                        <a:rPr lang="en-US" sz="1200">
                          <a:latin typeface="IBM Plex Sans Text" panose="020B0503050203000203" pitchFamily="34" charset="0"/>
                        </a:rPr>
                        <a:t>18 Months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IBM Plex Sans Text" panose="020B0503050203000203" pitchFamily="34" charset="0"/>
                        </a:rPr>
                        <a:t>~$4.5M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31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3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On-premise + Azure</a:t>
                      </a:r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Redesign CCAE server landscape : 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Multiple design options 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feasible with Hybrid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Recommended capacity 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is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available at DXC 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for servers </a:t>
                      </a:r>
                    </a:p>
                    <a:p>
                      <a:pPr algn="l"/>
                      <a:endParaRPr lang="en-US" sz="1200" b="0" dirty="0">
                        <a:latin typeface="IBM Plex Sans Text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Probable latency 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issues with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2 different data centers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Capacity constraints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 for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on-premise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 servers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Needs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revision</a:t>
                      </a:r>
                      <a:r>
                        <a:rPr lang="en-US" sz="1200" dirty="0">
                          <a:latin typeface="IBM Plex Sans Text" panose="020B0503050203000203" pitchFamily="34" charset="0"/>
                        </a:rPr>
                        <a:t> of </a:t>
                      </a:r>
                      <a:r>
                        <a:rPr lang="en-US" sz="1200" b="1" dirty="0">
                          <a:latin typeface="IBM Plex Sans Text" panose="020B0503050203000203" pitchFamily="34" charset="0"/>
                        </a:rPr>
                        <a:t>CCAE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IBM Plex Sans Text" panose="020B0503050203000203" pitchFamily="34" charset="0"/>
                        </a:rPr>
                        <a:t>Low -Med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IBM Plex Sans Text" panose="020B0503050203000203" pitchFamily="3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IBM Plex Sans Text" panose="020B0503050203000203" pitchFamily="34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IBM Plex Sans Text" panose="020B0503050203000203" pitchFamily="34" charset="0"/>
                        </a:rPr>
                        <a:t>~9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IBM Plex Sans Text" panose="020B0503050203000203" pitchFamily="34" charset="0"/>
                        </a:rPr>
                        <a:t>~$1.8M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089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FF2263-F378-4C85-BFA1-31FCF3D983D8}"/>
              </a:ext>
            </a:extLst>
          </p:cNvPr>
          <p:cNvSpPr txBox="1"/>
          <p:nvPr/>
        </p:nvSpPr>
        <p:spPr>
          <a:xfrm>
            <a:off x="187274" y="4827140"/>
            <a:ext cx="11906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IBM Plex Sans Text" panose="020B0503050203000203" pitchFamily="34" charset="0"/>
              </a:rPr>
              <a:t>Note: </a:t>
            </a:r>
          </a:p>
          <a:p>
            <a:r>
              <a:rPr lang="en-US" sz="1100" dirty="0">
                <a:latin typeface="IBM Plex Sans Text" panose="020B0503050203000203" pitchFamily="34" charset="0"/>
              </a:rPr>
              <a:t>**</a:t>
            </a:r>
            <a:r>
              <a:rPr lang="en-US" sz="1100" b="1" dirty="0">
                <a:latin typeface="IBM Plex Sans Text" panose="020B0503050203000203" pitchFamily="34" charset="0"/>
              </a:rPr>
              <a:t>Indicative</a:t>
            </a:r>
            <a:r>
              <a:rPr lang="en-US" sz="1100" dirty="0">
                <a:latin typeface="IBM Plex Sans Text" panose="020B0503050203000203" pitchFamily="34" charset="0"/>
              </a:rPr>
              <a:t> total </a:t>
            </a:r>
            <a:r>
              <a:rPr lang="en-US" sz="1100" b="1" dirty="0">
                <a:latin typeface="IBM Plex Sans Text" panose="020B0503050203000203" pitchFamily="34" charset="0"/>
              </a:rPr>
              <a:t>cost</a:t>
            </a:r>
            <a:r>
              <a:rPr lang="en-US" sz="1100" dirty="0">
                <a:latin typeface="IBM Plex Sans Text" panose="020B0503050203000203" pitchFamily="34" charset="0"/>
              </a:rPr>
              <a:t> of delivery based on </a:t>
            </a:r>
            <a:r>
              <a:rPr lang="en-US" sz="1100" b="1" dirty="0">
                <a:latin typeface="IBM Plex Sans Text" panose="020B0503050203000203" pitchFamily="34" charset="0"/>
              </a:rPr>
              <a:t>preliminary</a:t>
            </a:r>
            <a:r>
              <a:rPr lang="en-US" sz="1100" dirty="0">
                <a:latin typeface="IBM Plex Sans Text" panose="020B0503050203000203" pitchFamily="34" charset="0"/>
              </a:rPr>
              <a:t> analysis ,  </a:t>
            </a:r>
            <a:r>
              <a:rPr lang="en-US" sz="1100" b="1" dirty="0">
                <a:latin typeface="IBM Plex Sans Text" panose="020B0503050203000203" pitchFamily="34" charset="0"/>
              </a:rPr>
              <a:t>high level solution approach </a:t>
            </a:r>
            <a:r>
              <a:rPr lang="en-US" sz="1100" dirty="0">
                <a:latin typeface="IBM Plex Sans Text" panose="020B0503050203000203" pitchFamily="34" charset="0"/>
              </a:rPr>
              <a:t>and </a:t>
            </a:r>
            <a:r>
              <a:rPr lang="en-US" sz="1100" b="1" dirty="0">
                <a:latin typeface="IBM Plex Sans Text" panose="020B0503050203000203" pitchFamily="34" charset="0"/>
              </a:rPr>
              <a:t>impact</a:t>
            </a:r>
            <a:r>
              <a:rPr lang="en-US" sz="1100" dirty="0">
                <a:latin typeface="IBM Plex Sans Text" panose="020B0503050203000203" pitchFamily="34" charset="0"/>
              </a:rPr>
              <a:t> to </a:t>
            </a:r>
            <a:r>
              <a:rPr lang="en-US" sz="1100" b="1" dirty="0">
                <a:latin typeface="IBM Plex Sans Text" panose="020B0503050203000203" pitchFamily="34" charset="0"/>
              </a:rPr>
              <a:t>other systems</a:t>
            </a:r>
            <a:r>
              <a:rPr lang="en-US" sz="1100" dirty="0">
                <a:latin typeface="IBM Plex Sans Text" panose="020B0503050203000203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IBM Plex Sans Text" panose="020B0503050203000203" pitchFamily="34" charset="0"/>
              </a:rPr>
              <a:t>Timelines</a:t>
            </a:r>
            <a:r>
              <a:rPr lang="en-US" sz="1100" dirty="0">
                <a:latin typeface="IBM Plex Sans Text" panose="020B0503050203000203" pitchFamily="34" charset="0"/>
              </a:rPr>
              <a:t> indicated are for </a:t>
            </a:r>
            <a:r>
              <a:rPr lang="en-US" sz="1100" b="1" dirty="0">
                <a:latin typeface="IBM Plex Sans Text" panose="020B0503050203000203" pitchFamily="34" charset="0"/>
              </a:rPr>
              <a:t>best case scenario /shortest time to deliver </a:t>
            </a:r>
            <a:r>
              <a:rPr lang="en-US" sz="1100" dirty="0">
                <a:latin typeface="IBM Plex Sans Text" panose="020B0503050203000203" pitchFamily="34" charset="0"/>
              </a:rPr>
              <a:t>, for the approach listed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IBM Plex Sans Text" panose="020B0503050203000203" pitchFamily="34" charset="0"/>
              </a:rPr>
              <a:t>Solution</a:t>
            </a:r>
            <a:r>
              <a:rPr lang="en-US" sz="1100" dirty="0">
                <a:latin typeface="IBM Plex Sans Text" panose="020B0503050203000203" pitchFamily="34" charset="0"/>
              </a:rPr>
              <a:t> approach/options </a:t>
            </a:r>
            <a:r>
              <a:rPr lang="en-US" sz="1100" b="1" dirty="0">
                <a:latin typeface="IBM Plex Sans Text" panose="020B0503050203000203" pitchFamily="34" charset="0"/>
              </a:rPr>
              <a:t>NOT reviewed </a:t>
            </a:r>
            <a:r>
              <a:rPr lang="en-US" sz="1100" dirty="0">
                <a:latin typeface="IBM Plex Sans Text" panose="020B0503050203000203" pitchFamily="34" charset="0"/>
              </a:rPr>
              <a:t>by </a:t>
            </a:r>
            <a:r>
              <a:rPr lang="en-US" sz="1100" b="1" dirty="0">
                <a:latin typeface="IBM Plex Sans Text" panose="020B0503050203000203" pitchFamily="34" charset="0"/>
              </a:rPr>
              <a:t>Enterprise and Information architect</a:t>
            </a:r>
            <a:r>
              <a:rPr lang="en-US" sz="1100" dirty="0">
                <a:latin typeface="IBM Plex Sans Text" panose="020B0503050203000203" pitchFamily="34" charset="0"/>
              </a:rPr>
              <a:t> group (07/16)</a:t>
            </a:r>
          </a:p>
        </p:txBody>
      </p:sp>
    </p:spTree>
    <p:extLst>
      <p:ext uri="{BB962C8B-B14F-4D97-AF65-F5344CB8AC3E}">
        <p14:creationId xmlns:p14="http://schemas.microsoft.com/office/powerpoint/2010/main" val="13048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C theme_vf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2">
      <a:majorFont>
        <a:latin typeface="Lubalin for IBM Demi"/>
        <a:ea typeface="MS PGothic"/>
        <a:cs typeface="Arial"/>
      </a:majorFont>
      <a:minorFont>
        <a:latin typeface="HelvNeue for IBM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 theme_vf" id="{B042865A-46F6-422C-BF20-F6C5523142F0}" vid="{F39E5A8C-D3BE-4C0A-8875-110E36C98462}"/>
    </a:ext>
  </a:extLst>
</a:theme>
</file>

<file path=ppt/theme/theme2.xml><?xml version="1.0" encoding="utf-8"?>
<a:theme xmlns:a="http://schemas.openxmlformats.org/drawingml/2006/main" name="Smarter_Cities_2014">
  <a:themeElements>
    <a:clrScheme name="Custom 1">
      <a:dk1>
        <a:srgbClr val="000000"/>
      </a:dk1>
      <a:lt1>
        <a:srgbClr val="FFFFFF"/>
      </a:lt1>
      <a:dk2>
        <a:srgbClr val="1D99D0"/>
      </a:dk2>
      <a:lt2>
        <a:srgbClr val="808080"/>
      </a:lt2>
      <a:accent1>
        <a:srgbClr val="75B33A"/>
      </a:accent1>
      <a:accent2>
        <a:srgbClr val="FCD750"/>
      </a:accent2>
      <a:accent3>
        <a:srgbClr val="DC7531"/>
      </a:accent3>
      <a:accent4>
        <a:srgbClr val="D03430"/>
      </a:accent4>
      <a:accent5>
        <a:srgbClr val="861162"/>
      </a:accent5>
      <a:accent6>
        <a:srgbClr val="1A8D7F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ew_Master">
  <a:themeElements>
    <a:clrScheme name="Custom 46">
      <a:dk1>
        <a:srgbClr val="000000"/>
      </a:dk1>
      <a:lt1>
        <a:srgbClr val="FFFFFF"/>
      </a:lt1>
      <a:dk2>
        <a:srgbClr val="0078C1"/>
      </a:dk2>
      <a:lt2>
        <a:srgbClr val="808080"/>
      </a:lt2>
      <a:accent1>
        <a:srgbClr val="9DCCFE"/>
      </a:accent1>
      <a:accent2>
        <a:srgbClr val="0084A9"/>
      </a:accent2>
      <a:accent3>
        <a:srgbClr val="FFFFFF"/>
      </a:accent3>
      <a:accent4>
        <a:srgbClr val="000000"/>
      </a:accent4>
      <a:accent5>
        <a:srgbClr val="CCE2FE"/>
      </a:accent5>
      <a:accent6>
        <a:srgbClr val="007799"/>
      </a:accent6>
      <a:hlink>
        <a:srgbClr val="FFFFFF"/>
      </a:hlink>
      <a:folHlink>
        <a:srgbClr val="FFFFFF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 September 2009 2">
        <a:dk1>
          <a:srgbClr val="000000"/>
        </a:dk1>
        <a:lt1>
          <a:srgbClr val="FFFFFF"/>
        </a:lt1>
        <a:dk2>
          <a:srgbClr val="0078C1"/>
        </a:dk2>
        <a:lt2>
          <a:srgbClr val="808080"/>
        </a:lt2>
        <a:accent1>
          <a:srgbClr val="9DCCFE"/>
        </a:accent1>
        <a:accent2>
          <a:srgbClr val="0084A9"/>
        </a:accent2>
        <a:accent3>
          <a:srgbClr val="FFFFFF"/>
        </a:accent3>
        <a:accent4>
          <a:srgbClr val="000000"/>
        </a:accent4>
        <a:accent5>
          <a:srgbClr val="CCE2FE"/>
        </a:accent5>
        <a:accent6>
          <a:srgbClr val="007799"/>
        </a:accent6>
        <a:hlink>
          <a:srgbClr val="F99B1C"/>
        </a:hlink>
        <a:folHlink>
          <a:srgbClr val="85B23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 September 2009 3">
        <a:dk1>
          <a:srgbClr val="000000"/>
        </a:dk1>
        <a:lt1>
          <a:srgbClr val="FFFFFF"/>
        </a:lt1>
        <a:dk2>
          <a:srgbClr val="0078C1"/>
        </a:dk2>
        <a:lt2>
          <a:srgbClr val="808080"/>
        </a:lt2>
        <a:accent1>
          <a:srgbClr val="9DCCFE"/>
        </a:accent1>
        <a:accent2>
          <a:srgbClr val="0084A9"/>
        </a:accent2>
        <a:accent3>
          <a:srgbClr val="FFFFFF"/>
        </a:accent3>
        <a:accent4>
          <a:srgbClr val="000000"/>
        </a:accent4>
        <a:accent5>
          <a:srgbClr val="CCE2FE"/>
        </a:accent5>
        <a:accent6>
          <a:srgbClr val="007799"/>
        </a:accent6>
        <a:hlink>
          <a:srgbClr val="F99B1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LORED THEME TEMPLATES">
  <a:themeElements>
    <a:clrScheme name="IBM January 2015 Presentation Palette">
      <a:dk1>
        <a:srgbClr val="191919"/>
      </a:dk1>
      <a:lt1>
        <a:srgbClr val="FFFFFF"/>
      </a:lt1>
      <a:dk2>
        <a:srgbClr val="666666"/>
      </a:dk2>
      <a:lt2>
        <a:srgbClr val="00B0DA"/>
      </a:lt2>
      <a:accent1>
        <a:srgbClr val="00A6A0"/>
      </a:accent1>
      <a:accent2>
        <a:srgbClr val="8CC63F"/>
      </a:accent2>
      <a:accent3>
        <a:srgbClr val="FDB813"/>
      </a:accent3>
      <a:accent4>
        <a:srgbClr val="F19027"/>
      </a:accent4>
      <a:accent5>
        <a:srgbClr val="F04E37"/>
      </a:accent5>
      <a:accent6>
        <a:srgbClr val="AB1A86"/>
      </a:accent6>
      <a:hlink>
        <a:srgbClr val="00B0DA"/>
      </a:hlink>
      <a:folHlink>
        <a:srgbClr val="7F1C7D"/>
      </a:folHlink>
    </a:clrScheme>
    <a:fontScheme name="2015 IBM Presentation Template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New_Master">
  <a:themeElements>
    <a:clrScheme name="Custom 46">
      <a:dk1>
        <a:srgbClr val="000000"/>
      </a:dk1>
      <a:lt1>
        <a:srgbClr val="FFFFFF"/>
      </a:lt1>
      <a:dk2>
        <a:srgbClr val="0078C1"/>
      </a:dk2>
      <a:lt2>
        <a:srgbClr val="808080"/>
      </a:lt2>
      <a:accent1>
        <a:srgbClr val="9DCCFE"/>
      </a:accent1>
      <a:accent2>
        <a:srgbClr val="0084A9"/>
      </a:accent2>
      <a:accent3>
        <a:srgbClr val="FFFFFF"/>
      </a:accent3>
      <a:accent4>
        <a:srgbClr val="000000"/>
      </a:accent4>
      <a:accent5>
        <a:srgbClr val="CCE2FE"/>
      </a:accent5>
      <a:accent6>
        <a:srgbClr val="007799"/>
      </a:accent6>
      <a:hlink>
        <a:srgbClr val="FFFFFF"/>
      </a:hlink>
      <a:folHlink>
        <a:srgbClr val="FFFFFF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 September 2009 2">
        <a:dk1>
          <a:srgbClr val="000000"/>
        </a:dk1>
        <a:lt1>
          <a:srgbClr val="FFFFFF"/>
        </a:lt1>
        <a:dk2>
          <a:srgbClr val="0078C1"/>
        </a:dk2>
        <a:lt2>
          <a:srgbClr val="808080"/>
        </a:lt2>
        <a:accent1>
          <a:srgbClr val="9DCCFE"/>
        </a:accent1>
        <a:accent2>
          <a:srgbClr val="0084A9"/>
        </a:accent2>
        <a:accent3>
          <a:srgbClr val="FFFFFF"/>
        </a:accent3>
        <a:accent4>
          <a:srgbClr val="000000"/>
        </a:accent4>
        <a:accent5>
          <a:srgbClr val="CCE2FE"/>
        </a:accent5>
        <a:accent6>
          <a:srgbClr val="007799"/>
        </a:accent6>
        <a:hlink>
          <a:srgbClr val="F99B1C"/>
        </a:hlink>
        <a:folHlink>
          <a:srgbClr val="85B23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 September 2009 3">
        <a:dk1>
          <a:srgbClr val="000000"/>
        </a:dk1>
        <a:lt1>
          <a:srgbClr val="FFFFFF"/>
        </a:lt1>
        <a:dk2>
          <a:srgbClr val="0078C1"/>
        </a:dk2>
        <a:lt2>
          <a:srgbClr val="808080"/>
        </a:lt2>
        <a:accent1>
          <a:srgbClr val="9DCCFE"/>
        </a:accent1>
        <a:accent2>
          <a:srgbClr val="0084A9"/>
        </a:accent2>
        <a:accent3>
          <a:srgbClr val="FFFFFF"/>
        </a:accent3>
        <a:accent4>
          <a:srgbClr val="000000"/>
        </a:accent4>
        <a:accent5>
          <a:srgbClr val="CCE2FE"/>
        </a:accent5>
        <a:accent6>
          <a:srgbClr val="007799"/>
        </a:accent6>
        <a:hlink>
          <a:srgbClr val="F99B1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NG-a">
  <a:themeElements>
    <a:clrScheme name="NG-PPT-July-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D9"/>
      </a:accent1>
      <a:accent2>
        <a:srgbClr val="52DA3F"/>
      </a:accent2>
      <a:accent3>
        <a:srgbClr val="FFFFFF"/>
      </a:accent3>
      <a:accent4>
        <a:srgbClr val="000000"/>
      </a:accent4>
      <a:accent5>
        <a:srgbClr val="AAD3E9"/>
      </a:accent5>
      <a:accent6>
        <a:srgbClr val="49C538"/>
      </a:accent6>
      <a:hlink>
        <a:srgbClr val="FF7800"/>
      </a:hlink>
      <a:folHlink>
        <a:srgbClr val="00B090"/>
      </a:folHlink>
    </a:clrScheme>
    <a:fontScheme name="NG-PPT-July-2010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NG-PPT-July-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NG Blank">
  <a:themeElements>
    <a:clrScheme name="NG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D9"/>
      </a:accent1>
      <a:accent2>
        <a:srgbClr val="52DA3F"/>
      </a:accent2>
      <a:accent3>
        <a:srgbClr val="FFFFFF"/>
      </a:accent3>
      <a:accent4>
        <a:srgbClr val="000000"/>
      </a:accent4>
      <a:accent5>
        <a:srgbClr val="AAD3E9"/>
      </a:accent5>
      <a:accent6>
        <a:srgbClr val="49C538"/>
      </a:accent6>
      <a:hlink>
        <a:srgbClr val="FF7800"/>
      </a:hlink>
      <a:folHlink>
        <a:srgbClr val="00B090"/>
      </a:folHlink>
    </a:clrScheme>
    <a:fontScheme name="NG 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NG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C04A94-A07D-4EDE-ACD3-396601377653}">
  <ds:schemaRefs>
    <ds:schemaRef ds:uri="http://purl.org/dc/elements/1.1/"/>
    <ds:schemaRef ds:uri="http://schemas.microsoft.com/office/2006/metadata/properties"/>
    <ds:schemaRef ds:uri="2fb88c42-9484-45db-b1a7-c717f8961fa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04553ff-5444-4dd5-ba90-cf9ec227a26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A2F5B25-974B-45D1-AE67-DCD4A475DB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CF633E-A509-4B95-8726-B4CC2757F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DC theme_vf</Template>
  <TotalTime>275854</TotalTime>
  <Words>976</Words>
  <Application>Microsoft Office PowerPoint</Application>
  <PresentationFormat>Widescreen</PresentationFormat>
  <Paragraphs>190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24" baseType="lpstr">
      <vt:lpstr>Arial</vt:lpstr>
      <vt:lpstr>Calibri</vt:lpstr>
      <vt:lpstr>Helvetica Neue Medium</vt:lpstr>
      <vt:lpstr>HelveticaNeueLT Pro 35 Th</vt:lpstr>
      <vt:lpstr>HelvNeue for IBM</vt:lpstr>
      <vt:lpstr>IBM Plex Sans</vt:lpstr>
      <vt:lpstr>IBM Plex Sans Text</vt:lpstr>
      <vt:lpstr>Lubalin for IBM Book</vt:lpstr>
      <vt:lpstr>Lubalin for IBM Demi</vt:lpstr>
      <vt:lpstr>Wingdings</vt:lpstr>
      <vt:lpstr>Wingdings 2</vt:lpstr>
      <vt:lpstr>DC theme_vf</vt:lpstr>
      <vt:lpstr>Smarter_Cities_2014</vt:lpstr>
      <vt:lpstr>New_Master</vt:lpstr>
      <vt:lpstr>COLORED THEME TEMPLATES</vt:lpstr>
      <vt:lpstr>1_New_Master</vt:lpstr>
      <vt:lpstr>1_NG-a</vt:lpstr>
      <vt:lpstr>NG Blank</vt:lpstr>
      <vt:lpstr>INV4904 -CCAE Upgrade – Solution Options July 2020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OPM</dc:title>
  <dc:subject/>
  <dc:creator>Nisheeth Shrivastava</dc:creator>
  <cp:keywords/>
  <dc:description/>
  <cp:lastModifiedBy>Ajwaliya, Nishit</cp:lastModifiedBy>
  <cp:revision>2534</cp:revision>
  <cp:lastPrinted>2019-12-13T02:16:10Z</cp:lastPrinted>
  <dcterms:created xsi:type="dcterms:W3CDTF">2016-09-29T15:20:05Z</dcterms:created>
  <dcterms:modified xsi:type="dcterms:W3CDTF">2020-10-12T17:48:55Z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