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  <p:sldMasterId id="2147484057" r:id="rId5"/>
    <p:sldMasterId id="2147484074" r:id="rId6"/>
    <p:sldMasterId id="2147484091" r:id="rId7"/>
    <p:sldMasterId id="2147484099" r:id="rId8"/>
  </p:sldMasterIdLst>
  <p:notesMasterIdLst>
    <p:notesMasterId r:id="rId17"/>
  </p:notesMasterIdLst>
  <p:handoutMasterIdLst>
    <p:handoutMasterId r:id="rId18"/>
  </p:handoutMasterIdLst>
  <p:sldIdLst>
    <p:sldId id="717" r:id="rId9"/>
    <p:sldId id="716" r:id="rId10"/>
    <p:sldId id="686" r:id="rId11"/>
    <p:sldId id="689" r:id="rId12"/>
    <p:sldId id="685" r:id="rId13"/>
    <p:sldId id="718" r:id="rId14"/>
    <p:sldId id="719" r:id="rId15"/>
    <p:sldId id="720" r:id="rId16"/>
  </p:sldIdLst>
  <p:sldSz cx="12192000" cy="6858000"/>
  <p:notesSz cx="7010400" cy="9236075"/>
  <p:custDataLst>
    <p:tags r:id="rId19"/>
  </p:custDataLst>
  <p:defaultTextStyle>
    <a:defPPr>
      <a:defRPr lang="de-DE"/>
    </a:defPPr>
    <a:lvl1pPr marL="0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1pPr>
    <a:lvl2pPr marL="544120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2pPr>
    <a:lvl3pPr marL="1088239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3pPr>
    <a:lvl4pPr marL="1632358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4pPr>
    <a:lvl5pPr marL="2176476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5pPr>
    <a:lvl6pPr marL="2720595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6pPr>
    <a:lvl7pPr marL="3264713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7pPr>
    <a:lvl8pPr marL="3808833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8pPr>
    <a:lvl9pPr marL="4352953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illiams" initials="DBW" lastIdx="3" clrIdx="0"/>
  <p:cmAuthor id="1" name="Ezlakowski, Mat" initials="EM" lastIdx="1" clrIdx="1">
    <p:extLst>
      <p:ext uri="{19B8F6BF-5375-455C-9EA6-DF929625EA0E}">
        <p15:presenceInfo xmlns:p15="http://schemas.microsoft.com/office/powerpoint/2012/main" userId="S-1-5-21-1531082355-734649621-3782574898-16052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01A7"/>
    <a:srgbClr val="0F999C"/>
    <a:srgbClr val="CB2980"/>
    <a:srgbClr val="860864"/>
    <a:srgbClr val="88D5ED"/>
    <a:srgbClr val="00C37B"/>
    <a:srgbClr val="01D1D0"/>
    <a:srgbClr val="8EC63E"/>
    <a:srgbClr val="300B4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5BC02-BEC8-4F91-8F2B-9CD9AF67D08B}" v="17" dt="2020-07-14T15:52:29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8" autoAdjust="0"/>
    <p:restoredTop sz="94451" autoAdjust="0"/>
  </p:normalViewPr>
  <p:slideViewPr>
    <p:cSldViewPr snapToGrid="0" snapToObjects="1">
      <p:cViewPr varScale="1">
        <p:scale>
          <a:sx n="77" d="100"/>
          <a:sy n="77" d="100"/>
        </p:scale>
        <p:origin x="96" y="1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68"/>
    </p:cViewPr>
  </p:sorterViewPr>
  <p:notesViewPr>
    <p:cSldViewPr snapToGrid="0" snapToObjects="1">
      <p:cViewPr varScale="1">
        <p:scale>
          <a:sx n="42" d="100"/>
          <a:sy n="42" d="100"/>
        </p:scale>
        <p:origin x="2004" y="48"/>
      </p:cViewPr>
      <p:guideLst>
        <p:guide orient="horz" pos="290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son Jr, Robert E" userId="9fee3f5f-4e69-4bb5-b4b2-ac6a22d2e78f" providerId="ADAL" clId="{FF0CCD1F-9C9F-44E9-8A11-251F43BC1BD6}"/>
    <pc:docChg chg="undo custSel addSld delSld modSld">
      <pc:chgData name="Robinson Jr, Robert E" userId="9fee3f5f-4e69-4bb5-b4b2-ac6a22d2e78f" providerId="ADAL" clId="{FF0CCD1F-9C9F-44E9-8A11-251F43BC1BD6}" dt="2020-07-14T15:53:47.592" v="1919" actId="2696"/>
      <pc:docMkLst>
        <pc:docMk/>
      </pc:docMkLst>
      <pc:sldChg chg="addSp modSp">
        <pc:chgData name="Robinson Jr, Robert E" userId="9fee3f5f-4e69-4bb5-b4b2-ac6a22d2e78f" providerId="ADAL" clId="{FF0CCD1F-9C9F-44E9-8A11-251F43BC1BD6}" dt="2020-07-14T15:51:58.646" v="1895" actId="6549"/>
        <pc:sldMkLst>
          <pc:docMk/>
          <pc:sldMk cId="1073144832" sldId="685"/>
        </pc:sldMkLst>
        <pc:spChg chg="add mod ord">
          <ac:chgData name="Robinson Jr, Robert E" userId="9fee3f5f-4e69-4bb5-b4b2-ac6a22d2e78f" providerId="ADAL" clId="{FF0CCD1F-9C9F-44E9-8A11-251F43BC1BD6}" dt="2020-07-14T15:47:36.374" v="1522" actId="167"/>
          <ac:spMkLst>
            <pc:docMk/>
            <pc:sldMk cId="1073144832" sldId="685"/>
            <ac:spMk id="2" creationId="{FF67D881-39BE-4C51-A386-F449C52D9E2B}"/>
          </ac:spMkLst>
        </pc:spChg>
        <pc:spChg chg="mod">
          <ac:chgData name="Robinson Jr, Robert E" userId="9fee3f5f-4e69-4bb5-b4b2-ac6a22d2e78f" providerId="ADAL" clId="{FF0CCD1F-9C9F-44E9-8A11-251F43BC1BD6}" dt="2020-07-14T15:46:22.707" v="1518" actId="207"/>
          <ac:spMkLst>
            <pc:docMk/>
            <pc:sldMk cId="1073144832" sldId="685"/>
            <ac:spMk id="6" creationId="{50691B09-8CD1-4EE2-ABCC-D86DBDE1AA77}"/>
          </ac:spMkLst>
        </pc:spChg>
        <pc:spChg chg="mod">
          <ac:chgData name="Robinson Jr, Robert E" userId="9fee3f5f-4e69-4bb5-b4b2-ac6a22d2e78f" providerId="ADAL" clId="{FF0CCD1F-9C9F-44E9-8A11-251F43BC1BD6}" dt="2020-07-14T15:46:53.740" v="1519" actId="207"/>
          <ac:spMkLst>
            <pc:docMk/>
            <pc:sldMk cId="1073144832" sldId="685"/>
            <ac:spMk id="8" creationId="{27BB76C4-5B9E-42AA-BEA5-84F2F5F9DBCB}"/>
          </ac:spMkLst>
        </pc:spChg>
        <pc:spChg chg="mod">
          <ac:chgData name="Robinson Jr, Robert E" userId="9fee3f5f-4e69-4bb5-b4b2-ac6a22d2e78f" providerId="ADAL" clId="{FF0CCD1F-9C9F-44E9-8A11-251F43BC1BD6}" dt="2020-07-14T15:46:00.966" v="1516" actId="207"/>
          <ac:spMkLst>
            <pc:docMk/>
            <pc:sldMk cId="1073144832" sldId="685"/>
            <ac:spMk id="10" creationId="{F1B977A3-7B0C-4385-B9FC-D7D932349C32}"/>
          </ac:spMkLst>
        </pc:spChg>
        <pc:spChg chg="mod">
          <ac:chgData name="Robinson Jr, Robert E" userId="9fee3f5f-4e69-4bb5-b4b2-ac6a22d2e78f" providerId="ADAL" clId="{FF0CCD1F-9C9F-44E9-8A11-251F43BC1BD6}" dt="2020-07-14T15:46:00.966" v="1516" actId="207"/>
          <ac:spMkLst>
            <pc:docMk/>
            <pc:sldMk cId="1073144832" sldId="685"/>
            <ac:spMk id="11" creationId="{61DB5A62-95DD-4181-8CF6-54FB8DDCBC24}"/>
          </ac:spMkLst>
        </pc:spChg>
        <pc:spChg chg="mod">
          <ac:chgData name="Robinson Jr, Robert E" userId="9fee3f5f-4e69-4bb5-b4b2-ac6a22d2e78f" providerId="ADAL" clId="{FF0CCD1F-9C9F-44E9-8A11-251F43BC1BD6}" dt="2020-07-14T15:46:53.740" v="1519" actId="207"/>
          <ac:spMkLst>
            <pc:docMk/>
            <pc:sldMk cId="1073144832" sldId="685"/>
            <ac:spMk id="12" creationId="{FA9CFF05-0484-4773-B72E-57C6C1D923A5}"/>
          </ac:spMkLst>
        </pc:spChg>
        <pc:spChg chg="mod">
          <ac:chgData name="Robinson Jr, Robert E" userId="9fee3f5f-4e69-4bb5-b4b2-ac6a22d2e78f" providerId="ADAL" clId="{FF0CCD1F-9C9F-44E9-8A11-251F43BC1BD6}" dt="2020-07-14T15:46:53.740" v="1519" actId="207"/>
          <ac:spMkLst>
            <pc:docMk/>
            <pc:sldMk cId="1073144832" sldId="685"/>
            <ac:spMk id="13" creationId="{54C2A988-6D93-4660-87F8-61811D0FB7A8}"/>
          </ac:spMkLst>
        </pc:spChg>
        <pc:spChg chg="mod">
          <ac:chgData name="Robinson Jr, Robert E" userId="9fee3f5f-4e69-4bb5-b4b2-ac6a22d2e78f" providerId="ADAL" clId="{FF0CCD1F-9C9F-44E9-8A11-251F43BC1BD6}" dt="2020-07-14T15:46:53.740" v="1519" actId="207"/>
          <ac:spMkLst>
            <pc:docMk/>
            <pc:sldMk cId="1073144832" sldId="685"/>
            <ac:spMk id="14" creationId="{73A6C7B1-FAD6-4735-B15B-4C6A2ADD7AC2}"/>
          </ac:spMkLst>
        </pc:spChg>
        <pc:spChg chg="mod">
          <ac:chgData name="Robinson Jr, Robert E" userId="9fee3f5f-4e69-4bb5-b4b2-ac6a22d2e78f" providerId="ADAL" clId="{FF0CCD1F-9C9F-44E9-8A11-251F43BC1BD6}" dt="2020-07-14T15:46:12.805" v="1517" actId="207"/>
          <ac:spMkLst>
            <pc:docMk/>
            <pc:sldMk cId="1073144832" sldId="685"/>
            <ac:spMk id="50" creationId="{F3672F17-BE77-44F1-A40F-B7E6F718B3DA}"/>
          </ac:spMkLst>
        </pc:spChg>
        <pc:spChg chg="mod">
          <ac:chgData name="Robinson Jr, Robert E" userId="9fee3f5f-4e69-4bb5-b4b2-ac6a22d2e78f" providerId="ADAL" clId="{FF0CCD1F-9C9F-44E9-8A11-251F43BC1BD6}" dt="2020-07-14T15:46:22.707" v="1518" actId="207"/>
          <ac:spMkLst>
            <pc:docMk/>
            <pc:sldMk cId="1073144832" sldId="685"/>
            <ac:spMk id="60" creationId="{BAD69EDE-9F2A-471E-A4F7-1FA2BB2F2EFE}"/>
          </ac:spMkLst>
        </pc:spChg>
        <pc:spChg chg="mod">
          <ac:chgData name="Robinson Jr, Robert E" userId="9fee3f5f-4e69-4bb5-b4b2-ac6a22d2e78f" providerId="ADAL" clId="{FF0CCD1F-9C9F-44E9-8A11-251F43BC1BD6}" dt="2020-07-14T15:47:13.011" v="1520" actId="207"/>
          <ac:spMkLst>
            <pc:docMk/>
            <pc:sldMk cId="1073144832" sldId="685"/>
            <ac:spMk id="89" creationId="{F50ACD4A-DA34-40AF-81C2-6D6E2790D4E1}"/>
          </ac:spMkLst>
        </pc:spChg>
        <pc:spChg chg="mod">
          <ac:chgData name="Robinson Jr, Robert E" userId="9fee3f5f-4e69-4bb5-b4b2-ac6a22d2e78f" providerId="ADAL" clId="{FF0CCD1F-9C9F-44E9-8A11-251F43BC1BD6}" dt="2020-07-14T15:51:58.646" v="1895" actId="6549"/>
          <ac:spMkLst>
            <pc:docMk/>
            <pc:sldMk cId="1073144832" sldId="685"/>
            <ac:spMk id="245" creationId="{076F0FA0-12C8-48C6-8485-6BA5878C6EF5}"/>
          </ac:spMkLst>
        </pc:spChg>
      </pc:sldChg>
      <pc:sldChg chg="addSp delSp modSp">
        <pc:chgData name="Robinson Jr, Robert E" userId="9fee3f5f-4e69-4bb5-b4b2-ac6a22d2e78f" providerId="ADAL" clId="{FF0CCD1F-9C9F-44E9-8A11-251F43BC1BD6}" dt="2020-07-14T15:43:25.893" v="1361" actId="20577"/>
        <pc:sldMkLst>
          <pc:docMk/>
          <pc:sldMk cId="923966941" sldId="686"/>
        </pc:sldMkLst>
        <pc:spChg chg="del">
          <ac:chgData name="Robinson Jr, Robert E" userId="9fee3f5f-4e69-4bb5-b4b2-ac6a22d2e78f" providerId="ADAL" clId="{FF0CCD1F-9C9F-44E9-8A11-251F43BC1BD6}" dt="2020-07-14T15:35:29.889" v="291" actId="478"/>
          <ac:spMkLst>
            <pc:docMk/>
            <pc:sldMk cId="923966941" sldId="686"/>
            <ac:spMk id="2" creationId="{B36071CE-BA7C-4CA0-8A3C-1431AACA69A7}"/>
          </ac:spMkLst>
        </pc:spChg>
        <pc:spChg chg="mod">
          <ac:chgData name="Robinson Jr, Robert E" userId="9fee3f5f-4e69-4bb5-b4b2-ac6a22d2e78f" providerId="ADAL" clId="{FF0CCD1F-9C9F-44E9-8A11-251F43BC1BD6}" dt="2020-07-14T15:34:30.039" v="275" actId="20577"/>
          <ac:spMkLst>
            <pc:docMk/>
            <pc:sldMk cId="923966941" sldId="686"/>
            <ac:spMk id="5" creationId="{45E52A76-CEEE-4A17-A113-4A3DC36D10E0}"/>
          </ac:spMkLst>
        </pc:spChg>
        <pc:spChg chg="add mod">
          <ac:chgData name="Robinson Jr, Robert E" userId="9fee3f5f-4e69-4bb5-b4b2-ac6a22d2e78f" providerId="ADAL" clId="{FF0CCD1F-9C9F-44E9-8A11-251F43BC1BD6}" dt="2020-07-14T15:38:23.726" v="681" actId="20577"/>
          <ac:spMkLst>
            <pc:docMk/>
            <pc:sldMk cId="923966941" sldId="686"/>
            <ac:spMk id="12" creationId="{23C53E39-AF82-46A6-90AC-9F2D03FBE1F4}"/>
          </ac:spMkLst>
        </pc:spChg>
        <pc:spChg chg="add mod">
          <ac:chgData name="Robinson Jr, Robert E" userId="9fee3f5f-4e69-4bb5-b4b2-ac6a22d2e78f" providerId="ADAL" clId="{FF0CCD1F-9C9F-44E9-8A11-251F43BC1BD6}" dt="2020-07-14T15:40:24.993" v="899" actId="20577"/>
          <ac:spMkLst>
            <pc:docMk/>
            <pc:sldMk cId="923966941" sldId="686"/>
            <ac:spMk id="13" creationId="{C506B634-0F19-446A-A694-F92FF17BA269}"/>
          </ac:spMkLst>
        </pc:spChg>
        <pc:spChg chg="add mod">
          <ac:chgData name="Robinson Jr, Robert E" userId="9fee3f5f-4e69-4bb5-b4b2-ac6a22d2e78f" providerId="ADAL" clId="{FF0CCD1F-9C9F-44E9-8A11-251F43BC1BD6}" dt="2020-07-14T15:41:16.043" v="1030" actId="6549"/>
          <ac:spMkLst>
            <pc:docMk/>
            <pc:sldMk cId="923966941" sldId="686"/>
            <ac:spMk id="14" creationId="{CB112ACF-C730-48D5-AE92-18426FB21D3D}"/>
          </ac:spMkLst>
        </pc:spChg>
        <pc:spChg chg="add mod">
          <ac:chgData name="Robinson Jr, Robert E" userId="9fee3f5f-4e69-4bb5-b4b2-ac6a22d2e78f" providerId="ADAL" clId="{FF0CCD1F-9C9F-44E9-8A11-251F43BC1BD6}" dt="2020-07-14T15:42:23.696" v="1169" actId="20577"/>
          <ac:spMkLst>
            <pc:docMk/>
            <pc:sldMk cId="923966941" sldId="686"/>
            <ac:spMk id="15" creationId="{AF5D4177-CBF3-4EB0-A50D-0D38634DC95D}"/>
          </ac:spMkLst>
        </pc:spChg>
        <pc:spChg chg="add mod">
          <ac:chgData name="Robinson Jr, Robert E" userId="9fee3f5f-4e69-4bb5-b4b2-ac6a22d2e78f" providerId="ADAL" clId="{FF0CCD1F-9C9F-44E9-8A11-251F43BC1BD6}" dt="2020-07-14T15:41:24.713" v="1052" actId="6549"/>
          <ac:spMkLst>
            <pc:docMk/>
            <pc:sldMk cId="923966941" sldId="686"/>
            <ac:spMk id="16" creationId="{D7E0C71B-5042-49FC-A3DA-0FF918EE9F2F}"/>
          </ac:spMkLst>
        </pc:spChg>
        <pc:spChg chg="add mod">
          <ac:chgData name="Robinson Jr, Robert E" userId="9fee3f5f-4e69-4bb5-b4b2-ac6a22d2e78f" providerId="ADAL" clId="{FF0CCD1F-9C9F-44E9-8A11-251F43BC1BD6}" dt="2020-07-14T15:43:25.893" v="1361" actId="20577"/>
          <ac:spMkLst>
            <pc:docMk/>
            <pc:sldMk cId="923966941" sldId="686"/>
            <ac:spMk id="17" creationId="{95494D5F-3123-4337-9883-8EE1B55EEE03}"/>
          </ac:spMkLst>
        </pc:spChg>
        <pc:spChg chg="del">
          <ac:chgData name="Robinson Jr, Robert E" userId="9fee3f5f-4e69-4bb5-b4b2-ac6a22d2e78f" providerId="ADAL" clId="{FF0CCD1F-9C9F-44E9-8A11-251F43BC1BD6}" dt="2020-07-14T15:35:29.889" v="291" actId="478"/>
          <ac:spMkLst>
            <pc:docMk/>
            <pc:sldMk cId="923966941" sldId="686"/>
            <ac:spMk id="27" creationId="{56F87ADA-4661-46E7-8690-ED5A9B38EC8E}"/>
          </ac:spMkLst>
        </pc:spChg>
        <pc:spChg chg="del">
          <ac:chgData name="Robinson Jr, Robert E" userId="9fee3f5f-4e69-4bb5-b4b2-ac6a22d2e78f" providerId="ADAL" clId="{FF0CCD1F-9C9F-44E9-8A11-251F43BC1BD6}" dt="2020-07-14T15:35:29.889" v="291" actId="478"/>
          <ac:spMkLst>
            <pc:docMk/>
            <pc:sldMk cId="923966941" sldId="686"/>
            <ac:spMk id="28" creationId="{1077183F-B5C6-4411-8BBC-16DAC27DA8C8}"/>
          </ac:spMkLst>
        </pc:spChg>
        <pc:spChg chg="del">
          <ac:chgData name="Robinson Jr, Robert E" userId="9fee3f5f-4e69-4bb5-b4b2-ac6a22d2e78f" providerId="ADAL" clId="{FF0CCD1F-9C9F-44E9-8A11-251F43BC1BD6}" dt="2020-07-14T15:35:29.889" v="291" actId="478"/>
          <ac:spMkLst>
            <pc:docMk/>
            <pc:sldMk cId="923966941" sldId="686"/>
            <ac:spMk id="313" creationId="{1BF202B6-2CE3-4045-B7B5-5F21CEF9EF3B}"/>
          </ac:spMkLst>
        </pc:spChg>
        <pc:spChg chg="mod">
          <ac:chgData name="Robinson Jr, Robert E" userId="9fee3f5f-4e69-4bb5-b4b2-ac6a22d2e78f" providerId="ADAL" clId="{FF0CCD1F-9C9F-44E9-8A11-251F43BC1BD6}" dt="2020-07-14T15:37:47.088" v="573" actId="20577"/>
          <ac:spMkLst>
            <pc:docMk/>
            <pc:sldMk cId="923966941" sldId="686"/>
            <ac:spMk id="315" creationId="{B3A65E37-B3AF-4FA8-9AD1-72786FD1F476}"/>
          </ac:spMkLst>
        </pc:spChg>
        <pc:spChg chg="mod">
          <ac:chgData name="Robinson Jr, Robert E" userId="9fee3f5f-4e69-4bb5-b4b2-ac6a22d2e78f" providerId="ADAL" clId="{FF0CCD1F-9C9F-44E9-8A11-251F43BC1BD6}" dt="2020-07-14T15:40:37.575" v="904" actId="1038"/>
          <ac:spMkLst>
            <pc:docMk/>
            <pc:sldMk cId="923966941" sldId="686"/>
            <ac:spMk id="316" creationId="{C2A484FB-1D95-44F1-8ADF-A7AC31B8A341}"/>
          </ac:spMkLst>
        </pc:spChg>
      </pc:sldChg>
      <pc:sldChg chg="modSp">
        <pc:chgData name="Robinson Jr, Robert E" userId="9fee3f5f-4e69-4bb5-b4b2-ac6a22d2e78f" providerId="ADAL" clId="{FF0CCD1F-9C9F-44E9-8A11-251F43BC1BD6}" dt="2020-07-14T15:45:28.244" v="1467" actId="1035"/>
        <pc:sldMkLst>
          <pc:docMk/>
          <pc:sldMk cId="2198582609" sldId="689"/>
        </pc:sldMkLst>
        <pc:spChg chg="mod">
          <ac:chgData name="Robinson Jr, Robert E" userId="9fee3f5f-4e69-4bb5-b4b2-ac6a22d2e78f" providerId="ADAL" clId="{FF0CCD1F-9C9F-44E9-8A11-251F43BC1BD6}" dt="2020-07-14T15:45:28.244" v="1467" actId="1035"/>
          <ac:spMkLst>
            <pc:docMk/>
            <pc:sldMk cId="2198582609" sldId="689"/>
            <ac:spMk id="4" creationId="{FB4157DF-CB14-4AD6-99AF-4FE6F8980E38}"/>
          </ac:spMkLst>
        </pc:spChg>
        <pc:spChg chg="mod">
          <ac:chgData name="Robinson Jr, Robert E" userId="9fee3f5f-4e69-4bb5-b4b2-ac6a22d2e78f" providerId="ADAL" clId="{FF0CCD1F-9C9F-44E9-8A11-251F43BC1BD6}" dt="2020-07-14T15:45:14.848" v="1456" actId="14100"/>
          <ac:spMkLst>
            <pc:docMk/>
            <pc:sldMk cId="2198582609" sldId="689"/>
            <ac:spMk id="5" creationId="{45E52A76-CEEE-4A17-A113-4A3DC36D10E0}"/>
          </ac:spMkLst>
        </pc:spChg>
        <pc:spChg chg="mod">
          <ac:chgData name="Robinson Jr, Robert E" userId="9fee3f5f-4e69-4bb5-b4b2-ac6a22d2e78f" providerId="ADAL" clId="{FF0CCD1F-9C9F-44E9-8A11-251F43BC1BD6}" dt="2020-07-14T15:45:28.244" v="1467" actId="1035"/>
          <ac:spMkLst>
            <pc:docMk/>
            <pc:sldMk cId="2198582609" sldId="689"/>
            <ac:spMk id="6" creationId="{56E4532C-2276-4F1D-9769-72FB23F8BAB8}"/>
          </ac:spMkLst>
        </pc:spChg>
        <pc:spChg chg="mod">
          <ac:chgData name="Robinson Jr, Robert E" userId="9fee3f5f-4e69-4bb5-b4b2-ac6a22d2e78f" providerId="ADAL" clId="{FF0CCD1F-9C9F-44E9-8A11-251F43BC1BD6}" dt="2020-07-14T15:45:28.244" v="1467" actId="1035"/>
          <ac:spMkLst>
            <pc:docMk/>
            <pc:sldMk cId="2198582609" sldId="689"/>
            <ac:spMk id="7" creationId="{33A69234-9505-41C5-9262-7DAAE3832BD9}"/>
          </ac:spMkLst>
        </pc:spChg>
        <pc:spChg chg="mod">
          <ac:chgData name="Robinson Jr, Robert E" userId="9fee3f5f-4e69-4bb5-b4b2-ac6a22d2e78f" providerId="ADAL" clId="{FF0CCD1F-9C9F-44E9-8A11-251F43BC1BD6}" dt="2020-07-14T15:45:28.244" v="1467" actId="1035"/>
          <ac:spMkLst>
            <pc:docMk/>
            <pc:sldMk cId="2198582609" sldId="689"/>
            <ac:spMk id="8" creationId="{85C49449-A45C-409C-BBAF-11E34CCDCB67}"/>
          </ac:spMkLst>
        </pc:spChg>
        <pc:spChg chg="mod">
          <ac:chgData name="Robinson Jr, Robert E" userId="9fee3f5f-4e69-4bb5-b4b2-ac6a22d2e78f" providerId="ADAL" clId="{FF0CCD1F-9C9F-44E9-8A11-251F43BC1BD6}" dt="2020-07-14T15:45:28.244" v="1467" actId="1035"/>
          <ac:spMkLst>
            <pc:docMk/>
            <pc:sldMk cId="2198582609" sldId="689"/>
            <ac:spMk id="9" creationId="{5687497B-76FD-4A10-8C04-BAB2A4FE5DE6}"/>
          </ac:spMkLst>
        </pc:spChg>
        <pc:spChg chg="mod">
          <ac:chgData name="Robinson Jr, Robert E" userId="9fee3f5f-4e69-4bb5-b4b2-ac6a22d2e78f" providerId="ADAL" clId="{FF0CCD1F-9C9F-44E9-8A11-251F43BC1BD6}" dt="2020-07-14T15:45:28.244" v="1467" actId="1035"/>
          <ac:spMkLst>
            <pc:docMk/>
            <pc:sldMk cId="2198582609" sldId="689"/>
            <ac:spMk id="10" creationId="{007F99FD-B8F4-47BE-B401-813839682C23}"/>
          </ac:spMkLst>
        </pc:spChg>
        <pc:spChg chg="mod">
          <ac:chgData name="Robinson Jr, Robert E" userId="9fee3f5f-4e69-4bb5-b4b2-ac6a22d2e78f" providerId="ADAL" clId="{FF0CCD1F-9C9F-44E9-8A11-251F43BC1BD6}" dt="2020-07-14T15:45:28.244" v="1467" actId="1035"/>
          <ac:spMkLst>
            <pc:docMk/>
            <pc:sldMk cId="2198582609" sldId="689"/>
            <ac:spMk id="11" creationId="{DC0A4B57-CF60-40BA-851D-57BD5CC35926}"/>
          </ac:spMkLst>
        </pc:spChg>
        <pc:picChg chg="mod">
          <ac:chgData name="Robinson Jr, Robert E" userId="9fee3f5f-4e69-4bb5-b4b2-ac6a22d2e78f" providerId="ADAL" clId="{FF0CCD1F-9C9F-44E9-8A11-251F43BC1BD6}" dt="2020-07-14T15:45:28.244" v="1467" actId="1035"/>
          <ac:picMkLst>
            <pc:docMk/>
            <pc:sldMk cId="2198582609" sldId="689"/>
            <ac:picMk id="2" creationId="{3BD47163-EAAF-4103-A197-A871463D9D23}"/>
          </ac:picMkLst>
        </pc:picChg>
        <pc:picChg chg="mod">
          <ac:chgData name="Robinson Jr, Robert E" userId="9fee3f5f-4e69-4bb5-b4b2-ac6a22d2e78f" providerId="ADAL" clId="{FF0CCD1F-9C9F-44E9-8A11-251F43BC1BD6}" dt="2020-07-14T15:45:28.244" v="1467" actId="1035"/>
          <ac:picMkLst>
            <pc:docMk/>
            <pc:sldMk cId="2198582609" sldId="689"/>
            <ac:picMk id="3" creationId="{028900F2-B558-440D-A279-B5D360242D15}"/>
          </ac:picMkLst>
        </pc:picChg>
      </pc:sldChg>
      <pc:sldChg chg="del">
        <pc:chgData name="Robinson Jr, Robert E" userId="9fee3f5f-4e69-4bb5-b4b2-ac6a22d2e78f" providerId="ADAL" clId="{FF0CCD1F-9C9F-44E9-8A11-251F43BC1BD6}" dt="2020-07-14T15:50:39.282" v="1878" actId="2696"/>
        <pc:sldMkLst>
          <pc:docMk/>
          <pc:sldMk cId="2500460891" sldId="698"/>
        </pc:sldMkLst>
      </pc:sldChg>
      <pc:sldChg chg="modSp">
        <pc:chgData name="Robinson Jr, Robert E" userId="9fee3f5f-4e69-4bb5-b4b2-ac6a22d2e78f" providerId="ADAL" clId="{FF0CCD1F-9C9F-44E9-8A11-251F43BC1BD6}" dt="2020-07-14T15:52:08.752" v="1896" actId="313"/>
        <pc:sldMkLst>
          <pc:docMk/>
          <pc:sldMk cId="469527595" sldId="716"/>
        </pc:sldMkLst>
        <pc:spChg chg="mod">
          <ac:chgData name="Robinson Jr, Robert E" userId="9fee3f5f-4e69-4bb5-b4b2-ac6a22d2e78f" providerId="ADAL" clId="{FF0CCD1F-9C9F-44E9-8A11-251F43BC1BD6}" dt="2020-07-14T15:33:54.111" v="125" actId="20577"/>
          <ac:spMkLst>
            <pc:docMk/>
            <pc:sldMk cId="469527595" sldId="716"/>
            <ac:spMk id="6" creationId="{F392CCAE-018B-4DE7-8E28-D9E2E3737B33}"/>
          </ac:spMkLst>
        </pc:spChg>
        <pc:spChg chg="mod">
          <ac:chgData name="Robinson Jr, Robert E" userId="9fee3f5f-4e69-4bb5-b4b2-ac6a22d2e78f" providerId="ADAL" clId="{FF0CCD1F-9C9F-44E9-8A11-251F43BC1BD6}" dt="2020-07-14T15:52:08.752" v="1896" actId="313"/>
          <ac:spMkLst>
            <pc:docMk/>
            <pc:sldMk cId="469527595" sldId="716"/>
            <ac:spMk id="7" creationId="{9B24215A-7C31-4D29-BF23-227D404A540B}"/>
          </ac:spMkLst>
        </pc:spChg>
      </pc:sldChg>
      <pc:sldChg chg="modSp">
        <pc:chgData name="Robinson Jr, Robert E" userId="9fee3f5f-4e69-4bb5-b4b2-ac6a22d2e78f" providerId="ADAL" clId="{FF0CCD1F-9C9F-44E9-8A11-251F43BC1BD6}" dt="2020-07-14T15:33:42.069" v="76" actId="20577"/>
        <pc:sldMkLst>
          <pc:docMk/>
          <pc:sldMk cId="1908122374" sldId="717"/>
        </pc:sldMkLst>
        <pc:spChg chg="mod">
          <ac:chgData name="Robinson Jr, Robert E" userId="9fee3f5f-4e69-4bb5-b4b2-ac6a22d2e78f" providerId="ADAL" clId="{FF0CCD1F-9C9F-44E9-8A11-251F43BC1BD6}" dt="2020-07-14T15:33:36.725" v="73" actId="20577"/>
          <ac:spMkLst>
            <pc:docMk/>
            <pc:sldMk cId="1908122374" sldId="717"/>
            <ac:spMk id="2" creationId="{30C56629-1F16-42AA-A429-88514B4AD9BA}"/>
          </ac:spMkLst>
        </pc:spChg>
        <pc:spChg chg="mod">
          <ac:chgData name="Robinson Jr, Robert E" userId="9fee3f5f-4e69-4bb5-b4b2-ac6a22d2e78f" providerId="ADAL" clId="{FF0CCD1F-9C9F-44E9-8A11-251F43BC1BD6}" dt="2020-07-14T15:33:42.069" v="76" actId="20577"/>
          <ac:spMkLst>
            <pc:docMk/>
            <pc:sldMk cId="1908122374" sldId="717"/>
            <ac:spMk id="3" creationId="{0CE49C95-3AE8-443B-BB35-993B14740F41}"/>
          </ac:spMkLst>
        </pc:spChg>
      </pc:sldChg>
      <pc:sldChg chg="delSp modSp">
        <pc:chgData name="Robinson Jr, Robert E" userId="9fee3f5f-4e69-4bb5-b4b2-ac6a22d2e78f" providerId="ADAL" clId="{FF0CCD1F-9C9F-44E9-8A11-251F43BC1BD6}" dt="2020-07-14T15:51:09.415" v="1882" actId="20577"/>
        <pc:sldMkLst>
          <pc:docMk/>
          <pc:sldMk cId="3727758144" sldId="718"/>
        </pc:sldMkLst>
        <pc:spChg chg="mod">
          <ac:chgData name="Robinson Jr, Robert E" userId="9fee3f5f-4e69-4bb5-b4b2-ac6a22d2e78f" providerId="ADAL" clId="{FF0CCD1F-9C9F-44E9-8A11-251F43BC1BD6}" dt="2020-07-14T15:51:09.415" v="1882" actId="20577"/>
          <ac:spMkLst>
            <pc:docMk/>
            <pc:sldMk cId="3727758144" sldId="718"/>
            <ac:spMk id="7" creationId="{AF2C44A2-51DF-44C1-ABAD-EEE5042F1815}"/>
          </ac:spMkLst>
        </pc:spChg>
        <pc:spChg chg="mod">
          <ac:chgData name="Robinson Jr, Robert E" userId="9fee3f5f-4e69-4bb5-b4b2-ac6a22d2e78f" providerId="ADAL" clId="{FF0CCD1F-9C9F-44E9-8A11-251F43BC1BD6}" dt="2020-07-14T15:47:50.865" v="1569" actId="20577"/>
          <ac:spMkLst>
            <pc:docMk/>
            <pc:sldMk cId="3727758144" sldId="718"/>
            <ac:spMk id="8" creationId="{440451A5-B365-49AA-8581-D154294ECBEB}"/>
          </ac:spMkLst>
        </pc:spChg>
        <pc:spChg chg="del">
          <ac:chgData name="Robinson Jr, Robert E" userId="9fee3f5f-4e69-4bb5-b4b2-ac6a22d2e78f" providerId="ADAL" clId="{FF0CCD1F-9C9F-44E9-8A11-251F43BC1BD6}" dt="2020-07-14T15:47:56.641" v="1570" actId="478"/>
          <ac:spMkLst>
            <pc:docMk/>
            <pc:sldMk cId="3727758144" sldId="718"/>
            <ac:spMk id="10" creationId="{5AB0A3E7-D876-40B1-BC01-6C990A2E0356}"/>
          </ac:spMkLst>
        </pc:spChg>
      </pc:sldChg>
      <pc:sldChg chg="addSp modSp">
        <pc:chgData name="Robinson Jr, Robert E" userId="9fee3f5f-4e69-4bb5-b4b2-ac6a22d2e78f" providerId="ADAL" clId="{FF0CCD1F-9C9F-44E9-8A11-251F43BC1BD6}" dt="2020-07-14T15:50:49.405" v="1879"/>
        <pc:sldMkLst>
          <pc:docMk/>
          <pc:sldMk cId="191091484" sldId="719"/>
        </pc:sldMkLst>
        <pc:spChg chg="mod">
          <ac:chgData name="Robinson Jr, Robert E" userId="9fee3f5f-4e69-4bb5-b4b2-ac6a22d2e78f" providerId="ADAL" clId="{FF0CCD1F-9C9F-44E9-8A11-251F43BC1BD6}" dt="2020-07-14T15:49:07.851" v="1653" actId="20577"/>
          <ac:spMkLst>
            <pc:docMk/>
            <pc:sldMk cId="191091484" sldId="719"/>
            <ac:spMk id="2" creationId="{480A4DA1-DC9C-49C2-86A3-B18194BD1CE7}"/>
          </ac:spMkLst>
        </pc:spChg>
        <pc:spChg chg="add">
          <ac:chgData name="Robinson Jr, Robert E" userId="9fee3f5f-4e69-4bb5-b4b2-ac6a22d2e78f" providerId="ADAL" clId="{FF0CCD1F-9C9F-44E9-8A11-251F43BC1BD6}" dt="2020-07-14T15:50:49.405" v="1879"/>
          <ac:spMkLst>
            <pc:docMk/>
            <pc:sldMk cId="191091484" sldId="719"/>
            <ac:spMk id="5" creationId="{A5A315D0-CF3F-4685-B3EF-44F9A5C71749}"/>
          </ac:spMkLst>
        </pc:spChg>
        <pc:spChg chg="mod">
          <ac:chgData name="Robinson Jr, Robert E" userId="9fee3f5f-4e69-4bb5-b4b2-ac6a22d2e78f" providerId="ADAL" clId="{FF0CCD1F-9C9F-44E9-8A11-251F43BC1BD6}" dt="2020-07-14T15:50:36.306" v="1877" actId="20577"/>
          <ac:spMkLst>
            <pc:docMk/>
            <pc:sldMk cId="191091484" sldId="719"/>
            <ac:spMk id="7" creationId="{7F1BA456-5167-412A-BDC5-10D8A7BF3128}"/>
          </ac:spMkLst>
        </pc:spChg>
        <pc:cxnChg chg="add">
          <ac:chgData name="Robinson Jr, Robert E" userId="9fee3f5f-4e69-4bb5-b4b2-ac6a22d2e78f" providerId="ADAL" clId="{FF0CCD1F-9C9F-44E9-8A11-251F43BC1BD6}" dt="2020-07-14T15:50:49.405" v="1879"/>
          <ac:cxnSpMkLst>
            <pc:docMk/>
            <pc:sldMk cId="191091484" sldId="719"/>
            <ac:cxnSpMk id="8" creationId="{4BA3E634-67F4-483B-8C84-F95CFE604106}"/>
          </ac:cxnSpMkLst>
        </pc:cxnChg>
        <pc:cxnChg chg="add">
          <ac:chgData name="Robinson Jr, Robert E" userId="9fee3f5f-4e69-4bb5-b4b2-ac6a22d2e78f" providerId="ADAL" clId="{FF0CCD1F-9C9F-44E9-8A11-251F43BC1BD6}" dt="2020-07-14T15:50:49.405" v="1879"/>
          <ac:cxnSpMkLst>
            <pc:docMk/>
            <pc:sldMk cId="191091484" sldId="719"/>
            <ac:cxnSpMk id="9" creationId="{77148AB7-6793-468B-B3B4-7FBA03AEE214}"/>
          </ac:cxnSpMkLst>
        </pc:cxnChg>
      </pc:sldChg>
      <pc:sldChg chg="add del">
        <pc:chgData name="Robinson Jr, Robert E" userId="9fee3f5f-4e69-4bb5-b4b2-ac6a22d2e78f" providerId="ADAL" clId="{FF0CCD1F-9C9F-44E9-8A11-251F43BC1BD6}" dt="2020-07-14T15:43:43.699" v="1362" actId="2696"/>
        <pc:sldMkLst>
          <pc:docMk/>
          <pc:sldMk cId="2586823688" sldId="721"/>
        </pc:sldMkLst>
      </pc:sldChg>
      <pc:sldMasterChg chg="delSldLayout">
        <pc:chgData name="Robinson Jr, Robert E" userId="9fee3f5f-4e69-4bb5-b4b2-ac6a22d2e78f" providerId="ADAL" clId="{FF0CCD1F-9C9F-44E9-8A11-251F43BC1BD6}" dt="2020-07-14T15:53:02.354" v="1906" actId="2696"/>
        <pc:sldMasterMkLst>
          <pc:docMk/>
          <pc:sldMasterMk cId="0" sldId="2147483927"/>
        </pc:sldMasterMkLst>
        <pc:sldLayoutChg chg="del">
          <pc:chgData name="Robinson Jr, Robert E" userId="9fee3f5f-4e69-4bb5-b4b2-ac6a22d2e78f" providerId="ADAL" clId="{FF0CCD1F-9C9F-44E9-8A11-251F43BC1BD6}" dt="2020-07-14T15:52:50.273" v="1897" actId="2696"/>
          <pc:sldLayoutMkLst>
            <pc:docMk/>
            <pc:sldMasterMk cId="0" sldId="2147483927"/>
            <pc:sldLayoutMk cId="0" sldId="2147483928"/>
          </pc:sldLayoutMkLst>
        </pc:sldLayoutChg>
        <pc:sldLayoutChg chg="del">
          <pc:chgData name="Robinson Jr, Robert E" userId="9fee3f5f-4e69-4bb5-b4b2-ac6a22d2e78f" providerId="ADAL" clId="{FF0CCD1F-9C9F-44E9-8A11-251F43BC1BD6}" dt="2020-07-14T15:53:00.281" v="1905" actId="2696"/>
          <pc:sldLayoutMkLst>
            <pc:docMk/>
            <pc:sldMasterMk cId="0" sldId="2147483927"/>
            <pc:sldLayoutMk cId="0" sldId="2147483934"/>
          </pc:sldLayoutMkLst>
        </pc:sldLayoutChg>
        <pc:sldLayoutChg chg="del">
          <pc:chgData name="Robinson Jr, Robert E" userId="9fee3f5f-4e69-4bb5-b4b2-ac6a22d2e78f" providerId="ADAL" clId="{FF0CCD1F-9C9F-44E9-8A11-251F43BC1BD6}" dt="2020-07-14T15:52:51.174" v="1898" actId="2696"/>
          <pc:sldLayoutMkLst>
            <pc:docMk/>
            <pc:sldMasterMk cId="0" sldId="2147483927"/>
            <pc:sldLayoutMk cId="0" sldId="2147483958"/>
          </pc:sldLayoutMkLst>
        </pc:sldLayoutChg>
        <pc:sldLayoutChg chg="del">
          <pc:chgData name="Robinson Jr, Robert E" userId="9fee3f5f-4e69-4bb5-b4b2-ac6a22d2e78f" providerId="ADAL" clId="{FF0CCD1F-9C9F-44E9-8A11-251F43BC1BD6}" dt="2020-07-14T15:52:54.519" v="1902" actId="2696"/>
          <pc:sldLayoutMkLst>
            <pc:docMk/>
            <pc:sldMasterMk cId="0" sldId="2147483927"/>
            <pc:sldLayoutMk cId="0" sldId="2147483965"/>
          </pc:sldLayoutMkLst>
        </pc:sldLayoutChg>
        <pc:sldLayoutChg chg="del">
          <pc:chgData name="Robinson Jr, Robert E" userId="9fee3f5f-4e69-4bb5-b4b2-ac6a22d2e78f" providerId="ADAL" clId="{FF0CCD1F-9C9F-44E9-8A11-251F43BC1BD6}" dt="2020-07-14T15:52:52.916" v="1900" actId="2696"/>
          <pc:sldLayoutMkLst>
            <pc:docMk/>
            <pc:sldMasterMk cId="0" sldId="2147483927"/>
            <pc:sldLayoutMk cId="3350361918" sldId="2147483971"/>
          </pc:sldLayoutMkLst>
        </pc:sldLayoutChg>
        <pc:sldLayoutChg chg="del">
          <pc:chgData name="Robinson Jr, Robert E" userId="9fee3f5f-4e69-4bb5-b4b2-ac6a22d2e78f" providerId="ADAL" clId="{FF0CCD1F-9C9F-44E9-8A11-251F43BC1BD6}" dt="2020-07-14T15:52:52.014" v="1899" actId="2696"/>
          <pc:sldLayoutMkLst>
            <pc:docMk/>
            <pc:sldMasterMk cId="0" sldId="2147483927"/>
            <pc:sldLayoutMk cId="440076598" sldId="2147483986"/>
          </pc:sldLayoutMkLst>
        </pc:sldLayoutChg>
        <pc:sldLayoutChg chg="del">
          <pc:chgData name="Robinson Jr, Robert E" userId="9fee3f5f-4e69-4bb5-b4b2-ac6a22d2e78f" providerId="ADAL" clId="{FF0CCD1F-9C9F-44E9-8A11-251F43BC1BD6}" dt="2020-07-14T15:52:53.686" v="1901" actId="2696"/>
          <pc:sldLayoutMkLst>
            <pc:docMk/>
            <pc:sldMasterMk cId="0" sldId="2147483927"/>
            <pc:sldLayoutMk cId="1281594732" sldId="2147483987"/>
          </pc:sldLayoutMkLst>
        </pc:sldLayoutChg>
        <pc:sldLayoutChg chg="del">
          <pc:chgData name="Robinson Jr, Robert E" userId="9fee3f5f-4e69-4bb5-b4b2-ac6a22d2e78f" providerId="ADAL" clId="{FF0CCD1F-9C9F-44E9-8A11-251F43BC1BD6}" dt="2020-07-14T15:52:55.336" v="1903" actId="2696"/>
          <pc:sldLayoutMkLst>
            <pc:docMk/>
            <pc:sldMasterMk cId="0" sldId="2147483927"/>
            <pc:sldLayoutMk cId="3738403169" sldId="2147484012"/>
          </pc:sldLayoutMkLst>
        </pc:sldLayoutChg>
        <pc:sldLayoutChg chg="del">
          <pc:chgData name="Robinson Jr, Robert E" userId="9fee3f5f-4e69-4bb5-b4b2-ac6a22d2e78f" providerId="ADAL" clId="{FF0CCD1F-9C9F-44E9-8A11-251F43BC1BD6}" dt="2020-07-14T15:52:57.072" v="1904" actId="2696"/>
          <pc:sldLayoutMkLst>
            <pc:docMk/>
            <pc:sldMasterMk cId="0" sldId="2147483927"/>
            <pc:sldLayoutMk cId="2510030750" sldId="2147484013"/>
          </pc:sldLayoutMkLst>
        </pc:sldLayoutChg>
        <pc:sldLayoutChg chg="del">
          <pc:chgData name="Robinson Jr, Robert E" userId="9fee3f5f-4e69-4bb5-b4b2-ac6a22d2e78f" providerId="ADAL" clId="{FF0CCD1F-9C9F-44E9-8A11-251F43BC1BD6}" dt="2020-07-14T15:53:02.354" v="1906" actId="2696"/>
          <pc:sldLayoutMkLst>
            <pc:docMk/>
            <pc:sldMasterMk cId="0" sldId="2147483927"/>
            <pc:sldLayoutMk cId="239020144" sldId="2147484020"/>
          </pc:sldLayoutMkLst>
        </pc:sldLayoutChg>
      </pc:sldMasterChg>
      <pc:sldMasterChg chg="delSldLayout">
        <pc:chgData name="Robinson Jr, Robert E" userId="9fee3f5f-4e69-4bb5-b4b2-ac6a22d2e78f" providerId="ADAL" clId="{FF0CCD1F-9C9F-44E9-8A11-251F43BC1BD6}" dt="2020-07-14T15:53:15.166" v="1910" actId="2696"/>
        <pc:sldMasterMkLst>
          <pc:docMk/>
          <pc:sldMasterMk cId="2986071836" sldId="2147484057"/>
        </pc:sldMasterMkLst>
        <pc:sldLayoutChg chg="del">
          <pc:chgData name="Robinson Jr, Robert E" userId="9fee3f5f-4e69-4bb5-b4b2-ac6a22d2e78f" providerId="ADAL" clId="{FF0CCD1F-9C9F-44E9-8A11-251F43BC1BD6}" dt="2020-07-14T15:53:12.460" v="1907" actId="2696"/>
          <pc:sldLayoutMkLst>
            <pc:docMk/>
            <pc:sldMasterMk cId="2986071836" sldId="2147484057"/>
            <pc:sldLayoutMk cId="777903439" sldId="2147484064"/>
          </pc:sldLayoutMkLst>
        </pc:sldLayoutChg>
        <pc:sldLayoutChg chg="del">
          <pc:chgData name="Robinson Jr, Robert E" userId="9fee3f5f-4e69-4bb5-b4b2-ac6a22d2e78f" providerId="ADAL" clId="{FF0CCD1F-9C9F-44E9-8A11-251F43BC1BD6}" dt="2020-07-14T15:53:13.914" v="1908" actId="2696"/>
          <pc:sldLayoutMkLst>
            <pc:docMk/>
            <pc:sldMasterMk cId="2986071836" sldId="2147484057"/>
            <pc:sldLayoutMk cId="993870372" sldId="2147484065"/>
          </pc:sldLayoutMkLst>
        </pc:sldLayoutChg>
        <pc:sldLayoutChg chg="del">
          <pc:chgData name="Robinson Jr, Robert E" userId="9fee3f5f-4e69-4bb5-b4b2-ac6a22d2e78f" providerId="ADAL" clId="{FF0CCD1F-9C9F-44E9-8A11-251F43BC1BD6}" dt="2020-07-14T15:53:14.565" v="1909" actId="2696"/>
          <pc:sldLayoutMkLst>
            <pc:docMk/>
            <pc:sldMasterMk cId="2986071836" sldId="2147484057"/>
            <pc:sldLayoutMk cId="2531535838" sldId="2147484066"/>
          </pc:sldLayoutMkLst>
        </pc:sldLayoutChg>
        <pc:sldLayoutChg chg="del">
          <pc:chgData name="Robinson Jr, Robert E" userId="9fee3f5f-4e69-4bb5-b4b2-ac6a22d2e78f" providerId="ADAL" clId="{FF0CCD1F-9C9F-44E9-8A11-251F43BC1BD6}" dt="2020-07-14T15:53:15.166" v="1910" actId="2696"/>
          <pc:sldLayoutMkLst>
            <pc:docMk/>
            <pc:sldMasterMk cId="2986071836" sldId="2147484057"/>
            <pc:sldLayoutMk cId="3630213768" sldId="2147484067"/>
          </pc:sldLayoutMkLst>
        </pc:sldLayoutChg>
      </pc:sldMasterChg>
      <pc:sldMasterChg chg="delSldLayout">
        <pc:chgData name="Robinson Jr, Robert E" userId="9fee3f5f-4e69-4bb5-b4b2-ac6a22d2e78f" providerId="ADAL" clId="{FF0CCD1F-9C9F-44E9-8A11-251F43BC1BD6}" dt="2020-07-14T15:53:34.206" v="1913" actId="2696"/>
        <pc:sldMasterMkLst>
          <pc:docMk/>
          <pc:sldMasterMk cId="2431118254" sldId="2147484074"/>
        </pc:sldMasterMkLst>
        <pc:sldLayoutChg chg="del">
          <pc:chgData name="Robinson Jr, Robert E" userId="9fee3f5f-4e69-4bb5-b4b2-ac6a22d2e78f" providerId="ADAL" clId="{FF0CCD1F-9C9F-44E9-8A11-251F43BC1BD6}" dt="2020-07-14T15:53:28.471" v="1911" actId="2696"/>
          <pc:sldLayoutMkLst>
            <pc:docMk/>
            <pc:sldMasterMk cId="2431118254" sldId="2147484074"/>
            <pc:sldLayoutMk cId="389763481" sldId="2147484076"/>
          </pc:sldLayoutMkLst>
        </pc:sldLayoutChg>
        <pc:sldLayoutChg chg="del">
          <pc:chgData name="Robinson Jr, Robert E" userId="9fee3f5f-4e69-4bb5-b4b2-ac6a22d2e78f" providerId="ADAL" clId="{FF0CCD1F-9C9F-44E9-8A11-251F43BC1BD6}" dt="2020-07-14T15:53:30.898" v="1912" actId="2696"/>
          <pc:sldLayoutMkLst>
            <pc:docMk/>
            <pc:sldMasterMk cId="2431118254" sldId="2147484074"/>
            <pc:sldLayoutMk cId="3077478505" sldId="2147484080"/>
          </pc:sldLayoutMkLst>
        </pc:sldLayoutChg>
        <pc:sldLayoutChg chg="del">
          <pc:chgData name="Robinson Jr, Robert E" userId="9fee3f5f-4e69-4bb5-b4b2-ac6a22d2e78f" providerId="ADAL" clId="{FF0CCD1F-9C9F-44E9-8A11-251F43BC1BD6}" dt="2020-07-14T15:53:34.206" v="1913" actId="2696"/>
          <pc:sldLayoutMkLst>
            <pc:docMk/>
            <pc:sldMasterMk cId="2431118254" sldId="2147484074"/>
            <pc:sldLayoutMk cId="3875649207" sldId="2147484086"/>
          </pc:sldLayoutMkLst>
        </pc:sldLayoutChg>
      </pc:sldMasterChg>
      <pc:sldMasterChg chg="delSldLayout">
        <pc:chgData name="Robinson Jr, Robert E" userId="9fee3f5f-4e69-4bb5-b4b2-ac6a22d2e78f" providerId="ADAL" clId="{FF0CCD1F-9C9F-44E9-8A11-251F43BC1BD6}" dt="2020-07-14T15:53:41.137" v="1916" actId="2696"/>
        <pc:sldMasterMkLst>
          <pc:docMk/>
          <pc:sldMasterMk cId="3957451969" sldId="2147484091"/>
        </pc:sldMasterMkLst>
        <pc:sldLayoutChg chg="del">
          <pc:chgData name="Robinson Jr, Robert E" userId="9fee3f5f-4e69-4bb5-b4b2-ac6a22d2e78f" providerId="ADAL" clId="{FF0CCD1F-9C9F-44E9-8A11-251F43BC1BD6}" dt="2020-07-14T15:53:37.882" v="1914" actId="2696"/>
          <pc:sldLayoutMkLst>
            <pc:docMk/>
            <pc:sldMasterMk cId="3957451969" sldId="2147484091"/>
            <pc:sldLayoutMk cId="1482051787" sldId="2147484092"/>
          </pc:sldLayoutMkLst>
        </pc:sldLayoutChg>
        <pc:sldLayoutChg chg="del">
          <pc:chgData name="Robinson Jr, Robert E" userId="9fee3f5f-4e69-4bb5-b4b2-ac6a22d2e78f" providerId="ADAL" clId="{FF0CCD1F-9C9F-44E9-8A11-251F43BC1BD6}" dt="2020-07-14T15:53:40.134" v="1915" actId="2696"/>
          <pc:sldLayoutMkLst>
            <pc:docMk/>
            <pc:sldMasterMk cId="3957451969" sldId="2147484091"/>
            <pc:sldLayoutMk cId="2803620226" sldId="2147484096"/>
          </pc:sldLayoutMkLst>
        </pc:sldLayoutChg>
        <pc:sldLayoutChg chg="del">
          <pc:chgData name="Robinson Jr, Robert E" userId="9fee3f5f-4e69-4bb5-b4b2-ac6a22d2e78f" providerId="ADAL" clId="{FF0CCD1F-9C9F-44E9-8A11-251F43BC1BD6}" dt="2020-07-14T15:53:41.137" v="1916" actId="2696"/>
          <pc:sldLayoutMkLst>
            <pc:docMk/>
            <pc:sldMasterMk cId="3957451969" sldId="2147484091"/>
            <pc:sldLayoutMk cId="2363217598" sldId="2147484097"/>
          </pc:sldLayoutMkLst>
        </pc:sldLayoutChg>
      </pc:sldMasterChg>
      <pc:sldMasterChg chg="delSldLayout">
        <pc:chgData name="Robinson Jr, Robert E" userId="9fee3f5f-4e69-4bb5-b4b2-ac6a22d2e78f" providerId="ADAL" clId="{FF0CCD1F-9C9F-44E9-8A11-251F43BC1BD6}" dt="2020-07-14T15:53:47.592" v="1919" actId="2696"/>
        <pc:sldMasterMkLst>
          <pc:docMk/>
          <pc:sldMasterMk cId="1002230111" sldId="2147484099"/>
        </pc:sldMasterMkLst>
        <pc:sldLayoutChg chg="del">
          <pc:chgData name="Robinson Jr, Robert E" userId="9fee3f5f-4e69-4bb5-b4b2-ac6a22d2e78f" providerId="ADAL" clId="{FF0CCD1F-9C9F-44E9-8A11-251F43BC1BD6}" dt="2020-07-14T15:53:44.012" v="1917" actId="2696"/>
          <pc:sldLayoutMkLst>
            <pc:docMk/>
            <pc:sldMasterMk cId="1002230111" sldId="2147484099"/>
            <pc:sldLayoutMk cId="1348108055" sldId="2147484100"/>
          </pc:sldLayoutMkLst>
        </pc:sldLayoutChg>
        <pc:sldLayoutChg chg="del">
          <pc:chgData name="Robinson Jr, Robert E" userId="9fee3f5f-4e69-4bb5-b4b2-ac6a22d2e78f" providerId="ADAL" clId="{FF0CCD1F-9C9F-44E9-8A11-251F43BC1BD6}" dt="2020-07-14T15:53:46.859" v="1918" actId="2696"/>
          <pc:sldLayoutMkLst>
            <pc:docMk/>
            <pc:sldMasterMk cId="1002230111" sldId="2147484099"/>
            <pc:sldLayoutMk cId="171005509" sldId="2147484104"/>
          </pc:sldLayoutMkLst>
        </pc:sldLayoutChg>
        <pc:sldLayoutChg chg="del">
          <pc:chgData name="Robinson Jr, Robert E" userId="9fee3f5f-4e69-4bb5-b4b2-ac6a22d2e78f" providerId="ADAL" clId="{FF0CCD1F-9C9F-44E9-8A11-251F43BC1BD6}" dt="2020-07-14T15:53:47.592" v="1919" actId="2696"/>
          <pc:sldLayoutMkLst>
            <pc:docMk/>
            <pc:sldMasterMk cId="1002230111" sldId="2147484099"/>
            <pc:sldLayoutMk cId="410874269" sldId="2147484105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7010400" cy="461302"/>
          </a:xfrm>
          <a:prstGeom prst="rect">
            <a:avLst/>
          </a:prstGeom>
        </p:spPr>
        <p:txBody>
          <a:bodyPr vert="horz" lIns="34774" tIns="34774" rIns="243416" bIns="3477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341"/>
            <a:ext cx="3038049" cy="461302"/>
          </a:xfrm>
          <a:prstGeom prst="rect">
            <a:avLst/>
          </a:prstGeom>
        </p:spPr>
        <p:txBody>
          <a:bodyPr vert="horz" lIns="88325" tIns="44162" rIns="88325" bIns="44162" rtlCol="0" anchor="b"/>
          <a:lstStyle>
            <a:lvl1pPr algn="l">
              <a:defRPr sz="1200"/>
            </a:lvl1pPr>
          </a:lstStyle>
          <a:p>
            <a:r>
              <a:rPr lang="de-DE" sz="800" dirty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773341"/>
            <a:ext cx="3038049" cy="461302"/>
          </a:xfrm>
          <a:prstGeom prst="rect">
            <a:avLst/>
          </a:prstGeom>
        </p:spPr>
        <p:txBody>
          <a:bodyPr vert="horz" lIns="88325" tIns="44162" rIns="88325" bIns="44162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54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1804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1804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4" tIns="47837" rIns="95674" bIns="47837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7135"/>
            <a:ext cx="5608320" cy="4156235"/>
          </a:xfrm>
          <a:prstGeom prst="rect">
            <a:avLst/>
          </a:prstGeom>
        </p:spPr>
        <p:txBody>
          <a:bodyPr vert="horz" lIns="95674" tIns="47837" rIns="95674" bIns="478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70"/>
            <a:ext cx="3037840" cy="461804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0"/>
            <a:ext cx="3037840" cy="461804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1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1pPr>
    <a:lvl2pPr marL="519455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2pPr>
    <a:lvl3pPr marL="1038910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3pPr>
    <a:lvl4pPr marL="1558365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4pPr>
    <a:lvl5pPr marL="2077821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5pPr>
    <a:lvl6pPr marL="2597276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6pPr>
    <a:lvl7pPr marL="3116731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7pPr>
    <a:lvl8pPr marL="3636188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8pPr>
    <a:lvl9pPr marL="4155643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it just because there is a deadline.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4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it just because there is a deadline.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51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it just because there is a deadline.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0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it just because there is a deadline.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9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.emf"/><Relationship Id="rId2" Type="http://schemas.openxmlformats.org/officeDocument/2006/relationships/tags" Target="../tags/tag2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oleObject" Target="../embeddings/oleObject3.bin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1.emf"/><Relationship Id="rId2" Type="http://schemas.openxmlformats.org/officeDocument/2006/relationships/tags" Target="../tags/tag2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3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3.xml"/><Relationship Id="rId7" Type="http://schemas.openxmlformats.org/officeDocument/2006/relationships/oleObject" Target="../embeddings/oleObject4.bin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tags" Target="../tags/tag17.xml"/><Relationship Id="rId7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6.vml"/><Relationship Id="rId5" Type="http://schemas.openxmlformats.org/officeDocument/2006/relationships/image" Target="NULL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Ma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6"/>
            <a:ext cx="11793979" cy="4643751"/>
          </a:xfrm>
        </p:spPr>
        <p:txBody>
          <a:bodyPr/>
          <a:lstStyle>
            <a:lvl1pPr>
              <a:buClr>
                <a:schemeClr val="accent2"/>
              </a:buClr>
              <a:defRPr b="0"/>
            </a:lvl1pPr>
            <a:lvl2pPr marL="533387" indent="-205312">
              <a:buFont typeface="Arial" panose="020B0604020202020204" pitchFamily="34" charset="0"/>
              <a:buChar char="̶"/>
              <a:defRPr/>
            </a:lvl2pPr>
            <a:lvl3pPr marL="761981" indent="-186262">
              <a:defRPr/>
            </a:lvl3pPr>
            <a:lvl4pPr marL="990575" indent="-186262">
              <a:buFont typeface="Courier New" panose="02070309020205020404" pitchFamily="49" charset="0"/>
              <a:buChar char="o"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9313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cxnSp>
        <p:nvCxnSpPr>
          <p:cNvPr id="12" name="Conector reto 49">
            <a:extLst>
              <a:ext uri="{FF2B5EF4-FFF2-40B4-BE49-F238E27FC236}">
                <a16:creationId xmlns:a16="http://schemas.microsoft.com/office/drawing/2014/main" id="{EAEA0A7B-769B-466A-9EBF-AF797D154E37}"/>
              </a:ext>
            </a:extLst>
          </p:cNvPr>
          <p:cNvCxnSpPr>
            <a:cxnSpLocks/>
          </p:cNvCxnSpPr>
          <p:nvPr userDrawn="1"/>
        </p:nvCxnSpPr>
        <p:spPr>
          <a:xfrm flipV="1">
            <a:off x="29337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4"/>
            <a:extLst>
              <a:ext uri="{FF2B5EF4-FFF2-40B4-BE49-F238E27FC236}">
                <a16:creationId xmlns:a16="http://schemas.microsoft.com/office/drawing/2014/main" id="{02A3263F-2DEA-4672-B931-2D8A96AECD30}"/>
              </a:ext>
            </a:extLst>
          </p:cNvPr>
          <p:cNvSpPr/>
          <p:nvPr userDrawn="1"/>
        </p:nvSpPr>
        <p:spPr>
          <a:xfrm>
            <a:off x="407988" y="6555971"/>
            <a:ext cx="2468880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Capgemini’s Global Utilities Sector | June</a:t>
            </a:r>
            <a:r>
              <a:rPr lang="en-US" sz="800" kern="0" baseline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EA52D0BA-86AE-4DF8-ADC0-9E9665B9F707}"/>
              </a:ext>
            </a:extLst>
          </p:cNvPr>
          <p:cNvSpPr/>
          <p:nvPr userDrawn="1"/>
        </p:nvSpPr>
        <p:spPr>
          <a:xfrm>
            <a:off x="30614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89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cxnSp>
        <p:nvCxnSpPr>
          <p:cNvPr id="12" name="Conector reto 49">
            <a:extLst>
              <a:ext uri="{FF2B5EF4-FFF2-40B4-BE49-F238E27FC236}">
                <a16:creationId xmlns:a16="http://schemas.microsoft.com/office/drawing/2014/main" id="{A06AF8C6-5AAC-4B83-940F-028B08685762}"/>
              </a:ext>
            </a:extLst>
          </p:cNvPr>
          <p:cNvCxnSpPr>
            <a:cxnSpLocks/>
          </p:cNvCxnSpPr>
          <p:nvPr userDrawn="1"/>
        </p:nvCxnSpPr>
        <p:spPr>
          <a:xfrm flipV="1">
            <a:off x="29337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4"/>
            <a:extLst>
              <a:ext uri="{FF2B5EF4-FFF2-40B4-BE49-F238E27FC236}">
                <a16:creationId xmlns:a16="http://schemas.microsoft.com/office/drawing/2014/main" id="{C10E2442-7BD7-40DE-88ED-16E1AC085D24}"/>
              </a:ext>
            </a:extLst>
          </p:cNvPr>
          <p:cNvSpPr/>
          <p:nvPr userDrawn="1"/>
        </p:nvSpPr>
        <p:spPr>
          <a:xfrm>
            <a:off x="407988" y="6555971"/>
            <a:ext cx="2468880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Capgemini’s Global Utilities Sector | June</a:t>
            </a:r>
            <a:r>
              <a:rPr lang="en-US" sz="800" kern="0" baseline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8D224528-298A-4D45-AAF0-DC3F758BB299}"/>
              </a:ext>
            </a:extLst>
          </p:cNvPr>
          <p:cNvSpPr/>
          <p:nvPr userDrawn="1"/>
        </p:nvSpPr>
        <p:spPr>
          <a:xfrm>
            <a:off x="30614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157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cxnSp>
        <p:nvCxnSpPr>
          <p:cNvPr id="12" name="Conector reto 49">
            <a:extLst>
              <a:ext uri="{FF2B5EF4-FFF2-40B4-BE49-F238E27FC236}">
                <a16:creationId xmlns:a16="http://schemas.microsoft.com/office/drawing/2014/main" id="{631DFCF6-EA14-4FEC-8E0F-0099215BF412}"/>
              </a:ext>
            </a:extLst>
          </p:cNvPr>
          <p:cNvCxnSpPr>
            <a:cxnSpLocks/>
          </p:cNvCxnSpPr>
          <p:nvPr userDrawn="1"/>
        </p:nvCxnSpPr>
        <p:spPr>
          <a:xfrm flipV="1">
            <a:off x="29337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4"/>
            <a:extLst>
              <a:ext uri="{FF2B5EF4-FFF2-40B4-BE49-F238E27FC236}">
                <a16:creationId xmlns:a16="http://schemas.microsoft.com/office/drawing/2014/main" id="{B7C8F660-5F1C-41AC-9F6E-3271F0BF0E6D}"/>
              </a:ext>
            </a:extLst>
          </p:cNvPr>
          <p:cNvSpPr/>
          <p:nvPr userDrawn="1"/>
        </p:nvSpPr>
        <p:spPr>
          <a:xfrm>
            <a:off x="407988" y="6555971"/>
            <a:ext cx="2468880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Capgemini’s Global Utilities Sector | June</a:t>
            </a:r>
            <a:r>
              <a:rPr lang="en-US" sz="800" kern="0" baseline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2BDDA80B-70B2-4CB3-AF22-A2F5C095E221}"/>
              </a:ext>
            </a:extLst>
          </p:cNvPr>
          <p:cNvSpPr/>
          <p:nvPr userDrawn="1"/>
        </p:nvSpPr>
        <p:spPr>
          <a:xfrm>
            <a:off x="30614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606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37BF251-5470-46EB-8361-E61F79A3A83F}"/>
              </a:ext>
            </a:extLst>
          </p:cNvPr>
          <p:cNvSpPr>
            <a:spLocks/>
          </p:cNvSpPr>
          <p:nvPr userDrawn="1"/>
        </p:nvSpPr>
        <p:spPr bwMode="auto">
          <a:xfrm rot="5400000" flipV="1">
            <a:off x="496445" y="-496448"/>
            <a:ext cx="6862135" cy="7855027"/>
          </a:xfrm>
          <a:custGeom>
            <a:avLst/>
            <a:gdLst>
              <a:gd name="connsiteX0" fmla="*/ 0 w 6858000"/>
              <a:gd name="connsiteY0" fmla="*/ 0 h 7850294"/>
              <a:gd name="connsiteX1" fmla="*/ 0 w 6858000"/>
              <a:gd name="connsiteY1" fmla="*/ 330200 h 7850294"/>
              <a:gd name="connsiteX2" fmla="*/ 1 w 6858000"/>
              <a:gd name="connsiteY2" fmla="*/ 330200 h 7850294"/>
              <a:gd name="connsiteX3" fmla="*/ 1 w 6858000"/>
              <a:gd name="connsiteY3" fmla="*/ 6062251 h 7850294"/>
              <a:gd name="connsiteX4" fmla="*/ 137394 w 6858000"/>
              <a:gd name="connsiteY4" fmla="*/ 6287174 h 7850294"/>
              <a:gd name="connsiteX5" fmla="*/ 2680644 w 6858000"/>
              <a:gd name="connsiteY5" fmla="*/ 7849589 h 7850294"/>
              <a:gd name="connsiteX6" fmla="*/ 5415361 w 6858000"/>
              <a:gd name="connsiteY6" fmla="*/ 5295479 h 7850294"/>
              <a:gd name="connsiteX7" fmla="*/ 6599052 w 6858000"/>
              <a:gd name="connsiteY7" fmla="*/ 5530379 h 7850294"/>
              <a:gd name="connsiteX8" fmla="*/ 6858000 w 6858000"/>
              <a:gd name="connsiteY8" fmla="*/ 5601769 h 7850294"/>
              <a:gd name="connsiteX9" fmla="*/ 6858000 w 6858000"/>
              <a:gd name="connsiteY9" fmla="*/ 330200 h 7850294"/>
              <a:gd name="connsiteX10" fmla="*/ 6858000 w 6858000"/>
              <a:gd name="connsiteY10" fmla="*/ 266701 h 7850294"/>
              <a:gd name="connsiteX11" fmla="*/ 6858000 w 6858000"/>
              <a:gd name="connsiteY11" fmla="*/ 0 h 785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7850294">
                <a:moveTo>
                  <a:pt x="0" y="0"/>
                </a:moveTo>
                <a:lnTo>
                  <a:pt x="0" y="330200"/>
                </a:lnTo>
                <a:lnTo>
                  <a:pt x="1" y="330200"/>
                </a:lnTo>
                <a:lnTo>
                  <a:pt x="1" y="6062251"/>
                </a:lnTo>
                <a:lnTo>
                  <a:pt x="137394" y="6287174"/>
                </a:lnTo>
                <a:cubicBezTo>
                  <a:pt x="602681" y="7002758"/>
                  <a:pt x="1411961" y="7825777"/>
                  <a:pt x="2680644" y="7849589"/>
                </a:cubicBezTo>
                <a:cubicBezTo>
                  <a:pt x="4019810" y="7877811"/>
                  <a:pt x="4527283" y="7059367"/>
                  <a:pt x="5415361" y="5295479"/>
                </a:cubicBezTo>
                <a:cubicBezTo>
                  <a:pt x="5817111" y="5353687"/>
                  <a:pt x="6212913" y="5431739"/>
                  <a:pt x="6599052" y="5530379"/>
                </a:cubicBezTo>
                <a:lnTo>
                  <a:pt x="6858000" y="5601769"/>
                </a:lnTo>
                <a:lnTo>
                  <a:pt x="6858000" y="330200"/>
                </a:lnTo>
                <a:lnTo>
                  <a:pt x="6858000" y="266701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cxnSp>
        <p:nvCxnSpPr>
          <p:cNvPr id="10" name="Conector reto 49">
            <a:extLst>
              <a:ext uri="{FF2B5EF4-FFF2-40B4-BE49-F238E27FC236}">
                <a16:creationId xmlns:a16="http://schemas.microsoft.com/office/drawing/2014/main" id="{8D641893-ACF7-4179-A63A-1F32F5212A9C}"/>
              </a:ext>
            </a:extLst>
          </p:cNvPr>
          <p:cNvCxnSpPr>
            <a:cxnSpLocks/>
          </p:cNvCxnSpPr>
          <p:nvPr userDrawn="1"/>
        </p:nvCxnSpPr>
        <p:spPr>
          <a:xfrm flipV="1">
            <a:off x="29337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4"/>
            <a:extLst>
              <a:ext uri="{FF2B5EF4-FFF2-40B4-BE49-F238E27FC236}">
                <a16:creationId xmlns:a16="http://schemas.microsoft.com/office/drawing/2014/main" id="{4DC51819-3085-440D-8C8A-C86B9FC49344}"/>
              </a:ext>
            </a:extLst>
          </p:cNvPr>
          <p:cNvSpPr/>
          <p:nvPr userDrawn="1"/>
        </p:nvSpPr>
        <p:spPr>
          <a:xfrm>
            <a:off x="407988" y="6555971"/>
            <a:ext cx="2468880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Capgemini’s Global Utilities Sector | June</a:t>
            </a:r>
            <a:r>
              <a:rPr lang="en-US" sz="800" kern="0" baseline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2018</a:t>
            </a:r>
            <a:endParaRPr lang="en-US" sz="800" kern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E59777E9-D669-47F0-9F43-447F07567553}"/>
              </a:ext>
            </a:extLst>
          </p:cNvPr>
          <p:cNvSpPr/>
          <p:nvPr userDrawn="1"/>
        </p:nvSpPr>
        <p:spPr>
          <a:xfrm>
            <a:off x="30614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691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60555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id="{5B49D2EE-299A-4105-8423-873254F4E8F6}"/>
              </a:ext>
            </a:extLst>
          </p:cNvPr>
          <p:cNvCxnSpPr>
            <a:cxnSpLocks/>
          </p:cNvCxnSpPr>
          <p:nvPr userDrawn="1"/>
        </p:nvCxnSpPr>
        <p:spPr>
          <a:xfrm flipV="1">
            <a:off x="29337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7">
            <a:hlinkClick r:id="rId4"/>
            <a:extLst>
              <a:ext uri="{FF2B5EF4-FFF2-40B4-BE49-F238E27FC236}">
                <a16:creationId xmlns:a16="http://schemas.microsoft.com/office/drawing/2014/main" id="{B6634ADD-1993-4832-BE7E-7AA0D5282B6F}"/>
              </a:ext>
            </a:extLst>
          </p:cNvPr>
          <p:cNvSpPr/>
          <p:nvPr userDrawn="1"/>
        </p:nvSpPr>
        <p:spPr>
          <a:xfrm>
            <a:off x="407988" y="6555971"/>
            <a:ext cx="2468880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Capgemini’s Global Utilities Sector | June</a:t>
            </a:r>
            <a:r>
              <a:rPr lang="en-US" sz="800" kern="0" baseline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Retângulo 43">
            <a:extLst>
              <a:ext uri="{FF2B5EF4-FFF2-40B4-BE49-F238E27FC236}">
                <a16:creationId xmlns:a16="http://schemas.microsoft.com/office/drawing/2014/main" id="{35907461-FF7A-41B0-ADA9-4AC0CBF1C02A}"/>
              </a:ext>
            </a:extLst>
          </p:cNvPr>
          <p:cNvSpPr/>
          <p:nvPr userDrawn="1"/>
        </p:nvSpPr>
        <p:spPr>
          <a:xfrm>
            <a:off x="30614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2607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id="{3438B419-9ACF-4B7E-BE49-812AAF076106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27">
            <a:hlinkClick r:id="rId6"/>
            <a:extLst>
              <a:ext uri="{FF2B5EF4-FFF2-40B4-BE49-F238E27FC236}">
                <a16:creationId xmlns:a16="http://schemas.microsoft.com/office/drawing/2014/main" id="{F9392CE8-E97C-43E1-88F4-80687F0C5F62}"/>
              </a:ext>
            </a:extLst>
          </p:cNvPr>
          <p:cNvSpPr/>
          <p:nvPr userDrawn="1"/>
        </p:nvSpPr>
        <p:spPr>
          <a:xfrm>
            <a:off x="407988" y="6555971"/>
            <a:ext cx="2468880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Capgemini’s Global Utilities Sector | June</a:t>
            </a:r>
            <a:r>
              <a:rPr lang="en-US" sz="800" kern="0" baseline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etângulo 43">
            <a:extLst>
              <a:ext uri="{FF2B5EF4-FFF2-40B4-BE49-F238E27FC236}">
                <a16:creationId xmlns:a16="http://schemas.microsoft.com/office/drawing/2014/main" id="{F4C3E97D-369C-4DEC-AC2C-207006ED2644}"/>
              </a:ext>
            </a:extLst>
          </p:cNvPr>
          <p:cNvSpPr/>
          <p:nvPr userDrawn="1"/>
        </p:nvSpPr>
        <p:spPr>
          <a:xfrm>
            <a:off x="942538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931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17920"/>
            <a:ext cx="5893701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49756" y="2450"/>
            <a:ext cx="7060713" cy="6860165"/>
            <a:chOff x="2088634" y="1836"/>
            <a:chExt cx="7057105" cy="6856659"/>
          </a:xfrm>
        </p:grpSpPr>
        <p:sp>
          <p:nvSpPr>
            <p:cNvPr id="15" name="Freeform 14"/>
            <p:cNvSpPr/>
            <p:nvPr userDrawn="1"/>
          </p:nvSpPr>
          <p:spPr>
            <a:xfrm rot="10800000" flipV="1">
              <a:off x="2765729" y="1836"/>
              <a:ext cx="6377472" cy="4012978"/>
            </a:xfrm>
            <a:custGeom>
              <a:avLst/>
              <a:gdLst>
                <a:gd name="connsiteX0" fmla="*/ 3573556 w 3573556"/>
                <a:gd name="connsiteY0" fmla="*/ 1801906 h 2844053"/>
                <a:gd name="connsiteX1" fmla="*/ 0 w 3573556"/>
                <a:gd name="connsiteY1" fmla="*/ 0 h 2844053"/>
                <a:gd name="connsiteX2" fmla="*/ 6724 w 3573556"/>
                <a:gd name="connsiteY2" fmla="*/ 2844053 h 2844053"/>
                <a:gd name="connsiteX3" fmla="*/ 3573556 w 3573556"/>
                <a:gd name="connsiteY3" fmla="*/ 1801906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59796 w 3659796"/>
                <a:gd name="connsiteY0" fmla="*/ 1783924 h 2837683"/>
                <a:gd name="connsiteX1" fmla="*/ 0 w 3659796"/>
                <a:gd name="connsiteY1" fmla="*/ 0 h 2837683"/>
                <a:gd name="connsiteX2" fmla="*/ 6724 w 3659796"/>
                <a:gd name="connsiteY2" fmla="*/ 2837683 h 2837683"/>
                <a:gd name="connsiteX3" fmla="*/ 3659796 w 3659796"/>
                <a:gd name="connsiteY3" fmla="*/ 1783924 h 2837683"/>
                <a:gd name="connsiteX0" fmla="*/ 3659796 w 3659796"/>
                <a:gd name="connsiteY0" fmla="*/ 1783924 h 2835771"/>
                <a:gd name="connsiteX1" fmla="*/ 0 w 3659796"/>
                <a:gd name="connsiteY1" fmla="*/ 0 h 2835771"/>
                <a:gd name="connsiteX2" fmla="*/ 3698 w 3659796"/>
                <a:gd name="connsiteY2" fmla="*/ 2835771 h 2835771"/>
                <a:gd name="connsiteX3" fmla="*/ 3659796 w 3659796"/>
                <a:gd name="connsiteY3" fmla="*/ 1783924 h 2835771"/>
                <a:gd name="connsiteX0" fmla="*/ 3659796 w 3687181"/>
                <a:gd name="connsiteY0" fmla="*/ 1886116 h 2937963"/>
                <a:gd name="connsiteX1" fmla="*/ 1590719 w 3687181"/>
                <a:gd name="connsiteY1" fmla="*/ 744248 h 2937963"/>
                <a:gd name="connsiteX2" fmla="*/ 0 w 3687181"/>
                <a:gd name="connsiteY2" fmla="*/ 102192 h 2937963"/>
                <a:gd name="connsiteX3" fmla="*/ 3698 w 3687181"/>
                <a:gd name="connsiteY3" fmla="*/ 2937963 h 2937963"/>
                <a:gd name="connsiteX4" fmla="*/ 3659796 w 3687181"/>
                <a:gd name="connsiteY4" fmla="*/ 1886116 h 2937963"/>
                <a:gd name="connsiteX0" fmla="*/ 3656139 w 3683524"/>
                <a:gd name="connsiteY0" fmla="*/ 1301371 h 2353218"/>
                <a:gd name="connsiteX1" fmla="*/ 1587062 w 3683524"/>
                <a:gd name="connsiteY1" fmla="*/ 159503 h 2353218"/>
                <a:gd name="connsiteX2" fmla="*/ 86287 w 3683524"/>
                <a:gd name="connsiteY2" fmla="*/ 373101 h 2353218"/>
                <a:gd name="connsiteX3" fmla="*/ 41 w 3683524"/>
                <a:gd name="connsiteY3" fmla="*/ 2353218 h 2353218"/>
                <a:gd name="connsiteX4" fmla="*/ 3656139 w 3683524"/>
                <a:gd name="connsiteY4" fmla="*/ 1301371 h 2353218"/>
                <a:gd name="connsiteX0" fmla="*/ 3656739 w 3684124"/>
                <a:gd name="connsiteY0" fmla="*/ 1383295 h 2435142"/>
                <a:gd name="connsiteX1" fmla="*/ 1587662 w 3684124"/>
                <a:gd name="connsiteY1" fmla="*/ 241427 h 2435142"/>
                <a:gd name="connsiteX2" fmla="*/ 690 w 3684124"/>
                <a:gd name="connsiteY2" fmla="*/ 256201 h 2435142"/>
                <a:gd name="connsiteX3" fmla="*/ 641 w 3684124"/>
                <a:gd name="connsiteY3" fmla="*/ 2435142 h 2435142"/>
                <a:gd name="connsiteX4" fmla="*/ 3656739 w 3684124"/>
                <a:gd name="connsiteY4" fmla="*/ 1383295 h 2435142"/>
                <a:gd name="connsiteX0" fmla="*/ 3656739 w 3684124"/>
                <a:gd name="connsiteY0" fmla="*/ 1269523 h 2321370"/>
                <a:gd name="connsiteX1" fmla="*/ 1587662 w 3684124"/>
                <a:gd name="connsiteY1" fmla="*/ 127655 h 2321370"/>
                <a:gd name="connsiteX2" fmla="*/ 690 w 3684124"/>
                <a:gd name="connsiteY2" fmla="*/ 142429 h 2321370"/>
                <a:gd name="connsiteX3" fmla="*/ 641 w 3684124"/>
                <a:gd name="connsiteY3" fmla="*/ 2321370 h 2321370"/>
                <a:gd name="connsiteX4" fmla="*/ 3656739 w 3684124"/>
                <a:gd name="connsiteY4" fmla="*/ 1269523 h 2321370"/>
                <a:gd name="connsiteX0" fmla="*/ 3656739 w 3684124"/>
                <a:gd name="connsiteY0" fmla="*/ 1141868 h 2193715"/>
                <a:gd name="connsiteX1" fmla="*/ 1587662 w 3684124"/>
                <a:gd name="connsiteY1" fmla="*/ 0 h 2193715"/>
                <a:gd name="connsiteX2" fmla="*/ 690 w 3684124"/>
                <a:gd name="connsiteY2" fmla="*/ 14774 h 2193715"/>
                <a:gd name="connsiteX3" fmla="*/ 641 w 3684124"/>
                <a:gd name="connsiteY3" fmla="*/ 2193715 h 2193715"/>
                <a:gd name="connsiteX4" fmla="*/ 3656739 w 3684124"/>
                <a:gd name="connsiteY4" fmla="*/ 1141868 h 2193715"/>
                <a:gd name="connsiteX0" fmla="*/ 3656739 w 3656739"/>
                <a:gd name="connsiteY0" fmla="*/ 1141868 h 2193715"/>
                <a:gd name="connsiteX1" fmla="*/ 1587662 w 3656739"/>
                <a:gd name="connsiteY1" fmla="*/ 0 h 2193715"/>
                <a:gd name="connsiteX2" fmla="*/ 690 w 3656739"/>
                <a:gd name="connsiteY2" fmla="*/ 14774 h 2193715"/>
                <a:gd name="connsiteX3" fmla="*/ 641 w 3656739"/>
                <a:gd name="connsiteY3" fmla="*/ 2193715 h 2193715"/>
                <a:gd name="connsiteX4" fmla="*/ 3656739 w 3656739"/>
                <a:gd name="connsiteY4" fmla="*/ 1141868 h 2193715"/>
                <a:gd name="connsiteX0" fmla="*/ 3656739 w 3656739"/>
                <a:gd name="connsiteY0" fmla="*/ 1127094 h 2178941"/>
                <a:gd name="connsiteX1" fmla="*/ 1600640 w 3656739"/>
                <a:gd name="connsiteY1" fmla="*/ 155 h 2178941"/>
                <a:gd name="connsiteX2" fmla="*/ 690 w 3656739"/>
                <a:gd name="connsiteY2" fmla="*/ 0 h 2178941"/>
                <a:gd name="connsiteX3" fmla="*/ 641 w 3656739"/>
                <a:gd name="connsiteY3" fmla="*/ 2178941 h 2178941"/>
                <a:gd name="connsiteX4" fmla="*/ 3656739 w 3656739"/>
                <a:gd name="connsiteY4" fmla="*/ 1127094 h 2178941"/>
                <a:gd name="connsiteX0" fmla="*/ 3656739 w 3656739"/>
                <a:gd name="connsiteY0" fmla="*/ 1129574 h 2181421"/>
                <a:gd name="connsiteX1" fmla="*/ 1600640 w 3656739"/>
                <a:gd name="connsiteY1" fmla="*/ 0 h 2181421"/>
                <a:gd name="connsiteX2" fmla="*/ 690 w 3656739"/>
                <a:gd name="connsiteY2" fmla="*/ 2480 h 2181421"/>
                <a:gd name="connsiteX3" fmla="*/ 641 w 3656739"/>
                <a:gd name="connsiteY3" fmla="*/ 2181421 h 2181421"/>
                <a:gd name="connsiteX4" fmla="*/ 3656739 w 3656739"/>
                <a:gd name="connsiteY4" fmla="*/ 1129574 h 2181421"/>
                <a:gd name="connsiteX0" fmla="*/ 3656650 w 3656650"/>
                <a:gd name="connsiteY0" fmla="*/ 1129574 h 2181421"/>
                <a:gd name="connsiteX1" fmla="*/ 1600551 w 3656650"/>
                <a:gd name="connsiteY1" fmla="*/ 0 h 2181421"/>
                <a:gd name="connsiteX2" fmla="*/ 1528 w 3656650"/>
                <a:gd name="connsiteY2" fmla="*/ 2480 h 2181421"/>
                <a:gd name="connsiteX3" fmla="*/ 552 w 3656650"/>
                <a:gd name="connsiteY3" fmla="*/ 2181421 h 2181421"/>
                <a:gd name="connsiteX4" fmla="*/ 3656650 w 3656650"/>
                <a:gd name="connsiteY4" fmla="*/ 1129574 h 2181421"/>
                <a:gd name="connsiteX0" fmla="*/ 3657167 w 3657167"/>
                <a:gd name="connsiteY0" fmla="*/ 1129574 h 2181421"/>
                <a:gd name="connsiteX1" fmla="*/ 1601068 w 3657167"/>
                <a:gd name="connsiteY1" fmla="*/ 0 h 2181421"/>
                <a:gd name="connsiteX2" fmla="*/ 2045 w 3657167"/>
                <a:gd name="connsiteY2" fmla="*/ 2480 h 2181421"/>
                <a:gd name="connsiteX3" fmla="*/ 1069 w 3657167"/>
                <a:gd name="connsiteY3" fmla="*/ 2181421 h 2181421"/>
                <a:gd name="connsiteX4" fmla="*/ 3657167 w 3657167"/>
                <a:gd name="connsiteY4" fmla="*/ 1129574 h 2181421"/>
                <a:gd name="connsiteX0" fmla="*/ 3659337 w 3659337"/>
                <a:gd name="connsiteY0" fmla="*/ 1129574 h 2181421"/>
                <a:gd name="connsiteX1" fmla="*/ 1603238 w 3659337"/>
                <a:gd name="connsiteY1" fmla="*/ 0 h 2181421"/>
                <a:gd name="connsiteX2" fmla="*/ 507 w 3659337"/>
                <a:gd name="connsiteY2" fmla="*/ 724 h 2181421"/>
                <a:gd name="connsiteX3" fmla="*/ 3239 w 3659337"/>
                <a:gd name="connsiteY3" fmla="*/ 2181421 h 2181421"/>
                <a:gd name="connsiteX4" fmla="*/ 3659337 w 3659337"/>
                <a:gd name="connsiteY4" fmla="*/ 1129574 h 218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9337" h="2181421">
                  <a:moveTo>
                    <a:pt x="3659337" y="1129574"/>
                  </a:moveTo>
                  <a:cubicBezTo>
                    <a:pt x="2653378" y="444416"/>
                    <a:pt x="2213204" y="297321"/>
                    <a:pt x="1603238" y="0"/>
                  </a:cubicBezTo>
                  <a:lnTo>
                    <a:pt x="507" y="724"/>
                  </a:lnTo>
                  <a:cubicBezTo>
                    <a:pt x="-960" y="399868"/>
                    <a:pt x="998" y="1233403"/>
                    <a:pt x="3239" y="2181421"/>
                  </a:cubicBezTo>
                  <a:lnTo>
                    <a:pt x="3659337" y="112957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44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10800000" flipV="1">
              <a:off x="2088634" y="1741246"/>
              <a:ext cx="7057105" cy="5117249"/>
            </a:xfrm>
            <a:custGeom>
              <a:avLst/>
              <a:gdLst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14793 w 3560164"/>
                <a:gd name="connsiteY3" fmla="*/ 929390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78666 w 3560164"/>
                <a:gd name="connsiteY3" fmla="*/ 1531146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3168208 h 3168208"/>
                <a:gd name="connsiteX1" fmla="*/ 0 w 3560164"/>
                <a:gd name="connsiteY1" fmla="*/ 3130733 h 3168208"/>
                <a:gd name="connsiteX2" fmla="*/ 14990 w 3560164"/>
                <a:gd name="connsiteY2" fmla="*/ 799762 h 3168208"/>
                <a:gd name="connsiteX3" fmla="*/ 297984 w 3560164"/>
                <a:gd name="connsiteY3" fmla="*/ 1201906 h 3168208"/>
                <a:gd name="connsiteX4" fmla="*/ 3515193 w 3560164"/>
                <a:gd name="connsiteY4" fmla="*/ 282602 h 3168208"/>
                <a:gd name="connsiteX5" fmla="*/ 3560164 w 3560164"/>
                <a:gd name="connsiteY5" fmla="*/ 3168208 h 3168208"/>
                <a:gd name="connsiteX0" fmla="*/ 3560164 w 3995016"/>
                <a:gd name="connsiteY0" fmla="*/ 3066756 h 3066756"/>
                <a:gd name="connsiteX1" fmla="*/ 0 w 3995016"/>
                <a:gd name="connsiteY1" fmla="*/ 3029281 h 3066756"/>
                <a:gd name="connsiteX2" fmla="*/ 14990 w 3995016"/>
                <a:gd name="connsiteY2" fmla="*/ 698310 h 3066756"/>
                <a:gd name="connsiteX3" fmla="*/ 297984 w 3995016"/>
                <a:gd name="connsiteY3" fmla="*/ 1100454 h 3066756"/>
                <a:gd name="connsiteX4" fmla="*/ 3515193 w 3995016"/>
                <a:gd name="connsiteY4" fmla="*/ 181150 h 3066756"/>
                <a:gd name="connsiteX5" fmla="*/ 3560164 w 3995016"/>
                <a:gd name="connsiteY5" fmla="*/ 3066756 h 3066756"/>
                <a:gd name="connsiteX0" fmla="*/ 3560164 w 4081667"/>
                <a:gd name="connsiteY0" fmla="*/ 3066756 h 3066756"/>
                <a:gd name="connsiteX1" fmla="*/ 0 w 4081667"/>
                <a:gd name="connsiteY1" fmla="*/ 3029281 h 3066756"/>
                <a:gd name="connsiteX2" fmla="*/ 14990 w 4081667"/>
                <a:gd name="connsiteY2" fmla="*/ 698310 h 3066756"/>
                <a:gd name="connsiteX3" fmla="*/ 297984 w 4081667"/>
                <a:gd name="connsiteY3" fmla="*/ 1100454 h 3066756"/>
                <a:gd name="connsiteX4" fmla="*/ 3515193 w 4081667"/>
                <a:gd name="connsiteY4" fmla="*/ 181150 h 3066756"/>
                <a:gd name="connsiteX5" fmla="*/ 3560164 w 4081667"/>
                <a:gd name="connsiteY5" fmla="*/ 3066756 h 3066756"/>
                <a:gd name="connsiteX0" fmla="*/ 3560164 w 3972124"/>
                <a:gd name="connsiteY0" fmla="*/ 2986772 h 2986772"/>
                <a:gd name="connsiteX1" fmla="*/ 0 w 3972124"/>
                <a:gd name="connsiteY1" fmla="*/ 2949297 h 2986772"/>
                <a:gd name="connsiteX2" fmla="*/ 14990 w 3972124"/>
                <a:gd name="connsiteY2" fmla="*/ 618326 h 2986772"/>
                <a:gd name="connsiteX3" fmla="*/ 297984 w 3972124"/>
                <a:gd name="connsiteY3" fmla="*/ 1020470 h 2986772"/>
                <a:gd name="connsiteX4" fmla="*/ 3515193 w 3972124"/>
                <a:gd name="connsiteY4" fmla="*/ 101166 h 2986772"/>
                <a:gd name="connsiteX5" fmla="*/ 3560164 w 3972124"/>
                <a:gd name="connsiteY5" fmla="*/ 2986772 h 2986772"/>
                <a:gd name="connsiteX0" fmla="*/ 3560164 w 3851466"/>
                <a:gd name="connsiteY0" fmla="*/ 2932294 h 2932294"/>
                <a:gd name="connsiteX1" fmla="*/ 0 w 3851466"/>
                <a:gd name="connsiteY1" fmla="*/ 2894819 h 2932294"/>
                <a:gd name="connsiteX2" fmla="*/ 14990 w 3851466"/>
                <a:gd name="connsiteY2" fmla="*/ 563848 h 2932294"/>
                <a:gd name="connsiteX3" fmla="*/ 297984 w 3851466"/>
                <a:gd name="connsiteY3" fmla="*/ 965992 h 2932294"/>
                <a:gd name="connsiteX4" fmla="*/ 3515193 w 3851466"/>
                <a:gd name="connsiteY4" fmla="*/ 46688 h 2932294"/>
                <a:gd name="connsiteX5" fmla="*/ 3560164 w 3851466"/>
                <a:gd name="connsiteY5" fmla="*/ 2932294 h 2932294"/>
                <a:gd name="connsiteX0" fmla="*/ 3560164 w 3851466"/>
                <a:gd name="connsiteY0" fmla="*/ 2923744 h 2923744"/>
                <a:gd name="connsiteX1" fmla="*/ 0 w 3851466"/>
                <a:gd name="connsiteY1" fmla="*/ 2886269 h 2923744"/>
                <a:gd name="connsiteX2" fmla="*/ 14990 w 3851466"/>
                <a:gd name="connsiteY2" fmla="*/ 555298 h 2923744"/>
                <a:gd name="connsiteX3" fmla="*/ 297984 w 3851466"/>
                <a:gd name="connsiteY3" fmla="*/ 957442 h 2923744"/>
                <a:gd name="connsiteX4" fmla="*/ 3515193 w 3851466"/>
                <a:gd name="connsiteY4" fmla="*/ 38138 h 2923744"/>
                <a:gd name="connsiteX5" fmla="*/ 3560164 w 3851466"/>
                <a:gd name="connsiteY5" fmla="*/ 2923744 h 2923744"/>
                <a:gd name="connsiteX0" fmla="*/ 3560164 w 3868339"/>
                <a:gd name="connsiteY0" fmla="*/ 2887665 h 2887665"/>
                <a:gd name="connsiteX1" fmla="*/ 0 w 3868339"/>
                <a:gd name="connsiteY1" fmla="*/ 2850190 h 2887665"/>
                <a:gd name="connsiteX2" fmla="*/ 14990 w 3868339"/>
                <a:gd name="connsiteY2" fmla="*/ 519219 h 2887665"/>
                <a:gd name="connsiteX3" fmla="*/ 297984 w 3868339"/>
                <a:gd name="connsiteY3" fmla="*/ 921363 h 2887665"/>
                <a:gd name="connsiteX4" fmla="*/ 3545449 w 3868339"/>
                <a:gd name="connsiteY4" fmla="*/ 39038 h 2887665"/>
                <a:gd name="connsiteX5" fmla="*/ 3560164 w 3868339"/>
                <a:gd name="connsiteY5" fmla="*/ 2887665 h 2887665"/>
                <a:gd name="connsiteX0" fmla="*/ 3560164 w 4050446"/>
                <a:gd name="connsiteY0" fmla="*/ 2944210 h 2944210"/>
                <a:gd name="connsiteX1" fmla="*/ 0 w 4050446"/>
                <a:gd name="connsiteY1" fmla="*/ 2906735 h 2944210"/>
                <a:gd name="connsiteX2" fmla="*/ 14990 w 4050446"/>
                <a:gd name="connsiteY2" fmla="*/ 575764 h 2944210"/>
                <a:gd name="connsiteX3" fmla="*/ 297984 w 4050446"/>
                <a:gd name="connsiteY3" fmla="*/ 977908 h 2944210"/>
                <a:gd name="connsiteX4" fmla="*/ 3545449 w 4050446"/>
                <a:gd name="connsiteY4" fmla="*/ 95583 h 2944210"/>
                <a:gd name="connsiteX5" fmla="*/ 3560164 w 4050446"/>
                <a:gd name="connsiteY5" fmla="*/ 2944210 h 2944210"/>
                <a:gd name="connsiteX0" fmla="*/ 3560164 w 3989640"/>
                <a:gd name="connsiteY0" fmla="*/ 2924406 h 2924406"/>
                <a:gd name="connsiteX1" fmla="*/ 0 w 3989640"/>
                <a:gd name="connsiteY1" fmla="*/ 2886931 h 2924406"/>
                <a:gd name="connsiteX2" fmla="*/ 14990 w 3989640"/>
                <a:gd name="connsiteY2" fmla="*/ 555960 h 2924406"/>
                <a:gd name="connsiteX3" fmla="*/ 297984 w 3989640"/>
                <a:gd name="connsiteY3" fmla="*/ 958104 h 2924406"/>
                <a:gd name="connsiteX4" fmla="*/ 3545449 w 3989640"/>
                <a:gd name="connsiteY4" fmla="*/ 75779 h 2924406"/>
                <a:gd name="connsiteX5" fmla="*/ 3560164 w 3989640"/>
                <a:gd name="connsiteY5" fmla="*/ 2924406 h 2924406"/>
                <a:gd name="connsiteX0" fmla="*/ 3560164 w 4014175"/>
                <a:gd name="connsiteY0" fmla="*/ 2948316 h 2948316"/>
                <a:gd name="connsiteX1" fmla="*/ 0 w 4014175"/>
                <a:gd name="connsiteY1" fmla="*/ 2910841 h 2948316"/>
                <a:gd name="connsiteX2" fmla="*/ 14990 w 4014175"/>
                <a:gd name="connsiteY2" fmla="*/ 579870 h 2948316"/>
                <a:gd name="connsiteX3" fmla="*/ 297984 w 4014175"/>
                <a:gd name="connsiteY3" fmla="*/ 982014 h 2948316"/>
                <a:gd name="connsiteX4" fmla="*/ 3545449 w 4014175"/>
                <a:gd name="connsiteY4" fmla="*/ 99689 h 2948316"/>
                <a:gd name="connsiteX5" fmla="*/ 3560164 w 4014175"/>
                <a:gd name="connsiteY5" fmla="*/ 2948316 h 2948316"/>
                <a:gd name="connsiteX0" fmla="*/ 3560164 w 4014175"/>
                <a:gd name="connsiteY0" fmla="*/ 2946856 h 2946856"/>
                <a:gd name="connsiteX1" fmla="*/ 0 w 4014175"/>
                <a:gd name="connsiteY1" fmla="*/ 2909381 h 2946856"/>
                <a:gd name="connsiteX2" fmla="*/ 14990 w 4014175"/>
                <a:gd name="connsiteY2" fmla="*/ 578410 h 2946856"/>
                <a:gd name="connsiteX3" fmla="*/ 297984 w 4014175"/>
                <a:gd name="connsiteY3" fmla="*/ 980554 h 2946856"/>
                <a:gd name="connsiteX4" fmla="*/ 3545449 w 4014175"/>
                <a:gd name="connsiteY4" fmla="*/ 98229 h 2946856"/>
                <a:gd name="connsiteX5" fmla="*/ 3560164 w 4014175"/>
                <a:gd name="connsiteY5" fmla="*/ 2946856 h 2946856"/>
                <a:gd name="connsiteX0" fmla="*/ 3583696 w 3892754"/>
                <a:gd name="connsiteY0" fmla="*/ 2889822 h 2889822"/>
                <a:gd name="connsiteX1" fmla="*/ 0 w 3892754"/>
                <a:gd name="connsiteY1" fmla="*/ 2859071 h 2889822"/>
                <a:gd name="connsiteX2" fmla="*/ 14990 w 3892754"/>
                <a:gd name="connsiteY2" fmla="*/ 528100 h 2889822"/>
                <a:gd name="connsiteX3" fmla="*/ 297984 w 3892754"/>
                <a:gd name="connsiteY3" fmla="*/ 930244 h 2889822"/>
                <a:gd name="connsiteX4" fmla="*/ 3545449 w 3892754"/>
                <a:gd name="connsiteY4" fmla="*/ 47919 h 2889822"/>
                <a:gd name="connsiteX5" fmla="*/ 3583696 w 3892754"/>
                <a:gd name="connsiteY5" fmla="*/ 2889822 h 2889822"/>
                <a:gd name="connsiteX0" fmla="*/ 3583696 w 4065589"/>
                <a:gd name="connsiteY0" fmla="*/ 2889822 h 2889822"/>
                <a:gd name="connsiteX1" fmla="*/ 0 w 4065589"/>
                <a:gd name="connsiteY1" fmla="*/ 2859071 h 2889822"/>
                <a:gd name="connsiteX2" fmla="*/ 14990 w 4065589"/>
                <a:gd name="connsiteY2" fmla="*/ 528100 h 2889822"/>
                <a:gd name="connsiteX3" fmla="*/ 297984 w 4065589"/>
                <a:gd name="connsiteY3" fmla="*/ 930244 h 2889822"/>
                <a:gd name="connsiteX4" fmla="*/ 3545449 w 4065589"/>
                <a:gd name="connsiteY4" fmla="*/ 47919 h 2889822"/>
                <a:gd name="connsiteX5" fmla="*/ 3583696 w 4065589"/>
                <a:gd name="connsiteY5" fmla="*/ 2889822 h 2889822"/>
                <a:gd name="connsiteX0" fmla="*/ 3583696 w 4193107"/>
                <a:gd name="connsiteY0" fmla="*/ 2939141 h 2939141"/>
                <a:gd name="connsiteX1" fmla="*/ 0 w 4193107"/>
                <a:gd name="connsiteY1" fmla="*/ 2908390 h 2939141"/>
                <a:gd name="connsiteX2" fmla="*/ 14990 w 4193107"/>
                <a:gd name="connsiteY2" fmla="*/ 577419 h 2939141"/>
                <a:gd name="connsiteX3" fmla="*/ 297984 w 4193107"/>
                <a:gd name="connsiteY3" fmla="*/ 979563 h 2939141"/>
                <a:gd name="connsiteX4" fmla="*/ 3545449 w 4193107"/>
                <a:gd name="connsiteY4" fmla="*/ 97238 h 2939141"/>
                <a:gd name="connsiteX5" fmla="*/ 3583696 w 4193107"/>
                <a:gd name="connsiteY5" fmla="*/ 2939141 h 2939141"/>
                <a:gd name="connsiteX0" fmla="*/ 3583696 w 4066579"/>
                <a:gd name="connsiteY0" fmla="*/ 2939141 h 2939141"/>
                <a:gd name="connsiteX1" fmla="*/ 0 w 4066579"/>
                <a:gd name="connsiteY1" fmla="*/ 2908390 h 2939141"/>
                <a:gd name="connsiteX2" fmla="*/ 14990 w 4066579"/>
                <a:gd name="connsiteY2" fmla="*/ 577419 h 2939141"/>
                <a:gd name="connsiteX3" fmla="*/ 297984 w 4066579"/>
                <a:gd name="connsiteY3" fmla="*/ 979563 h 2939141"/>
                <a:gd name="connsiteX4" fmla="*/ 3545449 w 4066579"/>
                <a:gd name="connsiteY4" fmla="*/ 97238 h 2939141"/>
                <a:gd name="connsiteX5" fmla="*/ 3583696 w 4066579"/>
                <a:gd name="connsiteY5" fmla="*/ 2939141 h 2939141"/>
                <a:gd name="connsiteX0" fmla="*/ 3583696 w 4058392"/>
                <a:gd name="connsiteY0" fmla="*/ 2935948 h 2935948"/>
                <a:gd name="connsiteX1" fmla="*/ 0 w 4058392"/>
                <a:gd name="connsiteY1" fmla="*/ 2905197 h 2935948"/>
                <a:gd name="connsiteX2" fmla="*/ 14990 w 4058392"/>
                <a:gd name="connsiteY2" fmla="*/ 574226 h 2935948"/>
                <a:gd name="connsiteX3" fmla="*/ 297984 w 4058392"/>
                <a:gd name="connsiteY3" fmla="*/ 976370 h 2935948"/>
                <a:gd name="connsiteX4" fmla="*/ 3532002 w 4058392"/>
                <a:gd name="connsiteY4" fmla="*/ 97407 h 2935948"/>
                <a:gd name="connsiteX5" fmla="*/ 3583696 w 405839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  <a:gd name="connsiteX0" fmla="*/ 3571087 w 4045783"/>
                <a:gd name="connsiteY0" fmla="*/ 2935948 h 2935948"/>
                <a:gd name="connsiteX1" fmla="*/ 0 w 4045783"/>
                <a:gd name="connsiteY1" fmla="*/ 2934213 h 2935948"/>
                <a:gd name="connsiteX2" fmla="*/ 2381 w 4045783"/>
                <a:gd name="connsiteY2" fmla="*/ 574226 h 2935948"/>
                <a:gd name="connsiteX3" fmla="*/ 285375 w 4045783"/>
                <a:gd name="connsiteY3" fmla="*/ 976370 h 2935948"/>
                <a:gd name="connsiteX4" fmla="*/ 3519393 w 4045783"/>
                <a:gd name="connsiteY4" fmla="*/ 97407 h 2935948"/>
                <a:gd name="connsiteX5" fmla="*/ 3571087 w 4045783"/>
                <a:gd name="connsiteY5" fmla="*/ 2935948 h 2935948"/>
                <a:gd name="connsiteX0" fmla="*/ 3570078 w 4044774"/>
                <a:gd name="connsiteY0" fmla="*/ 2935948 h 2935948"/>
                <a:gd name="connsiteX1" fmla="*/ 2018 w 4044774"/>
                <a:gd name="connsiteY1" fmla="*/ 2931187 h 2935948"/>
                <a:gd name="connsiteX2" fmla="*/ 1372 w 4044774"/>
                <a:gd name="connsiteY2" fmla="*/ 574226 h 2935948"/>
                <a:gd name="connsiteX3" fmla="*/ 284366 w 4044774"/>
                <a:gd name="connsiteY3" fmla="*/ 976370 h 2935948"/>
                <a:gd name="connsiteX4" fmla="*/ 3518384 w 4044774"/>
                <a:gd name="connsiteY4" fmla="*/ 97407 h 2935948"/>
                <a:gd name="connsiteX5" fmla="*/ 3570078 w 4044774"/>
                <a:gd name="connsiteY5" fmla="*/ 2935948 h 2935948"/>
                <a:gd name="connsiteX0" fmla="*/ 3571087 w 4045783"/>
                <a:gd name="connsiteY0" fmla="*/ 2935948 h 2936232"/>
                <a:gd name="connsiteX1" fmla="*/ 0 w 4045783"/>
                <a:gd name="connsiteY1" fmla="*/ 2936232 h 2936232"/>
                <a:gd name="connsiteX2" fmla="*/ 2381 w 4045783"/>
                <a:gd name="connsiteY2" fmla="*/ 574226 h 2936232"/>
                <a:gd name="connsiteX3" fmla="*/ 285375 w 4045783"/>
                <a:gd name="connsiteY3" fmla="*/ 976370 h 2936232"/>
                <a:gd name="connsiteX4" fmla="*/ 3519393 w 4045783"/>
                <a:gd name="connsiteY4" fmla="*/ 97407 h 2936232"/>
                <a:gd name="connsiteX5" fmla="*/ 3571087 w 4045783"/>
                <a:gd name="connsiteY5" fmla="*/ 2935948 h 2936232"/>
                <a:gd name="connsiteX0" fmla="*/ 3571789 w 4046485"/>
                <a:gd name="connsiteY0" fmla="*/ 2935948 h 2936232"/>
                <a:gd name="connsiteX1" fmla="*/ 702 w 4046485"/>
                <a:gd name="connsiteY1" fmla="*/ 2936232 h 2936232"/>
                <a:gd name="connsiteX2" fmla="*/ 3083 w 4046485"/>
                <a:gd name="connsiteY2" fmla="*/ 574226 h 2936232"/>
                <a:gd name="connsiteX3" fmla="*/ 286077 w 4046485"/>
                <a:gd name="connsiteY3" fmla="*/ 976370 h 2936232"/>
                <a:gd name="connsiteX4" fmla="*/ 3520095 w 4046485"/>
                <a:gd name="connsiteY4" fmla="*/ 97407 h 2936232"/>
                <a:gd name="connsiteX5" fmla="*/ 3571789 w 4046485"/>
                <a:gd name="connsiteY5" fmla="*/ 2935948 h 2936232"/>
                <a:gd name="connsiteX0" fmla="*/ 3574610 w 4049306"/>
                <a:gd name="connsiteY0" fmla="*/ 2935948 h 2936232"/>
                <a:gd name="connsiteX1" fmla="*/ 3523 w 4049306"/>
                <a:gd name="connsiteY1" fmla="*/ 2936232 h 2936232"/>
                <a:gd name="connsiteX2" fmla="*/ 1868 w 4049306"/>
                <a:gd name="connsiteY2" fmla="*/ 566154 h 2936232"/>
                <a:gd name="connsiteX3" fmla="*/ 288898 w 4049306"/>
                <a:gd name="connsiteY3" fmla="*/ 976370 h 2936232"/>
                <a:gd name="connsiteX4" fmla="*/ 3522916 w 4049306"/>
                <a:gd name="connsiteY4" fmla="*/ 97407 h 2936232"/>
                <a:gd name="connsiteX5" fmla="*/ 3574610 w 4049306"/>
                <a:gd name="connsiteY5" fmla="*/ 2935948 h 293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9306" h="2936232">
                  <a:moveTo>
                    <a:pt x="3574610" y="2935948"/>
                  </a:moveTo>
                  <a:lnTo>
                    <a:pt x="3523" y="2936232"/>
                  </a:lnTo>
                  <a:cubicBezTo>
                    <a:pt x="3475" y="2780779"/>
                    <a:pt x="-3129" y="1343144"/>
                    <a:pt x="1868" y="566154"/>
                  </a:cubicBezTo>
                  <a:lnTo>
                    <a:pt x="288898" y="976370"/>
                  </a:lnTo>
                  <a:cubicBezTo>
                    <a:pt x="1178186" y="1226354"/>
                    <a:pt x="2618950" y="-407363"/>
                    <a:pt x="3522916" y="97407"/>
                  </a:cubicBezTo>
                  <a:cubicBezTo>
                    <a:pt x="4426882" y="602177"/>
                    <a:pt x="3976479" y="2347234"/>
                    <a:pt x="3574610" y="29359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44" dirty="0"/>
            </a:p>
          </p:txBody>
        </p:sp>
      </p:grp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3984" y="3578203"/>
            <a:ext cx="4605772" cy="1159933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3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title</a:t>
            </a:r>
            <a:endParaRPr lang="pt-PT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3983" y="4891485"/>
            <a:ext cx="3894591" cy="159512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presenter, location, and date</a:t>
            </a:r>
            <a:endParaRPr lang="pt-PT"/>
          </a:p>
        </p:txBody>
      </p:sp>
      <p:pic>
        <p:nvPicPr>
          <p:cNvPr id="20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984" y="539751"/>
            <a:ext cx="3087429" cy="688815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839360" y="539751"/>
            <a:ext cx="0" cy="47882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1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74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149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2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&amp; L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 flipH="1">
            <a:off x="9343143" y="-8075"/>
            <a:ext cx="2856932" cy="1787821"/>
          </a:xfrm>
          <a:custGeom>
            <a:avLst/>
            <a:gdLst>
              <a:gd name="connsiteX0" fmla="*/ 4549 w 4367284"/>
              <a:gd name="connsiteY0" fmla="*/ 0 h 1287439"/>
              <a:gd name="connsiteX1" fmla="*/ 4226257 w 4367284"/>
              <a:gd name="connsiteY1" fmla="*/ 0 h 1287439"/>
              <a:gd name="connsiteX2" fmla="*/ 4367284 w 4367284"/>
              <a:gd name="connsiteY2" fmla="*/ 746078 h 1287439"/>
              <a:gd name="connsiteX3" fmla="*/ 0 w 4367284"/>
              <a:gd name="connsiteY3" fmla="*/ 1287439 h 1287439"/>
              <a:gd name="connsiteX4" fmla="*/ 4549 w 4367284"/>
              <a:gd name="connsiteY4" fmla="*/ 0 h 1287439"/>
              <a:gd name="connsiteX0" fmla="*/ 4549 w 4367353"/>
              <a:gd name="connsiteY0" fmla="*/ 0 h 1287439"/>
              <a:gd name="connsiteX1" fmla="*/ 4226257 w 4367353"/>
              <a:gd name="connsiteY1" fmla="*/ 0 h 1287439"/>
              <a:gd name="connsiteX2" fmla="*/ 4367284 w 4367353"/>
              <a:gd name="connsiteY2" fmla="*/ 746078 h 1287439"/>
              <a:gd name="connsiteX3" fmla="*/ 0 w 4367353"/>
              <a:gd name="connsiteY3" fmla="*/ 1287439 h 1287439"/>
              <a:gd name="connsiteX4" fmla="*/ 4549 w 4367353"/>
              <a:gd name="connsiteY4" fmla="*/ 0 h 1287439"/>
              <a:gd name="connsiteX0" fmla="*/ 4549 w 4367392"/>
              <a:gd name="connsiteY0" fmla="*/ 0 h 1287439"/>
              <a:gd name="connsiteX1" fmla="*/ 4226257 w 4367392"/>
              <a:gd name="connsiteY1" fmla="*/ 0 h 1287439"/>
              <a:gd name="connsiteX2" fmla="*/ 4367284 w 4367392"/>
              <a:gd name="connsiteY2" fmla="*/ 746078 h 1287439"/>
              <a:gd name="connsiteX3" fmla="*/ 0 w 4367392"/>
              <a:gd name="connsiteY3" fmla="*/ 1287439 h 1287439"/>
              <a:gd name="connsiteX4" fmla="*/ 4549 w 4367392"/>
              <a:gd name="connsiteY4" fmla="*/ 0 h 1287439"/>
              <a:gd name="connsiteX0" fmla="*/ 4549 w 4367392"/>
              <a:gd name="connsiteY0" fmla="*/ 0 h 1287439"/>
              <a:gd name="connsiteX1" fmla="*/ 4226257 w 4367392"/>
              <a:gd name="connsiteY1" fmla="*/ 0 h 1287439"/>
              <a:gd name="connsiteX2" fmla="*/ 4367284 w 4367392"/>
              <a:gd name="connsiteY2" fmla="*/ 746078 h 1287439"/>
              <a:gd name="connsiteX3" fmla="*/ 0 w 4367392"/>
              <a:gd name="connsiteY3" fmla="*/ 1287439 h 1287439"/>
              <a:gd name="connsiteX4" fmla="*/ 4549 w 4367392"/>
              <a:gd name="connsiteY4" fmla="*/ 0 h 1287439"/>
              <a:gd name="connsiteX0" fmla="*/ 4549 w 4367392"/>
              <a:gd name="connsiteY0" fmla="*/ 0 h 1476564"/>
              <a:gd name="connsiteX1" fmla="*/ 4226257 w 4367392"/>
              <a:gd name="connsiteY1" fmla="*/ 0 h 1476564"/>
              <a:gd name="connsiteX2" fmla="*/ 4367284 w 4367392"/>
              <a:gd name="connsiteY2" fmla="*/ 746078 h 1476564"/>
              <a:gd name="connsiteX3" fmla="*/ 0 w 4367392"/>
              <a:gd name="connsiteY3" fmla="*/ 1287439 h 1476564"/>
              <a:gd name="connsiteX4" fmla="*/ 4549 w 4367392"/>
              <a:gd name="connsiteY4" fmla="*/ 0 h 1476564"/>
              <a:gd name="connsiteX0" fmla="*/ 4549 w 4367392"/>
              <a:gd name="connsiteY0" fmla="*/ 0 h 1455845"/>
              <a:gd name="connsiteX1" fmla="*/ 4226257 w 4367392"/>
              <a:gd name="connsiteY1" fmla="*/ 0 h 1455845"/>
              <a:gd name="connsiteX2" fmla="*/ 4367284 w 4367392"/>
              <a:gd name="connsiteY2" fmla="*/ 746078 h 1455845"/>
              <a:gd name="connsiteX3" fmla="*/ 0 w 4367392"/>
              <a:gd name="connsiteY3" fmla="*/ 1287439 h 1455845"/>
              <a:gd name="connsiteX4" fmla="*/ 4549 w 4367392"/>
              <a:gd name="connsiteY4" fmla="*/ 0 h 1455845"/>
              <a:gd name="connsiteX0" fmla="*/ 4549 w 4367392"/>
              <a:gd name="connsiteY0" fmla="*/ 0 h 1474528"/>
              <a:gd name="connsiteX1" fmla="*/ 4226257 w 4367392"/>
              <a:gd name="connsiteY1" fmla="*/ 0 h 1474528"/>
              <a:gd name="connsiteX2" fmla="*/ 4367284 w 4367392"/>
              <a:gd name="connsiteY2" fmla="*/ 746078 h 1474528"/>
              <a:gd name="connsiteX3" fmla="*/ 0 w 4367392"/>
              <a:gd name="connsiteY3" fmla="*/ 1287439 h 1474528"/>
              <a:gd name="connsiteX4" fmla="*/ 4549 w 4367392"/>
              <a:gd name="connsiteY4" fmla="*/ 0 h 147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7392" h="1474528">
                <a:moveTo>
                  <a:pt x="4549" y="0"/>
                </a:moveTo>
                <a:lnTo>
                  <a:pt x="4226257" y="0"/>
                </a:lnTo>
                <a:cubicBezTo>
                  <a:pt x="4309660" y="189553"/>
                  <a:pt x="4370317" y="224429"/>
                  <a:pt x="4367284" y="746078"/>
                </a:cubicBezTo>
                <a:cubicBezTo>
                  <a:pt x="3311857" y="962927"/>
                  <a:pt x="1501253" y="1857612"/>
                  <a:pt x="0" y="1287439"/>
                </a:cubicBezTo>
                <a:cubicBezTo>
                  <a:pt x="1516" y="858293"/>
                  <a:pt x="3033" y="429146"/>
                  <a:pt x="4549" y="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" y="1"/>
            <a:ext cx="9197589" cy="106218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955800"/>
            <a:ext cx="11793979" cy="4026560"/>
          </a:xfrm>
        </p:spPr>
        <p:txBody>
          <a:bodyPr/>
          <a:lstStyle>
            <a:lvl1pPr>
              <a:buClr>
                <a:schemeClr val="accent2"/>
              </a:buClr>
              <a:defRPr b="0"/>
            </a:lvl1pPr>
            <a:lvl2pPr marL="533387" indent="-205312">
              <a:buFont typeface="Arial" panose="020B0604020202020204" pitchFamily="34" charset="0"/>
              <a:buChar char="̶"/>
              <a:defRPr/>
            </a:lvl2pPr>
            <a:lvl3pPr marL="761981" indent="-186262">
              <a:defRPr/>
            </a:lvl3pPr>
            <a:lvl4pPr marL="990575" indent="-186262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98139" y="1495448"/>
            <a:ext cx="9857879" cy="460353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14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6"/>
            <a:ext cx="11793979" cy="4643751"/>
          </a:xfrm>
        </p:spPr>
        <p:txBody>
          <a:bodyPr/>
          <a:lstStyle>
            <a:lvl1pPr>
              <a:buClr>
                <a:schemeClr val="accent2"/>
              </a:buClr>
              <a:defRPr b="0"/>
            </a:lvl1pPr>
            <a:lvl2pPr marL="533387" indent="-205312">
              <a:buFont typeface="Arial" panose="020B0604020202020204" pitchFamily="34" charset="0"/>
              <a:buChar char="̶"/>
              <a:defRPr/>
            </a:lvl2pPr>
            <a:lvl3pPr marL="761981" indent="-186262">
              <a:defRPr/>
            </a:lvl3pPr>
            <a:lvl4pPr marL="990575" indent="-186262">
              <a:buFont typeface="Courier New" panose="02070309020205020404" pitchFamily="49" charset="0"/>
              <a:buChar char="o"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39015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Lead Lin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6" y="25263"/>
            <a:ext cx="11368617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3336" y="1005841"/>
            <a:ext cx="11368617" cy="1293496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577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3359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57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191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2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90551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82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5691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1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58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Lead Lin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6" y="25263"/>
            <a:ext cx="11368617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3336" y="1005841"/>
            <a:ext cx="11368617" cy="1293496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577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3359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57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191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2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90551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82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62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0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720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Lead Lin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6" y="25263"/>
            <a:ext cx="11368617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3336" y="1005841"/>
            <a:ext cx="11368617" cy="1293496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577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3359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57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191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2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90551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82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0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&amp; L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024" y="-12074"/>
            <a:ext cx="12223287" cy="1578395"/>
          </a:xfrm>
          <a:custGeom>
            <a:avLst/>
            <a:gdLst>
              <a:gd name="connsiteX0" fmla="*/ 4549 w 4367284"/>
              <a:gd name="connsiteY0" fmla="*/ 0 h 1287439"/>
              <a:gd name="connsiteX1" fmla="*/ 4226257 w 4367284"/>
              <a:gd name="connsiteY1" fmla="*/ 0 h 1287439"/>
              <a:gd name="connsiteX2" fmla="*/ 4367284 w 4367284"/>
              <a:gd name="connsiteY2" fmla="*/ 746078 h 1287439"/>
              <a:gd name="connsiteX3" fmla="*/ 0 w 4367284"/>
              <a:gd name="connsiteY3" fmla="*/ 1287439 h 1287439"/>
              <a:gd name="connsiteX4" fmla="*/ 4549 w 4367284"/>
              <a:gd name="connsiteY4" fmla="*/ 0 h 1287439"/>
              <a:gd name="connsiteX0" fmla="*/ 4549 w 4367353"/>
              <a:gd name="connsiteY0" fmla="*/ 0 h 1287439"/>
              <a:gd name="connsiteX1" fmla="*/ 4226257 w 4367353"/>
              <a:gd name="connsiteY1" fmla="*/ 0 h 1287439"/>
              <a:gd name="connsiteX2" fmla="*/ 4367284 w 4367353"/>
              <a:gd name="connsiteY2" fmla="*/ 746078 h 1287439"/>
              <a:gd name="connsiteX3" fmla="*/ 0 w 4367353"/>
              <a:gd name="connsiteY3" fmla="*/ 1287439 h 1287439"/>
              <a:gd name="connsiteX4" fmla="*/ 4549 w 4367353"/>
              <a:gd name="connsiteY4" fmla="*/ 0 h 1287439"/>
              <a:gd name="connsiteX0" fmla="*/ 4549 w 4367392"/>
              <a:gd name="connsiteY0" fmla="*/ 0 h 1287439"/>
              <a:gd name="connsiteX1" fmla="*/ 4226257 w 4367392"/>
              <a:gd name="connsiteY1" fmla="*/ 0 h 1287439"/>
              <a:gd name="connsiteX2" fmla="*/ 4367284 w 4367392"/>
              <a:gd name="connsiteY2" fmla="*/ 746078 h 1287439"/>
              <a:gd name="connsiteX3" fmla="*/ 0 w 4367392"/>
              <a:gd name="connsiteY3" fmla="*/ 1287439 h 1287439"/>
              <a:gd name="connsiteX4" fmla="*/ 4549 w 4367392"/>
              <a:gd name="connsiteY4" fmla="*/ 0 h 1287439"/>
              <a:gd name="connsiteX0" fmla="*/ 4549 w 4367392"/>
              <a:gd name="connsiteY0" fmla="*/ 0 h 1287439"/>
              <a:gd name="connsiteX1" fmla="*/ 4226257 w 4367392"/>
              <a:gd name="connsiteY1" fmla="*/ 0 h 1287439"/>
              <a:gd name="connsiteX2" fmla="*/ 4367284 w 4367392"/>
              <a:gd name="connsiteY2" fmla="*/ 746078 h 1287439"/>
              <a:gd name="connsiteX3" fmla="*/ 0 w 4367392"/>
              <a:gd name="connsiteY3" fmla="*/ 1287439 h 1287439"/>
              <a:gd name="connsiteX4" fmla="*/ 4549 w 4367392"/>
              <a:gd name="connsiteY4" fmla="*/ 0 h 1287439"/>
              <a:gd name="connsiteX0" fmla="*/ 4549 w 4367392"/>
              <a:gd name="connsiteY0" fmla="*/ 0 h 1476564"/>
              <a:gd name="connsiteX1" fmla="*/ 4226257 w 4367392"/>
              <a:gd name="connsiteY1" fmla="*/ 0 h 1476564"/>
              <a:gd name="connsiteX2" fmla="*/ 4367284 w 4367392"/>
              <a:gd name="connsiteY2" fmla="*/ 746078 h 1476564"/>
              <a:gd name="connsiteX3" fmla="*/ 0 w 4367392"/>
              <a:gd name="connsiteY3" fmla="*/ 1287439 h 1476564"/>
              <a:gd name="connsiteX4" fmla="*/ 4549 w 4367392"/>
              <a:gd name="connsiteY4" fmla="*/ 0 h 1476564"/>
              <a:gd name="connsiteX0" fmla="*/ 4549 w 4367392"/>
              <a:gd name="connsiteY0" fmla="*/ 0 h 1455845"/>
              <a:gd name="connsiteX1" fmla="*/ 4226257 w 4367392"/>
              <a:gd name="connsiteY1" fmla="*/ 0 h 1455845"/>
              <a:gd name="connsiteX2" fmla="*/ 4367284 w 4367392"/>
              <a:gd name="connsiteY2" fmla="*/ 746078 h 1455845"/>
              <a:gd name="connsiteX3" fmla="*/ 0 w 4367392"/>
              <a:gd name="connsiteY3" fmla="*/ 1287439 h 1455845"/>
              <a:gd name="connsiteX4" fmla="*/ 4549 w 4367392"/>
              <a:gd name="connsiteY4" fmla="*/ 0 h 1455845"/>
              <a:gd name="connsiteX0" fmla="*/ 4549 w 4367392"/>
              <a:gd name="connsiteY0" fmla="*/ 0 h 1474528"/>
              <a:gd name="connsiteX1" fmla="*/ 4226257 w 4367392"/>
              <a:gd name="connsiteY1" fmla="*/ 0 h 1474528"/>
              <a:gd name="connsiteX2" fmla="*/ 4367284 w 4367392"/>
              <a:gd name="connsiteY2" fmla="*/ 746078 h 1474528"/>
              <a:gd name="connsiteX3" fmla="*/ 0 w 4367392"/>
              <a:gd name="connsiteY3" fmla="*/ 1287439 h 1474528"/>
              <a:gd name="connsiteX4" fmla="*/ 4549 w 4367392"/>
              <a:gd name="connsiteY4" fmla="*/ 0 h 1474528"/>
              <a:gd name="connsiteX0" fmla="*/ 453 w 4363296"/>
              <a:gd name="connsiteY0" fmla="*/ 0 h 877187"/>
              <a:gd name="connsiteX1" fmla="*/ 4222161 w 4363296"/>
              <a:gd name="connsiteY1" fmla="*/ 0 h 877187"/>
              <a:gd name="connsiteX2" fmla="*/ 4363188 w 4363296"/>
              <a:gd name="connsiteY2" fmla="*/ 746078 h 877187"/>
              <a:gd name="connsiteX3" fmla="*/ 332 w 4363296"/>
              <a:gd name="connsiteY3" fmla="*/ 384125 h 877187"/>
              <a:gd name="connsiteX4" fmla="*/ 453 w 4363296"/>
              <a:gd name="connsiteY4" fmla="*/ 0 h 877187"/>
              <a:gd name="connsiteX0" fmla="*/ 136 w 4362979"/>
              <a:gd name="connsiteY0" fmla="*/ 0 h 902096"/>
              <a:gd name="connsiteX1" fmla="*/ 4221844 w 4362979"/>
              <a:gd name="connsiteY1" fmla="*/ 0 h 902096"/>
              <a:gd name="connsiteX2" fmla="*/ 4362871 w 4362979"/>
              <a:gd name="connsiteY2" fmla="*/ 746078 h 902096"/>
              <a:gd name="connsiteX3" fmla="*/ 8871 w 4362979"/>
              <a:gd name="connsiteY3" fmla="*/ 454973 h 902096"/>
              <a:gd name="connsiteX4" fmla="*/ 136 w 4362979"/>
              <a:gd name="connsiteY4" fmla="*/ 0 h 902096"/>
              <a:gd name="connsiteX0" fmla="*/ 136 w 4362979"/>
              <a:gd name="connsiteY0" fmla="*/ 0 h 787416"/>
              <a:gd name="connsiteX1" fmla="*/ 4221844 w 4362979"/>
              <a:gd name="connsiteY1" fmla="*/ 0 h 787416"/>
              <a:gd name="connsiteX2" fmla="*/ 4362871 w 4362979"/>
              <a:gd name="connsiteY2" fmla="*/ 746078 h 787416"/>
              <a:gd name="connsiteX3" fmla="*/ 8871 w 4362979"/>
              <a:gd name="connsiteY3" fmla="*/ 454973 h 787416"/>
              <a:gd name="connsiteX4" fmla="*/ 136 w 4362979"/>
              <a:gd name="connsiteY4" fmla="*/ 0 h 787416"/>
              <a:gd name="connsiteX0" fmla="*/ 136 w 4362979"/>
              <a:gd name="connsiteY0" fmla="*/ 0 h 828407"/>
              <a:gd name="connsiteX1" fmla="*/ 4221844 w 4362979"/>
              <a:gd name="connsiteY1" fmla="*/ 0 h 828407"/>
              <a:gd name="connsiteX2" fmla="*/ 4362871 w 4362979"/>
              <a:gd name="connsiteY2" fmla="*/ 746078 h 828407"/>
              <a:gd name="connsiteX3" fmla="*/ 8871 w 4362979"/>
              <a:gd name="connsiteY3" fmla="*/ 454973 h 828407"/>
              <a:gd name="connsiteX4" fmla="*/ 136 w 4362979"/>
              <a:gd name="connsiteY4" fmla="*/ 0 h 828407"/>
              <a:gd name="connsiteX0" fmla="*/ 136 w 4398365"/>
              <a:gd name="connsiteY0" fmla="*/ 0 h 613855"/>
              <a:gd name="connsiteX1" fmla="*/ 4221844 w 4398365"/>
              <a:gd name="connsiteY1" fmla="*/ 0 h 613855"/>
              <a:gd name="connsiteX2" fmla="*/ 4398295 w 4398365"/>
              <a:gd name="connsiteY2" fmla="*/ 506965 h 613855"/>
              <a:gd name="connsiteX3" fmla="*/ 8871 w 4398365"/>
              <a:gd name="connsiteY3" fmla="*/ 454973 h 613855"/>
              <a:gd name="connsiteX4" fmla="*/ 136 w 4398365"/>
              <a:gd name="connsiteY4" fmla="*/ 0 h 613855"/>
              <a:gd name="connsiteX0" fmla="*/ 136 w 4398352"/>
              <a:gd name="connsiteY0" fmla="*/ 0 h 613855"/>
              <a:gd name="connsiteX1" fmla="*/ 4221844 w 4398352"/>
              <a:gd name="connsiteY1" fmla="*/ 0 h 613855"/>
              <a:gd name="connsiteX2" fmla="*/ 4398295 w 4398352"/>
              <a:gd name="connsiteY2" fmla="*/ 506965 h 613855"/>
              <a:gd name="connsiteX3" fmla="*/ 8871 w 4398352"/>
              <a:gd name="connsiteY3" fmla="*/ 454973 h 613855"/>
              <a:gd name="connsiteX4" fmla="*/ 136 w 4398352"/>
              <a:gd name="connsiteY4" fmla="*/ 0 h 613855"/>
              <a:gd name="connsiteX0" fmla="*/ 136 w 4398421"/>
              <a:gd name="connsiteY0" fmla="*/ 0 h 613855"/>
              <a:gd name="connsiteX1" fmla="*/ 4288264 w 4398421"/>
              <a:gd name="connsiteY1" fmla="*/ 4428 h 613855"/>
              <a:gd name="connsiteX2" fmla="*/ 4398295 w 4398421"/>
              <a:gd name="connsiteY2" fmla="*/ 506965 h 613855"/>
              <a:gd name="connsiteX3" fmla="*/ 8871 w 4398421"/>
              <a:gd name="connsiteY3" fmla="*/ 454973 h 613855"/>
              <a:gd name="connsiteX4" fmla="*/ 136 w 4398421"/>
              <a:gd name="connsiteY4" fmla="*/ 0 h 613855"/>
              <a:gd name="connsiteX0" fmla="*/ 136 w 4398421"/>
              <a:gd name="connsiteY0" fmla="*/ 0 h 613855"/>
              <a:gd name="connsiteX1" fmla="*/ 4288264 w 4398421"/>
              <a:gd name="connsiteY1" fmla="*/ 4428 h 613855"/>
              <a:gd name="connsiteX2" fmla="*/ 4398295 w 4398421"/>
              <a:gd name="connsiteY2" fmla="*/ 506965 h 613855"/>
              <a:gd name="connsiteX3" fmla="*/ 8871 w 4398421"/>
              <a:gd name="connsiteY3" fmla="*/ 454973 h 613855"/>
              <a:gd name="connsiteX4" fmla="*/ 136 w 4398421"/>
              <a:gd name="connsiteY4" fmla="*/ 0 h 613855"/>
              <a:gd name="connsiteX0" fmla="*/ 136 w 4482229"/>
              <a:gd name="connsiteY0" fmla="*/ 4428 h 618283"/>
              <a:gd name="connsiteX1" fmla="*/ 4465385 w 4482229"/>
              <a:gd name="connsiteY1" fmla="*/ 0 h 618283"/>
              <a:gd name="connsiteX2" fmla="*/ 4398295 w 4482229"/>
              <a:gd name="connsiteY2" fmla="*/ 511393 h 618283"/>
              <a:gd name="connsiteX3" fmla="*/ 8871 w 4482229"/>
              <a:gd name="connsiteY3" fmla="*/ 459401 h 618283"/>
              <a:gd name="connsiteX4" fmla="*/ 136 w 4482229"/>
              <a:gd name="connsiteY4" fmla="*/ 4428 h 618283"/>
              <a:gd name="connsiteX0" fmla="*/ 136 w 4482649"/>
              <a:gd name="connsiteY0" fmla="*/ 4428 h 618283"/>
              <a:gd name="connsiteX1" fmla="*/ 4465385 w 4482649"/>
              <a:gd name="connsiteY1" fmla="*/ 0 h 618283"/>
              <a:gd name="connsiteX2" fmla="*/ 4398295 w 4482649"/>
              <a:gd name="connsiteY2" fmla="*/ 511393 h 618283"/>
              <a:gd name="connsiteX3" fmla="*/ 8871 w 4482649"/>
              <a:gd name="connsiteY3" fmla="*/ 459401 h 618283"/>
              <a:gd name="connsiteX4" fmla="*/ 136 w 4482649"/>
              <a:gd name="connsiteY4" fmla="*/ 4428 h 618283"/>
              <a:gd name="connsiteX0" fmla="*/ 136 w 4478982"/>
              <a:gd name="connsiteY0" fmla="*/ 4428 h 580313"/>
              <a:gd name="connsiteX1" fmla="*/ 4465385 w 4478982"/>
              <a:gd name="connsiteY1" fmla="*/ 0 h 580313"/>
              <a:gd name="connsiteX2" fmla="*/ 4354015 w 4478982"/>
              <a:gd name="connsiteY2" fmla="*/ 467113 h 580313"/>
              <a:gd name="connsiteX3" fmla="*/ 8871 w 4478982"/>
              <a:gd name="connsiteY3" fmla="*/ 459401 h 580313"/>
              <a:gd name="connsiteX4" fmla="*/ 136 w 4478982"/>
              <a:gd name="connsiteY4" fmla="*/ 4428 h 580313"/>
              <a:gd name="connsiteX0" fmla="*/ 13405 w 4492251"/>
              <a:gd name="connsiteY0" fmla="*/ 4428 h 578990"/>
              <a:gd name="connsiteX1" fmla="*/ 4478654 w 4492251"/>
              <a:gd name="connsiteY1" fmla="*/ 0 h 578990"/>
              <a:gd name="connsiteX2" fmla="*/ 4367284 w 4492251"/>
              <a:gd name="connsiteY2" fmla="*/ 467113 h 578990"/>
              <a:gd name="connsiteX3" fmla="*/ 0 w 4492251"/>
              <a:gd name="connsiteY3" fmla="*/ 450546 h 578990"/>
              <a:gd name="connsiteX4" fmla="*/ 13405 w 4492251"/>
              <a:gd name="connsiteY4" fmla="*/ 4428 h 578990"/>
              <a:gd name="connsiteX0" fmla="*/ 428 w 4479274"/>
              <a:gd name="connsiteY0" fmla="*/ 4428 h 578725"/>
              <a:gd name="connsiteX1" fmla="*/ 4465677 w 4479274"/>
              <a:gd name="connsiteY1" fmla="*/ 0 h 578725"/>
              <a:gd name="connsiteX2" fmla="*/ 4354307 w 4479274"/>
              <a:gd name="connsiteY2" fmla="*/ 467113 h 578725"/>
              <a:gd name="connsiteX3" fmla="*/ 521 w 4479274"/>
              <a:gd name="connsiteY3" fmla="*/ 448746 h 578725"/>
              <a:gd name="connsiteX4" fmla="*/ 428 w 4479274"/>
              <a:gd name="connsiteY4" fmla="*/ 4428 h 578725"/>
              <a:gd name="connsiteX0" fmla="*/ 4406 w 4483252"/>
              <a:gd name="connsiteY0" fmla="*/ 4428 h 578990"/>
              <a:gd name="connsiteX1" fmla="*/ 4469655 w 4483252"/>
              <a:gd name="connsiteY1" fmla="*/ 0 h 578990"/>
              <a:gd name="connsiteX2" fmla="*/ 4358285 w 4483252"/>
              <a:gd name="connsiteY2" fmla="*/ 467113 h 578990"/>
              <a:gd name="connsiteX3" fmla="*/ 0 w 4483252"/>
              <a:gd name="connsiteY3" fmla="*/ 450546 h 578990"/>
              <a:gd name="connsiteX4" fmla="*/ 4406 w 4483252"/>
              <a:gd name="connsiteY4" fmla="*/ 4428 h 578990"/>
              <a:gd name="connsiteX0" fmla="*/ 347 w 4484592"/>
              <a:gd name="connsiteY0" fmla="*/ 47621 h 578990"/>
              <a:gd name="connsiteX1" fmla="*/ 4470995 w 4484592"/>
              <a:gd name="connsiteY1" fmla="*/ 0 h 578990"/>
              <a:gd name="connsiteX2" fmla="*/ 4359625 w 4484592"/>
              <a:gd name="connsiteY2" fmla="*/ 467113 h 578990"/>
              <a:gd name="connsiteX3" fmla="*/ 1340 w 4484592"/>
              <a:gd name="connsiteY3" fmla="*/ 450546 h 578990"/>
              <a:gd name="connsiteX4" fmla="*/ 347 w 4484592"/>
              <a:gd name="connsiteY4" fmla="*/ 47621 h 578990"/>
              <a:gd name="connsiteX0" fmla="*/ 1707 w 4483252"/>
              <a:gd name="connsiteY0" fmla="*/ 3528 h 578990"/>
              <a:gd name="connsiteX1" fmla="*/ 4469655 w 4483252"/>
              <a:gd name="connsiteY1" fmla="*/ 0 h 578990"/>
              <a:gd name="connsiteX2" fmla="*/ 4358285 w 4483252"/>
              <a:gd name="connsiteY2" fmla="*/ 467113 h 578990"/>
              <a:gd name="connsiteX3" fmla="*/ 0 w 4483252"/>
              <a:gd name="connsiteY3" fmla="*/ 450546 h 578990"/>
              <a:gd name="connsiteX4" fmla="*/ 1707 w 4483252"/>
              <a:gd name="connsiteY4" fmla="*/ 3528 h 578990"/>
              <a:gd name="connsiteX0" fmla="*/ 427 w 4483771"/>
              <a:gd name="connsiteY0" fmla="*/ 3528 h 578990"/>
              <a:gd name="connsiteX1" fmla="*/ 4470174 w 4483771"/>
              <a:gd name="connsiteY1" fmla="*/ 0 h 578990"/>
              <a:gd name="connsiteX2" fmla="*/ 4358804 w 4483771"/>
              <a:gd name="connsiteY2" fmla="*/ 467113 h 578990"/>
              <a:gd name="connsiteX3" fmla="*/ 519 w 4483771"/>
              <a:gd name="connsiteY3" fmla="*/ 450546 h 578990"/>
              <a:gd name="connsiteX4" fmla="*/ 427 w 4483771"/>
              <a:gd name="connsiteY4" fmla="*/ 3528 h 57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3771" h="578990">
                <a:moveTo>
                  <a:pt x="427" y="3528"/>
                </a:moveTo>
                <a:lnTo>
                  <a:pt x="4470174" y="0"/>
                </a:lnTo>
                <a:cubicBezTo>
                  <a:pt x="4531437" y="87709"/>
                  <a:pt x="4366265" y="304133"/>
                  <a:pt x="4358804" y="467113"/>
                </a:cubicBezTo>
                <a:cubicBezTo>
                  <a:pt x="3662047" y="807946"/>
                  <a:pt x="2834604" y="241390"/>
                  <a:pt x="519" y="450546"/>
                </a:cubicBezTo>
                <a:cubicBezTo>
                  <a:pt x="2035" y="21400"/>
                  <a:pt x="-1089" y="432674"/>
                  <a:pt x="427" y="3528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955800"/>
            <a:ext cx="11793979" cy="4026560"/>
          </a:xfrm>
        </p:spPr>
        <p:txBody>
          <a:bodyPr/>
          <a:lstStyle>
            <a:lvl1pPr>
              <a:buClr>
                <a:schemeClr val="accent2"/>
              </a:buClr>
              <a:defRPr b="0"/>
            </a:lvl1pPr>
            <a:lvl2pPr marL="533387" indent="-205312">
              <a:buFont typeface="Arial" panose="020B0604020202020204" pitchFamily="34" charset="0"/>
              <a:buChar char="̶"/>
              <a:defRPr/>
            </a:lvl2pPr>
            <a:lvl3pPr marL="761981" indent="-186262">
              <a:defRPr/>
            </a:lvl3pPr>
            <a:lvl4pPr marL="990575" indent="-186262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98138" y="1495448"/>
            <a:ext cx="11813715" cy="460353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4717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Ma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6121" y="0"/>
            <a:ext cx="5818953" cy="6858000"/>
            <a:chOff x="-12091" y="-1"/>
            <a:chExt cx="4907046" cy="57832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55EBB8-DB3C-45D2-B02F-0B36A58E555B}"/>
                </a:ext>
              </a:extLst>
            </p:cNvPr>
            <p:cNvSpPr/>
            <p:nvPr userDrawn="1"/>
          </p:nvSpPr>
          <p:spPr>
            <a:xfrm>
              <a:off x="-1" y="0"/>
              <a:ext cx="3845326" cy="5783259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844"/>
            </a:p>
          </p:txBody>
        </p:sp>
        <p:sp>
          <p:nvSpPr>
            <p:cNvPr id="7" name="Freeform 13"/>
            <p:cNvSpPr>
              <a:spLocks/>
            </p:cNvSpPr>
            <p:nvPr userDrawn="1"/>
          </p:nvSpPr>
          <p:spPr bwMode="auto">
            <a:xfrm>
              <a:off x="-12091" y="-1"/>
              <a:ext cx="4907046" cy="2458586"/>
            </a:xfrm>
            <a:custGeom>
              <a:avLst/>
              <a:gdLst>
                <a:gd name="T0" fmla="*/ 1586 w 1862"/>
                <a:gd name="T1" fmla="*/ 0 h 2254"/>
                <a:gd name="T2" fmla="*/ 1698 w 1862"/>
                <a:gd name="T3" fmla="*/ 966 h 2254"/>
                <a:gd name="T4" fmla="*/ 359 w 1862"/>
                <a:gd name="T5" fmla="*/ 2142 h 2254"/>
                <a:gd name="T6" fmla="*/ 0 w 1862"/>
                <a:gd name="T7" fmla="*/ 2025 h 2254"/>
                <a:gd name="T8" fmla="*/ 0 w 1862"/>
                <a:gd name="T9" fmla="*/ 0 h 2254"/>
                <a:gd name="T10" fmla="*/ 1586 w 1862"/>
                <a:gd name="T11" fmla="*/ 0 h 2254"/>
                <a:gd name="connsiteX0" fmla="*/ 8542 w 9422"/>
                <a:gd name="connsiteY0" fmla="*/ 28 h 9647"/>
                <a:gd name="connsiteX1" fmla="*/ 9143 w 9422"/>
                <a:gd name="connsiteY1" fmla="*/ 4314 h 9647"/>
                <a:gd name="connsiteX2" fmla="*/ 1952 w 9422"/>
                <a:gd name="connsiteY2" fmla="*/ 9531 h 9647"/>
                <a:gd name="connsiteX3" fmla="*/ 0 w 9422"/>
                <a:gd name="connsiteY3" fmla="*/ 8063 h 9647"/>
                <a:gd name="connsiteX4" fmla="*/ 24 w 9422"/>
                <a:gd name="connsiteY4" fmla="*/ 28 h 9647"/>
                <a:gd name="connsiteX5" fmla="*/ 8542 w 9422"/>
                <a:gd name="connsiteY5" fmla="*/ 28 h 9647"/>
                <a:gd name="connsiteX0" fmla="*/ 9066 w 10000"/>
                <a:gd name="connsiteY0" fmla="*/ 0 h 9971"/>
                <a:gd name="connsiteX1" fmla="*/ 9704 w 10000"/>
                <a:gd name="connsiteY1" fmla="*/ 4443 h 9971"/>
                <a:gd name="connsiteX2" fmla="*/ 2072 w 10000"/>
                <a:gd name="connsiteY2" fmla="*/ 9851 h 9971"/>
                <a:gd name="connsiteX3" fmla="*/ 0 w 10000"/>
                <a:gd name="connsiteY3" fmla="*/ 8329 h 9971"/>
                <a:gd name="connsiteX4" fmla="*/ 25 w 10000"/>
                <a:gd name="connsiteY4" fmla="*/ 0 h 9971"/>
                <a:gd name="connsiteX5" fmla="*/ 9066 w 10000"/>
                <a:gd name="connsiteY5" fmla="*/ 0 h 9971"/>
                <a:gd name="connsiteX0" fmla="*/ 9066 w 10000"/>
                <a:gd name="connsiteY0" fmla="*/ 0 h 9813"/>
                <a:gd name="connsiteX1" fmla="*/ 9704 w 10000"/>
                <a:gd name="connsiteY1" fmla="*/ 4456 h 9813"/>
                <a:gd name="connsiteX2" fmla="*/ 3628 w 10000"/>
                <a:gd name="connsiteY2" fmla="*/ 9813 h 9813"/>
                <a:gd name="connsiteX3" fmla="*/ 0 w 10000"/>
                <a:gd name="connsiteY3" fmla="*/ 8353 h 9813"/>
                <a:gd name="connsiteX4" fmla="*/ 25 w 10000"/>
                <a:gd name="connsiteY4" fmla="*/ 0 h 9813"/>
                <a:gd name="connsiteX5" fmla="*/ 9066 w 10000"/>
                <a:gd name="connsiteY5" fmla="*/ 0 h 9813"/>
                <a:gd name="connsiteX0" fmla="*/ 9066 w 10067"/>
                <a:gd name="connsiteY0" fmla="*/ 0 h 10060"/>
                <a:gd name="connsiteX1" fmla="*/ 9781 w 10067"/>
                <a:gd name="connsiteY1" fmla="*/ 6349 h 10060"/>
                <a:gd name="connsiteX2" fmla="*/ 3628 w 10067"/>
                <a:gd name="connsiteY2" fmla="*/ 10000 h 10060"/>
                <a:gd name="connsiteX3" fmla="*/ 0 w 10067"/>
                <a:gd name="connsiteY3" fmla="*/ 8512 h 10060"/>
                <a:gd name="connsiteX4" fmla="*/ 25 w 10067"/>
                <a:gd name="connsiteY4" fmla="*/ 0 h 10060"/>
                <a:gd name="connsiteX5" fmla="*/ 9066 w 10067"/>
                <a:gd name="connsiteY5" fmla="*/ 0 h 10060"/>
                <a:gd name="connsiteX0" fmla="*/ 9092 w 10071"/>
                <a:gd name="connsiteY0" fmla="*/ 0 h 10060"/>
                <a:gd name="connsiteX1" fmla="*/ 9781 w 10071"/>
                <a:gd name="connsiteY1" fmla="*/ 6349 h 10060"/>
                <a:gd name="connsiteX2" fmla="*/ 3628 w 10071"/>
                <a:gd name="connsiteY2" fmla="*/ 10000 h 10060"/>
                <a:gd name="connsiteX3" fmla="*/ 0 w 10071"/>
                <a:gd name="connsiteY3" fmla="*/ 8512 h 10060"/>
                <a:gd name="connsiteX4" fmla="*/ 25 w 10071"/>
                <a:gd name="connsiteY4" fmla="*/ 0 h 10060"/>
                <a:gd name="connsiteX5" fmla="*/ 9092 w 10071"/>
                <a:gd name="connsiteY5" fmla="*/ 0 h 10060"/>
                <a:gd name="connsiteX0" fmla="*/ 9092 w 10337"/>
                <a:gd name="connsiteY0" fmla="*/ 0 h 10060"/>
                <a:gd name="connsiteX1" fmla="*/ 9781 w 10337"/>
                <a:gd name="connsiteY1" fmla="*/ 6349 h 10060"/>
                <a:gd name="connsiteX2" fmla="*/ 3628 w 10337"/>
                <a:gd name="connsiteY2" fmla="*/ 10000 h 10060"/>
                <a:gd name="connsiteX3" fmla="*/ 0 w 10337"/>
                <a:gd name="connsiteY3" fmla="*/ 8512 h 10060"/>
                <a:gd name="connsiteX4" fmla="*/ 25 w 10337"/>
                <a:gd name="connsiteY4" fmla="*/ 0 h 10060"/>
                <a:gd name="connsiteX5" fmla="*/ 9092 w 10337"/>
                <a:gd name="connsiteY5" fmla="*/ 0 h 10060"/>
                <a:gd name="connsiteX0" fmla="*/ 9092 w 10337"/>
                <a:gd name="connsiteY0" fmla="*/ 0 h 10060"/>
                <a:gd name="connsiteX1" fmla="*/ 9781 w 10337"/>
                <a:gd name="connsiteY1" fmla="*/ 6349 h 10060"/>
                <a:gd name="connsiteX2" fmla="*/ 3628 w 10337"/>
                <a:gd name="connsiteY2" fmla="*/ 10000 h 10060"/>
                <a:gd name="connsiteX3" fmla="*/ 0 w 10337"/>
                <a:gd name="connsiteY3" fmla="*/ 8512 h 10060"/>
                <a:gd name="connsiteX4" fmla="*/ 25 w 10337"/>
                <a:gd name="connsiteY4" fmla="*/ 0 h 10060"/>
                <a:gd name="connsiteX5" fmla="*/ 9092 w 10337"/>
                <a:gd name="connsiteY5" fmla="*/ 0 h 10060"/>
                <a:gd name="connsiteX0" fmla="*/ 9092 w 10337"/>
                <a:gd name="connsiteY0" fmla="*/ 0 h 10060"/>
                <a:gd name="connsiteX1" fmla="*/ 9781 w 10337"/>
                <a:gd name="connsiteY1" fmla="*/ 6349 h 10060"/>
                <a:gd name="connsiteX2" fmla="*/ 3628 w 10337"/>
                <a:gd name="connsiteY2" fmla="*/ 10000 h 10060"/>
                <a:gd name="connsiteX3" fmla="*/ 0 w 10337"/>
                <a:gd name="connsiteY3" fmla="*/ 8512 h 10060"/>
                <a:gd name="connsiteX4" fmla="*/ 25 w 10337"/>
                <a:gd name="connsiteY4" fmla="*/ 0 h 10060"/>
                <a:gd name="connsiteX5" fmla="*/ 9092 w 10337"/>
                <a:gd name="connsiteY5" fmla="*/ 0 h 10060"/>
                <a:gd name="connsiteX0" fmla="*/ 9092 w 10337"/>
                <a:gd name="connsiteY0" fmla="*/ 0 h 10060"/>
                <a:gd name="connsiteX1" fmla="*/ 9781 w 10337"/>
                <a:gd name="connsiteY1" fmla="*/ 6349 h 10060"/>
                <a:gd name="connsiteX2" fmla="*/ 3628 w 10337"/>
                <a:gd name="connsiteY2" fmla="*/ 10000 h 10060"/>
                <a:gd name="connsiteX3" fmla="*/ 0 w 10337"/>
                <a:gd name="connsiteY3" fmla="*/ 8512 h 10060"/>
                <a:gd name="connsiteX4" fmla="*/ 25 w 10337"/>
                <a:gd name="connsiteY4" fmla="*/ 0 h 10060"/>
                <a:gd name="connsiteX5" fmla="*/ 9092 w 10337"/>
                <a:gd name="connsiteY5" fmla="*/ 0 h 10060"/>
                <a:gd name="connsiteX0" fmla="*/ 9092 w 10337"/>
                <a:gd name="connsiteY0" fmla="*/ 0 h 10060"/>
                <a:gd name="connsiteX1" fmla="*/ 9781 w 10337"/>
                <a:gd name="connsiteY1" fmla="*/ 6349 h 10060"/>
                <a:gd name="connsiteX2" fmla="*/ 3628 w 10337"/>
                <a:gd name="connsiteY2" fmla="*/ 10000 h 10060"/>
                <a:gd name="connsiteX3" fmla="*/ 0 w 10337"/>
                <a:gd name="connsiteY3" fmla="*/ 8512 h 10060"/>
                <a:gd name="connsiteX4" fmla="*/ 25 w 10337"/>
                <a:gd name="connsiteY4" fmla="*/ 0 h 10060"/>
                <a:gd name="connsiteX5" fmla="*/ 9092 w 10337"/>
                <a:gd name="connsiteY5" fmla="*/ 0 h 10060"/>
                <a:gd name="connsiteX0" fmla="*/ 9092 w 10337"/>
                <a:gd name="connsiteY0" fmla="*/ 0 h 10054"/>
                <a:gd name="connsiteX1" fmla="*/ 9781 w 10337"/>
                <a:gd name="connsiteY1" fmla="*/ 6349 h 10054"/>
                <a:gd name="connsiteX2" fmla="*/ 3628 w 10337"/>
                <a:gd name="connsiteY2" fmla="*/ 10000 h 10054"/>
                <a:gd name="connsiteX3" fmla="*/ 0 w 10337"/>
                <a:gd name="connsiteY3" fmla="*/ 8512 h 10054"/>
                <a:gd name="connsiteX4" fmla="*/ 25 w 10337"/>
                <a:gd name="connsiteY4" fmla="*/ 0 h 10054"/>
                <a:gd name="connsiteX5" fmla="*/ 9092 w 10337"/>
                <a:gd name="connsiteY5" fmla="*/ 0 h 10054"/>
                <a:gd name="connsiteX0" fmla="*/ 9092 w 10337"/>
                <a:gd name="connsiteY0" fmla="*/ 0 h 10104"/>
                <a:gd name="connsiteX1" fmla="*/ 9781 w 10337"/>
                <a:gd name="connsiteY1" fmla="*/ 6349 h 10104"/>
                <a:gd name="connsiteX2" fmla="*/ 3628 w 10337"/>
                <a:gd name="connsiteY2" fmla="*/ 10000 h 10104"/>
                <a:gd name="connsiteX3" fmla="*/ 0 w 10337"/>
                <a:gd name="connsiteY3" fmla="*/ 8512 h 10104"/>
                <a:gd name="connsiteX4" fmla="*/ 25 w 10337"/>
                <a:gd name="connsiteY4" fmla="*/ 0 h 10104"/>
                <a:gd name="connsiteX5" fmla="*/ 9092 w 10337"/>
                <a:gd name="connsiteY5" fmla="*/ 0 h 10104"/>
                <a:gd name="connsiteX0" fmla="*/ 9092 w 10337"/>
                <a:gd name="connsiteY0" fmla="*/ 0 h 10268"/>
                <a:gd name="connsiteX1" fmla="*/ 9781 w 10337"/>
                <a:gd name="connsiteY1" fmla="*/ 6349 h 10268"/>
                <a:gd name="connsiteX2" fmla="*/ 3475 w 10337"/>
                <a:gd name="connsiteY2" fmla="*/ 10181 h 10268"/>
                <a:gd name="connsiteX3" fmla="*/ 0 w 10337"/>
                <a:gd name="connsiteY3" fmla="*/ 8512 h 10268"/>
                <a:gd name="connsiteX4" fmla="*/ 25 w 10337"/>
                <a:gd name="connsiteY4" fmla="*/ 0 h 10268"/>
                <a:gd name="connsiteX5" fmla="*/ 9092 w 10337"/>
                <a:gd name="connsiteY5" fmla="*/ 0 h 10268"/>
                <a:gd name="connsiteX0" fmla="*/ 9092 w 10337"/>
                <a:gd name="connsiteY0" fmla="*/ 0 h 10260"/>
                <a:gd name="connsiteX1" fmla="*/ 9781 w 10337"/>
                <a:gd name="connsiteY1" fmla="*/ 6349 h 10260"/>
                <a:gd name="connsiteX2" fmla="*/ 3475 w 10337"/>
                <a:gd name="connsiteY2" fmla="*/ 10181 h 10260"/>
                <a:gd name="connsiteX3" fmla="*/ 0 w 10337"/>
                <a:gd name="connsiteY3" fmla="*/ 8512 h 10260"/>
                <a:gd name="connsiteX4" fmla="*/ 25 w 10337"/>
                <a:gd name="connsiteY4" fmla="*/ 0 h 10260"/>
                <a:gd name="connsiteX5" fmla="*/ 9092 w 10337"/>
                <a:gd name="connsiteY5" fmla="*/ 0 h 10260"/>
                <a:gd name="connsiteX0" fmla="*/ 9092 w 10337"/>
                <a:gd name="connsiteY0" fmla="*/ 0 h 10247"/>
                <a:gd name="connsiteX1" fmla="*/ 9781 w 10337"/>
                <a:gd name="connsiteY1" fmla="*/ 6349 h 10247"/>
                <a:gd name="connsiteX2" fmla="*/ 3475 w 10337"/>
                <a:gd name="connsiteY2" fmla="*/ 10181 h 10247"/>
                <a:gd name="connsiteX3" fmla="*/ 0 w 10337"/>
                <a:gd name="connsiteY3" fmla="*/ 8512 h 10247"/>
                <a:gd name="connsiteX4" fmla="*/ 25 w 10337"/>
                <a:gd name="connsiteY4" fmla="*/ 0 h 10247"/>
                <a:gd name="connsiteX5" fmla="*/ 9092 w 10337"/>
                <a:gd name="connsiteY5" fmla="*/ 0 h 10247"/>
                <a:gd name="connsiteX0" fmla="*/ 9092 w 10337"/>
                <a:gd name="connsiteY0" fmla="*/ 0 h 10284"/>
                <a:gd name="connsiteX1" fmla="*/ 9781 w 10337"/>
                <a:gd name="connsiteY1" fmla="*/ 6349 h 10284"/>
                <a:gd name="connsiteX2" fmla="*/ 3475 w 10337"/>
                <a:gd name="connsiteY2" fmla="*/ 10181 h 10284"/>
                <a:gd name="connsiteX3" fmla="*/ 0 w 10337"/>
                <a:gd name="connsiteY3" fmla="*/ 8512 h 10284"/>
                <a:gd name="connsiteX4" fmla="*/ 25 w 10337"/>
                <a:gd name="connsiteY4" fmla="*/ 0 h 10284"/>
                <a:gd name="connsiteX5" fmla="*/ 9092 w 10337"/>
                <a:gd name="connsiteY5" fmla="*/ 0 h 10284"/>
                <a:gd name="connsiteX0" fmla="*/ 9092 w 10337"/>
                <a:gd name="connsiteY0" fmla="*/ 0 h 10323"/>
                <a:gd name="connsiteX1" fmla="*/ 9781 w 10337"/>
                <a:gd name="connsiteY1" fmla="*/ 6349 h 10323"/>
                <a:gd name="connsiteX2" fmla="*/ 3475 w 10337"/>
                <a:gd name="connsiteY2" fmla="*/ 10181 h 10323"/>
                <a:gd name="connsiteX3" fmla="*/ 0 w 10337"/>
                <a:gd name="connsiteY3" fmla="*/ 8512 h 10323"/>
                <a:gd name="connsiteX4" fmla="*/ 25 w 10337"/>
                <a:gd name="connsiteY4" fmla="*/ 0 h 10323"/>
                <a:gd name="connsiteX5" fmla="*/ 9092 w 10337"/>
                <a:gd name="connsiteY5" fmla="*/ 0 h 10323"/>
                <a:gd name="connsiteX0" fmla="*/ 9092 w 10337"/>
                <a:gd name="connsiteY0" fmla="*/ 0 h 10351"/>
                <a:gd name="connsiteX1" fmla="*/ 9781 w 10337"/>
                <a:gd name="connsiteY1" fmla="*/ 6349 h 10351"/>
                <a:gd name="connsiteX2" fmla="*/ 3475 w 10337"/>
                <a:gd name="connsiteY2" fmla="*/ 10181 h 10351"/>
                <a:gd name="connsiteX3" fmla="*/ 0 w 10337"/>
                <a:gd name="connsiteY3" fmla="*/ 8512 h 10351"/>
                <a:gd name="connsiteX4" fmla="*/ 25 w 10337"/>
                <a:gd name="connsiteY4" fmla="*/ 0 h 10351"/>
                <a:gd name="connsiteX5" fmla="*/ 9092 w 10337"/>
                <a:gd name="connsiteY5" fmla="*/ 0 h 10351"/>
                <a:gd name="connsiteX0" fmla="*/ 9092 w 10337"/>
                <a:gd name="connsiteY0" fmla="*/ 0 h 10305"/>
                <a:gd name="connsiteX1" fmla="*/ 9781 w 10337"/>
                <a:gd name="connsiteY1" fmla="*/ 6349 h 10305"/>
                <a:gd name="connsiteX2" fmla="*/ 3475 w 10337"/>
                <a:gd name="connsiteY2" fmla="*/ 10181 h 10305"/>
                <a:gd name="connsiteX3" fmla="*/ 0 w 10337"/>
                <a:gd name="connsiteY3" fmla="*/ 8512 h 10305"/>
                <a:gd name="connsiteX4" fmla="*/ 25 w 10337"/>
                <a:gd name="connsiteY4" fmla="*/ 0 h 10305"/>
                <a:gd name="connsiteX5" fmla="*/ 9092 w 10337"/>
                <a:gd name="connsiteY5" fmla="*/ 0 h 10305"/>
                <a:gd name="connsiteX0" fmla="*/ 9092 w 10337"/>
                <a:gd name="connsiteY0" fmla="*/ 0 h 10300"/>
                <a:gd name="connsiteX1" fmla="*/ 9781 w 10337"/>
                <a:gd name="connsiteY1" fmla="*/ 6349 h 10300"/>
                <a:gd name="connsiteX2" fmla="*/ 3475 w 10337"/>
                <a:gd name="connsiteY2" fmla="*/ 10181 h 10300"/>
                <a:gd name="connsiteX3" fmla="*/ 0 w 10337"/>
                <a:gd name="connsiteY3" fmla="*/ 8512 h 10300"/>
                <a:gd name="connsiteX4" fmla="*/ 25 w 10337"/>
                <a:gd name="connsiteY4" fmla="*/ 0 h 10300"/>
                <a:gd name="connsiteX5" fmla="*/ 9092 w 10337"/>
                <a:gd name="connsiteY5" fmla="*/ 0 h 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7" h="10300">
                  <a:moveTo>
                    <a:pt x="9092" y="0"/>
                  </a:moveTo>
                  <a:cubicBezTo>
                    <a:pt x="9092" y="0"/>
                    <a:pt x="11354" y="3877"/>
                    <a:pt x="9781" y="6349"/>
                  </a:cubicBezTo>
                  <a:cubicBezTo>
                    <a:pt x="8153" y="5258"/>
                    <a:pt x="5566" y="9748"/>
                    <a:pt x="3475" y="10181"/>
                  </a:cubicBezTo>
                  <a:cubicBezTo>
                    <a:pt x="1713" y="10546"/>
                    <a:pt x="967" y="10094"/>
                    <a:pt x="0" y="8512"/>
                  </a:cubicBezTo>
                  <a:cubicBezTo>
                    <a:pt x="13" y="2254"/>
                    <a:pt x="25" y="0"/>
                    <a:pt x="25" y="0"/>
                  </a:cubicBezTo>
                  <a:lnTo>
                    <a:pt x="90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44" dirty="0"/>
            </a:p>
          </p:txBody>
        </p:sp>
      </p:grp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089436"/>
            <a:ext cx="3670827" cy="358936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" y="1"/>
            <a:ext cx="5318927" cy="1062180"/>
          </a:xfrm>
        </p:spPr>
        <p:txBody>
          <a:bodyPr tIns="274320" anchor="t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1836" t="-4713" b="16530"/>
          <a:stretch/>
        </p:blipFill>
        <p:spPr>
          <a:xfrm>
            <a:off x="11333051" y="251520"/>
            <a:ext cx="565808" cy="6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Blue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84013" y="6563782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143141" y="6559770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3000" y="293000"/>
            <a:ext cx="2943964" cy="2357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1828811" y="1589302"/>
            <a:ext cx="7097507" cy="3439886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072F9E7-9004-4534-BB18-050CFDD8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828" y="419328"/>
            <a:ext cx="8986191" cy="10175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2263" y="2523067"/>
            <a:ext cx="2370137" cy="33871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88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-White_2_All rights rese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84013" y="6560260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83464" y="655624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072F9E7-9004-4534-BB18-050CFDD8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418066"/>
            <a:ext cx="10904721" cy="58100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>
                <a:solidFill>
                  <a:srgbClr val="0075B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81890" y="1169938"/>
            <a:ext cx="10404763" cy="1102207"/>
          </a:xfrm>
        </p:spPr>
        <p:txBody>
          <a:bodyPr/>
          <a:lstStyle>
            <a:lvl1pPr>
              <a:defRPr>
                <a:solidFill>
                  <a:srgbClr val="1276B0"/>
                </a:solidFill>
              </a:defRPr>
            </a:lvl1pPr>
            <a:lvl2pPr>
              <a:defRPr>
                <a:solidFill>
                  <a:srgbClr val="1276B0"/>
                </a:solidFill>
              </a:defRPr>
            </a:lvl2pPr>
            <a:lvl3pPr>
              <a:defRPr>
                <a:solidFill>
                  <a:srgbClr val="1276B0"/>
                </a:solidFill>
              </a:defRPr>
            </a:lvl3pPr>
            <a:lvl4pPr>
              <a:defRPr>
                <a:solidFill>
                  <a:srgbClr val="1276B0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509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52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097" y="0"/>
            <a:ext cx="10377711" cy="11049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251097" y="1148607"/>
            <a:ext cx="10940903" cy="5040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53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9337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468880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Capgemini’s Global Utilities Sector | June</a:t>
            </a:r>
            <a:r>
              <a:rPr lang="en-US" sz="800" kern="0" baseline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0614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917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oleObject" Target="../embeddings/oleObject8.bin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ags" Target="../tags/tag22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ags" Target="../tags/tag21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png"/><Relationship Id="rId10" Type="http://schemas.openxmlformats.org/officeDocument/2006/relationships/tags" Target="../tags/tag20.xml"/><Relationship Id="rId4" Type="http://schemas.openxmlformats.org/officeDocument/2006/relationships/slideLayout" Target="../slideLayouts/slideLayout19.xml"/><Relationship Id="rId9" Type="http://schemas.openxmlformats.org/officeDocument/2006/relationships/vmlDrawing" Target="../drawings/vmlDrawing8.v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slideLayout" Target="../slideLayouts/slideLayout25.xml"/><Relationship Id="rId7" Type="http://schemas.openxmlformats.org/officeDocument/2006/relationships/tags" Target="../tags/tag32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ags" Target="../tags/tag31.xml"/><Relationship Id="rId11" Type="http://schemas.openxmlformats.org/officeDocument/2006/relationships/image" Target="../media/image2.png"/><Relationship Id="rId5" Type="http://schemas.openxmlformats.org/officeDocument/2006/relationships/vmlDrawing" Target="../drawings/vmlDrawing13.vml"/><Relationship Id="rId10" Type="http://schemas.openxmlformats.org/officeDocument/2006/relationships/image" Target="../media/image1.emf"/><Relationship Id="rId4" Type="http://schemas.openxmlformats.org/officeDocument/2006/relationships/theme" Target="../theme/theme4.xml"/><Relationship Id="rId9" Type="http://schemas.openxmlformats.org/officeDocument/2006/relationships/oleObject" Target="../embeddings/oleObject13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slideLayout" Target="../slideLayouts/slideLayout28.xml"/><Relationship Id="rId7" Type="http://schemas.openxmlformats.org/officeDocument/2006/relationships/tags" Target="../tags/tag37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ags" Target="../tags/tag36.xml"/><Relationship Id="rId11" Type="http://schemas.openxmlformats.org/officeDocument/2006/relationships/image" Target="../media/image2.png"/><Relationship Id="rId5" Type="http://schemas.openxmlformats.org/officeDocument/2006/relationships/vmlDrawing" Target="../drawings/vmlDrawing15.vml"/><Relationship Id="rId10" Type="http://schemas.openxmlformats.org/officeDocument/2006/relationships/image" Target="../media/image1.emf"/><Relationship Id="rId4" Type="http://schemas.openxmlformats.org/officeDocument/2006/relationships/theme" Target="../theme/theme5.xml"/><Relationship Id="rId9" Type="http://schemas.openxmlformats.org/officeDocument/2006/relationships/oleObject" Target="../embeddings/oleObject1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" y="1"/>
            <a:ext cx="12191999" cy="1062180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dirty="0" err="1"/>
              <a:t>Cliquez</a:t>
            </a:r>
            <a:r>
              <a:rPr lang="en-US" noProof="0" dirty="0"/>
              <a:t> pour modifier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98022" y="1501978"/>
            <a:ext cx="11616153" cy="4636540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7" name="Line 7"/>
          <p:cNvSpPr>
            <a:spLocks noChangeShapeType="1"/>
          </p:cNvSpPr>
          <p:nvPr userDrawn="1"/>
        </p:nvSpPr>
        <p:spPr bwMode="gray">
          <a:xfrm>
            <a:off x="11588751" y="6450412"/>
            <a:ext cx="0" cy="31961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33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 userDrawn="1"/>
        </p:nvSpPr>
        <p:spPr bwMode="gray">
          <a:xfrm>
            <a:off x="11588753" y="6448295"/>
            <a:ext cx="603249" cy="32385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933">
                <a:solidFill>
                  <a:srgbClr val="96969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933" dirty="0">
              <a:solidFill>
                <a:srgbClr val="96969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 userDrawn="1"/>
        </p:nvSpPr>
        <p:spPr bwMode="gray">
          <a:xfrm>
            <a:off x="5475818" y="6513913"/>
            <a:ext cx="6068484" cy="17960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667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information contained in this document is proprietary. Copyright © 2018 Capgemini. All rights reserved.</a:t>
            </a:r>
          </a:p>
        </p:txBody>
      </p:sp>
      <p:pic>
        <p:nvPicPr>
          <p:cNvPr id="24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6831" y="6429448"/>
            <a:ext cx="1412968" cy="315237"/>
          </a:xfrm>
          <a:prstGeom prst="rect">
            <a:avLst/>
          </a:prstGeom>
        </p:spPr>
      </p:pic>
      <p:pic>
        <p:nvPicPr>
          <p:cNvPr id="10" name="Picture 2" descr="National Grid">
            <a:extLst>
              <a:ext uri="{FF2B5EF4-FFF2-40B4-BE49-F238E27FC236}">
                <a16:creationId xmlns:a16="http://schemas.microsoft.com/office/drawing/2014/main" id="{B0B03950-4EF0-4DD5-9F79-00A60D412F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45" y="6443805"/>
            <a:ext cx="1536781" cy="31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66" r:id="rId2"/>
    <p:sldLayoutId id="2147483996" r:id="rId3"/>
    <p:sldLayoutId id="2147483997" r:id="rId4"/>
    <p:sldLayoutId id="2147484024" r:id="rId5"/>
    <p:sldLayoutId id="2147484025" r:id="rId6"/>
    <p:sldLayoutId id="2147484026" r:id="rId7"/>
    <p:sldLayoutId id="2147484071" r:id="rId8"/>
  </p:sldLayoutIdLst>
  <p:txStyles>
    <p:titleStyle>
      <a:lvl1pPr algn="l" defTabSz="1038910" rtl="0" eaLnBrk="1" latinLnBrk="0" hangingPunct="1">
        <a:lnSpc>
          <a:spcPct val="85000"/>
        </a:lnSpc>
        <a:spcBef>
          <a:spcPct val="0"/>
        </a:spcBef>
        <a:buNone/>
        <a:defRPr sz="2400" b="0" kern="1200" spc="-93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02676" indent="-302676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Wingdings" pitchFamily="2" charset="2"/>
        <a:buChar char="§"/>
        <a:defRPr sz="2000" b="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15935" indent="-292093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anose="020B0604020202020204" pitchFamily="34" charset="0"/>
        <a:buChar char="–"/>
        <a:defRPr sz="16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42412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itchFamily="34" charset="0"/>
        <a:buChar char="•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68891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Courier New" panose="02070309020205020404" pitchFamily="49" charset="0"/>
        <a:buChar char="o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08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7536" userDrawn="1">
          <p15:clr>
            <a:srgbClr val="F26B43"/>
          </p15:clr>
        </p15:guide>
        <p15:guide id="4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60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" y="1"/>
            <a:ext cx="12191999" cy="1062180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err="1"/>
              <a:t>Cliquez</a:t>
            </a:r>
            <a:r>
              <a:rPr lang="en-US" noProof="0"/>
              <a:t> pour modifier le style du </a:t>
            </a:r>
            <a:r>
              <a:rPr lang="en-US" noProof="0" err="1"/>
              <a:t>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98022" y="1501978"/>
            <a:ext cx="11616153" cy="4636540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/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gray">
          <a:xfrm>
            <a:off x="11588751" y="6450412"/>
            <a:ext cx="0" cy="31961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33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gray">
          <a:xfrm>
            <a:off x="11588753" y="6448295"/>
            <a:ext cx="603249" cy="32385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933">
                <a:solidFill>
                  <a:srgbClr val="96969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933" dirty="0">
              <a:solidFill>
                <a:srgbClr val="96969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5475818" y="6513913"/>
            <a:ext cx="6068484" cy="17960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667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information contained in this document is proprietary. Copyright © 2018 Capgemini. All rights reserved.</a:t>
            </a:r>
          </a:p>
        </p:txBody>
      </p:sp>
      <p:pic>
        <p:nvPicPr>
          <p:cNvPr id="24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6831" y="6429448"/>
            <a:ext cx="1412968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7" r:id="rId2"/>
    <p:sldLayoutId id="2147484078" r:id="rId3"/>
    <p:sldLayoutId id="2147484079" r:id="rId4"/>
    <p:sldLayoutId id="2147484082" r:id="rId5"/>
    <p:sldLayoutId id="2147484083" r:id="rId6"/>
    <p:sldLayoutId id="2147484087" r:id="rId7"/>
  </p:sldLayoutIdLst>
  <p:txStyles>
    <p:titleStyle>
      <a:lvl1pPr algn="l" defTabSz="1038910" rtl="0" eaLnBrk="1" latinLnBrk="0" hangingPunct="1">
        <a:lnSpc>
          <a:spcPct val="85000"/>
        </a:lnSpc>
        <a:spcBef>
          <a:spcPct val="0"/>
        </a:spcBef>
        <a:buNone/>
        <a:defRPr sz="2400" b="0" kern="1200" spc="-93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02676" indent="-302676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Wingdings" pitchFamily="2" charset="2"/>
        <a:buChar char="§"/>
        <a:defRPr sz="2000" b="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15935" indent="-292093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anose="020B0604020202020204" pitchFamily="34" charset="0"/>
        <a:buChar char="–"/>
        <a:defRPr sz="16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42412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itchFamily="34" charset="0"/>
        <a:buChar char="•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68891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Courier New" panose="02070309020205020404" pitchFamily="49" charset="0"/>
        <a:buChar char="o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" y="1"/>
            <a:ext cx="12191999" cy="1062180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err="1"/>
              <a:t>Cliquez</a:t>
            </a:r>
            <a:r>
              <a:rPr lang="en-US" noProof="0"/>
              <a:t> pour modifier le style du </a:t>
            </a:r>
            <a:r>
              <a:rPr lang="en-US" noProof="0" err="1"/>
              <a:t>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98022" y="1501978"/>
            <a:ext cx="11616153" cy="4636540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/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gray">
          <a:xfrm>
            <a:off x="11588751" y="6450412"/>
            <a:ext cx="0" cy="31961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33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gray">
          <a:xfrm>
            <a:off x="11588753" y="6448295"/>
            <a:ext cx="603249" cy="32385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933">
                <a:solidFill>
                  <a:srgbClr val="96969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933" dirty="0">
              <a:solidFill>
                <a:srgbClr val="96969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5475818" y="6513913"/>
            <a:ext cx="6068484" cy="17960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667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information contained in this document is proprietary. Copyright © 2018 Capgemini. All rights reserved.</a:t>
            </a:r>
          </a:p>
        </p:txBody>
      </p:sp>
      <p:pic>
        <p:nvPicPr>
          <p:cNvPr id="24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6831" y="6429448"/>
            <a:ext cx="1412968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5" r:id="rId2"/>
    <p:sldLayoutId id="2147484098" r:id="rId3"/>
  </p:sldLayoutIdLst>
  <p:txStyles>
    <p:titleStyle>
      <a:lvl1pPr algn="l" defTabSz="1038910" rtl="0" eaLnBrk="1" latinLnBrk="0" hangingPunct="1">
        <a:lnSpc>
          <a:spcPct val="85000"/>
        </a:lnSpc>
        <a:spcBef>
          <a:spcPct val="0"/>
        </a:spcBef>
        <a:buNone/>
        <a:defRPr sz="2400" b="0" kern="1200" spc="-93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02676" indent="-302676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Wingdings" pitchFamily="2" charset="2"/>
        <a:buChar char="§"/>
        <a:defRPr sz="2000" b="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15935" indent="-292093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anose="020B0604020202020204" pitchFamily="34" charset="0"/>
        <a:buChar char="–"/>
        <a:defRPr sz="16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42412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itchFamily="34" charset="0"/>
        <a:buChar char="•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68891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Courier New" panose="02070309020205020404" pitchFamily="49" charset="0"/>
        <a:buChar char="o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" y="1"/>
            <a:ext cx="12191999" cy="1062180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err="1"/>
              <a:t>Cliquez</a:t>
            </a:r>
            <a:r>
              <a:rPr lang="en-US" noProof="0"/>
              <a:t> pour modifier le style du </a:t>
            </a:r>
            <a:r>
              <a:rPr lang="en-US" noProof="0" err="1"/>
              <a:t>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98022" y="1501978"/>
            <a:ext cx="11616153" cy="4636540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/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gray">
          <a:xfrm>
            <a:off x="11588751" y="6450412"/>
            <a:ext cx="0" cy="31961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33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gray">
          <a:xfrm>
            <a:off x="11588753" y="6448295"/>
            <a:ext cx="603249" cy="32385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933">
                <a:solidFill>
                  <a:srgbClr val="96969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933" dirty="0">
              <a:solidFill>
                <a:srgbClr val="96969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5475818" y="6513913"/>
            <a:ext cx="6068484" cy="17960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667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information contained in this document is proprietary. Copyright © 2018 Capgemini. All rights reserved.</a:t>
            </a:r>
          </a:p>
        </p:txBody>
      </p:sp>
      <p:pic>
        <p:nvPicPr>
          <p:cNvPr id="24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6831" y="6429448"/>
            <a:ext cx="1412968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3" r:id="rId2"/>
    <p:sldLayoutId id="2147484106" r:id="rId3"/>
  </p:sldLayoutIdLst>
  <p:txStyles>
    <p:titleStyle>
      <a:lvl1pPr algn="l" defTabSz="1038910" rtl="0" eaLnBrk="1" latinLnBrk="0" hangingPunct="1">
        <a:lnSpc>
          <a:spcPct val="85000"/>
        </a:lnSpc>
        <a:spcBef>
          <a:spcPct val="0"/>
        </a:spcBef>
        <a:buNone/>
        <a:defRPr sz="2400" b="0" kern="1200" spc="-93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02676" indent="-302676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Wingdings" pitchFamily="2" charset="2"/>
        <a:buChar char="§"/>
        <a:defRPr sz="2000" b="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15935" indent="-292093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anose="020B0604020202020204" pitchFamily="34" charset="0"/>
        <a:buChar char="–"/>
        <a:defRPr sz="16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42412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itchFamily="34" charset="0"/>
        <a:buChar char="•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68891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Courier New" panose="02070309020205020404" pitchFamily="49" charset="0"/>
        <a:buChar char="o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C56629-1F16-42AA-A429-88514B4AD9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Customer Data Discovery</a:t>
            </a:r>
          </a:p>
          <a:p>
            <a:endParaRPr lang="en-US" sz="2800" dirty="0"/>
          </a:p>
          <a:p>
            <a:r>
              <a:rPr lang="en-US" sz="2800" dirty="0"/>
              <a:t>Marketing &amp; Communications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9C95-3AE8-443B-BB35-993B14740F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July 14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92CCAE-018B-4DE7-8E28-D9E2E373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Initial Marketing &amp; Communications Discovery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24215A-7C31-4D29-BF23-227D404A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22" y="1218994"/>
            <a:ext cx="8179922" cy="4643751"/>
          </a:xfrm>
        </p:spPr>
        <p:txBody>
          <a:bodyPr/>
          <a:lstStyle/>
          <a:p>
            <a:r>
              <a:rPr lang="en-US" sz="1800" b="1" dirty="0">
                <a:latin typeface="+mn-lt"/>
                <a:cs typeface="Arial" panose="020B0604020202020204" pitchFamily="34" charset="0"/>
              </a:rPr>
              <a:t>Introduction &amp; objectives – 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engagement purpose (as-is &amp; to-be data capability assessment, data roadmap and investment sizing)</a:t>
            </a:r>
          </a:p>
          <a:p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r>
              <a:rPr lang="en-US" sz="1800" b="1" dirty="0">
                <a:latin typeface="+mn-lt"/>
                <a:cs typeface="Arial" panose="020B0604020202020204" pitchFamily="34" charset="0"/>
              </a:rPr>
              <a:t>Confirm Marketing &amp; Communications scope &amp; capabilities 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– process-centric summarization &amp; platform leverage</a:t>
            </a:r>
          </a:p>
          <a:p>
            <a:endParaRPr lang="en-US" sz="1800" dirty="0">
              <a:latin typeface="+mn-lt"/>
              <a:cs typeface="Arial" panose="020B0604020202020204" pitchFamily="34" charset="0"/>
            </a:endParaRPr>
          </a:p>
          <a:p>
            <a:r>
              <a:rPr lang="en-US" sz="1800" b="1" dirty="0">
                <a:latin typeface="+mn-lt"/>
                <a:cs typeface="Arial" panose="020B0604020202020204" pitchFamily="34" charset="0"/>
              </a:rPr>
              <a:t>End-To-End Data Flows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– across customer journey and product/service lifecycle, provide high-level input into upstream, real-time and downstream as-is data domains and pain points</a:t>
            </a:r>
          </a:p>
          <a:p>
            <a:endParaRPr lang="en-US" sz="1800" dirty="0">
              <a:latin typeface="+mn-lt"/>
              <a:cs typeface="Arial" panose="020B0604020202020204" pitchFamily="34" charset="0"/>
            </a:endParaRPr>
          </a:p>
          <a:p>
            <a:r>
              <a:rPr lang="en-US" sz="1800" b="1" dirty="0">
                <a:cs typeface="Arial" panose="020B0604020202020204" pitchFamily="34" charset="0"/>
              </a:rPr>
              <a:t>Discuss Future-State Customer “Golden Record” Perspectives </a:t>
            </a:r>
            <a:r>
              <a:rPr lang="en-US" sz="1800" dirty="0">
                <a:cs typeface="Arial" panose="020B0604020202020204" pitchFamily="34" charset="0"/>
              </a:rPr>
              <a:t>– drivers of future customer data model from Marketing &amp; Communications  perspective</a:t>
            </a:r>
          </a:p>
          <a:p>
            <a:endParaRPr lang="en-US" sz="1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F218F17-167E-44D4-A567-756B64FCA5FB}"/>
              </a:ext>
            </a:extLst>
          </p:cNvPr>
          <p:cNvSpPr txBox="1">
            <a:spLocks/>
          </p:cNvSpPr>
          <p:nvPr/>
        </p:nvSpPr>
        <p:spPr>
          <a:xfrm>
            <a:off x="9346084" y="1211738"/>
            <a:ext cx="2308887" cy="4643751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>
            <a:lvl1pPr marL="302676" indent="-302676" algn="l" defTabSz="103891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81"/>
              </a:spcAft>
              <a:buClr>
                <a:schemeClr val="accent2"/>
              </a:buClr>
              <a:buFont typeface="Wingdings" pitchFamily="2" charset="2"/>
              <a:buChar char="§"/>
              <a:defRPr sz="2000" b="0" kern="1200" spc="-93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3387" indent="-205312" algn="l" defTabSz="103891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81"/>
              </a:spcAft>
              <a:buClr>
                <a:schemeClr val="accent2"/>
              </a:buClr>
              <a:buFont typeface="Arial" panose="020B0604020202020204" pitchFamily="34" charset="0"/>
              <a:buChar char="̶"/>
              <a:defRPr sz="1600" kern="1200" spc="-93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61981" indent="-186262" algn="l" defTabSz="103891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81"/>
              </a:spcAft>
              <a:buClr>
                <a:schemeClr val="accent2"/>
              </a:buClr>
              <a:buFont typeface="Arial" pitchFamily="34" charset="0"/>
              <a:buChar char="•"/>
              <a:defRPr sz="1400" kern="1200" spc="-93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90575" indent="-186262" algn="l" defTabSz="103891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81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400" kern="1200" spc="-93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917" indent="-220048" algn="l" defTabSz="1038910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867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857005" indent="-259728" algn="l" defTabSz="10389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460" indent="-259728" algn="l" defTabSz="10389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5915" indent="-259728" algn="l" defTabSz="10389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370" indent="-259728" algn="l" defTabSz="10389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n-lt"/>
                <a:cs typeface="Arial" panose="020B0604020202020204" pitchFamily="34" charset="0"/>
              </a:rPr>
              <a:t>5 mins</a:t>
            </a:r>
          </a:p>
          <a:p>
            <a:endParaRPr lang="en-US" sz="1400" b="1" dirty="0">
              <a:latin typeface="+mn-lt"/>
              <a:cs typeface="Arial" panose="020B0604020202020204" pitchFamily="34" charset="0"/>
            </a:endParaRPr>
          </a:p>
          <a:p>
            <a:endParaRPr lang="en-US" sz="1400" b="1" dirty="0">
              <a:latin typeface="+mn-lt"/>
              <a:cs typeface="Arial" panose="020B0604020202020204" pitchFamily="34" charset="0"/>
            </a:endParaRPr>
          </a:p>
          <a:p>
            <a:r>
              <a:rPr lang="en-US" sz="1800" b="1" dirty="0">
                <a:latin typeface="+mn-lt"/>
                <a:cs typeface="Arial" panose="020B0604020202020204" pitchFamily="34" charset="0"/>
              </a:rPr>
              <a:t>10 mins</a:t>
            </a:r>
          </a:p>
          <a:p>
            <a:pPr marL="0" indent="0">
              <a:buNone/>
            </a:pP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r>
              <a:rPr lang="en-US" sz="1800" b="1" dirty="0">
                <a:latin typeface="+mn-lt"/>
                <a:cs typeface="Arial" panose="020B0604020202020204" pitchFamily="34" charset="0"/>
              </a:rPr>
              <a:t>25 mins</a:t>
            </a:r>
          </a:p>
          <a:p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r>
              <a:rPr lang="en-US" sz="1800" b="1" dirty="0">
                <a:latin typeface="+mn-lt"/>
                <a:cs typeface="Arial" panose="020B0604020202020204" pitchFamily="34" charset="0"/>
              </a:rPr>
              <a:t>20 mins</a:t>
            </a:r>
          </a:p>
          <a:p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2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E52A76-CEEE-4A17-A113-4A3DC36D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&amp; Communications Scope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DEFAF60-039D-4174-838E-B95248039425}"/>
              </a:ext>
            </a:extLst>
          </p:cNvPr>
          <p:cNvSpPr txBox="1"/>
          <p:nvPr/>
        </p:nvSpPr>
        <p:spPr>
          <a:xfrm>
            <a:off x="10435773" y="20319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</a:schemeClr>
                </a:solidFill>
              </a:rPr>
              <a:t>For Discussion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461C12B7-239C-4D84-86C5-98E8B6C5F8F4}"/>
              </a:ext>
            </a:extLst>
          </p:cNvPr>
          <p:cNvCxnSpPr/>
          <p:nvPr/>
        </p:nvCxnSpPr>
        <p:spPr>
          <a:xfrm>
            <a:off x="10406742" y="203198"/>
            <a:ext cx="1429667" cy="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C5F02E9-8252-46E4-B491-681A260B0C11}"/>
              </a:ext>
            </a:extLst>
          </p:cNvPr>
          <p:cNvCxnSpPr/>
          <p:nvPr/>
        </p:nvCxnSpPr>
        <p:spPr>
          <a:xfrm>
            <a:off x="10428516" y="500738"/>
            <a:ext cx="1429667" cy="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B3A65E37-B3AF-4FA8-9AD1-72786FD1F476}"/>
              </a:ext>
            </a:extLst>
          </p:cNvPr>
          <p:cNvSpPr/>
          <p:nvPr/>
        </p:nvSpPr>
        <p:spPr>
          <a:xfrm>
            <a:off x="269167" y="960588"/>
            <a:ext cx="2811165" cy="955217"/>
          </a:xfrm>
          <a:prstGeom prst="chevron">
            <a:avLst>
              <a:gd name="adj" fmla="val 272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Positioning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2A484FB-1D95-44F1-8ADF-A7AC31B8A341}"/>
              </a:ext>
            </a:extLst>
          </p:cNvPr>
          <p:cNvSpPr txBox="1"/>
          <p:nvPr/>
        </p:nvSpPr>
        <p:spPr>
          <a:xfrm>
            <a:off x="316667" y="2022768"/>
            <a:ext cx="25056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Market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Competitor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Energy Consumer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Brand Positioning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Brand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Brand Messaging &amp;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23C53E39-AF82-46A6-90AC-9F2D03FBE1F4}"/>
              </a:ext>
            </a:extLst>
          </p:cNvPr>
          <p:cNvSpPr/>
          <p:nvPr/>
        </p:nvSpPr>
        <p:spPr>
          <a:xfrm>
            <a:off x="3069761" y="958608"/>
            <a:ext cx="2811165" cy="955217"/>
          </a:xfrm>
          <a:prstGeom prst="chevron">
            <a:avLst>
              <a:gd name="adj" fmla="val 272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Execution 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6B634-0F19-446A-A694-F92FF17BA269}"/>
              </a:ext>
            </a:extLst>
          </p:cNvPr>
          <p:cNvSpPr txBox="1"/>
          <p:nvPr/>
        </p:nvSpPr>
        <p:spPr>
          <a:xfrm>
            <a:off x="3121221" y="2015515"/>
            <a:ext cx="2505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Communication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Channel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Customer Relationship/ Nurturing/    Retention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Regulatory Guiderails &amp; Coordination Strategy (vs. PUC, ISO, EE, REPs,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B112ACF-C730-48D5-AE92-18426FB21D3D}"/>
              </a:ext>
            </a:extLst>
          </p:cNvPr>
          <p:cNvSpPr/>
          <p:nvPr/>
        </p:nvSpPr>
        <p:spPr>
          <a:xfrm>
            <a:off x="5860457" y="946734"/>
            <a:ext cx="2811165" cy="955217"/>
          </a:xfrm>
          <a:prstGeom prst="chevron">
            <a:avLst>
              <a:gd name="adj" fmla="val 272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D4177-CBF3-4EB0-A50D-0D38634DC95D}"/>
              </a:ext>
            </a:extLst>
          </p:cNvPr>
          <p:cNvSpPr txBox="1"/>
          <p:nvPr/>
        </p:nvSpPr>
        <p:spPr>
          <a:xfrm>
            <a:off x="5907957" y="2008914"/>
            <a:ext cx="2505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Message creation &amp;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Channel and comms oversight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Communications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Marketing pulse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7E0C71B-5042-49FC-A3DA-0FF918EE9F2F}"/>
              </a:ext>
            </a:extLst>
          </p:cNvPr>
          <p:cNvSpPr/>
          <p:nvPr/>
        </p:nvSpPr>
        <p:spPr>
          <a:xfrm>
            <a:off x="8661051" y="944754"/>
            <a:ext cx="2811165" cy="955217"/>
          </a:xfrm>
          <a:prstGeom prst="chevron">
            <a:avLst>
              <a:gd name="adj" fmla="val 272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Direct Market Support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94D5F-3123-4337-9883-8EE1B55EEE03}"/>
              </a:ext>
            </a:extLst>
          </p:cNvPr>
          <p:cNvSpPr txBox="1"/>
          <p:nvPr/>
        </p:nvSpPr>
        <p:spPr>
          <a:xfrm>
            <a:off x="8712511" y="2001661"/>
            <a:ext cx="2505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Core Residential Journey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Specific Residential Segment Support (e.g. Low Income, COVID,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Product &amp; Service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C&amp;I Support</a:t>
            </a:r>
          </a:p>
        </p:txBody>
      </p:sp>
    </p:spTree>
    <p:extLst>
      <p:ext uri="{BB962C8B-B14F-4D97-AF65-F5344CB8AC3E}">
        <p14:creationId xmlns:p14="http://schemas.microsoft.com/office/powerpoint/2010/main" val="92396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E52A76-CEEE-4A17-A113-4A3DC36D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"/>
            <a:ext cx="10325880" cy="1062180"/>
          </a:xfrm>
        </p:spPr>
        <p:txBody>
          <a:bodyPr/>
          <a:lstStyle/>
          <a:p>
            <a:r>
              <a:rPr lang="en-US" dirty="0"/>
              <a:t>Marketing &amp; Communications – frameworks, boundaries, business partners?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8900F2-B558-440D-A279-B5D360242D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87" y="1331586"/>
            <a:ext cx="3063832" cy="28961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D47163-EAAF-4103-A197-A871463D9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95" y="1671721"/>
            <a:ext cx="5350680" cy="2215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4532C-2276-4F1D-9769-72FB23F8BAB8}"/>
              </a:ext>
            </a:extLst>
          </p:cNvPr>
          <p:cNvSpPr txBox="1"/>
          <p:nvPr/>
        </p:nvSpPr>
        <p:spPr>
          <a:xfrm>
            <a:off x="293585" y="5079345"/>
            <a:ext cx="1480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Prospective Business Partners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3A69234-9505-41C5-9262-7DAAE3832BD9}"/>
              </a:ext>
            </a:extLst>
          </p:cNvPr>
          <p:cNvSpPr/>
          <p:nvPr/>
        </p:nvSpPr>
        <p:spPr>
          <a:xfrm flipV="1">
            <a:off x="2665828" y="4507031"/>
            <a:ext cx="2872691" cy="21771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157DF-CB14-4AD6-99AF-4FE6F8980E38}"/>
              </a:ext>
            </a:extLst>
          </p:cNvPr>
          <p:cNvSpPr txBox="1"/>
          <p:nvPr/>
        </p:nvSpPr>
        <p:spPr>
          <a:xfrm>
            <a:off x="3182588" y="84315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Customer Journey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49449-A45C-409C-BBAF-11E34CCDCB67}"/>
              </a:ext>
            </a:extLst>
          </p:cNvPr>
          <p:cNvSpPr txBox="1"/>
          <p:nvPr/>
        </p:nvSpPr>
        <p:spPr>
          <a:xfrm>
            <a:off x="8429495" y="841175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Product/Service Lifecycle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7497B-76FD-4A10-8C04-BAB2A4FE5DE6}"/>
              </a:ext>
            </a:extLst>
          </p:cNvPr>
          <p:cNvSpPr txBox="1"/>
          <p:nvPr/>
        </p:nvSpPr>
        <p:spPr>
          <a:xfrm>
            <a:off x="2220683" y="4928266"/>
            <a:ext cx="4393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Customer Experience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Channel Planning &amp;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Social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Customer Operations &amp; Business Services: Preferences, Credit &amp;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Customer Performance &amp; Assurance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F99FD-B8F4-47BE-B401-813839682C23}"/>
              </a:ext>
            </a:extLst>
          </p:cNvPr>
          <p:cNvSpPr txBox="1"/>
          <p:nvPr/>
        </p:nvSpPr>
        <p:spPr>
          <a:xfrm>
            <a:off x="7431965" y="4926290"/>
            <a:ext cx="452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Product Groups: New Connections, EE, EV, DG, DR, Customer Experience Products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C0A4B57-CF60-40BA-851D-57BD5CC35926}"/>
              </a:ext>
            </a:extLst>
          </p:cNvPr>
          <p:cNvSpPr/>
          <p:nvPr/>
        </p:nvSpPr>
        <p:spPr>
          <a:xfrm flipV="1">
            <a:off x="8268994" y="4516928"/>
            <a:ext cx="2872691" cy="21771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5E394-687B-4718-B7EC-58FFC6991658}"/>
              </a:ext>
            </a:extLst>
          </p:cNvPr>
          <p:cNvSpPr txBox="1"/>
          <p:nvPr/>
        </p:nvSpPr>
        <p:spPr>
          <a:xfrm>
            <a:off x="10435773" y="20319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</a:schemeClr>
                </a:solidFill>
              </a:rPr>
              <a:t>For Discussion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C35707-8CE1-4310-89A8-D0410869F02A}"/>
              </a:ext>
            </a:extLst>
          </p:cNvPr>
          <p:cNvCxnSpPr/>
          <p:nvPr/>
        </p:nvCxnSpPr>
        <p:spPr>
          <a:xfrm>
            <a:off x="10406742" y="203198"/>
            <a:ext cx="1429667" cy="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EFD2D2-4A02-4D8A-8E42-65BA0B1DE010}"/>
              </a:ext>
            </a:extLst>
          </p:cNvPr>
          <p:cNvCxnSpPr/>
          <p:nvPr/>
        </p:nvCxnSpPr>
        <p:spPr>
          <a:xfrm>
            <a:off x="10428516" y="500738"/>
            <a:ext cx="1429667" cy="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8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7D881-39BE-4C51-A386-F449C52D9E2B}"/>
              </a:ext>
            </a:extLst>
          </p:cNvPr>
          <p:cNvSpPr/>
          <p:nvPr/>
        </p:nvSpPr>
        <p:spPr>
          <a:xfrm>
            <a:off x="0" y="5548318"/>
            <a:ext cx="12192000" cy="131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8B9D2F60-2FB1-4D38-BD05-F7E306D22954}"/>
              </a:ext>
            </a:extLst>
          </p:cNvPr>
          <p:cNvSpPr/>
          <p:nvPr/>
        </p:nvSpPr>
        <p:spPr>
          <a:xfrm>
            <a:off x="294640" y="1383939"/>
            <a:ext cx="11511200" cy="4989371"/>
          </a:xfrm>
          <a:prstGeom prst="roundRect">
            <a:avLst>
              <a:gd name="adj" fmla="val 1728"/>
            </a:avLst>
          </a:prstGeom>
          <a:solidFill>
            <a:srgbClr val="00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ounded Rectangle 16">
            <a:extLst>
              <a:ext uri="{FF2B5EF4-FFF2-40B4-BE49-F238E27FC236}">
                <a16:creationId xmlns:a16="http://schemas.microsoft.com/office/drawing/2014/main" id="{F7CED6D0-BB87-4AE3-AF99-59F85CFABC31}"/>
              </a:ext>
            </a:extLst>
          </p:cNvPr>
          <p:cNvSpPr/>
          <p:nvPr/>
        </p:nvSpPr>
        <p:spPr>
          <a:xfrm>
            <a:off x="662306" y="1434387"/>
            <a:ext cx="10974793" cy="4811111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ounded Rectangle 36">
            <a:extLst>
              <a:ext uri="{FF2B5EF4-FFF2-40B4-BE49-F238E27FC236}">
                <a16:creationId xmlns:a16="http://schemas.microsoft.com/office/drawing/2014/main" id="{50691B09-8CD1-4EE2-ABCC-D86DBDE1AA77}"/>
              </a:ext>
            </a:extLst>
          </p:cNvPr>
          <p:cNvSpPr/>
          <p:nvPr/>
        </p:nvSpPr>
        <p:spPr>
          <a:xfrm>
            <a:off x="756543" y="2594127"/>
            <a:ext cx="10899177" cy="161980"/>
          </a:xfrm>
          <a:prstGeom prst="roundRect">
            <a:avLst>
              <a:gd name="adj" fmla="val 59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Right Now</a:t>
            </a:r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0B5E5739-A112-4E19-BE0B-78F16A645939}"/>
              </a:ext>
            </a:extLst>
          </p:cNvPr>
          <p:cNvSpPr/>
          <p:nvPr/>
        </p:nvSpPr>
        <p:spPr>
          <a:xfrm>
            <a:off x="754419" y="4526559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OMS (Outage)</a:t>
            </a:r>
          </a:p>
        </p:txBody>
      </p:sp>
      <p:sp>
        <p:nvSpPr>
          <p:cNvPr id="8" name="Rounded Rectangle 36">
            <a:extLst>
              <a:ext uri="{FF2B5EF4-FFF2-40B4-BE49-F238E27FC236}">
                <a16:creationId xmlns:a16="http://schemas.microsoft.com/office/drawing/2014/main" id="{27BB76C4-5B9E-42AA-BEA5-84F2F5F9DBCB}"/>
              </a:ext>
            </a:extLst>
          </p:cNvPr>
          <p:cNvSpPr/>
          <p:nvPr/>
        </p:nvSpPr>
        <p:spPr>
          <a:xfrm>
            <a:off x="751553" y="3364683"/>
            <a:ext cx="10905600" cy="161980"/>
          </a:xfrm>
          <a:prstGeom prst="roundRect">
            <a:avLst>
              <a:gd name="adj" fmla="val 59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CSS (Gas, Elec, DG)–UNY,MA,RI,LI)</a:t>
            </a:r>
          </a:p>
        </p:txBody>
      </p:sp>
      <p:sp>
        <p:nvSpPr>
          <p:cNvPr id="9" name="Rounded Rectangle 36">
            <a:extLst>
              <a:ext uri="{FF2B5EF4-FFF2-40B4-BE49-F238E27FC236}">
                <a16:creationId xmlns:a16="http://schemas.microsoft.com/office/drawing/2014/main" id="{3CB51873-A325-40B1-82C1-08FD7207B34D}"/>
              </a:ext>
            </a:extLst>
          </p:cNvPr>
          <p:cNvSpPr/>
          <p:nvPr/>
        </p:nvSpPr>
        <p:spPr>
          <a:xfrm>
            <a:off x="753332" y="1836845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Application Portal (DG/Electric)</a:t>
            </a:r>
          </a:p>
        </p:txBody>
      </p:sp>
      <p:sp>
        <p:nvSpPr>
          <p:cNvPr id="10" name="Rounded Rectangle 36">
            <a:extLst>
              <a:ext uri="{FF2B5EF4-FFF2-40B4-BE49-F238E27FC236}">
                <a16:creationId xmlns:a16="http://schemas.microsoft.com/office/drawing/2014/main" id="{F1B977A3-7B0C-4385-B9FC-D7D932349C32}"/>
              </a:ext>
            </a:extLst>
          </p:cNvPr>
          <p:cNvSpPr/>
          <p:nvPr/>
        </p:nvSpPr>
        <p:spPr>
          <a:xfrm>
            <a:off x="753332" y="1639984"/>
            <a:ext cx="10905600" cy="161980"/>
          </a:xfrm>
          <a:prstGeom prst="roundRect">
            <a:avLst>
              <a:gd name="adj" fmla="val 59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CRIS Transaction Web</a:t>
            </a:r>
          </a:p>
        </p:txBody>
      </p:sp>
      <p:sp>
        <p:nvSpPr>
          <p:cNvPr id="11" name="Rounded Rectangle 36">
            <a:extLst>
              <a:ext uri="{FF2B5EF4-FFF2-40B4-BE49-F238E27FC236}">
                <a16:creationId xmlns:a16="http://schemas.microsoft.com/office/drawing/2014/main" id="{61DB5A62-95DD-4181-8CF6-54FB8DDCBC24}"/>
              </a:ext>
            </a:extLst>
          </p:cNvPr>
          <p:cNvSpPr/>
          <p:nvPr/>
        </p:nvSpPr>
        <p:spPr>
          <a:xfrm>
            <a:off x="753332" y="1447890"/>
            <a:ext cx="10905600" cy="161980"/>
          </a:xfrm>
          <a:prstGeom prst="roundRect">
            <a:avLst>
              <a:gd name="adj" fmla="val 59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CSS Transaction Web</a:t>
            </a:r>
          </a:p>
        </p:txBody>
      </p:sp>
      <p:sp>
        <p:nvSpPr>
          <p:cNvPr id="12" name="Rounded Rectangle 36">
            <a:extLst>
              <a:ext uri="{FF2B5EF4-FFF2-40B4-BE49-F238E27FC236}">
                <a16:creationId xmlns:a16="http://schemas.microsoft.com/office/drawing/2014/main" id="{FA9CFF05-0484-4773-B72E-57C6C1D923A5}"/>
              </a:ext>
            </a:extLst>
          </p:cNvPr>
          <p:cNvSpPr/>
          <p:nvPr/>
        </p:nvSpPr>
        <p:spPr>
          <a:xfrm>
            <a:off x="753334" y="2797379"/>
            <a:ext cx="10899177" cy="161980"/>
          </a:xfrm>
          <a:prstGeom prst="roundRect">
            <a:avLst>
              <a:gd name="adj" fmla="val 59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CRM Sales (Grid Force)</a:t>
            </a: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54C2A988-6D93-4660-87F8-61811D0FB7A8}"/>
              </a:ext>
            </a:extLst>
          </p:cNvPr>
          <p:cNvSpPr/>
          <p:nvPr/>
        </p:nvSpPr>
        <p:spPr>
          <a:xfrm>
            <a:off x="738546" y="3557507"/>
            <a:ext cx="10905600" cy="161980"/>
          </a:xfrm>
          <a:prstGeom prst="roundRect">
            <a:avLst>
              <a:gd name="adj" fmla="val 59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CRM Service (GBE-RI)</a:t>
            </a:r>
          </a:p>
        </p:txBody>
      </p:sp>
      <p:sp>
        <p:nvSpPr>
          <p:cNvPr id="14" name="Rounded Rectangle 36">
            <a:extLst>
              <a:ext uri="{FF2B5EF4-FFF2-40B4-BE49-F238E27FC236}">
                <a16:creationId xmlns:a16="http://schemas.microsoft.com/office/drawing/2014/main" id="{73A6C7B1-FAD6-4735-B15B-4C6A2ADD7AC2}"/>
              </a:ext>
            </a:extLst>
          </p:cNvPr>
          <p:cNvSpPr/>
          <p:nvPr/>
        </p:nvSpPr>
        <p:spPr>
          <a:xfrm>
            <a:off x="753332" y="3180997"/>
            <a:ext cx="10905600" cy="161980"/>
          </a:xfrm>
          <a:prstGeom prst="roundRect">
            <a:avLst>
              <a:gd name="adj" fmla="val 59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CRIS (Gas –NYC,MA)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6A2B8A48-2DC6-4D0A-A0AB-ABAE706DBE03}"/>
              </a:ext>
            </a:extLst>
          </p:cNvPr>
          <p:cNvSpPr/>
          <p:nvPr/>
        </p:nvSpPr>
        <p:spPr>
          <a:xfrm>
            <a:off x="312450" y="548740"/>
            <a:ext cx="11511200" cy="619155"/>
          </a:xfrm>
          <a:prstGeom prst="roundRect">
            <a:avLst>
              <a:gd name="adj" fmla="val 5913"/>
            </a:avLst>
          </a:prstGeom>
          <a:solidFill>
            <a:srgbClr val="00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3">
            <a:extLst>
              <a:ext uri="{FF2B5EF4-FFF2-40B4-BE49-F238E27FC236}">
                <a16:creationId xmlns:a16="http://schemas.microsoft.com/office/drawing/2014/main" id="{5C1358D6-8E51-4B16-87BA-344D68A9C893}"/>
              </a:ext>
            </a:extLst>
          </p:cNvPr>
          <p:cNvSpPr/>
          <p:nvPr/>
        </p:nvSpPr>
        <p:spPr>
          <a:xfrm>
            <a:off x="724737" y="596520"/>
            <a:ext cx="11036193" cy="533694"/>
          </a:xfrm>
          <a:prstGeom prst="roundRect">
            <a:avLst>
              <a:gd name="adj" fmla="val 5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0AE2C-A81F-4DE2-8C76-59C319752E06}"/>
              </a:ext>
            </a:extLst>
          </p:cNvPr>
          <p:cNvSpPr txBox="1"/>
          <p:nvPr/>
        </p:nvSpPr>
        <p:spPr>
          <a:xfrm>
            <a:off x="4004786" y="6635839"/>
            <a:ext cx="93615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00" dirty="0"/>
              <a:t>Manual replication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CD489-7FDC-4959-B119-FB367BDF07E5}"/>
              </a:ext>
            </a:extLst>
          </p:cNvPr>
          <p:cNvSpPr txBox="1"/>
          <p:nvPr/>
        </p:nvSpPr>
        <p:spPr>
          <a:xfrm>
            <a:off x="2442620" y="6492875"/>
            <a:ext cx="77585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00" dirty="0"/>
              <a:t>Automated API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88EFA4-6EC5-4420-A977-45078BC1E076}"/>
              </a:ext>
            </a:extLst>
          </p:cNvPr>
          <p:cNvGrpSpPr/>
          <p:nvPr/>
        </p:nvGrpSpPr>
        <p:grpSpPr>
          <a:xfrm>
            <a:off x="5165963" y="6434828"/>
            <a:ext cx="4469960" cy="316983"/>
            <a:chOff x="3537208" y="4654711"/>
            <a:chExt cx="3352470" cy="237737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D9EF1DD3-2B90-40A2-855B-AFEDA420E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7208" y="4654711"/>
              <a:ext cx="237737" cy="2377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742D01-ECE6-4DBE-A138-3A0DBE6ED0C7}"/>
                </a:ext>
              </a:extLst>
            </p:cNvPr>
            <p:cNvSpPr txBox="1"/>
            <p:nvPr/>
          </p:nvSpPr>
          <p:spPr>
            <a:xfrm>
              <a:off x="6889629" y="4739454"/>
              <a:ext cx="49" cy="1154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GB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014032-BD14-4F81-9716-CB67A8FB08B7}"/>
                </a:ext>
              </a:extLst>
            </p:cNvPr>
            <p:cNvSpPr txBox="1"/>
            <p:nvPr/>
          </p:nvSpPr>
          <p:spPr>
            <a:xfrm>
              <a:off x="3770886" y="4724717"/>
              <a:ext cx="1120499" cy="1154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000" dirty="0"/>
                <a:t>Single data master agreed</a:t>
              </a:r>
            </a:p>
          </p:txBody>
        </p:sp>
      </p:grpSp>
      <p:sp>
        <p:nvSpPr>
          <p:cNvPr id="24" name="TextBox 110">
            <a:extLst>
              <a:ext uri="{FF2B5EF4-FFF2-40B4-BE49-F238E27FC236}">
                <a16:creationId xmlns:a16="http://schemas.microsoft.com/office/drawing/2014/main" id="{0F0EF567-B3CA-43BB-A05E-652549524840}"/>
              </a:ext>
            </a:extLst>
          </p:cNvPr>
          <p:cNvSpPr txBox="1"/>
          <p:nvPr/>
        </p:nvSpPr>
        <p:spPr>
          <a:xfrm>
            <a:off x="990067" y="1144068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Data 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C0B45D-4382-4AE3-A387-0AC09847F5F4}"/>
              </a:ext>
            </a:extLst>
          </p:cNvPr>
          <p:cNvSpPr txBox="1"/>
          <p:nvPr/>
        </p:nvSpPr>
        <p:spPr>
          <a:xfrm>
            <a:off x="4012124" y="6487959"/>
            <a:ext cx="116057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00" dirty="0"/>
              <a:t>Automated Replication</a:t>
            </a:r>
          </a:p>
        </p:txBody>
      </p:sp>
      <p:sp>
        <p:nvSpPr>
          <p:cNvPr id="26" name="Rounded Rectangle 36">
            <a:extLst>
              <a:ext uri="{FF2B5EF4-FFF2-40B4-BE49-F238E27FC236}">
                <a16:creationId xmlns:a16="http://schemas.microsoft.com/office/drawing/2014/main" id="{45B4F545-5C63-4108-ACCE-F0032C3A1F91}"/>
              </a:ext>
            </a:extLst>
          </p:cNvPr>
          <p:cNvSpPr/>
          <p:nvPr/>
        </p:nvSpPr>
        <p:spPr>
          <a:xfrm>
            <a:off x="750587" y="4137573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Maximo / MDSI</a:t>
            </a:r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31EF1BC3-819D-4177-8242-8FD713681C1E}"/>
              </a:ext>
            </a:extLst>
          </p:cNvPr>
          <p:cNvSpPr/>
          <p:nvPr/>
        </p:nvSpPr>
        <p:spPr>
          <a:xfrm>
            <a:off x="750587" y="4337042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Storms / Mwork / MDSI (LI)</a:t>
            </a:r>
          </a:p>
        </p:txBody>
      </p:sp>
      <p:sp>
        <p:nvSpPr>
          <p:cNvPr id="28" name="Rounded Rectangle 36">
            <a:extLst>
              <a:ext uri="{FF2B5EF4-FFF2-40B4-BE49-F238E27FC236}">
                <a16:creationId xmlns:a16="http://schemas.microsoft.com/office/drawing/2014/main" id="{EAB43BB2-E9FB-4653-BC65-141AFEC65B8C}"/>
              </a:ext>
            </a:extLst>
          </p:cNvPr>
          <p:cNvSpPr/>
          <p:nvPr/>
        </p:nvSpPr>
        <p:spPr>
          <a:xfrm>
            <a:off x="753332" y="4713370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SAP ECC6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BF20BB-CDA1-4EA1-B951-E5993037A813}"/>
              </a:ext>
            </a:extLst>
          </p:cNvPr>
          <p:cNvSpPr txBox="1"/>
          <p:nvPr/>
        </p:nvSpPr>
        <p:spPr>
          <a:xfrm>
            <a:off x="2394691" y="1147044"/>
            <a:ext cx="919875" cy="2358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933" dirty="0"/>
              <a:t>Market / Sales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80072A-E64F-436E-A4CB-D174FEAFFA22}"/>
              </a:ext>
            </a:extLst>
          </p:cNvPr>
          <p:cNvSpPr txBox="1"/>
          <p:nvPr/>
        </p:nvSpPr>
        <p:spPr>
          <a:xfrm>
            <a:off x="8862458" y="1147044"/>
            <a:ext cx="91342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33" dirty="0"/>
              <a:t>Asset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10A19-1A13-48CD-989B-D0FD7A73C421}"/>
              </a:ext>
            </a:extLst>
          </p:cNvPr>
          <p:cNvSpPr txBox="1"/>
          <p:nvPr/>
        </p:nvSpPr>
        <p:spPr>
          <a:xfrm>
            <a:off x="9957474" y="1147044"/>
            <a:ext cx="587020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33" dirty="0"/>
              <a:t>Bill/Pay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F8D8E-1D94-4DA0-BCD0-691CA06DB4D7}"/>
              </a:ext>
            </a:extLst>
          </p:cNvPr>
          <p:cNvSpPr txBox="1"/>
          <p:nvPr/>
        </p:nvSpPr>
        <p:spPr>
          <a:xfrm>
            <a:off x="8138330" y="1147044"/>
            <a:ext cx="48442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33" dirty="0"/>
              <a:t>Asset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E1CFAC-F80A-4AF4-9789-5B0CD45124BE}"/>
              </a:ext>
            </a:extLst>
          </p:cNvPr>
          <p:cNvSpPr txBox="1"/>
          <p:nvPr/>
        </p:nvSpPr>
        <p:spPr>
          <a:xfrm>
            <a:off x="6198917" y="1147044"/>
            <a:ext cx="58541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33" dirty="0"/>
              <a:t>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A18BE-F247-402B-A94D-6E540AC650B9}"/>
              </a:ext>
            </a:extLst>
          </p:cNvPr>
          <p:cNvSpPr txBox="1"/>
          <p:nvPr/>
        </p:nvSpPr>
        <p:spPr>
          <a:xfrm>
            <a:off x="10881097" y="1147044"/>
            <a:ext cx="61427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33" dirty="0"/>
              <a:t>Finance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8A03-ED36-4DEF-9190-5E13A0013AEC}"/>
              </a:ext>
            </a:extLst>
          </p:cNvPr>
          <p:cNvSpPr txBox="1"/>
          <p:nvPr/>
        </p:nvSpPr>
        <p:spPr>
          <a:xfrm>
            <a:off x="3447605" y="641592"/>
            <a:ext cx="591509" cy="630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1" dirty="0"/>
              <a:t>Contact /</a:t>
            </a:r>
          </a:p>
          <a:p>
            <a:r>
              <a:rPr lang="en-GB" sz="800" b="1" dirty="0"/>
              <a:t>Customer</a:t>
            </a:r>
          </a:p>
          <a:p>
            <a:r>
              <a:rPr lang="en-GB" sz="800" b="1" dirty="0"/>
              <a:t>Profile /</a:t>
            </a:r>
          </a:p>
          <a:p>
            <a:r>
              <a:rPr lang="en-GB" sz="800" b="1" dirty="0"/>
              <a:t>Preferences</a:t>
            </a:r>
          </a:p>
          <a:p>
            <a:pPr algn="l"/>
            <a:endParaRPr lang="en-GB" sz="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FF9462-FD65-4D4C-AF16-E60D8F3EE428}"/>
              </a:ext>
            </a:extLst>
          </p:cNvPr>
          <p:cNvSpPr txBox="1"/>
          <p:nvPr/>
        </p:nvSpPr>
        <p:spPr>
          <a:xfrm>
            <a:off x="4361296" y="655446"/>
            <a:ext cx="5866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 dirty="0"/>
              <a:t>Lead /</a:t>
            </a:r>
          </a:p>
          <a:p>
            <a:r>
              <a:rPr lang="en-GB" sz="800" b="1" dirty="0"/>
              <a:t>Opportunity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3C1363-56B6-4D47-8C7A-ADE92DFC0F3A}"/>
              </a:ext>
            </a:extLst>
          </p:cNvPr>
          <p:cNvSpPr txBox="1"/>
          <p:nvPr/>
        </p:nvSpPr>
        <p:spPr>
          <a:xfrm>
            <a:off x="7149914" y="641592"/>
            <a:ext cx="4792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1" dirty="0"/>
              <a:t>Customer</a:t>
            </a:r>
          </a:p>
          <a:p>
            <a:pPr algn="l"/>
            <a:r>
              <a:rPr lang="en-GB" sz="800" b="1" dirty="0"/>
              <a:t>/ Account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699645-90E3-429A-A87F-A94454D08798}"/>
              </a:ext>
            </a:extLst>
          </p:cNvPr>
          <p:cNvSpPr txBox="1"/>
          <p:nvPr/>
        </p:nvSpPr>
        <p:spPr>
          <a:xfrm>
            <a:off x="8180177" y="641592"/>
            <a:ext cx="519373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1" dirty="0"/>
              <a:t>Asset</a:t>
            </a:r>
            <a:endParaRPr lang="en-GB" sz="700" b="1" dirty="0"/>
          </a:p>
          <a:p>
            <a:pPr algn="l"/>
            <a:r>
              <a:rPr lang="en-GB" sz="700" b="1" dirty="0"/>
              <a:t>(e.g. Meter /</a:t>
            </a:r>
          </a:p>
          <a:p>
            <a:pPr algn="l"/>
            <a:r>
              <a:rPr lang="en-GB" sz="700" b="1" dirty="0"/>
              <a:t>Product</a:t>
            </a:r>
          </a:p>
          <a:p>
            <a:pPr algn="l"/>
            <a:r>
              <a:rPr lang="en-GB" sz="700" b="1" dirty="0"/>
              <a:t>Thermostat)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BBA223-551E-4D99-BC53-610D18FFF7C6}"/>
              </a:ext>
            </a:extLst>
          </p:cNvPr>
          <p:cNvSpPr txBox="1"/>
          <p:nvPr/>
        </p:nvSpPr>
        <p:spPr>
          <a:xfrm>
            <a:off x="10008137" y="641592"/>
            <a:ext cx="4296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 dirty="0"/>
              <a:t>Bill /</a:t>
            </a:r>
          </a:p>
          <a:p>
            <a:r>
              <a:rPr lang="en-GB" sz="800" b="1" dirty="0"/>
              <a:t>Payment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3E3051-5B93-4D0B-9ABC-411A255E4D96}"/>
              </a:ext>
            </a:extLst>
          </p:cNvPr>
          <p:cNvSpPr txBox="1"/>
          <p:nvPr/>
        </p:nvSpPr>
        <p:spPr>
          <a:xfrm>
            <a:off x="10918158" y="641592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1" dirty="0"/>
              <a:t>GL </a:t>
            </a:r>
          </a:p>
          <a:p>
            <a:pPr algn="l"/>
            <a:r>
              <a:rPr lang="en-GB" sz="800" b="1" dirty="0"/>
              <a:t>Account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FCDC1D-AD6D-4B28-BCD8-600B826EAAD5}"/>
              </a:ext>
            </a:extLst>
          </p:cNvPr>
          <p:cNvSpPr txBox="1"/>
          <p:nvPr/>
        </p:nvSpPr>
        <p:spPr>
          <a:xfrm>
            <a:off x="6175264" y="641592"/>
            <a:ext cx="748324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1" dirty="0"/>
              <a:t>Case</a:t>
            </a:r>
            <a:endParaRPr lang="en-GB" sz="700" b="1" dirty="0"/>
          </a:p>
          <a:p>
            <a:r>
              <a:rPr lang="en-GB" sz="700" b="1" dirty="0"/>
              <a:t>(e.g. Application/</a:t>
            </a:r>
          </a:p>
          <a:p>
            <a:r>
              <a:rPr lang="en-GB" sz="700" b="1" dirty="0"/>
              <a:t>Work Order</a:t>
            </a:r>
          </a:p>
          <a:p>
            <a:r>
              <a:rPr lang="en-GB" sz="700" b="1" dirty="0"/>
              <a:t>Complaint)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2BD7CC-3875-4B77-84AA-AB0A92CEA351}"/>
              </a:ext>
            </a:extLst>
          </p:cNvPr>
          <p:cNvSpPr txBox="1"/>
          <p:nvPr/>
        </p:nvSpPr>
        <p:spPr>
          <a:xfrm>
            <a:off x="3284494" y="1147044"/>
            <a:ext cx="919875" cy="2358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933" dirty="0"/>
              <a:t>Market / Sales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468D74-B2D1-4029-B28A-444A3E05C05D}"/>
              </a:ext>
            </a:extLst>
          </p:cNvPr>
          <p:cNvSpPr txBox="1"/>
          <p:nvPr/>
        </p:nvSpPr>
        <p:spPr>
          <a:xfrm>
            <a:off x="5148175" y="1147044"/>
            <a:ext cx="919875" cy="2358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933" dirty="0"/>
              <a:t>Service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28A6A8-8B55-4172-91E2-02074D95E353}"/>
              </a:ext>
            </a:extLst>
          </p:cNvPr>
          <p:cNvSpPr txBox="1"/>
          <p:nvPr/>
        </p:nvSpPr>
        <p:spPr>
          <a:xfrm>
            <a:off x="4242145" y="1147044"/>
            <a:ext cx="919875" cy="2358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933" dirty="0"/>
              <a:t>Market / Sales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53B079-442E-47E1-85EB-351AD7B21D08}"/>
              </a:ext>
            </a:extLst>
          </p:cNvPr>
          <p:cNvSpPr txBox="1"/>
          <p:nvPr/>
        </p:nvSpPr>
        <p:spPr>
          <a:xfrm>
            <a:off x="5368312" y="641592"/>
            <a:ext cx="4696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 dirty="0"/>
              <a:t>Location</a:t>
            </a:r>
          </a:p>
          <a:p>
            <a:r>
              <a:rPr lang="en-GB" sz="800" b="1" dirty="0"/>
              <a:t>(Premise)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DAAEE1-2B18-4240-BFB1-9BAA00B7E13B}"/>
              </a:ext>
            </a:extLst>
          </p:cNvPr>
          <p:cNvSpPr txBox="1"/>
          <p:nvPr/>
        </p:nvSpPr>
        <p:spPr>
          <a:xfrm>
            <a:off x="9113085" y="641592"/>
            <a:ext cx="4392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 dirty="0"/>
              <a:t>Usage</a:t>
            </a:r>
          </a:p>
          <a:p>
            <a:r>
              <a:rPr lang="en-GB" sz="800" b="1" dirty="0"/>
              <a:t>(Meter </a:t>
            </a:r>
          </a:p>
          <a:p>
            <a:r>
              <a:rPr lang="en-GB" sz="800" b="1" dirty="0"/>
              <a:t>Reading)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E83196-E42E-46D0-AF0D-616F10F0317F}"/>
              </a:ext>
            </a:extLst>
          </p:cNvPr>
          <p:cNvSpPr txBox="1"/>
          <p:nvPr/>
        </p:nvSpPr>
        <p:spPr>
          <a:xfrm>
            <a:off x="7145544" y="1147044"/>
            <a:ext cx="58541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33" dirty="0"/>
              <a:t>Service</a:t>
            </a:r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BBB7ABFC-D432-4C81-B40A-4630BD76F072}"/>
              </a:ext>
            </a:extLst>
          </p:cNvPr>
          <p:cNvSpPr/>
          <p:nvPr/>
        </p:nvSpPr>
        <p:spPr>
          <a:xfrm>
            <a:off x="749328" y="2037230"/>
            <a:ext cx="10899177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Marketplaces (EE/EV Products)</a:t>
            </a:r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5F4288B7-DE79-4A8B-8154-F659AFD2266B}"/>
              </a:ext>
            </a:extLst>
          </p:cNvPr>
          <p:cNvSpPr/>
          <p:nvPr/>
        </p:nvSpPr>
        <p:spPr>
          <a:xfrm>
            <a:off x="738926" y="2985791"/>
            <a:ext cx="10899177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In-Demand (DSM/EE Program Mgt.)</a:t>
            </a:r>
          </a:p>
        </p:txBody>
      </p:sp>
      <p:sp>
        <p:nvSpPr>
          <p:cNvPr id="50" name="Rounded Rectangle 36">
            <a:extLst>
              <a:ext uri="{FF2B5EF4-FFF2-40B4-BE49-F238E27FC236}">
                <a16:creationId xmlns:a16="http://schemas.microsoft.com/office/drawing/2014/main" id="{F3672F17-BE77-44F1-A40F-B7E6F718B3DA}"/>
              </a:ext>
            </a:extLst>
          </p:cNvPr>
          <p:cNvSpPr/>
          <p:nvPr/>
        </p:nvSpPr>
        <p:spPr>
          <a:xfrm>
            <a:off x="763452" y="2222150"/>
            <a:ext cx="10899177" cy="161980"/>
          </a:xfrm>
          <a:prstGeom prst="roundRect">
            <a:avLst>
              <a:gd name="adj" fmla="val 59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Questline / MC (Marketing Comm)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DF87FC85-7028-442D-8B27-95291B514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73" y="2782516"/>
            <a:ext cx="162249" cy="162249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BE0527E6-D0D0-4D28-B84A-06BC4A08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3362405"/>
            <a:ext cx="162249" cy="162249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AD4CB6-D25A-449E-8C76-F19CC8C6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2782516"/>
            <a:ext cx="162249" cy="162249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D4951EE-F44E-4569-B29E-567CC19BD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3545822"/>
            <a:ext cx="162249" cy="162249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723F61E0-329A-40CA-A888-A3B3975E7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2782516"/>
            <a:ext cx="162249" cy="162249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83DB70F0-EC25-444B-A4D7-CA85E05A3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2999758"/>
            <a:ext cx="162249" cy="162249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A68004FF-E6F5-469E-89A3-A6B091C41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3545822"/>
            <a:ext cx="162249" cy="162249"/>
          </a:xfrm>
          <a:prstGeom prst="rect">
            <a:avLst/>
          </a:prstGeom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3EBB64E8-FF40-4FB0-90A1-A28D02196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1453576"/>
            <a:ext cx="162249" cy="162249"/>
          </a:xfrm>
          <a:prstGeom prst="rect">
            <a:avLst/>
          </a:prstGeom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9716577E-AFEB-4886-B0DE-4F609EE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1653721"/>
            <a:ext cx="162249" cy="162249"/>
          </a:xfrm>
          <a:prstGeom prst="rect">
            <a:avLst/>
          </a:prstGeom>
        </p:spPr>
      </p:pic>
      <p:sp>
        <p:nvSpPr>
          <p:cNvPr id="60" name="Rounded Rectangle 36">
            <a:extLst>
              <a:ext uri="{FF2B5EF4-FFF2-40B4-BE49-F238E27FC236}">
                <a16:creationId xmlns:a16="http://schemas.microsoft.com/office/drawing/2014/main" id="{BAD69EDE-9F2A-471E-A4F7-1FA2BB2F2EFE}"/>
              </a:ext>
            </a:extLst>
          </p:cNvPr>
          <p:cNvSpPr/>
          <p:nvPr/>
        </p:nvSpPr>
        <p:spPr>
          <a:xfrm>
            <a:off x="743750" y="2409328"/>
            <a:ext cx="10899177" cy="161980"/>
          </a:xfrm>
          <a:prstGeom prst="roundRect">
            <a:avLst>
              <a:gd name="adj" fmla="val 59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Kubra (Outage Comms)</a:t>
            </a:r>
          </a:p>
        </p:txBody>
      </p:sp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FA503D7F-9A5E-4A5F-B0F1-8B2900AC6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1850040"/>
            <a:ext cx="162249" cy="162249"/>
          </a:xfrm>
          <a:prstGeom prst="rect">
            <a:avLst/>
          </a:prstGeom>
        </p:spPr>
      </p:pic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DA963ED7-D44A-41B7-BF21-339D5D4F9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2041324"/>
            <a:ext cx="162249" cy="162249"/>
          </a:xfrm>
          <a:prstGeom prst="rect">
            <a:avLst/>
          </a:prstGeom>
        </p:spPr>
      </p:pic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0E4FDD74-E388-464B-80AA-6C68D8914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2235069"/>
            <a:ext cx="162249" cy="1622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48C17878-D495-445B-8295-E6A2F217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2423183"/>
            <a:ext cx="162249" cy="162249"/>
          </a:xfrm>
          <a:prstGeom prst="rect">
            <a:avLst/>
          </a:prstGeom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8E1238F2-AEF4-4E55-85BF-739A4664E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2979426"/>
            <a:ext cx="162249" cy="162249"/>
          </a:xfrm>
          <a:prstGeom prst="rect">
            <a:avLst/>
          </a:prstGeom>
        </p:spPr>
      </p:pic>
      <p:pic>
        <p:nvPicPr>
          <p:cNvPr id="66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211FCF8D-7FC9-451D-8D3B-C00FAB7EE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998" y="4655942"/>
            <a:ext cx="253185" cy="253185"/>
          </a:xfrm>
          <a:prstGeom prst="rect">
            <a:avLst/>
          </a:prstGeom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1C95B8E8-A9C3-469E-B025-A69B55E06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3165167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B1DDC0AA-C291-4CFF-B99A-0D9E822EE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3362405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9" name="Picture 68" descr="A close up of a logo&#10;&#10;Description automatically generated">
            <a:extLst>
              <a:ext uri="{FF2B5EF4-FFF2-40B4-BE49-F238E27FC236}">
                <a16:creationId xmlns:a16="http://schemas.microsoft.com/office/drawing/2014/main" id="{BAE54C90-D8F6-43DB-9C12-B4349BB7F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2782516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10BA996B-4FF0-4009-B5D4-B89ABA3C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186" y="3547000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1" name="Picture 70" descr="A close up of a logo&#10;&#10;Description automatically generated">
            <a:extLst>
              <a:ext uri="{FF2B5EF4-FFF2-40B4-BE49-F238E27FC236}">
                <a16:creationId xmlns:a16="http://schemas.microsoft.com/office/drawing/2014/main" id="{88F8EB07-0B7F-44E9-8C72-7F05BB8EA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1453576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2AFEDC12-42BA-4D3C-8CE9-8CFF30FC5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1653721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2DA804A8-5F3B-40B1-B03F-FCEDE50C0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1850040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96930CF3-F05F-4DD6-AB74-BFB736FD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2041324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id="{20507B2F-8F87-4765-8057-53A720293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2224515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00299734-9CEE-49C8-AAFE-3734C3DCC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2428531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id="{573C1E41-83A8-4B70-8A05-4D57122E1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78" y="2968872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8" name="Picture 77" descr="A close up of a logo&#10;&#10;Description automatically generated">
            <a:extLst>
              <a:ext uri="{FF2B5EF4-FFF2-40B4-BE49-F238E27FC236}">
                <a16:creationId xmlns:a16="http://schemas.microsoft.com/office/drawing/2014/main" id="{C5ECC3C1-E51C-4436-B711-A076AC49D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73" y="2223851"/>
            <a:ext cx="162249" cy="1622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</p:pic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70DE9623-970B-49BA-92B4-52C9BB0A5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73" y="3165167"/>
            <a:ext cx="162249" cy="162249"/>
          </a:xfrm>
          <a:prstGeom prst="rect">
            <a:avLst/>
          </a:prstGeom>
        </p:spPr>
      </p:pic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40967FCD-1135-49B1-9E96-05A15758E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73" y="3362405"/>
            <a:ext cx="162249" cy="162249"/>
          </a:xfrm>
          <a:prstGeom prst="rect">
            <a:avLst/>
          </a:prstGeom>
        </p:spPr>
      </p:pic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0098F8DC-9B76-4A44-B6CD-C71A5E917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457" y="3165167"/>
            <a:ext cx="162249" cy="162249"/>
          </a:xfrm>
          <a:prstGeom prst="rect">
            <a:avLst/>
          </a:prstGeom>
        </p:spPr>
      </p:pic>
      <p:pic>
        <p:nvPicPr>
          <p:cNvPr id="82" name="Picture 81" descr="A close up of a logo&#10;&#10;Description automatically generated">
            <a:extLst>
              <a:ext uri="{FF2B5EF4-FFF2-40B4-BE49-F238E27FC236}">
                <a16:creationId xmlns:a16="http://schemas.microsoft.com/office/drawing/2014/main" id="{75052325-E4F2-43E6-9AD0-8D519541E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457" y="3362405"/>
            <a:ext cx="162249" cy="162249"/>
          </a:xfrm>
          <a:prstGeom prst="rect">
            <a:avLst/>
          </a:prstGeom>
        </p:spPr>
      </p:pic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D42C416F-F3E2-4222-92FF-AEA8817C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3165167"/>
            <a:ext cx="162249" cy="162249"/>
          </a:xfrm>
          <a:prstGeom prst="rect">
            <a:avLst/>
          </a:prstGeom>
        </p:spPr>
      </p:pic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4319469A-8CE4-4B2D-B6B4-B358647AA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3362405"/>
            <a:ext cx="162249" cy="162249"/>
          </a:xfrm>
          <a:prstGeom prst="rect">
            <a:avLst/>
          </a:prstGeom>
        </p:spPr>
      </p:pic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C89CD811-EE99-437F-AA32-60D5456E9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36" y="2587940"/>
            <a:ext cx="162249" cy="162249"/>
          </a:xfrm>
          <a:prstGeom prst="rect">
            <a:avLst/>
          </a:prstGeom>
        </p:spPr>
      </p:pic>
      <p:pic>
        <p:nvPicPr>
          <p:cNvPr id="86" name="Picture 85" descr="A close up of a logo&#10;&#10;Description automatically generated">
            <a:extLst>
              <a:ext uri="{FF2B5EF4-FFF2-40B4-BE49-F238E27FC236}">
                <a16:creationId xmlns:a16="http://schemas.microsoft.com/office/drawing/2014/main" id="{E9086053-E8A1-48FA-A15B-FCF2E5D05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1850040"/>
            <a:ext cx="162249" cy="162249"/>
          </a:xfrm>
          <a:prstGeom prst="rect">
            <a:avLst/>
          </a:prstGeom>
        </p:spPr>
      </p:pic>
      <p:pic>
        <p:nvPicPr>
          <p:cNvPr id="87" name="Picture 86" descr="A close up of a logo&#10;&#10;Description automatically generated">
            <a:extLst>
              <a:ext uri="{FF2B5EF4-FFF2-40B4-BE49-F238E27FC236}">
                <a16:creationId xmlns:a16="http://schemas.microsoft.com/office/drawing/2014/main" id="{886E4473-7647-43DC-BE4C-DB3EF8207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463" y="3307325"/>
            <a:ext cx="253185" cy="253185"/>
          </a:xfrm>
          <a:prstGeom prst="rect">
            <a:avLst/>
          </a:prstGeom>
        </p:spPr>
      </p:pic>
      <p:sp>
        <p:nvSpPr>
          <p:cNvPr id="88" name="Rounded Rectangle 36">
            <a:extLst>
              <a:ext uri="{FF2B5EF4-FFF2-40B4-BE49-F238E27FC236}">
                <a16:creationId xmlns:a16="http://schemas.microsoft.com/office/drawing/2014/main" id="{DBC35F45-3C33-480C-8AEA-327BAEA44360}"/>
              </a:ext>
            </a:extLst>
          </p:cNvPr>
          <p:cNvSpPr/>
          <p:nvPr/>
        </p:nvSpPr>
        <p:spPr>
          <a:xfrm>
            <a:off x="733195" y="5163811"/>
            <a:ext cx="10905600" cy="161980"/>
          </a:xfrm>
          <a:prstGeom prst="roundRect">
            <a:avLst>
              <a:gd name="adj" fmla="val 59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CIAP</a:t>
            </a:r>
          </a:p>
        </p:txBody>
      </p:sp>
      <p:sp>
        <p:nvSpPr>
          <p:cNvPr id="89" name="Rounded Rectangle 36">
            <a:extLst>
              <a:ext uri="{FF2B5EF4-FFF2-40B4-BE49-F238E27FC236}">
                <a16:creationId xmlns:a16="http://schemas.microsoft.com/office/drawing/2014/main" id="{F50ACD4A-DA34-40AF-81C2-6D6E2790D4E1}"/>
              </a:ext>
            </a:extLst>
          </p:cNvPr>
          <p:cNvSpPr/>
          <p:nvPr/>
        </p:nvSpPr>
        <p:spPr>
          <a:xfrm>
            <a:off x="732537" y="5353977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ADA</a:t>
            </a:r>
          </a:p>
        </p:txBody>
      </p:sp>
      <p:sp>
        <p:nvSpPr>
          <p:cNvPr id="90" name="Rounded Rectangle 36">
            <a:extLst>
              <a:ext uri="{FF2B5EF4-FFF2-40B4-BE49-F238E27FC236}">
                <a16:creationId xmlns:a16="http://schemas.microsoft.com/office/drawing/2014/main" id="{978B0A1F-9E5E-48F8-B7B2-D219D16AC6D5}"/>
              </a:ext>
            </a:extLst>
          </p:cNvPr>
          <p:cNvSpPr/>
          <p:nvPr/>
        </p:nvSpPr>
        <p:spPr>
          <a:xfrm>
            <a:off x="724737" y="5548318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CDI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B00154-CEC8-4540-B424-56792DE616C8}"/>
              </a:ext>
            </a:extLst>
          </p:cNvPr>
          <p:cNvSpPr txBox="1"/>
          <p:nvPr/>
        </p:nvSpPr>
        <p:spPr bwMode="auto">
          <a:xfrm>
            <a:off x="6620505" y="2587061"/>
            <a:ext cx="2757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900" kern="0" dirty="0"/>
              <a:t>email</a:t>
            </a:r>
            <a:endParaRPr lang="en-US" sz="900" b="0" kern="0" dirty="0">
              <a:solidFill>
                <a:schemeClr val="tx1"/>
              </a:solidFill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88F4D9B1-0638-4D6D-8001-85B647420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776" y="2044896"/>
            <a:ext cx="162249" cy="162249"/>
          </a:xfrm>
          <a:prstGeom prst="rect">
            <a:avLst/>
          </a:prstGeom>
        </p:spPr>
      </p:pic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5393D904-8D7E-435D-8061-40C3AC9FE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290" y="3164441"/>
            <a:ext cx="162249" cy="1622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8F2DBFE4-4787-4031-93DA-03F41986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813" y="3165167"/>
            <a:ext cx="162249" cy="162249"/>
          </a:xfrm>
          <a:prstGeom prst="rect">
            <a:avLst/>
          </a:prstGeom>
        </p:spPr>
      </p:pic>
      <p:pic>
        <p:nvPicPr>
          <p:cNvPr id="95" name="Picture 94" descr="A close up of a logo&#10;&#10;Description automatically generated">
            <a:extLst>
              <a:ext uri="{FF2B5EF4-FFF2-40B4-BE49-F238E27FC236}">
                <a16:creationId xmlns:a16="http://schemas.microsoft.com/office/drawing/2014/main" id="{D1AB0EDE-4B24-4739-83A2-E9EF8BD34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229" y="3165167"/>
            <a:ext cx="162249" cy="162249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DF095088-91BF-4618-9367-B2FF66C1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249" y="3165167"/>
            <a:ext cx="162249" cy="162249"/>
          </a:xfrm>
          <a:prstGeom prst="rect">
            <a:avLst/>
          </a:prstGeom>
        </p:spPr>
      </p:pic>
      <p:pic>
        <p:nvPicPr>
          <p:cNvPr id="97" name="Picture 96" descr="A close up of a logo&#10;&#10;Description automatically generated">
            <a:extLst>
              <a:ext uri="{FF2B5EF4-FFF2-40B4-BE49-F238E27FC236}">
                <a16:creationId xmlns:a16="http://schemas.microsoft.com/office/drawing/2014/main" id="{4A7F0F06-03A4-43F8-9870-82F9EB424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461" y="2031286"/>
            <a:ext cx="162249" cy="162249"/>
          </a:xfrm>
          <a:prstGeom prst="rect">
            <a:avLst/>
          </a:prstGeom>
        </p:spPr>
      </p:pic>
      <p:pic>
        <p:nvPicPr>
          <p:cNvPr id="98" name="Picture 97" descr="A close up of a logo&#10;&#10;Description automatically generated">
            <a:extLst>
              <a:ext uri="{FF2B5EF4-FFF2-40B4-BE49-F238E27FC236}">
                <a16:creationId xmlns:a16="http://schemas.microsoft.com/office/drawing/2014/main" id="{DC24F23B-AA5D-4624-962B-588F6AE96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249" y="2041203"/>
            <a:ext cx="162249" cy="162249"/>
          </a:xfrm>
          <a:prstGeom prst="rect">
            <a:avLst/>
          </a:prstGeom>
        </p:spPr>
      </p:pic>
      <p:pic>
        <p:nvPicPr>
          <p:cNvPr id="99" name="Picture 98" descr="A close up of a logo&#10;&#10;Description automatically generated">
            <a:extLst>
              <a:ext uri="{FF2B5EF4-FFF2-40B4-BE49-F238E27FC236}">
                <a16:creationId xmlns:a16="http://schemas.microsoft.com/office/drawing/2014/main" id="{52B36B83-BA48-40A2-AC7B-9FBC4A626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813" y="3371054"/>
            <a:ext cx="162249" cy="162249"/>
          </a:xfrm>
          <a:prstGeom prst="rect">
            <a:avLst/>
          </a:prstGeom>
        </p:spPr>
      </p:pic>
      <p:pic>
        <p:nvPicPr>
          <p:cNvPr id="100" name="Picture 99" descr="A close up of a logo&#10;&#10;Description automatically generated">
            <a:extLst>
              <a:ext uri="{FF2B5EF4-FFF2-40B4-BE49-F238E27FC236}">
                <a16:creationId xmlns:a16="http://schemas.microsoft.com/office/drawing/2014/main" id="{1888AA3B-373F-4F82-81BC-5A51E501E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049" y="3371054"/>
            <a:ext cx="162249" cy="162249"/>
          </a:xfrm>
          <a:prstGeom prst="rect">
            <a:avLst/>
          </a:prstGeom>
        </p:spPr>
      </p:pic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D0D1C31F-1D2E-4AEF-80AC-D6E9C68A6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91" y="3174347"/>
            <a:ext cx="162249" cy="162249"/>
          </a:xfrm>
          <a:prstGeom prst="rect">
            <a:avLst/>
          </a:prstGeom>
        </p:spPr>
      </p:pic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DB1D544C-31E2-44F0-84DA-148F2459E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48" y="3303827"/>
            <a:ext cx="253185" cy="253185"/>
          </a:xfrm>
          <a:prstGeom prst="rect">
            <a:avLst/>
          </a:prstGeom>
        </p:spPr>
      </p:pic>
      <p:pic>
        <p:nvPicPr>
          <p:cNvPr id="103" name="Picture 102" descr="A close up of a logo&#10;&#10;Description automatically generated">
            <a:extLst>
              <a:ext uri="{FF2B5EF4-FFF2-40B4-BE49-F238E27FC236}">
                <a16:creationId xmlns:a16="http://schemas.microsoft.com/office/drawing/2014/main" id="{C497C768-94FD-4DDC-A0DB-1FAF95C5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156" y="3112034"/>
            <a:ext cx="253185" cy="253185"/>
          </a:xfrm>
          <a:prstGeom prst="rect">
            <a:avLst/>
          </a:prstGeom>
        </p:spPr>
      </p:pic>
      <p:sp>
        <p:nvSpPr>
          <p:cNvPr id="104" name="Rounded Rectangle 36">
            <a:extLst>
              <a:ext uri="{FF2B5EF4-FFF2-40B4-BE49-F238E27FC236}">
                <a16:creationId xmlns:a16="http://schemas.microsoft.com/office/drawing/2014/main" id="{13A3BE7E-07C4-4C5A-A811-7AFAE83EA70F}"/>
              </a:ext>
            </a:extLst>
          </p:cNvPr>
          <p:cNvSpPr/>
          <p:nvPr/>
        </p:nvSpPr>
        <p:spPr>
          <a:xfrm>
            <a:off x="739867" y="3749968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MITS (CSS) / SPIPE / DIS (CRIS)</a:t>
            </a:r>
          </a:p>
        </p:txBody>
      </p:sp>
      <p:sp>
        <p:nvSpPr>
          <p:cNvPr id="105" name="Rounded Rectangle 36">
            <a:extLst>
              <a:ext uri="{FF2B5EF4-FFF2-40B4-BE49-F238E27FC236}">
                <a16:creationId xmlns:a16="http://schemas.microsoft.com/office/drawing/2014/main" id="{0CCB4B09-D6FD-4BA5-BD83-125BAD27BF2E}"/>
              </a:ext>
            </a:extLst>
          </p:cNvPr>
          <p:cNvSpPr/>
          <p:nvPr/>
        </p:nvSpPr>
        <p:spPr>
          <a:xfrm>
            <a:off x="748439" y="3942641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GIS</a:t>
            </a:r>
          </a:p>
        </p:txBody>
      </p:sp>
      <p:sp>
        <p:nvSpPr>
          <p:cNvPr id="106" name="Rounded Rectangle 36">
            <a:extLst>
              <a:ext uri="{FF2B5EF4-FFF2-40B4-BE49-F238E27FC236}">
                <a16:creationId xmlns:a16="http://schemas.microsoft.com/office/drawing/2014/main" id="{9446ADA9-8DCD-475C-B7A3-3353B1B5674D}"/>
              </a:ext>
            </a:extLst>
          </p:cNvPr>
          <p:cNvSpPr/>
          <p:nvPr/>
        </p:nvSpPr>
        <p:spPr>
          <a:xfrm>
            <a:off x="740678" y="5737234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CCAE</a:t>
            </a:r>
          </a:p>
        </p:txBody>
      </p:sp>
      <p:sp>
        <p:nvSpPr>
          <p:cNvPr id="107" name="Rounded Rectangle 36">
            <a:extLst>
              <a:ext uri="{FF2B5EF4-FFF2-40B4-BE49-F238E27FC236}">
                <a16:creationId xmlns:a16="http://schemas.microsoft.com/office/drawing/2014/main" id="{BE1DEBE0-E79F-40E7-B67E-1EE89E11E73C}"/>
              </a:ext>
            </a:extLst>
          </p:cNvPr>
          <p:cNvSpPr/>
          <p:nvPr/>
        </p:nvSpPr>
        <p:spPr>
          <a:xfrm>
            <a:off x="744402" y="5930985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CSS (Revenue) Data Warehouse</a:t>
            </a:r>
          </a:p>
        </p:txBody>
      </p:sp>
      <p:sp>
        <p:nvSpPr>
          <p:cNvPr id="108" name="Rounded Rectangle 36">
            <a:extLst>
              <a:ext uri="{FF2B5EF4-FFF2-40B4-BE49-F238E27FC236}">
                <a16:creationId xmlns:a16="http://schemas.microsoft.com/office/drawing/2014/main" id="{18FD43D1-8FE2-4577-BCBF-592813BFECA2}"/>
              </a:ext>
            </a:extLst>
          </p:cNvPr>
          <p:cNvSpPr/>
          <p:nvPr/>
        </p:nvSpPr>
        <p:spPr>
          <a:xfrm>
            <a:off x="734282" y="6114483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CSQ / Trends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B5A350-82BF-4860-A176-599C35B4B569}"/>
              </a:ext>
            </a:extLst>
          </p:cNvPr>
          <p:cNvSpPr txBox="1"/>
          <p:nvPr/>
        </p:nvSpPr>
        <p:spPr bwMode="auto">
          <a:xfrm rot="16200000">
            <a:off x="-5760" y="5367167"/>
            <a:ext cx="9521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050" b="1" kern="0" dirty="0">
                <a:solidFill>
                  <a:srgbClr val="000000"/>
                </a:solidFill>
                <a:latin typeface="+mn-lt"/>
                <a:ea typeface="+mn-ea"/>
              </a:rPr>
              <a:t>Customer</a:t>
            </a:r>
          </a:p>
          <a:p>
            <a:pPr algn="ctr">
              <a:buClr>
                <a:schemeClr val="tx1"/>
              </a:buClr>
            </a:pPr>
            <a:r>
              <a:rPr lang="en-US" sz="1050" b="1" kern="0" dirty="0">
                <a:solidFill>
                  <a:srgbClr val="000000"/>
                </a:solidFill>
                <a:latin typeface="+mn-lt"/>
                <a:ea typeface="+mn-ea"/>
              </a:rPr>
              <a:t>Data </a:t>
            </a:r>
            <a:r>
              <a:rPr lang="en-US" sz="1050" b="1" kern="0" dirty="0">
                <a:solidFill>
                  <a:srgbClr val="000000"/>
                </a:solidFill>
              </a:rPr>
              <a:t>Platforms</a:t>
            </a:r>
          </a:p>
        </p:txBody>
      </p:sp>
      <p:sp>
        <p:nvSpPr>
          <p:cNvPr id="110" name="Rounded Rectangle 36">
            <a:extLst>
              <a:ext uri="{FF2B5EF4-FFF2-40B4-BE49-F238E27FC236}">
                <a16:creationId xmlns:a16="http://schemas.microsoft.com/office/drawing/2014/main" id="{15E89EE8-AF03-472E-A2D0-B91EE32938C0}"/>
              </a:ext>
            </a:extLst>
          </p:cNvPr>
          <p:cNvSpPr/>
          <p:nvPr/>
        </p:nvSpPr>
        <p:spPr>
          <a:xfrm>
            <a:off x="724737" y="4970110"/>
            <a:ext cx="10905600" cy="161980"/>
          </a:xfrm>
          <a:prstGeom prst="roundRect">
            <a:avLst>
              <a:gd name="adj" fmla="val 5913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33" dirty="0">
                <a:solidFill>
                  <a:schemeClr val="tx1"/>
                </a:solidFill>
              </a:rPr>
              <a:t>CEMP 3</a:t>
            </a:r>
            <a:r>
              <a:rPr lang="en-IN" sz="733" baseline="30000" dirty="0">
                <a:solidFill>
                  <a:schemeClr val="tx1"/>
                </a:solidFill>
              </a:rPr>
              <a:t>rd</a:t>
            </a:r>
            <a:r>
              <a:rPr lang="en-IN" sz="733" dirty="0">
                <a:solidFill>
                  <a:schemeClr val="tx1"/>
                </a:solidFill>
              </a:rPr>
              <a:t> Party (Uplight / O-Power)</a:t>
            </a:r>
          </a:p>
        </p:txBody>
      </p:sp>
      <p:pic>
        <p:nvPicPr>
          <p:cNvPr id="111" name="Picture 110" descr="A close up of a logo&#10;&#10;Description automatically generated">
            <a:extLst>
              <a:ext uri="{FF2B5EF4-FFF2-40B4-BE49-F238E27FC236}">
                <a16:creationId xmlns:a16="http://schemas.microsoft.com/office/drawing/2014/main" id="{7762E069-32C0-4698-A2E7-5E2E5F1B0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249" y="3361451"/>
            <a:ext cx="162249" cy="162249"/>
          </a:xfrm>
          <a:prstGeom prst="rect">
            <a:avLst/>
          </a:prstGeom>
        </p:spPr>
      </p:pic>
      <p:pic>
        <p:nvPicPr>
          <p:cNvPr id="112" name="Picture 111" descr="A close up of a logo&#10;&#10;Description automatically generated">
            <a:extLst>
              <a:ext uri="{FF2B5EF4-FFF2-40B4-BE49-F238E27FC236}">
                <a16:creationId xmlns:a16="http://schemas.microsoft.com/office/drawing/2014/main" id="{E1651350-85BF-4DEF-8BC8-AC1B6AB76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276" y="2967142"/>
            <a:ext cx="162249" cy="162249"/>
          </a:xfrm>
          <a:prstGeom prst="rect">
            <a:avLst/>
          </a:prstGeom>
        </p:spPr>
      </p:pic>
      <p:pic>
        <p:nvPicPr>
          <p:cNvPr id="113" name="Picture 112" descr="A close up of a logo&#10;&#10;Description automatically generated">
            <a:extLst>
              <a:ext uri="{FF2B5EF4-FFF2-40B4-BE49-F238E27FC236}">
                <a16:creationId xmlns:a16="http://schemas.microsoft.com/office/drawing/2014/main" id="{F3BBB0AA-559B-42C6-B7F1-8921AFFF4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893" y="2972418"/>
            <a:ext cx="162249" cy="162249"/>
          </a:xfrm>
          <a:prstGeom prst="rect">
            <a:avLst/>
          </a:prstGeom>
        </p:spPr>
      </p:pic>
      <p:pic>
        <p:nvPicPr>
          <p:cNvPr id="114" name="Picture 113" descr="A close up of a logo&#10;&#10;Description automatically generated">
            <a:extLst>
              <a:ext uri="{FF2B5EF4-FFF2-40B4-BE49-F238E27FC236}">
                <a16:creationId xmlns:a16="http://schemas.microsoft.com/office/drawing/2014/main" id="{525C2268-CBCB-404B-93B6-0352BE696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249" y="2972418"/>
            <a:ext cx="162249" cy="162249"/>
          </a:xfrm>
          <a:prstGeom prst="rect">
            <a:avLst/>
          </a:prstGeom>
        </p:spPr>
      </p:pic>
      <p:pic>
        <p:nvPicPr>
          <p:cNvPr id="115" name="Picture 114" descr="A close up of a logo&#10;&#10;Description automatically generated">
            <a:extLst>
              <a:ext uri="{FF2B5EF4-FFF2-40B4-BE49-F238E27FC236}">
                <a16:creationId xmlns:a16="http://schemas.microsoft.com/office/drawing/2014/main" id="{D3C54B58-7813-4BE4-BF18-7C33CC71C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345" y="3746285"/>
            <a:ext cx="162249" cy="162249"/>
          </a:xfrm>
          <a:prstGeom prst="rect">
            <a:avLst/>
          </a:prstGeom>
        </p:spPr>
      </p:pic>
      <p:pic>
        <p:nvPicPr>
          <p:cNvPr id="116" name="Picture 115" descr="A close up of a logo&#10;&#10;Description automatically generated">
            <a:extLst>
              <a:ext uri="{FF2B5EF4-FFF2-40B4-BE49-F238E27FC236}">
                <a16:creationId xmlns:a16="http://schemas.microsoft.com/office/drawing/2014/main" id="{EE3E8340-1592-445B-98D0-1AAEF1E7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898" y="3962927"/>
            <a:ext cx="162249" cy="162249"/>
          </a:xfrm>
          <a:prstGeom prst="rect">
            <a:avLst/>
          </a:prstGeom>
        </p:spPr>
      </p:pic>
      <p:pic>
        <p:nvPicPr>
          <p:cNvPr id="117" name="Picture 116" descr="A close up of a logo&#10;&#10;Description automatically generated">
            <a:extLst>
              <a:ext uri="{FF2B5EF4-FFF2-40B4-BE49-F238E27FC236}">
                <a16:creationId xmlns:a16="http://schemas.microsoft.com/office/drawing/2014/main" id="{F2A7A53C-BE57-4709-A9E3-988386831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377" y="4152786"/>
            <a:ext cx="162249" cy="162249"/>
          </a:xfrm>
          <a:prstGeom prst="rect">
            <a:avLst/>
          </a:prstGeom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D6EEB28E-B796-4614-BAF8-1769B6514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274" y="3930386"/>
            <a:ext cx="162249" cy="162249"/>
          </a:xfrm>
          <a:prstGeom prst="rect">
            <a:avLst/>
          </a:prstGeom>
        </p:spPr>
      </p:pic>
      <p:pic>
        <p:nvPicPr>
          <p:cNvPr id="119" name="Picture 118" descr="A close up of a logo&#10;&#10;Description automatically generated">
            <a:extLst>
              <a:ext uri="{FF2B5EF4-FFF2-40B4-BE49-F238E27FC236}">
                <a16:creationId xmlns:a16="http://schemas.microsoft.com/office/drawing/2014/main" id="{538C204B-EB9F-4681-A633-CBE0ED545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88" y="6529373"/>
            <a:ext cx="162249" cy="16224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3CC0343F-88B7-4FD5-A513-1435B3D9949B}"/>
              </a:ext>
            </a:extLst>
          </p:cNvPr>
          <p:cNvSpPr txBox="1"/>
          <p:nvPr/>
        </p:nvSpPr>
        <p:spPr>
          <a:xfrm>
            <a:off x="7382134" y="6542834"/>
            <a:ext cx="15485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1000" dirty="0"/>
              <a:t>No Explicit Master / Implied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F1DA06C-1746-4162-A69C-500B986B534D}"/>
              </a:ext>
            </a:extLst>
          </p:cNvPr>
          <p:cNvSpPr/>
          <p:nvPr/>
        </p:nvSpPr>
        <p:spPr bwMode="auto">
          <a:xfrm>
            <a:off x="308063" y="4929578"/>
            <a:ext cx="11329965" cy="1369086"/>
          </a:xfrm>
          <a:prstGeom prst="rect">
            <a:avLst/>
          </a:prstGeom>
          <a:noFill/>
          <a:ln w="28575" cap="flat" cmpd="sng" algn="ctr">
            <a:solidFill>
              <a:srgbClr val="3366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22" name="Rounded Rectangle 175">
            <a:extLst>
              <a:ext uri="{FF2B5EF4-FFF2-40B4-BE49-F238E27FC236}">
                <a16:creationId xmlns:a16="http://schemas.microsoft.com/office/drawing/2014/main" id="{C8BD2EB7-6F91-44D6-984C-46AAF292F345}"/>
              </a:ext>
            </a:extLst>
          </p:cNvPr>
          <p:cNvSpPr/>
          <p:nvPr/>
        </p:nvSpPr>
        <p:spPr bwMode="auto">
          <a:xfrm>
            <a:off x="10735848" y="611954"/>
            <a:ext cx="876321" cy="56849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dirty="0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3" name="Rounded Rectangle 175">
            <a:extLst>
              <a:ext uri="{FF2B5EF4-FFF2-40B4-BE49-F238E27FC236}">
                <a16:creationId xmlns:a16="http://schemas.microsoft.com/office/drawing/2014/main" id="{AFD0A859-C1DD-44D7-A86E-C2C7FD827172}"/>
              </a:ext>
            </a:extLst>
          </p:cNvPr>
          <p:cNvSpPr/>
          <p:nvPr/>
        </p:nvSpPr>
        <p:spPr bwMode="auto">
          <a:xfrm>
            <a:off x="9797604" y="602672"/>
            <a:ext cx="876321" cy="56939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dirty="0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4" name="Rounded Rectangle 175">
            <a:extLst>
              <a:ext uri="{FF2B5EF4-FFF2-40B4-BE49-F238E27FC236}">
                <a16:creationId xmlns:a16="http://schemas.microsoft.com/office/drawing/2014/main" id="{E7787AF1-469C-464F-A3CD-A1936CBD5321}"/>
              </a:ext>
            </a:extLst>
          </p:cNvPr>
          <p:cNvSpPr/>
          <p:nvPr/>
        </p:nvSpPr>
        <p:spPr bwMode="auto">
          <a:xfrm>
            <a:off x="8877832" y="611955"/>
            <a:ext cx="876321" cy="56849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dirty="0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5" name="Rounded Rectangle 175">
            <a:extLst>
              <a:ext uri="{FF2B5EF4-FFF2-40B4-BE49-F238E27FC236}">
                <a16:creationId xmlns:a16="http://schemas.microsoft.com/office/drawing/2014/main" id="{C571A6F9-4FC8-45B1-B0AA-75A02332E113}"/>
              </a:ext>
            </a:extLst>
          </p:cNvPr>
          <p:cNvSpPr/>
          <p:nvPr/>
        </p:nvSpPr>
        <p:spPr bwMode="auto">
          <a:xfrm>
            <a:off x="7943398" y="611955"/>
            <a:ext cx="876321" cy="568495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dirty="0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6" name="Rounded Rectangle 175">
            <a:extLst>
              <a:ext uri="{FF2B5EF4-FFF2-40B4-BE49-F238E27FC236}">
                <a16:creationId xmlns:a16="http://schemas.microsoft.com/office/drawing/2014/main" id="{FACCAD12-F97F-47A1-B03E-E6154E316BA4}"/>
              </a:ext>
            </a:extLst>
          </p:cNvPr>
          <p:cNvSpPr/>
          <p:nvPr/>
        </p:nvSpPr>
        <p:spPr bwMode="auto">
          <a:xfrm>
            <a:off x="7010143" y="612372"/>
            <a:ext cx="876321" cy="568485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dirty="0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27497E5-222B-4380-9B99-3C94C1B944B7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4479" y="3387578"/>
            <a:ext cx="0" cy="277401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8" name="Picture 127" descr="A close up of a logo&#10;&#10;Description automatically generated">
            <a:extLst>
              <a:ext uri="{FF2B5EF4-FFF2-40B4-BE49-F238E27FC236}">
                <a16:creationId xmlns:a16="http://schemas.microsoft.com/office/drawing/2014/main" id="{B6FC5B8E-0578-4D58-B34D-0ED3915CF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4122349"/>
            <a:ext cx="162249" cy="162249"/>
          </a:xfrm>
          <a:prstGeom prst="rect">
            <a:avLst/>
          </a:prstGeom>
        </p:spPr>
      </p:pic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9CD1A497-FF85-462D-9DE7-DD8DDA6F9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41" y="4336170"/>
            <a:ext cx="162249" cy="162249"/>
          </a:xfrm>
          <a:prstGeom prst="rect">
            <a:avLst/>
          </a:prstGeom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BF66804-FAB6-459A-8A21-560CB0317D1C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254" y="2763551"/>
            <a:ext cx="9083" cy="29912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517C692-97AD-421F-B4A5-3C3A829289DB}"/>
              </a:ext>
            </a:extLst>
          </p:cNvPr>
          <p:cNvCxnSpPr>
            <a:cxnSpLocks/>
          </p:cNvCxnSpPr>
          <p:nvPr/>
        </p:nvCxnSpPr>
        <p:spPr bwMode="auto">
          <a:xfrm>
            <a:off x="7827107" y="2837218"/>
            <a:ext cx="0" cy="483706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2E2DE75-4786-4FB7-A203-353142E575A3}"/>
              </a:ext>
            </a:extLst>
          </p:cNvPr>
          <p:cNvCxnSpPr>
            <a:cxnSpLocks/>
          </p:cNvCxnSpPr>
          <p:nvPr/>
        </p:nvCxnSpPr>
        <p:spPr bwMode="auto">
          <a:xfrm>
            <a:off x="7741990" y="2840774"/>
            <a:ext cx="12534" cy="682252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9CD88C7-F2E2-4909-B352-A14FDF093F70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4437" y="2781479"/>
            <a:ext cx="0" cy="478714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9F31594-B719-47CC-B8A3-1626F4CB861A}"/>
              </a:ext>
            </a:extLst>
          </p:cNvPr>
          <p:cNvCxnSpPr>
            <a:cxnSpLocks/>
          </p:cNvCxnSpPr>
          <p:nvPr/>
        </p:nvCxnSpPr>
        <p:spPr bwMode="auto">
          <a:xfrm flipV="1">
            <a:off x="7581499" y="2780206"/>
            <a:ext cx="0" cy="690226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43E6C16-468E-455B-A4A6-49C2B6C5F0BE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2068" y="3425109"/>
            <a:ext cx="0" cy="239870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8394451-36D7-4FAC-8416-35142B990C31}"/>
              </a:ext>
            </a:extLst>
          </p:cNvPr>
          <p:cNvCxnSpPr>
            <a:cxnSpLocks/>
          </p:cNvCxnSpPr>
          <p:nvPr/>
        </p:nvCxnSpPr>
        <p:spPr bwMode="auto">
          <a:xfrm>
            <a:off x="7670595" y="3450939"/>
            <a:ext cx="0" cy="2940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7B8AD7B-1870-4B73-9CF6-51EB3E961168}"/>
              </a:ext>
            </a:extLst>
          </p:cNvPr>
          <p:cNvCxnSpPr>
            <a:cxnSpLocks/>
          </p:cNvCxnSpPr>
          <p:nvPr/>
        </p:nvCxnSpPr>
        <p:spPr bwMode="auto">
          <a:xfrm flipV="1">
            <a:off x="7295528" y="2767238"/>
            <a:ext cx="4653" cy="249078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A61C939-AFF8-4CA9-B156-8465036B7ED0}"/>
              </a:ext>
            </a:extLst>
          </p:cNvPr>
          <p:cNvCxnSpPr>
            <a:cxnSpLocks/>
          </p:cNvCxnSpPr>
          <p:nvPr/>
        </p:nvCxnSpPr>
        <p:spPr bwMode="auto">
          <a:xfrm>
            <a:off x="7407074" y="3495809"/>
            <a:ext cx="0" cy="155529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8FE32E-D33D-4421-92F8-AE9B53A3D522}"/>
              </a:ext>
            </a:extLst>
          </p:cNvPr>
          <p:cNvCxnSpPr>
            <a:cxnSpLocks/>
          </p:cNvCxnSpPr>
          <p:nvPr/>
        </p:nvCxnSpPr>
        <p:spPr bwMode="auto">
          <a:xfrm>
            <a:off x="7402724" y="3492439"/>
            <a:ext cx="0" cy="1776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F2E61C0-AC25-4FBC-98E3-9A6EBC349B73}"/>
              </a:ext>
            </a:extLst>
          </p:cNvPr>
          <p:cNvCxnSpPr>
            <a:cxnSpLocks/>
          </p:cNvCxnSpPr>
          <p:nvPr/>
        </p:nvCxnSpPr>
        <p:spPr bwMode="auto">
          <a:xfrm>
            <a:off x="7400741" y="3486646"/>
            <a:ext cx="7041" cy="2142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90BD0D0-399D-4B47-ADBE-BEAB0D5B026F}"/>
              </a:ext>
            </a:extLst>
          </p:cNvPr>
          <p:cNvCxnSpPr>
            <a:cxnSpLocks/>
          </p:cNvCxnSpPr>
          <p:nvPr/>
        </p:nvCxnSpPr>
        <p:spPr bwMode="auto">
          <a:xfrm>
            <a:off x="7399233" y="3483906"/>
            <a:ext cx="5987" cy="234631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651BAA0-FF1F-4AE1-B24D-203DCE360539}"/>
              </a:ext>
            </a:extLst>
          </p:cNvPr>
          <p:cNvCxnSpPr>
            <a:cxnSpLocks/>
          </p:cNvCxnSpPr>
          <p:nvPr/>
        </p:nvCxnSpPr>
        <p:spPr bwMode="auto">
          <a:xfrm>
            <a:off x="7069756" y="3317055"/>
            <a:ext cx="0" cy="174085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C21072F-98F8-4F94-92A0-614BDBF0F924}"/>
              </a:ext>
            </a:extLst>
          </p:cNvPr>
          <p:cNvCxnSpPr>
            <a:cxnSpLocks/>
          </p:cNvCxnSpPr>
          <p:nvPr/>
        </p:nvCxnSpPr>
        <p:spPr bwMode="auto">
          <a:xfrm>
            <a:off x="7076308" y="3316439"/>
            <a:ext cx="0" cy="1952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2209A69-77EC-42D5-9596-C092BEFF2B5B}"/>
              </a:ext>
            </a:extLst>
          </p:cNvPr>
          <p:cNvCxnSpPr>
            <a:cxnSpLocks/>
          </p:cNvCxnSpPr>
          <p:nvPr/>
        </p:nvCxnSpPr>
        <p:spPr bwMode="auto">
          <a:xfrm>
            <a:off x="7065529" y="3310646"/>
            <a:ext cx="6678" cy="2318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35FC025-5050-428A-BDBE-9127682AB0B4}"/>
              </a:ext>
            </a:extLst>
          </p:cNvPr>
          <p:cNvCxnSpPr>
            <a:cxnSpLocks/>
          </p:cNvCxnSpPr>
          <p:nvPr/>
        </p:nvCxnSpPr>
        <p:spPr bwMode="auto">
          <a:xfrm>
            <a:off x="7066469" y="3307906"/>
            <a:ext cx="10405" cy="252988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E504BE8-B4B4-48AC-8A62-14890293D32A}"/>
              </a:ext>
            </a:extLst>
          </p:cNvPr>
          <p:cNvCxnSpPr>
            <a:cxnSpLocks/>
          </p:cNvCxnSpPr>
          <p:nvPr/>
        </p:nvCxnSpPr>
        <p:spPr bwMode="auto">
          <a:xfrm flipV="1">
            <a:off x="7065529" y="1749631"/>
            <a:ext cx="0" cy="141192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851FE35-D120-46C1-B0EA-2813FF9EABF2}"/>
              </a:ext>
            </a:extLst>
          </p:cNvPr>
          <p:cNvGrpSpPr/>
          <p:nvPr/>
        </p:nvGrpSpPr>
        <p:grpSpPr>
          <a:xfrm>
            <a:off x="2412389" y="612501"/>
            <a:ext cx="876321" cy="5684087"/>
            <a:chOff x="1663489" y="146160"/>
            <a:chExt cx="657241" cy="4274766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B398E44-DDCC-47FE-92E6-87A02A091536}"/>
                </a:ext>
              </a:extLst>
            </p:cNvPr>
            <p:cNvSpPr txBox="1"/>
            <p:nvPr/>
          </p:nvSpPr>
          <p:spPr>
            <a:xfrm>
              <a:off x="1847877" y="191785"/>
              <a:ext cx="355867" cy="178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800" b="1" dirty="0"/>
                <a:t>Products/</a:t>
              </a:r>
            </a:p>
            <a:p>
              <a:pPr algn="l"/>
              <a:r>
                <a:rPr lang="en-GB" sz="800" b="1" dirty="0"/>
                <a:t>Services</a:t>
              </a:r>
            </a:p>
          </p:txBody>
        </p:sp>
        <p:sp>
          <p:nvSpPr>
            <p:cNvPr id="149" name="Rounded Rectangle 175">
              <a:extLst>
                <a:ext uri="{FF2B5EF4-FFF2-40B4-BE49-F238E27FC236}">
                  <a16:creationId xmlns:a16="http://schemas.microsoft.com/office/drawing/2014/main" id="{FAE2B7A9-E172-4C63-8CE3-BCA4A18262A7}"/>
                </a:ext>
              </a:extLst>
            </p:cNvPr>
            <p:cNvSpPr/>
            <p:nvPr/>
          </p:nvSpPr>
          <p:spPr bwMode="auto">
            <a:xfrm>
              <a:off x="1663489" y="146160"/>
              <a:ext cx="657241" cy="427476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>
                <a:spcAft>
                  <a:spcPct val="0"/>
                </a:spcAft>
              </a:pPr>
              <a:endParaRPr lang="en-GB" dirty="0">
                <a:solidFill>
                  <a:schemeClr val="bg1"/>
                </a:solidFill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150" name="Rounded Rectangle 175">
            <a:extLst>
              <a:ext uri="{FF2B5EF4-FFF2-40B4-BE49-F238E27FC236}">
                <a16:creationId xmlns:a16="http://schemas.microsoft.com/office/drawing/2014/main" id="{3E92ED2F-85A9-4E5A-AE05-9DA404E1A41F}"/>
              </a:ext>
            </a:extLst>
          </p:cNvPr>
          <p:cNvSpPr/>
          <p:nvPr/>
        </p:nvSpPr>
        <p:spPr bwMode="auto">
          <a:xfrm>
            <a:off x="3333783" y="594440"/>
            <a:ext cx="876321" cy="571565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dirty="0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1" name="Rounded Rectangle 175">
            <a:extLst>
              <a:ext uri="{FF2B5EF4-FFF2-40B4-BE49-F238E27FC236}">
                <a16:creationId xmlns:a16="http://schemas.microsoft.com/office/drawing/2014/main" id="{DED1093C-74FB-4A2C-9761-CD562261211A}"/>
              </a:ext>
            </a:extLst>
          </p:cNvPr>
          <p:cNvSpPr/>
          <p:nvPr/>
        </p:nvSpPr>
        <p:spPr bwMode="auto">
          <a:xfrm>
            <a:off x="5162726" y="602673"/>
            <a:ext cx="876321" cy="569381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dirty="0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FA88CB8-4AFD-49C7-A6FC-FA97E1540D9D}"/>
              </a:ext>
            </a:extLst>
          </p:cNvPr>
          <p:cNvGrpSpPr/>
          <p:nvPr/>
        </p:nvGrpSpPr>
        <p:grpSpPr>
          <a:xfrm>
            <a:off x="4238315" y="594440"/>
            <a:ext cx="876320" cy="5702097"/>
            <a:chOff x="1663489" y="146160"/>
            <a:chExt cx="657241" cy="427476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3C904B8-BFCD-4F16-B791-C0D559C0CBDD}"/>
                </a:ext>
              </a:extLst>
            </p:cNvPr>
            <p:cNvSpPr txBox="1"/>
            <p:nvPr/>
          </p:nvSpPr>
          <p:spPr>
            <a:xfrm>
              <a:off x="1693849" y="299025"/>
              <a:ext cx="49" cy="986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GB" sz="900" dirty="0"/>
            </a:p>
          </p:txBody>
        </p:sp>
        <p:sp>
          <p:nvSpPr>
            <p:cNvPr id="154" name="Rounded Rectangle 175">
              <a:extLst>
                <a:ext uri="{FF2B5EF4-FFF2-40B4-BE49-F238E27FC236}">
                  <a16:creationId xmlns:a16="http://schemas.microsoft.com/office/drawing/2014/main" id="{E443FDA2-8E84-48E3-A72D-C6324E16E321}"/>
                </a:ext>
              </a:extLst>
            </p:cNvPr>
            <p:cNvSpPr/>
            <p:nvPr/>
          </p:nvSpPr>
          <p:spPr bwMode="auto">
            <a:xfrm>
              <a:off x="1663489" y="146160"/>
              <a:ext cx="657241" cy="427476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>
                <a:spcAft>
                  <a:spcPct val="0"/>
                </a:spcAft>
              </a:pPr>
              <a:endParaRPr lang="en-GB" dirty="0">
                <a:solidFill>
                  <a:schemeClr val="bg1"/>
                </a:solidFill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155" name="Rounded Rectangle 175">
            <a:extLst>
              <a:ext uri="{FF2B5EF4-FFF2-40B4-BE49-F238E27FC236}">
                <a16:creationId xmlns:a16="http://schemas.microsoft.com/office/drawing/2014/main" id="{BFA46A7E-D1BF-477A-AA59-36DED247D588}"/>
              </a:ext>
            </a:extLst>
          </p:cNvPr>
          <p:cNvSpPr/>
          <p:nvPr/>
        </p:nvSpPr>
        <p:spPr bwMode="auto">
          <a:xfrm>
            <a:off x="6079729" y="612501"/>
            <a:ext cx="876321" cy="568485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spcAft>
                <a:spcPct val="0"/>
              </a:spcAft>
            </a:pPr>
            <a:endParaRPr lang="en-GB" dirty="0">
              <a:solidFill>
                <a:schemeClr val="bg1"/>
              </a:solidFill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41671F0-6BF5-452E-9CED-498E32498F43}"/>
              </a:ext>
            </a:extLst>
          </p:cNvPr>
          <p:cNvCxnSpPr>
            <a:cxnSpLocks/>
          </p:cNvCxnSpPr>
          <p:nvPr/>
        </p:nvCxnSpPr>
        <p:spPr bwMode="auto">
          <a:xfrm>
            <a:off x="7688800" y="5243997"/>
            <a:ext cx="0" cy="2164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562F995-82A4-4884-BDF2-21CCDB337CFB}"/>
              </a:ext>
            </a:extLst>
          </p:cNvPr>
          <p:cNvCxnSpPr>
            <a:cxnSpLocks/>
          </p:cNvCxnSpPr>
          <p:nvPr/>
        </p:nvCxnSpPr>
        <p:spPr bwMode="auto">
          <a:xfrm>
            <a:off x="5951898" y="2811213"/>
            <a:ext cx="0" cy="672693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E9E22AF-B19F-4C53-99DE-68B2062F7276}"/>
              </a:ext>
            </a:extLst>
          </p:cNvPr>
          <p:cNvCxnSpPr>
            <a:cxnSpLocks/>
          </p:cNvCxnSpPr>
          <p:nvPr/>
        </p:nvCxnSpPr>
        <p:spPr bwMode="auto">
          <a:xfrm>
            <a:off x="5856648" y="2806462"/>
            <a:ext cx="0" cy="476044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59937AC-F7E6-4CB7-8F21-C3E3541F54DD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8312" y="2770737"/>
            <a:ext cx="0" cy="672693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EF93FC7-4F1F-4915-A74C-C7C23A752529}"/>
              </a:ext>
            </a:extLst>
          </p:cNvPr>
          <p:cNvCxnSpPr>
            <a:cxnSpLocks/>
          </p:cNvCxnSpPr>
          <p:nvPr/>
        </p:nvCxnSpPr>
        <p:spPr bwMode="auto">
          <a:xfrm flipV="1">
            <a:off x="5273062" y="2765986"/>
            <a:ext cx="0" cy="476044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1" name="Picture 160" descr="A close up of a logo&#10;&#10;Description automatically generated">
            <a:extLst>
              <a:ext uri="{FF2B5EF4-FFF2-40B4-BE49-F238E27FC236}">
                <a16:creationId xmlns:a16="http://schemas.microsoft.com/office/drawing/2014/main" id="{8FE2C354-2C76-4299-A9CD-8108347AD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209" y="2796989"/>
            <a:ext cx="162249" cy="162249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32E0059-0500-42CC-990B-6C5E6F5884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04621" y="3402548"/>
            <a:ext cx="7100" cy="613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CF10047-7855-4085-B3FC-C33BE29F1942}"/>
              </a:ext>
            </a:extLst>
          </p:cNvPr>
          <p:cNvCxnSpPr>
            <a:cxnSpLocks/>
          </p:cNvCxnSpPr>
          <p:nvPr/>
        </p:nvCxnSpPr>
        <p:spPr bwMode="auto">
          <a:xfrm>
            <a:off x="5281460" y="3441062"/>
            <a:ext cx="11081" cy="62805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AA8FBC1-A78A-496D-A6BC-DD7CBD1C9282}"/>
              </a:ext>
            </a:extLst>
          </p:cNvPr>
          <p:cNvSpPr/>
          <p:nvPr/>
        </p:nvSpPr>
        <p:spPr bwMode="auto">
          <a:xfrm>
            <a:off x="5120201" y="4288875"/>
            <a:ext cx="948761" cy="52516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 dirty="0">
                <a:solidFill>
                  <a:srgbClr val="000000"/>
                </a:solidFill>
                <a:latin typeface="+mn-lt"/>
                <a:cs typeface="Arial"/>
              </a:rPr>
              <a:t>Need to find more details about CRIS GIS Feed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5E09E9-656D-4966-ADAD-4B9EE3082D25}"/>
              </a:ext>
            </a:extLst>
          </p:cNvPr>
          <p:cNvCxnSpPr>
            <a:cxnSpLocks/>
          </p:cNvCxnSpPr>
          <p:nvPr/>
        </p:nvCxnSpPr>
        <p:spPr bwMode="auto">
          <a:xfrm>
            <a:off x="8676583" y="3282506"/>
            <a:ext cx="0" cy="5963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518BBF4-5163-42FC-995E-1A28685B56B7}"/>
              </a:ext>
            </a:extLst>
          </p:cNvPr>
          <p:cNvCxnSpPr>
            <a:cxnSpLocks/>
          </p:cNvCxnSpPr>
          <p:nvPr/>
        </p:nvCxnSpPr>
        <p:spPr bwMode="auto">
          <a:xfrm>
            <a:off x="8289577" y="3433917"/>
            <a:ext cx="0" cy="47461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62CA04E-0D24-4C91-9267-A6BE65E2465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620225" y="3249199"/>
            <a:ext cx="4556" cy="59266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9FEFAE7-7EBE-425D-89F2-33BA02603F5C}"/>
              </a:ext>
            </a:extLst>
          </p:cNvPr>
          <p:cNvCxnSpPr>
            <a:cxnSpLocks/>
          </p:cNvCxnSpPr>
          <p:nvPr/>
        </p:nvCxnSpPr>
        <p:spPr bwMode="auto">
          <a:xfrm flipV="1">
            <a:off x="8216449" y="3395817"/>
            <a:ext cx="0" cy="47461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C399550-38C8-42FE-A002-1B8225AA8241}"/>
              </a:ext>
            </a:extLst>
          </p:cNvPr>
          <p:cNvCxnSpPr>
            <a:cxnSpLocks/>
          </p:cNvCxnSpPr>
          <p:nvPr/>
        </p:nvCxnSpPr>
        <p:spPr bwMode="auto">
          <a:xfrm>
            <a:off x="8138330" y="3420516"/>
            <a:ext cx="12672" cy="83021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2D8A957-1408-4B45-82FF-A14803D515B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57936" y="3378582"/>
            <a:ext cx="12916" cy="84077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E1E2D47-CD62-4C9B-8521-F383887B149D}"/>
              </a:ext>
            </a:extLst>
          </p:cNvPr>
          <p:cNvCxnSpPr>
            <a:cxnSpLocks/>
          </p:cNvCxnSpPr>
          <p:nvPr/>
        </p:nvCxnSpPr>
        <p:spPr bwMode="auto">
          <a:xfrm>
            <a:off x="8413581" y="3450939"/>
            <a:ext cx="0" cy="60999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DD5AF94-215F-452E-9286-EA2DF4C58D02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4101" y="3378583"/>
            <a:ext cx="0" cy="644252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DC446A8-6DAE-4FB0-871D-3B9601F85A0D}"/>
              </a:ext>
            </a:extLst>
          </p:cNvPr>
          <p:cNvCxnSpPr>
            <a:cxnSpLocks/>
          </p:cNvCxnSpPr>
          <p:nvPr/>
        </p:nvCxnSpPr>
        <p:spPr bwMode="auto">
          <a:xfrm flipV="1">
            <a:off x="8032626" y="1765500"/>
            <a:ext cx="0" cy="141192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161199A-A915-481B-853D-D64740772787}"/>
              </a:ext>
            </a:extLst>
          </p:cNvPr>
          <p:cNvCxnSpPr>
            <a:cxnSpLocks/>
          </p:cNvCxnSpPr>
          <p:nvPr/>
        </p:nvCxnSpPr>
        <p:spPr bwMode="auto">
          <a:xfrm>
            <a:off x="8035348" y="3306028"/>
            <a:ext cx="0" cy="174085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3D8FE6A-EF80-4D07-AFD3-ABA5AFD38F43}"/>
              </a:ext>
            </a:extLst>
          </p:cNvPr>
          <p:cNvCxnSpPr>
            <a:cxnSpLocks/>
          </p:cNvCxnSpPr>
          <p:nvPr/>
        </p:nvCxnSpPr>
        <p:spPr bwMode="auto">
          <a:xfrm>
            <a:off x="8041900" y="3305412"/>
            <a:ext cx="0" cy="1952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46632A5-EF22-4634-9350-05DB5ED15E17}"/>
              </a:ext>
            </a:extLst>
          </p:cNvPr>
          <p:cNvCxnSpPr>
            <a:cxnSpLocks/>
          </p:cNvCxnSpPr>
          <p:nvPr/>
        </p:nvCxnSpPr>
        <p:spPr bwMode="auto">
          <a:xfrm>
            <a:off x="8031121" y="3299619"/>
            <a:ext cx="6678" cy="2318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C19F1E3-7375-4A37-9844-53F005191092}"/>
              </a:ext>
            </a:extLst>
          </p:cNvPr>
          <p:cNvCxnSpPr>
            <a:cxnSpLocks/>
          </p:cNvCxnSpPr>
          <p:nvPr/>
        </p:nvCxnSpPr>
        <p:spPr bwMode="auto">
          <a:xfrm>
            <a:off x="8032061" y="3296879"/>
            <a:ext cx="10405" cy="252988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85CC2BD-F0B9-43E1-B8A7-DA704CE4FD33}"/>
              </a:ext>
            </a:extLst>
          </p:cNvPr>
          <p:cNvCxnSpPr>
            <a:cxnSpLocks/>
          </p:cNvCxnSpPr>
          <p:nvPr/>
        </p:nvCxnSpPr>
        <p:spPr bwMode="auto">
          <a:xfrm>
            <a:off x="8593889" y="5234342"/>
            <a:ext cx="0" cy="2164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86F346-C446-4D51-BD6D-01E912AD25D0}"/>
              </a:ext>
            </a:extLst>
          </p:cNvPr>
          <p:cNvCxnSpPr>
            <a:cxnSpLocks/>
          </p:cNvCxnSpPr>
          <p:nvPr/>
        </p:nvCxnSpPr>
        <p:spPr bwMode="auto">
          <a:xfrm>
            <a:off x="8752700" y="3505222"/>
            <a:ext cx="0" cy="155529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7BED401-C73E-4D79-888E-D3BDBA85B7C9}"/>
              </a:ext>
            </a:extLst>
          </p:cNvPr>
          <p:cNvCxnSpPr>
            <a:cxnSpLocks/>
          </p:cNvCxnSpPr>
          <p:nvPr/>
        </p:nvCxnSpPr>
        <p:spPr bwMode="auto">
          <a:xfrm>
            <a:off x="8748350" y="3501852"/>
            <a:ext cx="0" cy="1776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2279B02-5E5E-4E56-842C-59F074EBB761}"/>
              </a:ext>
            </a:extLst>
          </p:cNvPr>
          <p:cNvCxnSpPr>
            <a:cxnSpLocks/>
          </p:cNvCxnSpPr>
          <p:nvPr/>
        </p:nvCxnSpPr>
        <p:spPr bwMode="auto">
          <a:xfrm>
            <a:off x="8746367" y="3496059"/>
            <a:ext cx="7041" cy="2142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1AFF002-4E82-4675-B52D-D31E94946C77}"/>
              </a:ext>
            </a:extLst>
          </p:cNvPr>
          <p:cNvCxnSpPr>
            <a:cxnSpLocks/>
          </p:cNvCxnSpPr>
          <p:nvPr/>
        </p:nvCxnSpPr>
        <p:spPr bwMode="auto">
          <a:xfrm>
            <a:off x="8744859" y="3493319"/>
            <a:ext cx="5987" cy="234631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4EC35C-6738-406A-8A93-7D27BF7C84B8}"/>
              </a:ext>
            </a:extLst>
          </p:cNvPr>
          <p:cNvCxnSpPr>
            <a:cxnSpLocks/>
          </p:cNvCxnSpPr>
          <p:nvPr/>
        </p:nvCxnSpPr>
        <p:spPr bwMode="auto">
          <a:xfrm>
            <a:off x="9525768" y="5233494"/>
            <a:ext cx="0" cy="2164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B24F5C4-8CAF-4EE9-9BA9-AF3D647FEAA2}"/>
              </a:ext>
            </a:extLst>
          </p:cNvPr>
          <p:cNvCxnSpPr>
            <a:cxnSpLocks/>
          </p:cNvCxnSpPr>
          <p:nvPr/>
        </p:nvCxnSpPr>
        <p:spPr bwMode="auto">
          <a:xfrm>
            <a:off x="9684579" y="3504374"/>
            <a:ext cx="0" cy="155529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068341B-232B-47A4-B4A1-5FBE84C9A13B}"/>
              </a:ext>
            </a:extLst>
          </p:cNvPr>
          <p:cNvCxnSpPr>
            <a:cxnSpLocks/>
          </p:cNvCxnSpPr>
          <p:nvPr/>
        </p:nvCxnSpPr>
        <p:spPr bwMode="auto">
          <a:xfrm>
            <a:off x="9680229" y="3501004"/>
            <a:ext cx="0" cy="1776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03BBD80-42F5-4C3D-8ED7-E1C8B776FBCE}"/>
              </a:ext>
            </a:extLst>
          </p:cNvPr>
          <p:cNvCxnSpPr>
            <a:cxnSpLocks/>
          </p:cNvCxnSpPr>
          <p:nvPr/>
        </p:nvCxnSpPr>
        <p:spPr bwMode="auto">
          <a:xfrm>
            <a:off x="9678246" y="3495211"/>
            <a:ext cx="7041" cy="2142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FD14F50-8686-4B05-B1F7-ADAB377F9718}"/>
              </a:ext>
            </a:extLst>
          </p:cNvPr>
          <p:cNvCxnSpPr>
            <a:cxnSpLocks/>
          </p:cNvCxnSpPr>
          <p:nvPr/>
        </p:nvCxnSpPr>
        <p:spPr bwMode="auto">
          <a:xfrm>
            <a:off x="9676738" y="3492471"/>
            <a:ext cx="5987" cy="234631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E8CD152-299E-4488-934E-DA6B40C71EEA}"/>
              </a:ext>
            </a:extLst>
          </p:cNvPr>
          <p:cNvCxnSpPr>
            <a:cxnSpLocks/>
          </p:cNvCxnSpPr>
          <p:nvPr/>
        </p:nvCxnSpPr>
        <p:spPr bwMode="auto">
          <a:xfrm>
            <a:off x="8985184" y="3282506"/>
            <a:ext cx="0" cy="177149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9F364FE-191B-43C4-9B31-0C0F0BFBACA3}"/>
              </a:ext>
            </a:extLst>
          </p:cNvPr>
          <p:cNvCxnSpPr>
            <a:cxnSpLocks/>
          </p:cNvCxnSpPr>
          <p:nvPr/>
        </p:nvCxnSpPr>
        <p:spPr bwMode="auto">
          <a:xfrm>
            <a:off x="8988785" y="3282506"/>
            <a:ext cx="0" cy="198903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10D58AE-CDFF-44A0-B179-5EEB44301361}"/>
              </a:ext>
            </a:extLst>
          </p:cNvPr>
          <p:cNvCxnSpPr>
            <a:cxnSpLocks/>
          </p:cNvCxnSpPr>
          <p:nvPr/>
        </p:nvCxnSpPr>
        <p:spPr bwMode="auto">
          <a:xfrm>
            <a:off x="8965321" y="3282506"/>
            <a:ext cx="20571" cy="234916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A18F60A6-4D53-4783-AB6B-5DAC74C3DC25}"/>
              </a:ext>
            </a:extLst>
          </p:cNvPr>
          <p:cNvCxnSpPr>
            <a:cxnSpLocks/>
          </p:cNvCxnSpPr>
          <p:nvPr/>
        </p:nvCxnSpPr>
        <p:spPr bwMode="auto">
          <a:xfrm>
            <a:off x="8977459" y="3282506"/>
            <a:ext cx="13823" cy="255061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08C4852-83B6-4868-BD34-A8C15D3DD94F}"/>
              </a:ext>
            </a:extLst>
          </p:cNvPr>
          <p:cNvCxnSpPr>
            <a:cxnSpLocks/>
          </p:cNvCxnSpPr>
          <p:nvPr/>
        </p:nvCxnSpPr>
        <p:spPr bwMode="auto">
          <a:xfrm>
            <a:off x="10433077" y="5234342"/>
            <a:ext cx="0" cy="2164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C07A86A-C0E9-426A-91FB-F8D11967EC57}"/>
              </a:ext>
            </a:extLst>
          </p:cNvPr>
          <p:cNvCxnSpPr>
            <a:cxnSpLocks/>
          </p:cNvCxnSpPr>
          <p:nvPr/>
        </p:nvCxnSpPr>
        <p:spPr bwMode="auto">
          <a:xfrm>
            <a:off x="10591888" y="3505222"/>
            <a:ext cx="0" cy="155529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1D329C5-9037-4A88-B974-C5E6BFC23A42}"/>
              </a:ext>
            </a:extLst>
          </p:cNvPr>
          <p:cNvCxnSpPr>
            <a:cxnSpLocks/>
          </p:cNvCxnSpPr>
          <p:nvPr/>
        </p:nvCxnSpPr>
        <p:spPr bwMode="auto">
          <a:xfrm>
            <a:off x="10587538" y="3501852"/>
            <a:ext cx="0" cy="17762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D465C5F-82C4-4367-9E55-574845116FB1}"/>
              </a:ext>
            </a:extLst>
          </p:cNvPr>
          <p:cNvCxnSpPr>
            <a:cxnSpLocks/>
          </p:cNvCxnSpPr>
          <p:nvPr/>
        </p:nvCxnSpPr>
        <p:spPr bwMode="auto">
          <a:xfrm>
            <a:off x="10585555" y="3496059"/>
            <a:ext cx="7041" cy="21421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C104214-9053-46D6-A7B1-CA0E47191527}"/>
              </a:ext>
            </a:extLst>
          </p:cNvPr>
          <p:cNvCxnSpPr>
            <a:cxnSpLocks/>
          </p:cNvCxnSpPr>
          <p:nvPr/>
        </p:nvCxnSpPr>
        <p:spPr bwMode="auto">
          <a:xfrm>
            <a:off x="10584047" y="3493319"/>
            <a:ext cx="5987" cy="234631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7B695AB-649E-4C55-B687-E72A0F3D55F6}"/>
              </a:ext>
            </a:extLst>
          </p:cNvPr>
          <p:cNvCxnSpPr>
            <a:cxnSpLocks/>
          </p:cNvCxnSpPr>
          <p:nvPr/>
        </p:nvCxnSpPr>
        <p:spPr bwMode="auto">
          <a:xfrm>
            <a:off x="9892493" y="3283354"/>
            <a:ext cx="0" cy="177149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2907EE8-CD94-4EB0-98E9-EEF9377C5012}"/>
              </a:ext>
            </a:extLst>
          </p:cNvPr>
          <p:cNvCxnSpPr>
            <a:cxnSpLocks/>
          </p:cNvCxnSpPr>
          <p:nvPr/>
        </p:nvCxnSpPr>
        <p:spPr bwMode="auto">
          <a:xfrm>
            <a:off x="9896094" y="3283354"/>
            <a:ext cx="0" cy="198903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82BB528-50B7-4F86-BAA9-748A59312FDF}"/>
              </a:ext>
            </a:extLst>
          </p:cNvPr>
          <p:cNvCxnSpPr>
            <a:cxnSpLocks/>
          </p:cNvCxnSpPr>
          <p:nvPr/>
        </p:nvCxnSpPr>
        <p:spPr bwMode="auto">
          <a:xfrm>
            <a:off x="9872630" y="3283354"/>
            <a:ext cx="20571" cy="234916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956282E-D863-4D37-9462-7CF525AB51FA}"/>
              </a:ext>
            </a:extLst>
          </p:cNvPr>
          <p:cNvCxnSpPr>
            <a:cxnSpLocks/>
          </p:cNvCxnSpPr>
          <p:nvPr/>
        </p:nvCxnSpPr>
        <p:spPr bwMode="auto">
          <a:xfrm>
            <a:off x="9884768" y="3283354"/>
            <a:ext cx="13823" cy="255061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E3A5B9E-368B-4B70-AB79-A1B2F8E65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10033014" y="2793049"/>
            <a:ext cx="4653" cy="249078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A2B01DA-9C75-4E7F-B4AF-AA62DC4E2124}"/>
              </a:ext>
            </a:extLst>
          </p:cNvPr>
          <p:cNvCxnSpPr>
            <a:cxnSpLocks/>
          </p:cNvCxnSpPr>
          <p:nvPr/>
        </p:nvCxnSpPr>
        <p:spPr bwMode="auto">
          <a:xfrm>
            <a:off x="10852055" y="3449134"/>
            <a:ext cx="5194" cy="1386319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5CE6D5E-776E-4290-ACA9-CB8C41F0FA83}"/>
              </a:ext>
            </a:extLst>
          </p:cNvPr>
          <p:cNvCxnSpPr>
            <a:cxnSpLocks/>
          </p:cNvCxnSpPr>
          <p:nvPr/>
        </p:nvCxnSpPr>
        <p:spPr bwMode="auto">
          <a:xfrm>
            <a:off x="10980298" y="3242725"/>
            <a:ext cx="27079" cy="160167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CB41B2A-F93C-4AAA-8C7E-728098CAB671}"/>
              </a:ext>
            </a:extLst>
          </p:cNvPr>
          <p:cNvCxnSpPr>
            <a:cxnSpLocks/>
          </p:cNvCxnSpPr>
          <p:nvPr/>
        </p:nvCxnSpPr>
        <p:spPr bwMode="auto">
          <a:xfrm>
            <a:off x="11123951" y="3068821"/>
            <a:ext cx="12463" cy="1775579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44D00F2-FC7A-4BAA-81AF-6E7B718501D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359959" y="3041368"/>
            <a:ext cx="8222" cy="261762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4368DAD9-892C-4DD2-B7C3-05F11E7133A0}"/>
              </a:ext>
            </a:extLst>
          </p:cNvPr>
          <p:cNvSpPr txBox="1"/>
          <p:nvPr/>
        </p:nvSpPr>
        <p:spPr>
          <a:xfrm>
            <a:off x="2441296" y="6621969"/>
            <a:ext cx="40395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00" dirty="0"/>
              <a:t>DB Link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DC412F-5B62-46E1-9954-D6BAC1AFBC77}"/>
              </a:ext>
            </a:extLst>
          </p:cNvPr>
          <p:cNvCxnSpPr>
            <a:cxnSpLocks/>
          </p:cNvCxnSpPr>
          <p:nvPr/>
        </p:nvCxnSpPr>
        <p:spPr bwMode="auto">
          <a:xfrm>
            <a:off x="3302518" y="6705965"/>
            <a:ext cx="602621" cy="0"/>
          </a:xfrm>
          <a:prstGeom prst="straightConnector1">
            <a:avLst/>
          </a:prstGeom>
          <a:ln w="9525" cap="flat" cmpd="sng" algn="ctr">
            <a:solidFill>
              <a:srgbClr val="FA4616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40F1C4E-4DA5-4356-A368-231B83C170C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02518" y="6561142"/>
            <a:ext cx="602621" cy="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2844E6E-1AA1-40FE-A693-008163160F0F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8776" y="6572759"/>
            <a:ext cx="602621" cy="1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3E558965-141A-42B5-B803-A7F7CB3ED1CA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7668" y="6714052"/>
            <a:ext cx="602621" cy="1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0DAD3C9-2F2D-4473-8C58-1F5BB8DF3EE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446754" y="3050237"/>
            <a:ext cx="8222" cy="261762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C9C7A-6514-4ADC-8690-9B258C6E2C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89895" y="3028435"/>
            <a:ext cx="8222" cy="261762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7D7D9FE-9477-4D70-A0DE-5456744D6BE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89018" y="3037576"/>
            <a:ext cx="8222" cy="261762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AA01645-0BF3-456A-9169-9D11EB51A0AD}"/>
              </a:ext>
            </a:extLst>
          </p:cNvPr>
          <p:cNvSpPr/>
          <p:nvPr/>
        </p:nvSpPr>
        <p:spPr bwMode="auto">
          <a:xfrm>
            <a:off x="10652653" y="2066402"/>
            <a:ext cx="948761" cy="93717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 dirty="0">
                <a:solidFill>
                  <a:srgbClr val="000000"/>
                </a:solidFill>
                <a:latin typeface="+mn-lt"/>
                <a:cs typeface="Arial"/>
              </a:rPr>
              <a:t>Need details  Marketplace -</a:t>
            </a:r>
            <a:r>
              <a:rPr lang="en-US" sz="700" dirty="0">
                <a:solidFill>
                  <a:srgbClr val="000000"/>
                </a:solidFill>
                <a:cs typeface="Arial"/>
              </a:rPr>
              <a:t> Reimbursements for LC&amp;I, Small Business and Trade Partners via DSM.  Manual and Automated Flows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F69FB2F-5EE4-42A6-90BF-D5FCE7D6EBF9}"/>
              </a:ext>
            </a:extLst>
          </p:cNvPr>
          <p:cNvCxnSpPr>
            <a:cxnSpLocks/>
          </p:cNvCxnSpPr>
          <p:nvPr/>
        </p:nvCxnSpPr>
        <p:spPr bwMode="auto">
          <a:xfrm>
            <a:off x="3769734" y="1561040"/>
            <a:ext cx="4224" cy="1911053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7EDD0B9-C2DC-466C-B134-75C94E3F1946}"/>
              </a:ext>
            </a:extLst>
          </p:cNvPr>
          <p:cNvCxnSpPr>
            <a:cxnSpLocks/>
          </p:cNvCxnSpPr>
          <p:nvPr/>
        </p:nvCxnSpPr>
        <p:spPr bwMode="auto">
          <a:xfrm>
            <a:off x="3909230" y="1780388"/>
            <a:ext cx="485" cy="1464171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0A9997D-107B-4B9D-B28F-73D244057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6721618" y="3442528"/>
            <a:ext cx="3245" cy="23595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56BA906-0A8C-4906-95A9-ADCFE5D2C405}"/>
              </a:ext>
            </a:extLst>
          </p:cNvPr>
          <p:cNvCxnSpPr>
            <a:cxnSpLocks/>
          </p:cNvCxnSpPr>
          <p:nvPr/>
        </p:nvCxnSpPr>
        <p:spPr bwMode="auto">
          <a:xfrm>
            <a:off x="6876421" y="3459482"/>
            <a:ext cx="9956" cy="1010226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343A5CA-F891-4ACB-99B1-712765D3E01A}"/>
              </a:ext>
            </a:extLst>
          </p:cNvPr>
          <p:cNvCxnSpPr>
            <a:cxnSpLocks/>
          </p:cNvCxnSpPr>
          <p:nvPr/>
        </p:nvCxnSpPr>
        <p:spPr bwMode="auto">
          <a:xfrm>
            <a:off x="6622795" y="3278855"/>
            <a:ext cx="8109" cy="1000660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F1BDC17-D96E-4915-AA39-948ECD333BAC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8904" y="3236034"/>
            <a:ext cx="0" cy="969064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298B392-49D2-4464-B2BF-2F4B46D9A81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28814" y="3435705"/>
            <a:ext cx="20281" cy="98058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AA9CFC0-8778-4058-89C2-5649472A99E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90786" y="3399384"/>
            <a:ext cx="2352" cy="257701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4FEAA94-A93F-43BA-B94C-83FA8F2C7EE2}"/>
              </a:ext>
            </a:extLst>
          </p:cNvPr>
          <p:cNvSpPr/>
          <p:nvPr/>
        </p:nvSpPr>
        <p:spPr bwMode="auto">
          <a:xfrm>
            <a:off x="4239990" y="1797960"/>
            <a:ext cx="917415" cy="48255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 dirty="0">
                <a:solidFill>
                  <a:srgbClr val="000000"/>
                </a:solidFill>
                <a:latin typeface="+mn-lt"/>
                <a:cs typeface="Arial"/>
              </a:rPr>
              <a:t>Need to end to en</a:t>
            </a:r>
            <a:r>
              <a:rPr lang="en-US" sz="700" dirty="0">
                <a:solidFill>
                  <a:srgbClr val="000000"/>
                </a:solidFill>
                <a:cs typeface="Arial"/>
              </a:rPr>
              <a:t>d process for Lead/Opportunity for all products</a:t>
            </a:r>
            <a:endParaRPr lang="en-US" sz="700" dirty="0">
              <a:solidFill>
                <a:srgbClr val="000000"/>
              </a:solidFill>
              <a:latin typeface="+mn-lt"/>
              <a:cs typeface="Arial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030E64F-9A02-40F9-B0F1-D6CE8AC967C7}"/>
              </a:ext>
            </a:extLst>
          </p:cNvPr>
          <p:cNvSpPr/>
          <p:nvPr/>
        </p:nvSpPr>
        <p:spPr bwMode="auto">
          <a:xfrm>
            <a:off x="5180801" y="1333642"/>
            <a:ext cx="948761" cy="44040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 dirty="0">
                <a:solidFill>
                  <a:srgbClr val="000000"/>
                </a:solidFill>
                <a:latin typeface="+mn-lt"/>
                <a:cs typeface="Arial"/>
              </a:rPr>
              <a:t>Need to align with Electric and Gas Ops Flows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7142998-4B92-430A-85FD-A37152CCB847}"/>
              </a:ext>
            </a:extLst>
          </p:cNvPr>
          <p:cNvSpPr txBox="1"/>
          <p:nvPr/>
        </p:nvSpPr>
        <p:spPr>
          <a:xfrm rot="16200000">
            <a:off x="-241968" y="3156350"/>
            <a:ext cx="135660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67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249576A-9AC3-4CAA-A887-55787865981F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3630" y="1565112"/>
            <a:ext cx="6108" cy="111267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2BC86E8-6B98-4758-B77A-A0C88D49F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263531" y="1704630"/>
            <a:ext cx="8992" cy="990027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C71175D-5B17-49AB-B2E0-83B2EAEF0644}"/>
              </a:ext>
            </a:extLst>
          </p:cNvPr>
          <p:cNvCxnSpPr>
            <a:cxnSpLocks/>
            <a:endCxn id="102" idx="1"/>
          </p:cNvCxnSpPr>
          <p:nvPr/>
        </p:nvCxnSpPr>
        <p:spPr bwMode="auto">
          <a:xfrm flipH="1">
            <a:off x="7356048" y="1550655"/>
            <a:ext cx="3108" cy="187976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DC6DCDB-19E8-4E13-BC8D-29D55B18A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181" y="1673821"/>
            <a:ext cx="4499" cy="1599908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00B40C7-0135-402C-AA41-4DDFD393565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23255" y="1578752"/>
            <a:ext cx="3108" cy="187976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FD154E9-5A02-4A9E-AA09-27316ED0C57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84388" y="1701918"/>
            <a:ext cx="4499" cy="1599908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C35113F-CDD7-4210-9F8B-4BA2DBCDE3B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33312" y="1540751"/>
            <a:ext cx="3108" cy="187976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3C0982A-8204-4C52-A0E6-38304DCB41B8}"/>
              </a:ext>
            </a:extLst>
          </p:cNvPr>
          <p:cNvCxnSpPr>
            <a:cxnSpLocks/>
          </p:cNvCxnSpPr>
          <p:nvPr/>
        </p:nvCxnSpPr>
        <p:spPr bwMode="auto">
          <a:xfrm flipH="1">
            <a:off x="9594445" y="1663917"/>
            <a:ext cx="4499" cy="1599908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502E2FD-342F-4413-8F9C-34B3CC029AD7}"/>
              </a:ext>
            </a:extLst>
          </p:cNvPr>
          <p:cNvCxnSpPr>
            <a:cxnSpLocks/>
          </p:cNvCxnSpPr>
          <p:nvPr/>
        </p:nvCxnSpPr>
        <p:spPr bwMode="auto">
          <a:xfrm flipH="1">
            <a:off x="8260922" y="1545344"/>
            <a:ext cx="3108" cy="1879765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00AF4D7F-0320-4E63-8805-2C56E240E266}"/>
              </a:ext>
            </a:extLst>
          </p:cNvPr>
          <p:cNvCxnSpPr>
            <a:cxnSpLocks/>
          </p:cNvCxnSpPr>
          <p:nvPr/>
        </p:nvCxnSpPr>
        <p:spPr bwMode="auto">
          <a:xfrm flipH="1">
            <a:off x="8322055" y="1668510"/>
            <a:ext cx="4499" cy="1599908"/>
          </a:xfrm>
          <a:prstGeom prst="straightConnector1">
            <a:avLst/>
          </a:prstGeom>
          <a:ln w="9525" cap="flat" cmpd="sng" algn="ctr">
            <a:solidFill>
              <a:srgbClr val="00148C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233E105-82B7-41CA-A519-6B3C08C80578}"/>
              </a:ext>
            </a:extLst>
          </p:cNvPr>
          <p:cNvSpPr/>
          <p:nvPr/>
        </p:nvSpPr>
        <p:spPr bwMode="auto">
          <a:xfrm>
            <a:off x="8200346" y="1340015"/>
            <a:ext cx="948761" cy="44040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 dirty="0">
                <a:solidFill>
                  <a:srgbClr val="000000"/>
                </a:solidFill>
                <a:latin typeface="+mn-lt"/>
                <a:cs typeface="Arial"/>
              </a:rPr>
              <a:t>Need to align with Electric and Gas Ops Flows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9B5D5FD-A156-4926-BB84-11D747063406}"/>
              </a:ext>
            </a:extLst>
          </p:cNvPr>
          <p:cNvSpPr/>
          <p:nvPr/>
        </p:nvSpPr>
        <p:spPr bwMode="auto">
          <a:xfrm>
            <a:off x="8858890" y="1849324"/>
            <a:ext cx="948761" cy="52516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700" dirty="0">
                <a:solidFill>
                  <a:srgbClr val="000000"/>
                </a:solidFill>
                <a:latin typeface="+mn-lt"/>
                <a:cs typeface="Arial"/>
              </a:rPr>
              <a:t>Need to add metering systems for input into CIS systems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461CB9B5-F279-4872-A571-9D6B34C3A6E5}"/>
              </a:ext>
            </a:extLst>
          </p:cNvPr>
          <p:cNvSpPr/>
          <p:nvPr/>
        </p:nvSpPr>
        <p:spPr bwMode="auto">
          <a:xfrm>
            <a:off x="8251215" y="5011882"/>
            <a:ext cx="267695" cy="2534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b="1" dirty="0">
                <a:solidFill>
                  <a:schemeClr val="bg1"/>
                </a:solidFill>
                <a:latin typeface="+mn-lt"/>
                <a:cs typeface="Arial"/>
              </a:rPr>
              <a:t>4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0AD57EAA-38C0-4C44-B11A-E083299FC781}"/>
              </a:ext>
            </a:extLst>
          </p:cNvPr>
          <p:cNvSpPr/>
          <p:nvPr/>
        </p:nvSpPr>
        <p:spPr bwMode="auto">
          <a:xfrm>
            <a:off x="7503123" y="2243058"/>
            <a:ext cx="291513" cy="27397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b="1" dirty="0">
                <a:solidFill>
                  <a:schemeClr val="bg1"/>
                </a:solidFill>
                <a:latin typeface="+mn-lt"/>
                <a:cs typeface="Arial"/>
              </a:rPr>
              <a:t>2b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84EE797-B582-4535-B40F-FC1AA724E5A8}"/>
              </a:ext>
            </a:extLst>
          </p:cNvPr>
          <p:cNvSpPr/>
          <p:nvPr/>
        </p:nvSpPr>
        <p:spPr bwMode="auto">
          <a:xfrm>
            <a:off x="2447134" y="1512613"/>
            <a:ext cx="250651" cy="2361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b="1" dirty="0">
                <a:solidFill>
                  <a:schemeClr val="bg1"/>
                </a:solidFill>
                <a:cs typeface="Arial"/>
              </a:rPr>
              <a:t>1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A7EBB27-B3CC-4871-8523-05F0FC1D904F}"/>
              </a:ext>
            </a:extLst>
          </p:cNvPr>
          <p:cNvSpPr/>
          <p:nvPr/>
        </p:nvSpPr>
        <p:spPr bwMode="auto">
          <a:xfrm>
            <a:off x="3974967" y="2183827"/>
            <a:ext cx="292840" cy="27397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b="1" dirty="0">
                <a:solidFill>
                  <a:schemeClr val="bg1"/>
                </a:solidFill>
                <a:latin typeface="+mn-lt"/>
                <a:cs typeface="Arial"/>
              </a:rPr>
              <a:t>2a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EB442DE-7DE3-42D7-BF18-2F26E168D237}"/>
              </a:ext>
            </a:extLst>
          </p:cNvPr>
          <p:cNvSpPr/>
          <p:nvPr/>
        </p:nvSpPr>
        <p:spPr bwMode="auto">
          <a:xfrm>
            <a:off x="6893342" y="1278476"/>
            <a:ext cx="285381" cy="28677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b="1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1EBB490-E7D7-4EDC-B240-99B3C62FCD31}"/>
              </a:ext>
            </a:extLst>
          </p:cNvPr>
          <p:cNvSpPr/>
          <p:nvPr/>
        </p:nvSpPr>
        <p:spPr>
          <a:xfrm>
            <a:off x="9206568" y="6472724"/>
            <a:ext cx="3203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Data mastered in multiple applications </a:t>
            </a:r>
          </a:p>
          <a:p>
            <a:r>
              <a:rPr lang="en-GB" sz="1000" dirty="0"/>
              <a:t>(This includes across all Jurisdictions)</a:t>
            </a:r>
          </a:p>
        </p:txBody>
      </p:sp>
      <p:pic>
        <p:nvPicPr>
          <p:cNvPr id="244" name="Picture 243" descr="A close up of a logo&#10;&#10;Description automatically generated">
            <a:extLst>
              <a:ext uri="{FF2B5EF4-FFF2-40B4-BE49-F238E27FC236}">
                <a16:creationId xmlns:a16="http://schemas.microsoft.com/office/drawing/2014/main" id="{83F4184C-1553-4C59-9CD7-993945619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710" y="6516569"/>
            <a:ext cx="196568" cy="196568"/>
          </a:xfrm>
          <a:prstGeom prst="rect">
            <a:avLst/>
          </a:prstGeom>
        </p:spPr>
      </p:pic>
      <p:sp>
        <p:nvSpPr>
          <p:cNvPr id="245" name="Title 3">
            <a:extLst>
              <a:ext uri="{FF2B5EF4-FFF2-40B4-BE49-F238E27FC236}">
                <a16:creationId xmlns:a16="http://schemas.microsoft.com/office/drawing/2014/main" id="{076F0FA0-12C8-48C6-8485-6BA5878C6EF5}"/>
              </a:ext>
            </a:extLst>
          </p:cNvPr>
          <p:cNvSpPr txBox="1">
            <a:spLocks/>
          </p:cNvSpPr>
          <p:nvPr/>
        </p:nvSpPr>
        <p:spPr>
          <a:xfrm>
            <a:off x="130629" y="84708"/>
            <a:ext cx="11851574" cy="369332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>
            <a:lvl1pPr algn="l" defTabSz="103891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 spc="-93" baseline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Information Flow Analysis – where does Marketing &amp; Communications play?</a:t>
            </a:r>
          </a:p>
        </p:txBody>
      </p:sp>
    </p:spTree>
    <p:extLst>
      <p:ext uri="{BB962C8B-B14F-4D97-AF65-F5344CB8AC3E}">
        <p14:creationId xmlns:p14="http://schemas.microsoft.com/office/powerpoint/2010/main" val="107314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1A101C-627D-4123-AD60-A679C31CC198}"/>
              </a:ext>
            </a:extLst>
          </p:cNvPr>
          <p:cNvSpPr/>
          <p:nvPr/>
        </p:nvSpPr>
        <p:spPr>
          <a:xfrm>
            <a:off x="2386940" y="5593278"/>
            <a:ext cx="9805061" cy="1264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A4DA1-DC9C-49C2-86A3-B18194BD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Data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FCC9E-E74A-4A4A-9E7E-3660A56D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02" y="69843"/>
            <a:ext cx="8663877" cy="6718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C44A2-51DF-44C1-ABAD-EEE5042F1815}"/>
              </a:ext>
            </a:extLst>
          </p:cNvPr>
          <p:cNvSpPr txBox="1"/>
          <p:nvPr/>
        </p:nvSpPr>
        <p:spPr>
          <a:xfrm>
            <a:off x="154368" y="2100622"/>
            <a:ext cx="2933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CIAP Dimensions &amp; Structure – sufficient to support Marketing &amp; Communications function? Conflicting dimensions &amp; Structures – what internal conflicts does CIAP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Other Key Sources - what is missing?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451A5-B365-49AA-8581-D154294ECBEB}"/>
              </a:ext>
            </a:extLst>
          </p:cNvPr>
          <p:cNvSpPr txBox="1"/>
          <p:nvPr/>
        </p:nvSpPr>
        <p:spPr>
          <a:xfrm>
            <a:off x="516571" y="1145308"/>
            <a:ext cx="2208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tx2">
                    <a:lumMod val="50000"/>
                  </a:schemeClr>
                </a:solidFill>
              </a:rPr>
              <a:t>Marketing &amp; Communications Perspectives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14C1BF-32E7-49DC-BDF5-5F3946E03C79}"/>
              </a:ext>
            </a:extLst>
          </p:cNvPr>
          <p:cNvSpPr/>
          <p:nvPr/>
        </p:nvSpPr>
        <p:spPr>
          <a:xfrm>
            <a:off x="3377702" y="3740727"/>
            <a:ext cx="1260439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5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1A101C-627D-4123-AD60-A679C31CC198}"/>
              </a:ext>
            </a:extLst>
          </p:cNvPr>
          <p:cNvSpPr/>
          <p:nvPr/>
        </p:nvSpPr>
        <p:spPr>
          <a:xfrm>
            <a:off x="2386940" y="5593278"/>
            <a:ext cx="9805061" cy="1264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A4DA1-DC9C-49C2-86A3-B18194BD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Flows – Marketing &amp; Communications responsibility?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BA456-5167-412A-BDC5-10D8A7BF3128}"/>
              </a:ext>
            </a:extLst>
          </p:cNvPr>
          <p:cNvSpPr txBox="1"/>
          <p:nvPr/>
        </p:nvSpPr>
        <p:spPr>
          <a:xfrm>
            <a:off x="556161" y="1174347"/>
            <a:ext cx="1107967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Inbound Data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– what transactional-level or customer/household data does Marketing &amp; Communications responsible for procuring, importing, associating:</a:t>
            </a:r>
          </a:p>
          <a:p>
            <a:pPr marL="569913" indent="-2254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pPr marL="569913" indent="-22542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344488"/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344488"/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344488"/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Marketing Analytics &amp; Communication/Campaign Data (Internal Use)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– what customer/household/account data is moved to/from CIAP to support Marketing &amp; Communications activities:</a:t>
            </a:r>
          </a:p>
          <a:p>
            <a:pPr marL="569913" indent="-2254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pPr marL="569913" indent="-22542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569913" indent="-22542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344488"/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Outbound Transactional Data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– what customer/household data is forwarded to third-parties as part of marketing execution initiatives? Who creates/extracts/manages these flows?</a:t>
            </a:r>
          </a:p>
          <a:p>
            <a:pPr marL="569913" indent="-2254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pPr marL="569913" indent="-22542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569913" indent="-22542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569913" indent="-22542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569913" indent="-22542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569913" indent="-22542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569913" indent="-22542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315D0-CF3F-4685-B3EF-44F9A5C71749}"/>
              </a:ext>
            </a:extLst>
          </p:cNvPr>
          <p:cNvSpPr txBox="1"/>
          <p:nvPr/>
        </p:nvSpPr>
        <p:spPr>
          <a:xfrm>
            <a:off x="10435773" y="203198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</a:schemeClr>
                </a:solidFill>
              </a:rPr>
              <a:t>Live Discussion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3E634-67F4-483B-8C84-F95CFE604106}"/>
              </a:ext>
            </a:extLst>
          </p:cNvPr>
          <p:cNvCxnSpPr/>
          <p:nvPr/>
        </p:nvCxnSpPr>
        <p:spPr>
          <a:xfrm>
            <a:off x="10406742" y="203198"/>
            <a:ext cx="1429667" cy="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48AB7-6793-468B-B3B4-7FBA03AEE214}"/>
              </a:ext>
            </a:extLst>
          </p:cNvPr>
          <p:cNvCxnSpPr/>
          <p:nvPr/>
        </p:nvCxnSpPr>
        <p:spPr>
          <a:xfrm>
            <a:off x="10428516" y="500738"/>
            <a:ext cx="1429667" cy="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">
            <a:extLst>
              <a:ext uri="{FF2B5EF4-FFF2-40B4-BE49-F238E27FC236}">
                <a16:creationId xmlns:a16="http://schemas.microsoft.com/office/drawing/2014/main" id="{2687436A-6D9F-4DB5-A740-A7B3C375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09AF3-ADA9-4417-A82F-D2DE17CE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22" y="830740"/>
            <a:ext cx="11793979" cy="4643751"/>
          </a:xfrm>
        </p:spPr>
        <p:txBody>
          <a:bodyPr/>
          <a:lstStyle/>
          <a:p>
            <a:r>
              <a:rPr lang="en-US" sz="1600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535DED-413E-480C-BB61-3A89ABCDF8C0}"/>
              </a:ext>
            </a:extLst>
          </p:cNvPr>
          <p:cNvSpPr txBox="1"/>
          <p:nvPr/>
        </p:nvSpPr>
        <p:spPr>
          <a:xfrm>
            <a:off x="10435773" y="203198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</a:schemeClr>
                </a:solidFill>
              </a:rPr>
              <a:t>Live Discussion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E39127E-E624-4916-A5E8-DC6453C5061E}"/>
              </a:ext>
            </a:extLst>
          </p:cNvPr>
          <p:cNvCxnSpPr/>
          <p:nvPr/>
        </p:nvCxnSpPr>
        <p:spPr>
          <a:xfrm>
            <a:off x="10406742" y="203198"/>
            <a:ext cx="1429667" cy="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5F01E0-D8C0-4C9E-985F-7A06F857B260}"/>
              </a:ext>
            </a:extLst>
          </p:cNvPr>
          <p:cNvCxnSpPr/>
          <p:nvPr/>
        </p:nvCxnSpPr>
        <p:spPr>
          <a:xfrm>
            <a:off x="10428516" y="500738"/>
            <a:ext cx="1429667" cy="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27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heme/theme1.xml><?xml version="1.0" encoding="utf-8"?>
<a:theme xmlns:a="http://schemas.openxmlformats.org/drawingml/2006/main" name="2013 Capgemini Template">
  <a:themeElements>
    <a:clrScheme name="Custom 13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431060"/>
      </a:accent3>
      <a:accent4>
        <a:srgbClr val="FF304C"/>
      </a:accent4>
      <a:accent5>
        <a:srgbClr val="8EC63E"/>
      </a:accent5>
      <a:accent6>
        <a:srgbClr val="0F999C"/>
      </a:accent6>
      <a:hlink>
        <a:srgbClr val="005481"/>
      </a:hlink>
      <a:folHlink>
        <a:srgbClr val="861763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 Layouts">
  <a:themeElements>
    <a:clrScheme name="Custom 16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C2CF00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pgemini 2017" id="{9B3BBDC0-3519-4852-B640-78F21BC104E4}" vid="{E670DD4E-0851-4692-AA31-B3BB041B0B0E}"/>
    </a:ext>
  </a:extLst>
</a:theme>
</file>

<file path=ppt/theme/theme3.xml><?xml version="1.0" encoding="utf-8"?>
<a:theme xmlns:a="http://schemas.openxmlformats.org/drawingml/2006/main" name="3_2013 Capgemini Template">
  <a:themeElements>
    <a:clrScheme name="Custom 13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431060"/>
      </a:accent3>
      <a:accent4>
        <a:srgbClr val="FF304C"/>
      </a:accent4>
      <a:accent5>
        <a:srgbClr val="8EC63E"/>
      </a:accent5>
      <a:accent6>
        <a:srgbClr val="0F999C"/>
      </a:accent6>
      <a:hlink>
        <a:srgbClr val="005481"/>
      </a:hlink>
      <a:folHlink>
        <a:srgbClr val="861763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2013 Capgemini Template">
  <a:themeElements>
    <a:clrScheme name="Custom 13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431060"/>
      </a:accent3>
      <a:accent4>
        <a:srgbClr val="FF304C"/>
      </a:accent4>
      <a:accent5>
        <a:srgbClr val="8EC63E"/>
      </a:accent5>
      <a:accent6>
        <a:srgbClr val="0F999C"/>
      </a:accent6>
      <a:hlink>
        <a:srgbClr val="005481"/>
      </a:hlink>
      <a:folHlink>
        <a:srgbClr val="861763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2013 Capgemini Template">
  <a:themeElements>
    <a:clrScheme name="Custom 13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431060"/>
      </a:accent3>
      <a:accent4>
        <a:srgbClr val="FF304C"/>
      </a:accent4>
      <a:accent5>
        <a:srgbClr val="8EC63E"/>
      </a:accent5>
      <a:accent6>
        <a:srgbClr val="0F999C"/>
      </a:accent6>
      <a:hlink>
        <a:srgbClr val="005481"/>
      </a:hlink>
      <a:folHlink>
        <a:srgbClr val="861763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814DA5F416B746A8EA65D54AAFDDB2" ma:contentTypeVersion="13" ma:contentTypeDescription="Create a new document." ma:contentTypeScope="" ma:versionID="b451d0098be78988475a91eabc2e14d3">
  <xsd:schema xmlns:xsd="http://www.w3.org/2001/XMLSchema" xmlns:xs="http://www.w3.org/2001/XMLSchema" xmlns:p="http://schemas.microsoft.com/office/2006/metadata/properties" xmlns:ns3="9bf94932-3bda-4099-a7fc-3f31126e762e" xmlns:ns4="94382390-4853-4b4f-adec-2094fe08a97c" targetNamespace="http://schemas.microsoft.com/office/2006/metadata/properties" ma:root="true" ma:fieldsID="4ebdc0af74a821775c888678ab6e34fa" ns3:_="" ns4:_="">
    <xsd:import namespace="9bf94932-3bda-4099-a7fc-3f31126e762e"/>
    <xsd:import namespace="94382390-4853-4b4f-adec-2094fe08a9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94932-3bda-4099-a7fc-3f31126e7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82390-4853-4b4f-adec-2094fe08a9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28ED2F-ABE9-4CC9-9AB8-9657000A122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bf94932-3bda-4099-a7fc-3f31126e762e"/>
    <ds:schemaRef ds:uri="http://purl.org/dc/terms/"/>
    <ds:schemaRef ds:uri="http://schemas.openxmlformats.org/package/2006/metadata/core-properties"/>
    <ds:schemaRef ds:uri="94382390-4853-4b4f-adec-2094fe08a97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A4ED86-E5A7-4AB0-B290-F91F34A3DB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4741EA-33F9-47BC-9582-10B3BE656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f94932-3bda-4099-a7fc-3f31126e762e"/>
    <ds:schemaRef ds:uri="94382390-4853-4b4f-adec-2094fe08a9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2013 Capgemini Template</Template>
  <TotalTime>42379</TotalTime>
  <Words>772</Words>
  <Application>Microsoft Office PowerPoint</Application>
  <PresentationFormat>Widescreen</PresentationFormat>
  <Paragraphs>197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Courier New</vt:lpstr>
      <vt:lpstr>Verdana</vt:lpstr>
      <vt:lpstr>Wingdings</vt:lpstr>
      <vt:lpstr>2013 Capgemini Template</vt:lpstr>
      <vt:lpstr>Content Layouts</vt:lpstr>
      <vt:lpstr>3_2013 Capgemini Template</vt:lpstr>
      <vt:lpstr>4_2013 Capgemini Template</vt:lpstr>
      <vt:lpstr>5_2013 Capgemini Template</vt:lpstr>
      <vt:lpstr>think-cell Slide</vt:lpstr>
      <vt:lpstr>PowerPoint Presentation</vt:lpstr>
      <vt:lpstr>Agenda – Initial Marketing &amp; Communications Discovery </vt:lpstr>
      <vt:lpstr>Marketing &amp; Communications Scope</vt:lpstr>
      <vt:lpstr>Marketing &amp; Communications – frameworks, boundaries, business partners?</vt:lpstr>
      <vt:lpstr>PowerPoint Presentation</vt:lpstr>
      <vt:lpstr>Master Data Flows</vt:lpstr>
      <vt:lpstr>Transactional Flows – Marketing &amp; Communications responsibility?</vt:lpstr>
      <vt:lpstr>Notes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S4 HANA Assessment - Delivery Approach</dc:title>
  <dc:creator>David Williams</dc:creator>
  <cp:lastModifiedBy>Robinson Jr, Robert E</cp:lastModifiedBy>
  <cp:revision>450</cp:revision>
  <cp:lastPrinted>2018-12-12T14:22:06Z</cp:lastPrinted>
  <dcterms:created xsi:type="dcterms:W3CDTF">2013-01-23T20:29:14Z</dcterms:created>
  <dcterms:modified xsi:type="dcterms:W3CDTF">2020-07-14T15:53:58Z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0x0101003D814DA5F416B746A8EA65D54AAFDDB2</vt:lpwstr>
  </property>
</Properties>
</file>