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3883961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09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6" y="1416052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2" y="1416668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8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</a:t>
              </a: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6" y="2853770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5949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5" y="1424518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5" marR="0" lvl="2" indent="-120645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5" marR="0" lvl="2" indent="-120645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4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719247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8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2" y="6320503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12275233" y="2"/>
            <a:ext cx="2706315" cy="132804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8000" tIns="48000" rIns="48000" bIns="48000" rtlCol="0" anchor="t" anchorCtr="0">
            <a:spAutoFit/>
          </a:bodyPr>
          <a:lstStyle/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4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l="7480" t="27066" r="32612"/>
          <a:stretch/>
        </p:blipFill>
        <p:spPr>
          <a:xfrm flipV="1">
            <a:off x="5334000" y="1856147"/>
            <a:ext cx="6858000" cy="500185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2" y="1411820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2" y="3467401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151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/>
          <a:srcRect r="23305" b="53486"/>
          <a:stretch/>
        </p:blipFill>
        <p:spPr>
          <a:xfrm>
            <a:off x="5855433" y="2771099"/>
            <a:ext cx="6336569" cy="40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2773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2" y="6371169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71522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3" y="141183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3" y="3467420"/>
            <a:ext cx="5378452" cy="692497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/>
          <a:srcRect l="7480" t="27066" r="32612"/>
          <a:stretch/>
        </p:blipFill>
        <p:spPr>
          <a:xfrm rot="16200000" flipV="1">
            <a:off x="6262073" y="928079"/>
            <a:ext cx="6858000" cy="50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524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9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GB"/>
              <a:t>Title</a:t>
            </a:r>
          </a:p>
          <a:p>
            <a:pPr lvl="1"/>
            <a:r>
              <a:rPr lang="en-GB"/>
              <a:t>Sub heading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C1225E-7A2B-4204-8951-1CD60FF3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68417C5-1CE5-43E5-9448-0B5FEF92AE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2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endParaRPr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6" y="2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Updating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5" marR="0" lvl="2" indent="-120645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1474850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6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5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2" y="6320503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6452" y="6320503"/>
            <a:ext cx="959388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18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595E345-7284-4667-AC5E-016E8BC22574}"/>
              </a:ext>
            </a:extLst>
          </p:cNvPr>
          <p:cNvSpPr txBox="1">
            <a:spLocks/>
          </p:cNvSpPr>
          <p:nvPr/>
        </p:nvSpPr>
        <p:spPr>
          <a:xfrm>
            <a:off x="430375" y="6320502"/>
            <a:ext cx="12160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GB" sz="11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pPr>
              <a:tabLst>
                <a:tab pos="1318618" algn="l"/>
              </a:tabLst>
            </a:pPr>
            <a:r>
              <a:rPr lang="fr-FR" sz="1467" b="1"/>
              <a:t>National </a:t>
            </a:r>
            <a:r>
              <a:rPr lang="fr-FR" sz="1467" b="1" err="1"/>
              <a:t>Grid</a:t>
            </a:r>
            <a:r>
              <a:rPr lang="fr-FR" sz="1467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61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31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6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39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2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82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65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46" indent="-359982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89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76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65" indent="-239989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497B613-DA91-4796-BF57-31CDDFA1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14" y="279527"/>
            <a:ext cx="11329827" cy="574516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Data Transformation Assessment </a:t>
            </a:r>
            <a:b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Deliverables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B714ED-656B-4E97-801B-7C2D5D0CB8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6585" y="1788885"/>
          <a:ext cx="8819244" cy="4320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9758">
                  <a:extLst>
                    <a:ext uri="{9D8B030D-6E8A-4147-A177-3AD203B41FA5}">
                      <a16:colId xmlns:a16="http://schemas.microsoft.com/office/drawing/2014/main" val="3276447613"/>
                    </a:ext>
                  </a:extLst>
                </a:gridCol>
                <a:gridCol w="6589486">
                  <a:extLst>
                    <a:ext uri="{9D8B030D-6E8A-4147-A177-3AD203B41FA5}">
                      <a16:colId xmlns:a16="http://schemas.microsoft.com/office/drawing/2014/main" val="4026495418"/>
                    </a:ext>
                  </a:extLst>
                </a:gridCol>
              </a:tblGrid>
              <a:tr h="248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Deliverables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822851"/>
                  </a:ext>
                </a:extLst>
              </a:tr>
              <a:tr h="1006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Define the data model and golden record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Capability Mapping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Architecture assessment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Validate/Update customer journey maps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and Future data/system flows</a:t>
                      </a:r>
                      <a:endParaRPr lang="en-US" sz="1050" u="none" strike="noStrike" dirty="0">
                        <a:effectLst/>
                      </a:endParaRP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Data Profiling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Data Models (Conceptual &amp; possibly logical)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30594418"/>
                  </a:ext>
                </a:extLst>
              </a:tr>
              <a:tr h="15267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</a:rPr>
                        <a:t>Data integrity assessment &amp; remediation plan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Summarized Scoping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Data maturity assessment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Transformation Roadmap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Gap Assessment &amp; Use Case Prioritization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Quick Wins &amp; Long-Term Benefits </a:t>
                      </a:r>
                    </a:p>
                    <a:p>
                      <a:pPr marL="171450" indent="-1714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Implementation plan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ROM Cost to achieve “North Star”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79927674"/>
                  </a:ext>
                </a:extLst>
              </a:tr>
              <a:tr h="110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Domain governance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Customer Domain Governance Model and Recommendations (</a:t>
                      </a:r>
                      <a:r>
                        <a:rPr lang="en-GB" sz="12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include domain data op model / capabilities, data enrichment opportunities, data change processes and governance forums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1200" b="1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3055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81497"/>
      </p:ext>
    </p:extLst>
  </p:cSld>
  <p:clrMapOvr>
    <a:masterClrMapping/>
  </p:clrMapOvr>
</p:sld>
</file>

<file path=ppt/theme/theme1.xml><?xml version="1.0" encoding="utf-8"?>
<a:theme xmlns:a="http://schemas.openxmlformats.org/drawingml/2006/main" name="1_US NG_2018 PPT__EnergyLines Template 16x9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US NG_2018 PPT_Energy Lines Template 16x9 [Read-Only]" id="{4657108C-CAD3-44AC-B13C-CD074A2E51E8}" vid="{35BB5C37-5BE8-43BF-9925-D45D04A5B4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PGothic</vt:lpstr>
      <vt:lpstr>Arial</vt:lpstr>
      <vt:lpstr>Calibri</vt:lpstr>
      <vt:lpstr>1_US NG_2018 PPT__EnergyLines Template 16x9</vt:lpstr>
      <vt:lpstr>Customer Data Transformation Assessment 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Data Transformation Assessment  Deliverables</dc:title>
  <dc:creator>Somiah, Niraja</dc:creator>
  <cp:lastModifiedBy>Somiah, Niraja</cp:lastModifiedBy>
  <cp:revision>1</cp:revision>
  <dcterms:created xsi:type="dcterms:W3CDTF">2020-06-05T15:34:28Z</dcterms:created>
  <dcterms:modified xsi:type="dcterms:W3CDTF">2020-06-05T15:34:50Z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-1749737887</vt:i4>
  </property>
  <property fmtid="{D5CDD505-2E9C-101B-9397-08002B2CF9AE}" pid="3" name="_NewReviewCycle">
    <vt:lpwstr/>
  </property>
  <property fmtid="{D5CDD505-2E9C-101B-9397-08002B2CF9AE}" pid="4" name="_EmailSubject">
    <vt:lpwstr>Deliverables</vt:lpwstr>
  </property>
  <property fmtid="{D5CDD505-2E9C-101B-9397-08002B2CF9AE}" pid="5" name="_AuthorEmail">
    <vt:lpwstr>Niraja.Somiah@nationalgrid.com</vt:lpwstr>
  </property>
  <property fmtid="{D5CDD505-2E9C-101B-9397-08002B2CF9AE}" pid="6" name="_AuthorEmailDisplayName">
    <vt:lpwstr>Somiah, Niraja</vt:lpwstr>
  </property>
</Properties>
</file>