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6894" r:id="rId5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E2FD9-18E8-4FF2-BCC0-C57495FE4A9F}" v="2" dt="2020-09-07T02:55:31.6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817" autoAdjust="0"/>
  </p:normalViewPr>
  <p:slideViewPr>
    <p:cSldViewPr snapToGrid="0">
      <p:cViewPr varScale="1">
        <p:scale>
          <a:sx n="79" d="100"/>
          <a:sy n="79" d="100"/>
        </p:scale>
        <p:origin x="852" y="56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40FE2FD9-18E8-4FF2-BCC0-C57495FE4A9F}"/>
    <pc:docChg chg="delSld">
      <pc:chgData name="Ajwaliya, Nishit" userId="d6171631-3d08-453d-8afd-2dc62a5026e2" providerId="ADAL" clId="{40FE2FD9-18E8-4FF2-BCC0-C57495FE4A9F}" dt="2020-09-07T03:12:38.309" v="0" actId="2696"/>
      <pc:docMkLst>
        <pc:docMk/>
      </pc:docMkLst>
      <pc:sldChg chg="del">
        <pc:chgData name="Ajwaliya, Nishit" userId="d6171631-3d08-453d-8afd-2dc62a5026e2" providerId="ADAL" clId="{40FE2FD9-18E8-4FF2-BCC0-C57495FE4A9F}" dt="2020-09-07T03:12:38.309" v="0" actId="2696"/>
        <pc:sldMkLst>
          <pc:docMk/>
          <pc:sldMk cId="3079942811" sldId="6885"/>
        </pc:sldMkLst>
      </pc:sldChg>
    </pc:docChg>
  </pc:docChgLst>
  <pc:docChgLst>
    <pc:chgData name="Ajwaliya, Nishit" userId="d6171631-3d08-453d-8afd-2dc62a5026e2" providerId="ADAL" clId="{02A35B6D-B932-496B-B485-37F72A02DEC6}"/>
    <pc:docChg chg="undo delSld modSld">
      <pc:chgData name="Ajwaliya, Nishit" userId="d6171631-3d08-453d-8afd-2dc62a5026e2" providerId="ADAL" clId="{02A35B6D-B932-496B-B485-37F72A02DEC6}" dt="2020-09-07T02:56:48.375" v="86" actId="20577"/>
      <pc:docMkLst>
        <pc:docMk/>
      </pc:docMkLst>
      <pc:sldChg chg="del">
        <pc:chgData name="Ajwaliya, Nishit" userId="d6171631-3d08-453d-8afd-2dc62a5026e2" providerId="ADAL" clId="{02A35B6D-B932-496B-B485-37F72A02DEC6}" dt="2020-09-07T02:54:36.678" v="0" actId="2696"/>
        <pc:sldMkLst>
          <pc:docMk/>
          <pc:sldMk cId="2874908917" sldId="493"/>
        </pc:sldMkLst>
      </pc:sldChg>
      <pc:sldChg chg="del">
        <pc:chgData name="Ajwaliya, Nishit" userId="d6171631-3d08-453d-8afd-2dc62a5026e2" providerId="ADAL" clId="{02A35B6D-B932-496B-B485-37F72A02DEC6}" dt="2020-09-07T02:54:37.986" v="8" actId="2696"/>
        <pc:sldMkLst>
          <pc:docMk/>
          <pc:sldMk cId="559336056" sldId="550"/>
        </pc:sldMkLst>
      </pc:sldChg>
      <pc:sldChg chg="del">
        <pc:chgData name="Ajwaliya, Nishit" userId="d6171631-3d08-453d-8afd-2dc62a5026e2" providerId="ADAL" clId="{02A35B6D-B932-496B-B485-37F72A02DEC6}" dt="2020-09-07T02:54:44.384" v="16" actId="2696"/>
        <pc:sldMkLst>
          <pc:docMk/>
          <pc:sldMk cId="3297465589" sldId="575"/>
        </pc:sldMkLst>
      </pc:sldChg>
      <pc:sldChg chg="del">
        <pc:chgData name="Ajwaliya, Nishit" userId="d6171631-3d08-453d-8afd-2dc62a5026e2" providerId="ADAL" clId="{02A35B6D-B932-496B-B485-37F72A02DEC6}" dt="2020-09-07T02:56:19.174" v="60" actId="2696"/>
        <pc:sldMkLst>
          <pc:docMk/>
          <pc:sldMk cId="1299274027" sldId="581"/>
        </pc:sldMkLst>
      </pc:sldChg>
      <pc:sldChg chg="del">
        <pc:chgData name="Ajwaliya, Nishit" userId="d6171631-3d08-453d-8afd-2dc62a5026e2" providerId="ADAL" clId="{02A35B6D-B932-496B-B485-37F72A02DEC6}" dt="2020-09-07T02:56:20.122" v="63" actId="2696"/>
        <pc:sldMkLst>
          <pc:docMk/>
          <pc:sldMk cId="3777256162" sldId="583"/>
        </pc:sldMkLst>
      </pc:sldChg>
      <pc:sldChg chg="del">
        <pc:chgData name="Ajwaliya, Nishit" userId="d6171631-3d08-453d-8afd-2dc62a5026e2" providerId="ADAL" clId="{02A35B6D-B932-496B-B485-37F72A02DEC6}" dt="2020-09-07T02:54:39.726" v="11" actId="2696"/>
        <pc:sldMkLst>
          <pc:docMk/>
          <pc:sldMk cId="3452300855" sldId="594"/>
        </pc:sldMkLst>
      </pc:sldChg>
      <pc:sldChg chg="del">
        <pc:chgData name="Ajwaliya, Nishit" userId="d6171631-3d08-453d-8afd-2dc62a5026e2" providerId="ADAL" clId="{02A35B6D-B932-496B-B485-37F72A02DEC6}" dt="2020-09-07T02:54:40.370" v="12" actId="2696"/>
        <pc:sldMkLst>
          <pc:docMk/>
          <pc:sldMk cId="2066171683" sldId="595"/>
        </pc:sldMkLst>
      </pc:sldChg>
      <pc:sldChg chg="del">
        <pc:chgData name="Ajwaliya, Nishit" userId="d6171631-3d08-453d-8afd-2dc62a5026e2" providerId="ADAL" clId="{02A35B6D-B932-496B-B485-37F72A02DEC6}" dt="2020-09-07T02:54:37.661" v="5" actId="2696"/>
        <pc:sldMkLst>
          <pc:docMk/>
          <pc:sldMk cId="2888301443" sldId="742"/>
        </pc:sldMkLst>
      </pc:sldChg>
      <pc:sldChg chg="del">
        <pc:chgData name="Ajwaliya, Nishit" userId="d6171631-3d08-453d-8afd-2dc62a5026e2" providerId="ADAL" clId="{02A35B6D-B932-496B-B485-37F72A02DEC6}" dt="2020-09-07T02:54:37.915" v="6" actId="2696"/>
        <pc:sldMkLst>
          <pc:docMk/>
          <pc:sldMk cId="2191017750" sldId="743"/>
        </pc:sldMkLst>
      </pc:sldChg>
      <pc:sldChg chg="del">
        <pc:chgData name="Ajwaliya, Nishit" userId="d6171631-3d08-453d-8afd-2dc62a5026e2" providerId="ADAL" clId="{02A35B6D-B932-496B-B485-37F72A02DEC6}" dt="2020-09-07T02:54:37.431" v="4" actId="2696"/>
        <pc:sldMkLst>
          <pc:docMk/>
          <pc:sldMk cId="1905299494" sldId="761"/>
        </pc:sldMkLst>
      </pc:sldChg>
      <pc:sldChg chg="del">
        <pc:chgData name="Ajwaliya, Nishit" userId="d6171631-3d08-453d-8afd-2dc62a5026e2" providerId="ADAL" clId="{02A35B6D-B932-496B-B485-37F72A02DEC6}" dt="2020-09-07T02:54:37.263" v="3" actId="2696"/>
        <pc:sldMkLst>
          <pc:docMk/>
          <pc:sldMk cId="1562644687" sldId="769"/>
        </pc:sldMkLst>
      </pc:sldChg>
      <pc:sldChg chg="del">
        <pc:chgData name="Ajwaliya, Nishit" userId="d6171631-3d08-453d-8afd-2dc62a5026e2" providerId="ADAL" clId="{02A35B6D-B932-496B-B485-37F72A02DEC6}" dt="2020-09-07T02:54:44.669" v="17" actId="2696"/>
        <pc:sldMkLst>
          <pc:docMk/>
          <pc:sldMk cId="1059011879" sldId="4110"/>
        </pc:sldMkLst>
      </pc:sldChg>
      <pc:sldChg chg="del">
        <pc:chgData name="Ajwaliya, Nishit" userId="d6171631-3d08-453d-8afd-2dc62a5026e2" providerId="ADAL" clId="{02A35B6D-B932-496B-B485-37F72A02DEC6}" dt="2020-09-07T02:54:41.169" v="13" actId="2696"/>
        <pc:sldMkLst>
          <pc:docMk/>
          <pc:sldMk cId="3013704212" sldId="6868"/>
        </pc:sldMkLst>
      </pc:sldChg>
      <pc:sldChg chg="del">
        <pc:chgData name="Ajwaliya, Nishit" userId="d6171631-3d08-453d-8afd-2dc62a5026e2" providerId="ADAL" clId="{02A35B6D-B932-496B-B485-37F72A02DEC6}" dt="2020-09-07T02:54:38.463" v="10" actId="2696"/>
        <pc:sldMkLst>
          <pc:docMk/>
          <pc:sldMk cId="2709382093" sldId="6869"/>
        </pc:sldMkLst>
      </pc:sldChg>
      <pc:sldChg chg="del">
        <pc:chgData name="Ajwaliya, Nishit" userId="d6171631-3d08-453d-8afd-2dc62a5026e2" providerId="ADAL" clId="{02A35B6D-B932-496B-B485-37F72A02DEC6}" dt="2020-09-07T02:54:43.235" v="15" actId="2696"/>
        <pc:sldMkLst>
          <pc:docMk/>
          <pc:sldMk cId="3363999467" sldId="6870"/>
        </pc:sldMkLst>
      </pc:sldChg>
      <pc:sldChg chg="del">
        <pc:chgData name="Ajwaliya, Nishit" userId="d6171631-3d08-453d-8afd-2dc62a5026e2" providerId="ADAL" clId="{02A35B6D-B932-496B-B485-37F72A02DEC6}" dt="2020-09-07T02:54:36.924" v="1" actId="2696"/>
        <pc:sldMkLst>
          <pc:docMk/>
          <pc:sldMk cId="105799718" sldId="6872"/>
        </pc:sldMkLst>
      </pc:sldChg>
      <pc:sldChg chg="del">
        <pc:chgData name="Ajwaliya, Nishit" userId="d6171631-3d08-453d-8afd-2dc62a5026e2" providerId="ADAL" clId="{02A35B6D-B932-496B-B485-37F72A02DEC6}" dt="2020-09-07T02:54:44.916" v="18" actId="2696"/>
        <pc:sldMkLst>
          <pc:docMk/>
          <pc:sldMk cId="3063450492" sldId="6876"/>
        </pc:sldMkLst>
      </pc:sldChg>
      <pc:sldChg chg="del">
        <pc:chgData name="Ajwaliya, Nishit" userId="d6171631-3d08-453d-8afd-2dc62a5026e2" providerId="ADAL" clId="{02A35B6D-B932-496B-B485-37F72A02DEC6}" dt="2020-09-07T02:54:37.107" v="2" actId="2696"/>
        <pc:sldMkLst>
          <pc:docMk/>
          <pc:sldMk cId="892317960" sldId="6877"/>
        </pc:sldMkLst>
      </pc:sldChg>
      <pc:sldChg chg="del">
        <pc:chgData name="Ajwaliya, Nishit" userId="d6171631-3d08-453d-8afd-2dc62a5026e2" providerId="ADAL" clId="{02A35B6D-B932-496B-B485-37F72A02DEC6}" dt="2020-09-07T02:54:42.001" v="14" actId="2696"/>
        <pc:sldMkLst>
          <pc:docMk/>
          <pc:sldMk cId="3238259597" sldId="6879"/>
        </pc:sldMkLst>
      </pc:sldChg>
      <pc:sldChg chg="del">
        <pc:chgData name="Ajwaliya, Nishit" userId="d6171631-3d08-453d-8afd-2dc62a5026e2" providerId="ADAL" clId="{02A35B6D-B932-496B-B485-37F72A02DEC6}" dt="2020-09-07T02:54:38.352" v="9" actId="2696"/>
        <pc:sldMkLst>
          <pc:docMk/>
          <pc:sldMk cId="544382313" sldId="6884"/>
        </pc:sldMkLst>
      </pc:sldChg>
      <pc:sldChg chg="del">
        <pc:chgData name="Ajwaliya, Nishit" userId="d6171631-3d08-453d-8afd-2dc62a5026e2" providerId="ADAL" clId="{02A35B6D-B932-496B-B485-37F72A02DEC6}" dt="2020-09-07T02:56:19.587" v="61" actId="2696"/>
        <pc:sldMkLst>
          <pc:docMk/>
          <pc:sldMk cId="287229280" sldId="6888"/>
        </pc:sldMkLst>
      </pc:sldChg>
      <pc:sldChg chg="del">
        <pc:chgData name="Ajwaliya, Nishit" userId="d6171631-3d08-453d-8afd-2dc62a5026e2" providerId="ADAL" clId="{02A35B6D-B932-496B-B485-37F72A02DEC6}" dt="2020-09-07T02:56:19.820" v="62" actId="2696"/>
        <pc:sldMkLst>
          <pc:docMk/>
          <pc:sldMk cId="46403552" sldId="6889"/>
        </pc:sldMkLst>
      </pc:sldChg>
      <pc:sldChg chg="del">
        <pc:chgData name="Ajwaliya, Nishit" userId="d6171631-3d08-453d-8afd-2dc62a5026e2" providerId="ADAL" clId="{02A35B6D-B932-496B-B485-37F72A02DEC6}" dt="2020-09-07T02:56:17.988" v="58" actId="2696"/>
        <pc:sldMkLst>
          <pc:docMk/>
          <pc:sldMk cId="2367798465" sldId="6890"/>
        </pc:sldMkLst>
      </pc:sldChg>
      <pc:sldChg chg="del">
        <pc:chgData name="Ajwaliya, Nishit" userId="d6171631-3d08-453d-8afd-2dc62a5026e2" providerId="ADAL" clId="{02A35B6D-B932-496B-B485-37F72A02DEC6}" dt="2020-09-07T02:56:18.656" v="59" actId="2696"/>
        <pc:sldMkLst>
          <pc:docMk/>
          <pc:sldMk cId="266651486" sldId="6892"/>
        </pc:sldMkLst>
      </pc:sldChg>
      <pc:sldChg chg="addSp modSp">
        <pc:chgData name="Ajwaliya, Nishit" userId="d6171631-3d08-453d-8afd-2dc62a5026e2" providerId="ADAL" clId="{02A35B6D-B932-496B-B485-37F72A02DEC6}" dt="2020-09-07T02:56:48.375" v="86" actId="20577"/>
        <pc:sldMkLst>
          <pc:docMk/>
          <pc:sldMk cId="2512199099" sldId="6894"/>
        </pc:sldMkLst>
        <pc:spChg chg="mod">
          <ac:chgData name="Ajwaliya, Nishit" userId="d6171631-3d08-453d-8afd-2dc62a5026e2" providerId="ADAL" clId="{02A35B6D-B932-496B-B485-37F72A02DEC6}" dt="2020-09-07T02:56:48.375" v="86" actId="20577"/>
          <ac:spMkLst>
            <pc:docMk/>
            <pc:sldMk cId="2512199099" sldId="6894"/>
            <ac:spMk id="2" creationId="{65606505-0DE3-4026-B55A-3FA303F48ACA}"/>
          </ac:spMkLst>
        </pc:spChg>
        <pc:spChg chg="add mod">
          <ac:chgData name="Ajwaliya, Nishit" userId="d6171631-3d08-453d-8afd-2dc62a5026e2" providerId="ADAL" clId="{02A35B6D-B932-496B-B485-37F72A02DEC6}" dt="2020-09-07T02:55:49.256" v="57" actId="20577"/>
          <ac:spMkLst>
            <pc:docMk/>
            <pc:sldMk cId="2512199099" sldId="6894"/>
            <ac:spMk id="107" creationId="{8C9ADB6B-5737-44AB-BA35-BDF2293631E7}"/>
          </ac:spMkLst>
        </pc:spChg>
      </pc:sldChg>
      <pc:sldMasterChg chg="delSldLayout">
        <pc:chgData name="Ajwaliya, Nishit" userId="d6171631-3d08-453d-8afd-2dc62a5026e2" providerId="ADAL" clId="{02A35B6D-B932-496B-B485-37F72A02DEC6}" dt="2020-09-07T02:54:37.916" v="7" actId="2696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02A35B6D-B932-496B-B485-37F72A02DEC6}" dt="2020-09-07T02:54:37.916" v="7" actId="2696"/>
          <pc:sldLayoutMkLst>
            <pc:docMk/>
            <pc:sldMasterMk cId="0" sldId="2147483651"/>
            <pc:sldLayoutMk cId="1491060929" sldId="21474838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06/09/2020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06/09/2020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00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/>
          <p:nvPr/>
        </p:nvCxnSpPr>
        <p:spPr bwMode="auto">
          <a:xfrm flipH="1">
            <a:off x="9015749" y="1208912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/>
          <p:nvPr/>
        </p:nvCxnSpPr>
        <p:spPr bwMode="auto">
          <a:xfrm flipH="1">
            <a:off x="7809705" y="1206216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/>
          <p:nvPr/>
        </p:nvCxnSpPr>
        <p:spPr bwMode="auto">
          <a:xfrm flipH="1">
            <a:off x="6516333" y="1183288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5114283" y="1208912"/>
            <a:ext cx="2639" cy="1598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OTLSHAPE_SL_f6ffadc9780a4f3ab22a7e53bade919d_BackgroundRectangle">
            <a:extLst>
              <a:ext uri="{FF2B5EF4-FFF2-40B4-BE49-F238E27FC236}">
                <a16:creationId xmlns:a16="http://schemas.microsoft.com/office/drawing/2014/main" id="{CAC66209-F7F6-4C52-ACA6-73ED3C140E7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9357" y="2316187"/>
            <a:ext cx="8895658" cy="1419918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2300" dirty="0"/>
              <a:t>US Customer </a:t>
            </a:r>
            <a:r>
              <a:rPr lang="en-GB" sz="2300"/>
              <a:t>Business Capabilities Roadmap </a:t>
            </a:r>
            <a:r>
              <a:rPr lang="en-GB" sz="2300" dirty="0"/>
              <a:t>(Draft)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2C81B1-BE83-48E0-82F6-ED0EDEB9568A}"/>
              </a:ext>
            </a:extLst>
          </p:cNvPr>
          <p:cNvSpPr/>
          <p:nvPr/>
        </p:nvSpPr>
        <p:spPr>
          <a:xfrm>
            <a:off x="2545860" y="798421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3790285" y="79908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369213" y="798421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1724636" y="578756"/>
            <a:ext cx="5263485" cy="16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198724-3E6B-4504-AE71-7A5090A86AB4}"/>
              </a:ext>
            </a:extLst>
          </p:cNvPr>
          <p:cNvSpPr/>
          <p:nvPr/>
        </p:nvSpPr>
        <p:spPr>
          <a:xfrm>
            <a:off x="2959641" y="798421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4676460" y="80326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4203915" y="798798"/>
            <a:ext cx="456466" cy="19109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9357" y="1412845"/>
            <a:ext cx="8935224" cy="664306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6537346" y="798473"/>
            <a:ext cx="456466" cy="18920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6074443" y="797648"/>
            <a:ext cx="456466" cy="1903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7010661" y="801402"/>
            <a:ext cx="401041" cy="18920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2027DD-6D6E-47AB-BF53-9BC91D7E207A}"/>
              </a:ext>
            </a:extLst>
          </p:cNvPr>
          <p:cNvSpPr/>
          <p:nvPr/>
        </p:nvSpPr>
        <p:spPr>
          <a:xfrm>
            <a:off x="2141930" y="799000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72" name="OTLSHAPE_SLT_e8a0d0690d7843edaca796e8b25719da_Shape">
            <a:extLst>
              <a:ext uri="{FF2B5EF4-FFF2-40B4-BE49-F238E27FC236}">
                <a16:creationId xmlns:a16="http://schemas.microsoft.com/office/drawing/2014/main" id="{F3967ECD-C7E1-43D4-9A0E-22D04F4B6F9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2641" y="2438287"/>
            <a:ext cx="8319686" cy="144138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 MDM/DQ/DG</a:t>
            </a:r>
          </a:p>
        </p:txBody>
      </p:sp>
      <p:sp>
        <p:nvSpPr>
          <p:cNvPr id="74" name="OTLSHAPE_SLM_0aec949068fc4edb9016a17022f2fa0f_Title">
            <a:extLst>
              <a:ext uri="{FF2B5EF4-FFF2-40B4-BE49-F238E27FC236}">
                <a16:creationId xmlns:a16="http://schemas.microsoft.com/office/drawing/2014/main" id="{B146814E-2669-4DE3-A2E1-4B1C5716A70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18661" y="2586411"/>
            <a:ext cx="139954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Persistent Unique ID,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   Key Customer fields, Account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95796" y="1018572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I</a:t>
            </a:r>
          </a:p>
        </p:txBody>
      </p:sp>
      <p:sp>
        <p:nvSpPr>
          <p:cNvPr id="83" name="OTLSHAPE_SLT_e8a0d0690d7843edaca796e8b25719da_Shape">
            <a:extLst>
              <a:ext uri="{FF2B5EF4-FFF2-40B4-BE49-F238E27FC236}">
                <a16:creationId xmlns:a16="http://schemas.microsoft.com/office/drawing/2014/main" id="{46174FC6-413E-4C6C-BBBA-439B219DD17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05499" y="3071049"/>
            <a:ext cx="7729144" cy="152011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EDP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A57BFC78-7EBA-4ECC-9CA1-B799C0EB3B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761855" y="24455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OTLSHAPE_SLM_0aec949068fc4edb9016a17022f2fa0f_Title">
            <a:extLst>
              <a:ext uri="{FF2B5EF4-FFF2-40B4-BE49-F238E27FC236}">
                <a16:creationId xmlns:a16="http://schemas.microsoft.com/office/drawing/2014/main" id="{8F843517-88D8-49AE-A354-3849343C8B6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826385" y="2586738"/>
            <a:ext cx="139954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Customer Contact, 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Preference, Premise, Meter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7010659" y="579225"/>
            <a:ext cx="2052312" cy="168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7425595" y="798162"/>
            <a:ext cx="401041" cy="19208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7844911" y="801034"/>
            <a:ext cx="401041" cy="18789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0244C2-2821-409C-B8E1-65B491BC114F}"/>
              </a:ext>
            </a:extLst>
          </p:cNvPr>
          <p:cNvSpPr/>
          <p:nvPr/>
        </p:nvSpPr>
        <p:spPr>
          <a:xfrm>
            <a:off x="1724636" y="800371"/>
            <a:ext cx="401041" cy="18848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48" name="OTLSHAPE_SLM_0aec949068fc4edb9016a17022f2fa0f_Title">
            <a:extLst>
              <a:ext uri="{FF2B5EF4-FFF2-40B4-BE49-F238E27FC236}">
                <a16:creationId xmlns:a16="http://schemas.microsoft.com/office/drawing/2014/main" id="{45A57A35-B912-4165-85A5-790CD10514B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18303" y="2586596"/>
            <a:ext cx="1458709" cy="3808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Customer Data model, Master Record, Profiling, CDC, 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Business Rules/Requirement</a:t>
            </a:r>
          </a:p>
        </p:txBody>
      </p:sp>
      <p:sp>
        <p:nvSpPr>
          <p:cNvPr id="49" name="OTLSHAPE_SLM_0aec949068fc4edb9016a17022f2fa0f_Title">
            <a:extLst>
              <a:ext uri="{FF2B5EF4-FFF2-40B4-BE49-F238E27FC236}">
                <a16:creationId xmlns:a16="http://schemas.microsoft.com/office/drawing/2014/main" id="{A12E507B-96D5-43FC-B960-0C5F5F800B2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21078" y="2300749"/>
            <a:ext cx="653157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Pre-work</a:t>
            </a:r>
          </a:p>
        </p:txBody>
      </p:sp>
      <p:sp>
        <p:nvSpPr>
          <p:cNvPr id="50" name="OTLSHAPE_SLM_0aec949068fc4edb9016a17022f2fa0f_Title">
            <a:extLst>
              <a:ext uri="{FF2B5EF4-FFF2-40B4-BE49-F238E27FC236}">
                <a16:creationId xmlns:a16="http://schemas.microsoft.com/office/drawing/2014/main" id="{2915144E-AEC7-4DCB-98A2-4464FB3D919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328415" y="2593005"/>
            <a:ext cx="984295" cy="2631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Remaining Customer 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Master Data</a:t>
            </a:r>
          </a:p>
        </p:txBody>
      </p:sp>
      <p:sp>
        <p:nvSpPr>
          <p:cNvPr id="90" name="OTLSHAPE_SLM_0aec949068fc4edb9016a17022f2fa0f_Title">
            <a:extLst>
              <a:ext uri="{FF2B5EF4-FFF2-40B4-BE49-F238E27FC236}">
                <a16:creationId xmlns:a16="http://schemas.microsoft.com/office/drawing/2014/main" id="{FFF2DC85-73E7-4593-BAEE-E8A8867D05C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811934" y="3225967"/>
            <a:ext cx="1431615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 Sync with Persistent Unique ID, Key Customer fields, Account, Customer Contact, Preference, Premise, Meter</a:t>
            </a:r>
          </a:p>
        </p:txBody>
      </p:sp>
      <p:sp>
        <p:nvSpPr>
          <p:cNvPr id="92" name="OTLSHAPE_SLM_0aec949068fc4edb9016a17022f2fa0f_Shape">
            <a:extLst>
              <a:ext uri="{FF2B5EF4-FFF2-40B4-BE49-F238E27FC236}">
                <a16:creationId xmlns:a16="http://schemas.microsoft.com/office/drawing/2014/main" id="{5F18979B-4618-44F0-9CF3-2CB0731EF6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464319" y="307647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OTLSHAPE_SLM_0aec949068fc4edb9016a17022f2fa0f_Shape">
            <a:extLst>
              <a:ext uri="{FF2B5EF4-FFF2-40B4-BE49-F238E27FC236}">
                <a16:creationId xmlns:a16="http://schemas.microsoft.com/office/drawing/2014/main" id="{2A2C6BE8-2C5C-4F8A-9DC7-3E46F7F374F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752950" y="308231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538A57D4-AE53-4699-93F6-4F5E14B817F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428274" y="3224757"/>
            <a:ext cx="769215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 Master Data sync</a:t>
            </a: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89078D9E-4051-4BDD-AD65-AAC07DCED2C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41176" y="307238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8650029" y="803204"/>
            <a:ext cx="401041" cy="1878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8265377" y="800371"/>
            <a:ext cx="367863" cy="18730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208B7F13-5106-448C-82E6-F96F59974EC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484083" y="245081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Shape">
            <a:extLst>
              <a:ext uri="{FF2B5EF4-FFF2-40B4-BE49-F238E27FC236}">
                <a16:creationId xmlns:a16="http://schemas.microsoft.com/office/drawing/2014/main" id="{52A67E2D-C2F3-4733-9637-2223D3186D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465787" y="243613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OTLSHAPE_SLM_0aec949068fc4edb9016a17022f2fa0f_Shape">
            <a:extLst>
              <a:ext uri="{FF2B5EF4-FFF2-40B4-BE49-F238E27FC236}">
                <a16:creationId xmlns:a16="http://schemas.microsoft.com/office/drawing/2014/main" id="{B7A413CE-36EC-41AD-A2C1-256E12BF625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066027" y="244259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OTLSHAPE_SLM_0aec949068fc4edb9016a17022f2fa0f_Shape">
            <a:extLst>
              <a:ext uri="{FF2B5EF4-FFF2-40B4-BE49-F238E27FC236}">
                <a16:creationId xmlns:a16="http://schemas.microsoft.com/office/drawing/2014/main" id="{22094C8A-F1D2-4A2D-BABC-8953C9475F6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966215" y="244423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202456" y="992948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2</a:t>
            </a: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490714" y="999464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3</a:t>
            </a:r>
          </a:p>
        </p:txBody>
      </p:sp>
      <p:sp>
        <p:nvSpPr>
          <p:cNvPr id="128" name="OTLSHAPE_SLM_0aec949068fc4edb9016a17022f2fa0f_Title">
            <a:extLst>
              <a:ext uri="{FF2B5EF4-FFF2-40B4-BE49-F238E27FC236}">
                <a16:creationId xmlns:a16="http://schemas.microsoft.com/office/drawing/2014/main" id="{1F520CB5-5ACF-445F-B92D-851184E5FC0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634396" y="997762"/>
            <a:ext cx="499035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MDM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4</a:t>
            </a:r>
          </a:p>
        </p:txBody>
      </p:sp>
      <p:sp>
        <p:nvSpPr>
          <p:cNvPr id="137" name="OTLSHAPE_SLM_0aec949068fc4edb9016a17022f2fa0f_Title">
            <a:extLst>
              <a:ext uri="{FF2B5EF4-FFF2-40B4-BE49-F238E27FC236}">
                <a16:creationId xmlns:a16="http://schemas.microsoft.com/office/drawing/2014/main" id="{97EB191E-7251-433D-A7C0-F9B772321B59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8649280" y="2590478"/>
            <a:ext cx="504381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Customer Interaction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92F8C3-1F4F-4CED-BCA3-49E9CF2D53E0}"/>
              </a:ext>
            </a:extLst>
          </p:cNvPr>
          <p:cNvSpPr txBox="1"/>
          <p:nvPr/>
        </p:nvSpPr>
        <p:spPr bwMode="auto">
          <a:xfrm flipH="1">
            <a:off x="81028" y="578575"/>
            <a:ext cx="1630160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 dirty="0">
                <a:solidFill>
                  <a:srgbClr val="FFFFFF"/>
                </a:solidFill>
              </a:rPr>
              <a:t>2020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5610478" y="799907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5144559" y="80087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904458" y="798526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1310147" y="798526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492436" y="799105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9B29DC2-369E-4B64-AFDB-33A74AD1C835}"/>
              </a:ext>
            </a:extLst>
          </p:cNvPr>
          <p:cNvSpPr/>
          <p:nvPr/>
        </p:nvSpPr>
        <p:spPr>
          <a:xfrm>
            <a:off x="75142" y="800476"/>
            <a:ext cx="401041" cy="18848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62" name="OTLSHAPE_SLM_0aec949068fc4edb9016a17022f2fa0f_Title">
            <a:extLst>
              <a:ext uri="{FF2B5EF4-FFF2-40B4-BE49-F238E27FC236}">
                <a16:creationId xmlns:a16="http://schemas.microsoft.com/office/drawing/2014/main" id="{920A6B23-1E20-4B44-985E-91DA75C4DC7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40351" y="3230108"/>
            <a:ext cx="516215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CXP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Go live</a:t>
            </a:r>
          </a:p>
        </p:txBody>
      </p:sp>
      <p:sp>
        <p:nvSpPr>
          <p:cNvPr id="71" name="OTLSHAPE_SLM_0aec949068fc4edb9016a17022f2fa0f_Shape">
            <a:extLst>
              <a:ext uri="{FF2B5EF4-FFF2-40B4-BE49-F238E27FC236}">
                <a16:creationId xmlns:a16="http://schemas.microsoft.com/office/drawing/2014/main" id="{7EF08550-D5D9-4F36-86C7-9AC236C7B54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884112" y="308048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TLSHAPE_SLM_0aec949068fc4edb9016a17022f2fa0f_Title">
            <a:extLst>
              <a:ext uri="{FF2B5EF4-FFF2-40B4-BE49-F238E27FC236}">
                <a16:creationId xmlns:a16="http://schemas.microsoft.com/office/drawing/2014/main" id="{2A74FE3B-910B-4190-8199-067A01D75BD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494875" y="3219671"/>
            <a:ext cx="907705" cy="3808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Key Customer fields, Persistent ID</a:t>
            </a:r>
          </a:p>
        </p:txBody>
      </p:sp>
      <p:sp>
        <p:nvSpPr>
          <p:cNvPr id="81" name="OTLSHAPE_SLM_0aec949068fc4edb9016a17022f2fa0f_Shape">
            <a:extLst>
              <a:ext uri="{FF2B5EF4-FFF2-40B4-BE49-F238E27FC236}">
                <a16:creationId xmlns:a16="http://schemas.microsoft.com/office/drawing/2014/main" id="{A51AB9AD-59AA-4500-9835-9E463AE14BE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542330" y="307835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OTLSHAPE_SLM_0aec949068fc4edb9016a17022f2fa0f_Title">
            <a:extLst>
              <a:ext uri="{FF2B5EF4-FFF2-40B4-BE49-F238E27FC236}">
                <a16:creationId xmlns:a16="http://schemas.microsoft.com/office/drawing/2014/main" id="{F5D28FCC-C44F-48ED-A119-0100C8C83059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166930" y="3226415"/>
            <a:ext cx="869088" cy="3808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Payment, Credit Data Sync</a:t>
            </a:r>
          </a:p>
        </p:txBody>
      </p:sp>
      <p:sp>
        <p:nvSpPr>
          <p:cNvPr id="85" name="OTLSHAPE_SLM_0aec949068fc4edb9016a17022f2fa0f_Shape">
            <a:extLst>
              <a:ext uri="{FF2B5EF4-FFF2-40B4-BE49-F238E27FC236}">
                <a16:creationId xmlns:a16="http://schemas.microsoft.com/office/drawing/2014/main" id="{2D82878A-1497-45A4-9D1D-237C4F4AD709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018608" y="30816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TLSHAPE_SLM_0aec949068fc4edb9016a17022f2fa0f_Title">
            <a:extLst>
              <a:ext uri="{FF2B5EF4-FFF2-40B4-BE49-F238E27FC236}">
                <a16:creationId xmlns:a16="http://schemas.microsoft.com/office/drawing/2014/main" id="{B3022F89-7821-49F1-8CBA-8A6B54C44EB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684327" y="3231992"/>
            <a:ext cx="784607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Pre-work</a:t>
            </a:r>
          </a:p>
        </p:txBody>
      </p:sp>
      <p:sp>
        <p:nvSpPr>
          <p:cNvPr id="94" name="OTLSHAPE_SLM_0aec949068fc4edb9016a17022f2fa0f_Shape">
            <a:extLst>
              <a:ext uri="{FF2B5EF4-FFF2-40B4-BE49-F238E27FC236}">
                <a16:creationId xmlns:a16="http://schemas.microsoft.com/office/drawing/2014/main" id="{4D776B7B-AE46-4AD2-AE93-9507CB87A41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713221" y="307835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E2F25183-2C4D-428B-9C55-44D5009605F5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421246" y="3227421"/>
            <a:ext cx="707948" cy="3808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Billing Data Sync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2DF05C-31BE-488D-963D-17E53D19C6FE}"/>
              </a:ext>
            </a:extLst>
          </p:cNvPr>
          <p:cNvCxnSpPr/>
          <p:nvPr/>
        </p:nvCxnSpPr>
        <p:spPr bwMode="auto">
          <a:xfrm flipH="1">
            <a:off x="2936973" y="1221052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62BF824B-8BB1-4B78-8021-C036B008725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2617982" y="1014300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EDP 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91F03A-5CB0-45F9-A436-211E1AC3C262}"/>
              </a:ext>
            </a:extLst>
          </p:cNvPr>
          <p:cNvCxnSpPr/>
          <p:nvPr/>
        </p:nvCxnSpPr>
        <p:spPr bwMode="auto">
          <a:xfrm flipH="1">
            <a:off x="3761009" y="1219704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TLSHAPE_SLM_0aec949068fc4edb9016a17022f2fa0f_Title">
            <a:extLst>
              <a:ext uri="{FF2B5EF4-FFF2-40B4-BE49-F238E27FC236}">
                <a16:creationId xmlns:a16="http://schemas.microsoft.com/office/drawing/2014/main" id="{5A653027-7826-48F8-BC6A-0D8DD5232FB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442018" y="1012952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EDP 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2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458884-7593-4D32-A297-6A40C4770DD7}"/>
              </a:ext>
            </a:extLst>
          </p:cNvPr>
          <p:cNvCxnSpPr/>
          <p:nvPr/>
        </p:nvCxnSpPr>
        <p:spPr bwMode="auto">
          <a:xfrm flipH="1">
            <a:off x="4593137" y="1218356"/>
            <a:ext cx="7588" cy="29243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OTLSHAPE_SLM_0aec949068fc4edb9016a17022f2fa0f_Title">
            <a:extLst>
              <a:ext uri="{FF2B5EF4-FFF2-40B4-BE49-F238E27FC236}">
                <a16:creationId xmlns:a16="http://schemas.microsoft.com/office/drawing/2014/main" id="{42C96D38-0ABA-42A9-9411-CEF6D094C2D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274146" y="1011604"/>
            <a:ext cx="653157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EDP Interim</a:t>
            </a:r>
          </a:p>
          <a:p>
            <a:pPr algn="ctr">
              <a:spcAft>
                <a:spcPts val="0"/>
              </a:spcAft>
            </a:pPr>
            <a:r>
              <a:rPr lang="en-US" sz="825" spc="-2" dirty="0">
                <a:solidFill>
                  <a:schemeClr val="dk1"/>
                </a:solidFill>
                <a:latin typeface="Calibri" panose="020F0502020204030204" pitchFamily="34" charset="0"/>
              </a:rPr>
              <a:t>Release 3</a:t>
            </a:r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43285" y="1596435"/>
            <a:ext cx="8319686" cy="14413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Business Capabilities</a:t>
            </a:r>
          </a:p>
        </p:txBody>
      </p:sp>
    </p:spTree>
    <p:extLst>
      <p:ext uri="{BB962C8B-B14F-4D97-AF65-F5344CB8AC3E}">
        <p14:creationId xmlns:p14="http://schemas.microsoft.com/office/powerpoint/2010/main" val="25121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fb88c42-9484-45db-b1a7-c717f8961fa6"/>
    <ds:schemaRef ds:uri="http://purl.org/dc/terms/"/>
    <ds:schemaRef ds:uri="http://schemas.openxmlformats.org/package/2006/metadata/core-properties"/>
    <ds:schemaRef ds:uri="d04553ff-5444-4dd5-ba90-cf9ec227a26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21329</TotalTime>
  <Words>152</Words>
  <Application>Microsoft Office PowerPoint</Application>
  <PresentationFormat>On-screen Show (16:9)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NG_PPT_16x9_Generic_template-blue</vt:lpstr>
      <vt:lpstr>US Customer Business Capabilities Roadmap (Draft)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2020-09-07T03:12:40Z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