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0.xml" ContentType="application/vnd.openxmlformats-officedocument.presentationml.tags+xml"/>
  <Override PartName="/ppt/notesSlides/notesSlide1.xml" ContentType="application/vnd.openxmlformats-officedocument.presentationml.notesSlide+xml"/>
  <Override PartName="/ppt/tags/tag121.xml" ContentType="application/vnd.openxmlformats-officedocument.presentationml.tags+xml"/>
  <Override PartName="/ppt/notesSlides/notesSlide2.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202" r:id="rId1"/>
  </p:sldMasterIdLst>
  <p:notesMasterIdLst>
    <p:notesMasterId r:id="rId11"/>
  </p:notesMasterIdLst>
  <p:handoutMasterIdLst>
    <p:handoutMasterId r:id="rId12"/>
  </p:handoutMasterIdLst>
  <p:sldIdLst>
    <p:sldId id="276" r:id="rId2"/>
    <p:sldId id="2147377705" r:id="rId3"/>
    <p:sldId id="2147377701" r:id="rId4"/>
    <p:sldId id="2147377702" r:id="rId5"/>
    <p:sldId id="2147377707" r:id="rId6"/>
    <p:sldId id="2147377715" r:id="rId7"/>
    <p:sldId id="2147377714" r:id="rId8"/>
    <p:sldId id="2147377711" r:id="rId9"/>
    <p:sldId id="2147377706" r:id="rId10"/>
  </p:sldIdLst>
  <p:sldSz cx="12192000" cy="6858000"/>
  <p:notesSz cx="6950075" cy="9236075"/>
  <p:custShowLst>
    <p:custShow name="Format Guide Workshop" id="0">
      <p:sldLst/>
    </p:custShow>
  </p:custShowLst>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7"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ggarwal, Vishal" initials="AV" lastIdx="3" clrIdx="0">
    <p:extLst>
      <p:ext uri="{19B8F6BF-5375-455C-9EA6-DF929625EA0E}">
        <p15:presenceInfo xmlns:p15="http://schemas.microsoft.com/office/powerpoint/2012/main" userId="Aggarwal, Visha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FF0"/>
    <a:srgbClr val="A6B3FF"/>
    <a:srgbClr val="0073CD"/>
    <a:srgbClr val="A6A6A6"/>
    <a:srgbClr val="78A22F"/>
    <a:srgbClr val="FFB45A"/>
    <a:srgbClr val="C800A1"/>
    <a:srgbClr val="7F7F7F"/>
    <a:srgbClr val="F7A941"/>
    <a:srgbClr val="506B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BC51F1-D8E9-45F5-B674-5053EFB7FC0B}" v="1" dt="2022-01-19T21:32:18.9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279" autoAdjust="0"/>
    <p:restoredTop sz="93372" autoAdjust="0"/>
  </p:normalViewPr>
  <p:slideViewPr>
    <p:cSldViewPr snapToGrid="0">
      <p:cViewPr>
        <p:scale>
          <a:sx n="67" d="100"/>
          <a:sy n="67" d="100"/>
        </p:scale>
        <p:origin x="280" y="44"/>
      </p:cViewPr>
      <p:guideLst>
        <p:guide orient="horz" pos="2047"/>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z, Maria" userId="ecb9275c-7b09-4484-a43e-d9eda1fd6818" providerId="ADAL" clId="{63BC51F1-D8E9-45F5-B674-5053EFB7FC0B}"/>
    <pc:docChg chg="custSel modSld">
      <pc:chgData name="Saiz, Maria" userId="ecb9275c-7b09-4484-a43e-d9eda1fd6818" providerId="ADAL" clId="{63BC51F1-D8E9-45F5-B674-5053EFB7FC0B}" dt="2022-01-19T21:33:28.886" v="441" actId="20577"/>
      <pc:docMkLst>
        <pc:docMk/>
      </pc:docMkLst>
      <pc:sldChg chg="modSp mod">
        <pc:chgData name="Saiz, Maria" userId="ecb9275c-7b09-4484-a43e-d9eda1fd6818" providerId="ADAL" clId="{63BC51F1-D8E9-45F5-B674-5053EFB7FC0B}" dt="2022-01-19T21:33:28.886" v="441" actId="20577"/>
        <pc:sldMkLst>
          <pc:docMk/>
          <pc:sldMk cId="1513849715" sldId="2147377701"/>
        </pc:sldMkLst>
        <pc:graphicFrameChg chg="modGraphic">
          <ac:chgData name="Saiz, Maria" userId="ecb9275c-7b09-4484-a43e-d9eda1fd6818" providerId="ADAL" clId="{63BC51F1-D8E9-45F5-B674-5053EFB7FC0B}" dt="2022-01-19T21:33:28.886" v="441" actId="20577"/>
          <ac:graphicFrameMkLst>
            <pc:docMk/>
            <pc:sldMk cId="1513849715" sldId="2147377701"/>
            <ac:graphicFrameMk id="4" creationId="{BB25E3AB-E391-4429-B0D6-7CB99F9C0117}"/>
          </ac:graphicFrameMkLst>
        </pc:graphicFrameChg>
      </pc:sldChg>
      <pc:sldChg chg="modSp mod">
        <pc:chgData name="Saiz, Maria" userId="ecb9275c-7b09-4484-a43e-d9eda1fd6818" providerId="ADAL" clId="{63BC51F1-D8E9-45F5-B674-5053EFB7FC0B}" dt="2022-01-19T21:32:18.939" v="401"/>
        <pc:sldMkLst>
          <pc:docMk/>
          <pc:sldMk cId="4275182101" sldId="2147377702"/>
        </pc:sldMkLst>
        <pc:spChg chg="mod">
          <ac:chgData name="Saiz, Maria" userId="ecb9275c-7b09-4484-a43e-d9eda1fd6818" providerId="ADAL" clId="{63BC51F1-D8E9-45F5-B674-5053EFB7FC0B}" dt="2022-01-19T21:30:08.784" v="295" actId="1076"/>
          <ac:spMkLst>
            <pc:docMk/>
            <pc:sldMk cId="4275182101" sldId="2147377702"/>
            <ac:spMk id="10" creationId="{130484EF-C69C-487E-A434-E4E3893D25B3}"/>
          </ac:spMkLst>
        </pc:spChg>
        <pc:graphicFrameChg chg="mod modGraphic">
          <ac:chgData name="Saiz, Maria" userId="ecb9275c-7b09-4484-a43e-d9eda1fd6818" providerId="ADAL" clId="{63BC51F1-D8E9-45F5-B674-5053EFB7FC0B}" dt="2022-01-19T21:32:18.939" v="401"/>
          <ac:graphicFrameMkLst>
            <pc:docMk/>
            <pc:sldMk cId="4275182101" sldId="2147377702"/>
            <ac:graphicFrameMk id="9" creationId="{FD9115C3-C1CA-4DDD-A131-D89A0C4B2F1A}"/>
          </ac:graphicFrameMkLst>
        </pc:graphicFrame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3/3/2022</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latin typeface="+mn-lt"/>
              <a:ea typeface="+mn-ea"/>
              <a:cs typeface="+mn-cs"/>
              <a:sym typeface="+mn-lt"/>
            </a:endParaRPr>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atin typeface="+mn-lt"/>
                <a:ea typeface="+mn-ea"/>
                <a:cs typeface="+mn-cs"/>
                <a:sym typeface="+mn-lt"/>
              </a:defRPr>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atin typeface="+mn-lt"/>
                <a:ea typeface="+mn-ea"/>
                <a:cs typeface="+mn-cs"/>
                <a:sym typeface="+mn-lt"/>
              </a:defRPr>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atin typeface="+mn-lt"/>
                <a:ea typeface="+mn-ea"/>
                <a:cs typeface="+mn-cs"/>
                <a:sym typeface="+mn-lt"/>
              </a:defRPr>
            </a:lvl1pPr>
          </a:lstStyle>
          <a:p>
            <a:r>
              <a:rPr lang="en-US"/>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atin typeface="+mn-lt"/>
                <a:ea typeface="+mn-ea"/>
                <a:cs typeface="+mn-cs"/>
                <a:sym typeface="+mn-lt"/>
              </a:defRPr>
            </a:lvl1pPr>
          </a:lstStyle>
          <a:p>
            <a:fld id="{F2C7CF5F-7CF3-4DF3-838A-EE34544862CC}" type="datetimeFigureOut">
              <a:rPr lang="en-US" smtClean="0"/>
              <a:pPr/>
              <a:t>3/3/2022</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sym typeface="+mn-lt"/>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sym typeface="+mn-lt"/>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sym typeface="+mn-lt"/>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sym typeface="+mn-lt"/>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sym typeface="+mn-lt"/>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FED875-7CA7-4683-B586-34E1A4A09D12}" type="slidenum">
              <a:rPr lang="en-US" smtClean="0"/>
              <a:t>0</a:t>
            </a:fld>
            <a:endParaRPr lang="en-US" dirty="0"/>
          </a:p>
        </p:txBody>
      </p:sp>
    </p:spTree>
    <p:extLst>
      <p:ext uri="{BB962C8B-B14F-4D97-AF65-F5344CB8AC3E}">
        <p14:creationId xmlns:p14="http://schemas.microsoft.com/office/powerpoint/2010/main" val="804361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r>
              <a:rPr lang="en-US"/>
              <a:t>Notes view: </a:t>
            </a:r>
            <a:fld id="{128CEAFE-FA94-43E5-B0FF-D47E1CCDD1B4}" type="slidenum">
              <a:rPr lang="en-US" smtClean="0"/>
              <a:pPr/>
              <a:t>2</a:t>
            </a:fld>
            <a:endParaRPr lang="en-US" dirty="0"/>
          </a:p>
        </p:txBody>
      </p:sp>
    </p:spTree>
    <p:extLst>
      <p:ext uri="{BB962C8B-B14F-4D97-AF65-F5344CB8AC3E}">
        <p14:creationId xmlns:p14="http://schemas.microsoft.com/office/powerpoint/2010/main" val="349861801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tags" Target="../tags/tag5.xml"/><Relationship Id="rId7" Type="http://schemas.openxmlformats.org/officeDocument/2006/relationships/image" Target="../media/image3.png"/><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10" Type="http://schemas.openxmlformats.org/officeDocument/2006/relationships/image" Target="../media/image6.png"/><Relationship Id="rId4" Type="http://schemas.openxmlformats.org/officeDocument/2006/relationships/slideMaster" Target="../slideMasters/slideMaster1.xml"/><Relationship Id="rId9"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9.png"/><Relationship Id="rId2" Type="http://schemas.openxmlformats.org/officeDocument/2006/relationships/tags" Target="../tags/tag20.xml"/><Relationship Id="rId1" Type="http://schemas.openxmlformats.org/officeDocument/2006/relationships/vmlDrawing" Target="../drawings/vmlDrawing11.vml"/><Relationship Id="rId6" Type="http://schemas.openxmlformats.org/officeDocument/2006/relationships/image" Target="../media/image8.emf"/><Relationship Id="rId5" Type="http://schemas.openxmlformats.org/officeDocument/2006/relationships/oleObject" Target="../embeddings/oleObject11.bin"/><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vmlDrawing" Target="../drawings/vmlDrawing12.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2.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13.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3.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vmlDrawing" Target="../drawings/vmlDrawing14.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4.bin"/></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10.png"/><Relationship Id="rId2" Type="http://schemas.openxmlformats.org/officeDocument/2006/relationships/tags" Target="../tags/tag25.xml"/><Relationship Id="rId1" Type="http://schemas.openxmlformats.org/officeDocument/2006/relationships/vmlDrawing" Target="../drawings/vmlDrawing15.vml"/><Relationship Id="rId6" Type="http://schemas.openxmlformats.org/officeDocument/2006/relationships/image" Target="../media/image8.emf"/><Relationship Id="rId5" Type="http://schemas.openxmlformats.org/officeDocument/2006/relationships/oleObject" Target="../embeddings/oleObject15.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16.v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16.bin"/></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image" Target="../media/image13.png"/><Relationship Id="rId2" Type="http://schemas.openxmlformats.org/officeDocument/2006/relationships/tags" Target="../tags/tag28.xml"/><Relationship Id="rId1" Type="http://schemas.openxmlformats.org/officeDocument/2006/relationships/vmlDrawing" Target="../drawings/vmlDrawing17.vml"/><Relationship Id="rId6" Type="http://schemas.openxmlformats.org/officeDocument/2006/relationships/image" Target="../media/image12.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11.png"/><Relationship Id="rId2" Type="http://schemas.openxmlformats.org/officeDocument/2006/relationships/tags" Target="../tags/tag30.xml"/><Relationship Id="rId1" Type="http://schemas.openxmlformats.org/officeDocument/2006/relationships/vmlDrawing" Target="../drawings/vmlDrawing18.vml"/><Relationship Id="rId6" Type="http://schemas.openxmlformats.org/officeDocument/2006/relationships/image" Target="../media/image8.emf"/><Relationship Id="rId5" Type="http://schemas.openxmlformats.org/officeDocument/2006/relationships/oleObject" Target="../embeddings/oleObject18.bin"/><Relationship Id="rId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10.png"/><Relationship Id="rId2" Type="http://schemas.openxmlformats.org/officeDocument/2006/relationships/tags" Target="../tags/tag32.xml"/><Relationship Id="rId1" Type="http://schemas.openxmlformats.org/officeDocument/2006/relationships/vmlDrawing" Target="../drawings/vmlDrawing19.vml"/><Relationship Id="rId6" Type="http://schemas.openxmlformats.org/officeDocument/2006/relationships/image" Target="../media/image8.emf"/><Relationship Id="rId5" Type="http://schemas.openxmlformats.org/officeDocument/2006/relationships/oleObject" Target="../embeddings/oleObject19.bin"/><Relationship Id="rId4"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11.png"/><Relationship Id="rId2" Type="http://schemas.openxmlformats.org/officeDocument/2006/relationships/tags" Target="../tags/tag34.xml"/><Relationship Id="rId1" Type="http://schemas.openxmlformats.org/officeDocument/2006/relationships/vmlDrawing" Target="../drawings/vmlDrawing20.vml"/><Relationship Id="rId6" Type="http://schemas.openxmlformats.org/officeDocument/2006/relationships/image" Target="../media/image8.emf"/><Relationship Id="rId5" Type="http://schemas.openxmlformats.org/officeDocument/2006/relationships/oleObject" Target="../embeddings/oleObject20.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7.xml"/><Relationship Id="rId7" Type="http://schemas.openxmlformats.org/officeDocument/2006/relationships/image" Target="../media/image5.png"/><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2.emf"/><Relationship Id="rId5" Type="http://schemas.openxmlformats.org/officeDocument/2006/relationships/oleObject" Target="../embeddings/oleObject3.bin"/><Relationship Id="rId10" Type="http://schemas.openxmlformats.org/officeDocument/2006/relationships/image" Target="../media/image6.png"/><Relationship Id="rId4" Type="http://schemas.openxmlformats.org/officeDocument/2006/relationships/slideMaster" Target="../slideMasters/slideMaster1.xml"/><Relationship Id="rId9"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image" Target="../media/image10.png"/><Relationship Id="rId2" Type="http://schemas.openxmlformats.org/officeDocument/2006/relationships/tags" Target="../tags/tag36.xml"/><Relationship Id="rId1" Type="http://schemas.openxmlformats.org/officeDocument/2006/relationships/vmlDrawing" Target="../drawings/vmlDrawing21.vml"/><Relationship Id="rId6" Type="http://schemas.openxmlformats.org/officeDocument/2006/relationships/image" Target="../media/image8.emf"/><Relationship Id="rId5" Type="http://schemas.openxmlformats.org/officeDocument/2006/relationships/oleObject" Target="../embeddings/oleObject21.bin"/><Relationship Id="rId4"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11.png"/><Relationship Id="rId2" Type="http://schemas.openxmlformats.org/officeDocument/2006/relationships/tags" Target="../tags/tag38.xml"/><Relationship Id="rId1" Type="http://schemas.openxmlformats.org/officeDocument/2006/relationships/vmlDrawing" Target="../drawings/vmlDrawing22.vml"/><Relationship Id="rId6" Type="http://schemas.openxmlformats.org/officeDocument/2006/relationships/image" Target="../media/image8.emf"/><Relationship Id="rId5" Type="http://schemas.openxmlformats.org/officeDocument/2006/relationships/oleObject" Target="../embeddings/oleObject22.bin"/><Relationship Id="rId4"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0.xml"/><Relationship Id="rId1" Type="http://schemas.openxmlformats.org/officeDocument/2006/relationships/vmlDrawing" Target="../drawings/vmlDrawing23.vml"/><Relationship Id="rId5" Type="http://schemas.openxmlformats.org/officeDocument/2006/relationships/image" Target="../media/image8.emf"/><Relationship Id="rId4" Type="http://schemas.openxmlformats.org/officeDocument/2006/relationships/oleObject" Target="../embeddings/oleObject23.bin"/></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Master" Target="../slideMasters/slideMaster1.xml"/><Relationship Id="rId7" Type="http://schemas.openxmlformats.org/officeDocument/2006/relationships/image" Target="../media/image4.svg"/><Relationship Id="rId2" Type="http://schemas.openxmlformats.org/officeDocument/2006/relationships/tags" Target="../tags/tag41.xml"/><Relationship Id="rId1" Type="http://schemas.openxmlformats.org/officeDocument/2006/relationships/vmlDrawing" Target="../drawings/vmlDrawing24.vml"/><Relationship Id="rId6" Type="http://schemas.openxmlformats.org/officeDocument/2006/relationships/image" Target="../media/image3.png"/><Relationship Id="rId5" Type="http://schemas.openxmlformats.org/officeDocument/2006/relationships/image" Target="../media/image8.emf"/><Relationship Id="rId4" Type="http://schemas.openxmlformats.org/officeDocument/2006/relationships/oleObject" Target="../embeddings/oleObject24.bin"/><Relationship Id="rId9"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vmlDrawing" Target="../drawings/vmlDrawing25.vml"/><Relationship Id="rId6" Type="http://schemas.openxmlformats.org/officeDocument/2006/relationships/image" Target="../media/image8.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vmlDrawing" Target="../drawings/vmlDrawing26.vml"/><Relationship Id="rId6" Type="http://schemas.openxmlformats.org/officeDocument/2006/relationships/image" Target="../media/image15.png"/><Relationship Id="rId5" Type="http://schemas.openxmlformats.org/officeDocument/2006/relationships/image" Target="../media/image12.emf"/><Relationship Id="rId4" Type="http://schemas.openxmlformats.org/officeDocument/2006/relationships/oleObject" Target="../embeddings/oleObject26.bin"/></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vmlDrawing" Target="../drawings/vmlDrawing27.vml"/><Relationship Id="rId6" Type="http://schemas.openxmlformats.org/officeDocument/2006/relationships/image" Target="../media/image8.emf"/><Relationship Id="rId5" Type="http://schemas.openxmlformats.org/officeDocument/2006/relationships/oleObject" Target="../embeddings/oleObject27.bin"/><Relationship Id="rId4"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7.xml"/><Relationship Id="rId1" Type="http://schemas.openxmlformats.org/officeDocument/2006/relationships/vmlDrawing" Target="../drawings/vmlDrawing28.vml"/><Relationship Id="rId5" Type="http://schemas.openxmlformats.org/officeDocument/2006/relationships/image" Target="../media/image8.emf"/><Relationship Id="rId4" Type="http://schemas.openxmlformats.org/officeDocument/2006/relationships/oleObject" Target="../embeddings/oleObject28.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8.xml"/><Relationship Id="rId1" Type="http://schemas.openxmlformats.org/officeDocument/2006/relationships/vmlDrawing" Target="../drawings/vmlDrawing29.vml"/><Relationship Id="rId5" Type="http://schemas.openxmlformats.org/officeDocument/2006/relationships/image" Target="../media/image8.emf"/><Relationship Id="rId4" Type="http://schemas.openxmlformats.org/officeDocument/2006/relationships/oleObject" Target="../embeddings/oleObject29.bin"/></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vmlDrawing" Target="../drawings/vmlDrawing30.vml"/><Relationship Id="rId5" Type="http://schemas.openxmlformats.org/officeDocument/2006/relationships/image" Target="../media/image8.emf"/><Relationship Id="rId4" Type="http://schemas.openxmlformats.org/officeDocument/2006/relationships/oleObject" Target="../embeddings/oleObject30.bin"/></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7.png"/><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2.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0.xml"/><Relationship Id="rId1" Type="http://schemas.openxmlformats.org/officeDocument/2006/relationships/vmlDrawing" Target="../drawings/vmlDrawing31.vml"/><Relationship Id="rId5" Type="http://schemas.openxmlformats.org/officeDocument/2006/relationships/image" Target="../media/image2.emf"/><Relationship Id="rId4" Type="http://schemas.openxmlformats.org/officeDocument/2006/relationships/oleObject" Target="../embeddings/oleObject31.bin"/></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1.xml"/><Relationship Id="rId1" Type="http://schemas.openxmlformats.org/officeDocument/2006/relationships/vmlDrawing" Target="../drawings/vmlDrawing32.vml"/><Relationship Id="rId5" Type="http://schemas.openxmlformats.org/officeDocument/2006/relationships/image" Target="../media/image8.emf"/><Relationship Id="rId4" Type="http://schemas.openxmlformats.org/officeDocument/2006/relationships/oleObject" Target="../embeddings/oleObject32.bin"/></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tags" Target="../tags/tag53.xml"/><Relationship Id="rId7" Type="http://schemas.openxmlformats.org/officeDocument/2006/relationships/image" Target="../media/image3.png"/><Relationship Id="rId2" Type="http://schemas.openxmlformats.org/officeDocument/2006/relationships/tags" Target="../tags/tag52.xml"/><Relationship Id="rId1" Type="http://schemas.openxmlformats.org/officeDocument/2006/relationships/vmlDrawing" Target="../drawings/vmlDrawing33.vml"/><Relationship Id="rId6" Type="http://schemas.openxmlformats.org/officeDocument/2006/relationships/image" Target="../media/image2.emf"/><Relationship Id="rId5" Type="http://schemas.openxmlformats.org/officeDocument/2006/relationships/oleObject" Target="../embeddings/oleObject33.bin"/><Relationship Id="rId10" Type="http://schemas.openxmlformats.org/officeDocument/2006/relationships/image" Target="../media/image6.png"/><Relationship Id="rId4" Type="http://schemas.openxmlformats.org/officeDocument/2006/relationships/slideMaster" Target="../slideMasters/slideMaster1.xml"/><Relationship Id="rId9"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5.xml"/><Relationship Id="rId7" Type="http://schemas.openxmlformats.org/officeDocument/2006/relationships/image" Target="../media/image5.png"/><Relationship Id="rId2" Type="http://schemas.openxmlformats.org/officeDocument/2006/relationships/tags" Target="../tags/tag54.xml"/><Relationship Id="rId1" Type="http://schemas.openxmlformats.org/officeDocument/2006/relationships/vmlDrawing" Target="../drawings/vmlDrawing34.vml"/><Relationship Id="rId6" Type="http://schemas.openxmlformats.org/officeDocument/2006/relationships/image" Target="../media/image2.emf"/><Relationship Id="rId5" Type="http://schemas.openxmlformats.org/officeDocument/2006/relationships/oleObject" Target="../embeddings/oleObject34.bin"/><Relationship Id="rId10" Type="http://schemas.openxmlformats.org/officeDocument/2006/relationships/image" Target="../media/image6.png"/><Relationship Id="rId4" Type="http://schemas.openxmlformats.org/officeDocument/2006/relationships/slideMaster" Target="../slideMasters/slideMaster1.xml"/><Relationship Id="rId9" Type="http://schemas.openxmlformats.org/officeDocument/2006/relationships/image" Target="../media/image4.svg"/></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57.xml"/><Relationship Id="rId7" Type="http://schemas.openxmlformats.org/officeDocument/2006/relationships/image" Target="../media/image7.png"/><Relationship Id="rId2" Type="http://schemas.openxmlformats.org/officeDocument/2006/relationships/tags" Target="../tags/tag56.xml"/><Relationship Id="rId1" Type="http://schemas.openxmlformats.org/officeDocument/2006/relationships/vmlDrawing" Target="../drawings/vmlDrawing35.vml"/><Relationship Id="rId6" Type="http://schemas.openxmlformats.org/officeDocument/2006/relationships/image" Target="../media/image2.emf"/><Relationship Id="rId5" Type="http://schemas.openxmlformats.org/officeDocument/2006/relationships/oleObject" Target="../embeddings/oleObject35.bin"/><Relationship Id="rId4"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vmlDrawing" Target="../drawings/vmlDrawing36.vml"/><Relationship Id="rId6" Type="http://schemas.openxmlformats.org/officeDocument/2006/relationships/image" Target="../media/image8.emf"/><Relationship Id="rId5" Type="http://schemas.openxmlformats.org/officeDocument/2006/relationships/oleObject" Target="../embeddings/oleObject36.bin"/><Relationship Id="rId4"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vmlDrawing" Target="../drawings/vmlDrawing37.vml"/><Relationship Id="rId6" Type="http://schemas.openxmlformats.org/officeDocument/2006/relationships/image" Target="../media/image8.emf"/><Relationship Id="rId5" Type="http://schemas.openxmlformats.org/officeDocument/2006/relationships/oleObject" Target="../embeddings/oleObject37.bin"/><Relationship Id="rId4"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vmlDrawing" Target="../drawings/vmlDrawing38.vml"/><Relationship Id="rId6" Type="http://schemas.openxmlformats.org/officeDocument/2006/relationships/image" Target="../media/image8.emf"/><Relationship Id="rId5" Type="http://schemas.openxmlformats.org/officeDocument/2006/relationships/oleObject" Target="../embeddings/oleObject38.bin"/><Relationship Id="rId4"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vmlDrawing" Target="../drawings/vmlDrawing39.vml"/><Relationship Id="rId6" Type="http://schemas.openxmlformats.org/officeDocument/2006/relationships/image" Target="../media/image8.emf"/><Relationship Id="rId5" Type="http://schemas.openxmlformats.org/officeDocument/2006/relationships/oleObject" Target="../embeddings/oleObject39.bin"/><Relationship Id="rId4"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vmlDrawing" Target="../drawings/vmlDrawing40.vml"/><Relationship Id="rId6" Type="http://schemas.openxmlformats.org/officeDocument/2006/relationships/image" Target="../media/image8.emf"/><Relationship Id="rId5" Type="http://schemas.openxmlformats.org/officeDocument/2006/relationships/oleObject" Target="../embeddings/oleObject40.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image" Target="../media/image8.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69.xml"/><Relationship Id="rId7" Type="http://schemas.openxmlformats.org/officeDocument/2006/relationships/image" Target="../media/image9.png"/><Relationship Id="rId2" Type="http://schemas.openxmlformats.org/officeDocument/2006/relationships/tags" Target="../tags/tag68.xml"/><Relationship Id="rId1" Type="http://schemas.openxmlformats.org/officeDocument/2006/relationships/vmlDrawing" Target="../drawings/vmlDrawing41.vml"/><Relationship Id="rId6" Type="http://schemas.openxmlformats.org/officeDocument/2006/relationships/image" Target="../media/image8.emf"/><Relationship Id="rId5" Type="http://schemas.openxmlformats.org/officeDocument/2006/relationships/oleObject" Target="../embeddings/oleObject41.bin"/><Relationship Id="rId4"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71.xml"/><Relationship Id="rId7" Type="http://schemas.openxmlformats.org/officeDocument/2006/relationships/image" Target="../media/image9.png"/><Relationship Id="rId2" Type="http://schemas.openxmlformats.org/officeDocument/2006/relationships/tags" Target="../tags/tag70.xml"/><Relationship Id="rId1" Type="http://schemas.openxmlformats.org/officeDocument/2006/relationships/vmlDrawing" Target="../drawings/vmlDrawing42.vml"/><Relationship Id="rId6" Type="http://schemas.openxmlformats.org/officeDocument/2006/relationships/image" Target="../media/image8.emf"/><Relationship Id="rId5" Type="http://schemas.openxmlformats.org/officeDocument/2006/relationships/oleObject" Target="../embeddings/oleObject42.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tags" Target="../tags/tag73.xml"/><Relationship Id="rId7" Type="http://schemas.openxmlformats.org/officeDocument/2006/relationships/image" Target="../media/image9.png"/><Relationship Id="rId2" Type="http://schemas.openxmlformats.org/officeDocument/2006/relationships/tags" Target="../tags/tag72.xml"/><Relationship Id="rId1" Type="http://schemas.openxmlformats.org/officeDocument/2006/relationships/vmlDrawing" Target="../drawings/vmlDrawing43.vml"/><Relationship Id="rId6" Type="http://schemas.openxmlformats.org/officeDocument/2006/relationships/image" Target="../media/image8.emf"/><Relationship Id="rId5" Type="http://schemas.openxmlformats.org/officeDocument/2006/relationships/oleObject" Target="../embeddings/oleObject43.bin"/><Relationship Id="rId4"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75.xml"/><Relationship Id="rId7" Type="http://schemas.openxmlformats.org/officeDocument/2006/relationships/image" Target="../media/image9.png"/><Relationship Id="rId2" Type="http://schemas.openxmlformats.org/officeDocument/2006/relationships/tags" Target="../tags/tag74.xml"/><Relationship Id="rId1" Type="http://schemas.openxmlformats.org/officeDocument/2006/relationships/vmlDrawing" Target="../drawings/vmlDrawing44.vml"/><Relationship Id="rId6" Type="http://schemas.openxmlformats.org/officeDocument/2006/relationships/image" Target="../media/image8.emf"/><Relationship Id="rId5" Type="http://schemas.openxmlformats.org/officeDocument/2006/relationships/oleObject" Target="../embeddings/oleObject44.bin"/><Relationship Id="rId4"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vmlDrawing" Target="../drawings/vmlDrawing45.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45.bin"/></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46.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46.bin"/></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79.xml"/><Relationship Id="rId7" Type="http://schemas.openxmlformats.org/officeDocument/2006/relationships/image" Target="../media/image10.png"/><Relationship Id="rId2" Type="http://schemas.openxmlformats.org/officeDocument/2006/relationships/tags" Target="../tags/tag78.xml"/><Relationship Id="rId1" Type="http://schemas.openxmlformats.org/officeDocument/2006/relationships/vmlDrawing" Target="../drawings/vmlDrawing47.vml"/><Relationship Id="rId6" Type="http://schemas.openxmlformats.org/officeDocument/2006/relationships/image" Target="../media/image12.emf"/><Relationship Id="rId5" Type="http://schemas.openxmlformats.org/officeDocument/2006/relationships/oleObject" Target="../embeddings/oleObject47.bin"/><Relationship Id="rId4"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vmlDrawing" Target="../drawings/vmlDrawing48.v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48.bin"/></Relationships>
</file>

<file path=ppt/slideLayouts/_rels/slideLayout48.xml.rels><?xml version="1.0" encoding="UTF-8" standalone="yes"?>
<Relationships xmlns="http://schemas.openxmlformats.org/package/2006/relationships"><Relationship Id="rId3" Type="http://schemas.openxmlformats.org/officeDocument/2006/relationships/tags" Target="../tags/tag82.xml"/><Relationship Id="rId7" Type="http://schemas.openxmlformats.org/officeDocument/2006/relationships/image" Target="../media/image13.png"/><Relationship Id="rId2" Type="http://schemas.openxmlformats.org/officeDocument/2006/relationships/tags" Target="../tags/tag81.xml"/><Relationship Id="rId1" Type="http://schemas.openxmlformats.org/officeDocument/2006/relationships/vmlDrawing" Target="../drawings/vmlDrawing49.vml"/><Relationship Id="rId6" Type="http://schemas.openxmlformats.org/officeDocument/2006/relationships/image" Target="../media/image8.emf"/><Relationship Id="rId5" Type="http://schemas.openxmlformats.org/officeDocument/2006/relationships/oleObject" Target="../embeddings/oleObject49.bin"/><Relationship Id="rId4"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tags" Target="../tags/tag84.xml"/><Relationship Id="rId7" Type="http://schemas.openxmlformats.org/officeDocument/2006/relationships/image" Target="../media/image11.png"/><Relationship Id="rId2" Type="http://schemas.openxmlformats.org/officeDocument/2006/relationships/tags" Target="../tags/tag83.xml"/><Relationship Id="rId1" Type="http://schemas.openxmlformats.org/officeDocument/2006/relationships/vmlDrawing" Target="../drawings/vmlDrawing50.vml"/><Relationship Id="rId6" Type="http://schemas.openxmlformats.org/officeDocument/2006/relationships/image" Target="../media/image8.emf"/><Relationship Id="rId5" Type="http://schemas.openxmlformats.org/officeDocument/2006/relationships/oleObject" Target="../embeddings/oleObject50.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image" Target="../media/image8.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tags" Target="../tags/tag86.xml"/><Relationship Id="rId7" Type="http://schemas.openxmlformats.org/officeDocument/2006/relationships/image" Target="../media/image10.png"/><Relationship Id="rId2" Type="http://schemas.openxmlformats.org/officeDocument/2006/relationships/tags" Target="../tags/tag85.xml"/><Relationship Id="rId1" Type="http://schemas.openxmlformats.org/officeDocument/2006/relationships/vmlDrawing" Target="../drawings/vmlDrawing51.vml"/><Relationship Id="rId6" Type="http://schemas.openxmlformats.org/officeDocument/2006/relationships/image" Target="../media/image8.emf"/><Relationship Id="rId5" Type="http://schemas.openxmlformats.org/officeDocument/2006/relationships/oleObject" Target="../embeddings/oleObject51.bin"/><Relationship Id="rId4"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tags" Target="../tags/tag88.xml"/><Relationship Id="rId7" Type="http://schemas.openxmlformats.org/officeDocument/2006/relationships/image" Target="../media/image11.png"/><Relationship Id="rId2" Type="http://schemas.openxmlformats.org/officeDocument/2006/relationships/tags" Target="../tags/tag87.xml"/><Relationship Id="rId1" Type="http://schemas.openxmlformats.org/officeDocument/2006/relationships/vmlDrawing" Target="../drawings/vmlDrawing52.vml"/><Relationship Id="rId6" Type="http://schemas.openxmlformats.org/officeDocument/2006/relationships/image" Target="../media/image8.emf"/><Relationship Id="rId5" Type="http://schemas.openxmlformats.org/officeDocument/2006/relationships/oleObject" Target="../embeddings/oleObject52.bin"/><Relationship Id="rId4"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tags" Target="../tags/tag90.xml"/><Relationship Id="rId7" Type="http://schemas.openxmlformats.org/officeDocument/2006/relationships/image" Target="../media/image10.png"/><Relationship Id="rId2" Type="http://schemas.openxmlformats.org/officeDocument/2006/relationships/tags" Target="../tags/tag89.xml"/><Relationship Id="rId1" Type="http://schemas.openxmlformats.org/officeDocument/2006/relationships/vmlDrawing" Target="../drawings/vmlDrawing53.vml"/><Relationship Id="rId6" Type="http://schemas.openxmlformats.org/officeDocument/2006/relationships/image" Target="../media/image8.emf"/><Relationship Id="rId5" Type="http://schemas.openxmlformats.org/officeDocument/2006/relationships/oleObject" Target="../embeddings/oleObject53.bin"/><Relationship Id="rId4"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tags" Target="../tags/tag92.xml"/><Relationship Id="rId7" Type="http://schemas.openxmlformats.org/officeDocument/2006/relationships/image" Target="../media/image11.png"/><Relationship Id="rId2" Type="http://schemas.openxmlformats.org/officeDocument/2006/relationships/tags" Target="../tags/tag91.xml"/><Relationship Id="rId1" Type="http://schemas.openxmlformats.org/officeDocument/2006/relationships/vmlDrawing" Target="../drawings/vmlDrawing54.vml"/><Relationship Id="rId6" Type="http://schemas.openxmlformats.org/officeDocument/2006/relationships/image" Target="../media/image8.emf"/><Relationship Id="rId5" Type="http://schemas.openxmlformats.org/officeDocument/2006/relationships/oleObject" Target="../embeddings/oleObject54.bin"/><Relationship Id="rId4"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3.xml"/><Relationship Id="rId1" Type="http://schemas.openxmlformats.org/officeDocument/2006/relationships/vmlDrawing" Target="../drawings/vmlDrawing55.vml"/><Relationship Id="rId5" Type="http://schemas.openxmlformats.org/officeDocument/2006/relationships/image" Target="../media/image8.emf"/><Relationship Id="rId4" Type="http://schemas.openxmlformats.org/officeDocument/2006/relationships/oleObject" Target="../embeddings/oleObject55.bin"/></Relationships>
</file>

<file path=ppt/slideLayouts/_rels/slideLayout55.xml.rels><?xml version="1.0" encoding="UTF-8" standalone="yes"?>
<Relationships xmlns="http://schemas.openxmlformats.org/package/2006/relationships"><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vmlDrawing" Target="../drawings/vmlDrawing56.vml"/><Relationship Id="rId6" Type="http://schemas.openxmlformats.org/officeDocument/2006/relationships/image" Target="../media/image8.emf"/><Relationship Id="rId5" Type="http://schemas.openxmlformats.org/officeDocument/2006/relationships/oleObject" Target="../embeddings/oleObject56.bin"/><Relationship Id="rId4"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6.xml"/><Relationship Id="rId1" Type="http://schemas.openxmlformats.org/officeDocument/2006/relationships/vmlDrawing" Target="../drawings/vmlDrawing57.vml"/><Relationship Id="rId6" Type="http://schemas.openxmlformats.org/officeDocument/2006/relationships/image" Target="../media/image15.png"/><Relationship Id="rId5" Type="http://schemas.openxmlformats.org/officeDocument/2006/relationships/image" Target="../media/image2.emf"/><Relationship Id="rId4" Type="http://schemas.openxmlformats.org/officeDocument/2006/relationships/oleObject" Target="../embeddings/oleObject57.bin"/></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vmlDrawing" Target="../drawings/vmlDrawing58.vml"/><Relationship Id="rId6" Type="http://schemas.openxmlformats.org/officeDocument/2006/relationships/image" Target="../media/image8.emf"/><Relationship Id="rId5" Type="http://schemas.openxmlformats.org/officeDocument/2006/relationships/oleObject" Target="../embeddings/oleObject58.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9.xml"/><Relationship Id="rId1" Type="http://schemas.openxmlformats.org/officeDocument/2006/relationships/vmlDrawing" Target="../drawings/vmlDrawing59.v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59.bin"/></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0.xml"/><Relationship Id="rId1" Type="http://schemas.openxmlformats.org/officeDocument/2006/relationships/vmlDrawing" Target="../drawings/vmlDrawing60.vml"/><Relationship Id="rId5" Type="http://schemas.openxmlformats.org/officeDocument/2006/relationships/image" Target="../media/image8.emf"/><Relationship Id="rId4" Type="http://schemas.openxmlformats.org/officeDocument/2006/relationships/oleObject" Target="../embeddings/oleObject60.bin"/></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image" Target="../media/image8.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1.xml"/><Relationship Id="rId1" Type="http://schemas.openxmlformats.org/officeDocument/2006/relationships/vmlDrawing" Target="../drawings/vmlDrawing61.vml"/><Relationship Id="rId5" Type="http://schemas.openxmlformats.org/officeDocument/2006/relationships/image" Target="../media/image8.emf"/><Relationship Id="rId4" Type="http://schemas.openxmlformats.org/officeDocument/2006/relationships/oleObject" Target="../embeddings/oleObject6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2.xml"/><Relationship Id="rId1" Type="http://schemas.openxmlformats.org/officeDocument/2006/relationships/vmlDrawing" Target="../drawings/vmlDrawing62.vml"/><Relationship Id="rId5" Type="http://schemas.openxmlformats.org/officeDocument/2006/relationships/image" Target="../media/image8.emf"/><Relationship Id="rId4" Type="http://schemas.openxmlformats.org/officeDocument/2006/relationships/oleObject" Target="../embeddings/oleObject62.bin"/></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3.xml"/><Relationship Id="rId1" Type="http://schemas.openxmlformats.org/officeDocument/2006/relationships/vmlDrawing" Target="../drawings/vmlDrawing63.vml"/><Relationship Id="rId5" Type="http://schemas.openxmlformats.org/officeDocument/2006/relationships/image" Target="../media/image2.emf"/><Relationship Id="rId4" Type="http://schemas.openxmlformats.org/officeDocument/2006/relationships/oleObject" Target="../embeddings/oleObject6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4.xml"/><Relationship Id="rId1" Type="http://schemas.openxmlformats.org/officeDocument/2006/relationships/vmlDrawing" Target="../drawings/vmlDrawing64.vml"/><Relationship Id="rId5" Type="http://schemas.openxmlformats.org/officeDocument/2006/relationships/image" Target="../media/image8.emf"/><Relationship Id="rId4" Type="http://schemas.openxmlformats.org/officeDocument/2006/relationships/oleObject" Target="../embeddings/oleObject64.bin"/></Relationships>
</file>

<file path=ppt/slideLayouts/_rels/slideLayout64.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vmlDrawing" Target="../drawings/vmlDrawing65.vml"/><Relationship Id="rId6" Type="http://schemas.openxmlformats.org/officeDocument/2006/relationships/image" Target="../media/image1.emf"/><Relationship Id="rId5" Type="http://schemas.openxmlformats.org/officeDocument/2006/relationships/oleObject" Target="../embeddings/oleObject65.bin"/><Relationship Id="rId4"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7.xml"/><Relationship Id="rId1" Type="http://schemas.openxmlformats.org/officeDocument/2006/relationships/vmlDrawing" Target="../drawings/vmlDrawing66.vml"/><Relationship Id="rId5" Type="http://schemas.openxmlformats.org/officeDocument/2006/relationships/image" Target="../media/image1.emf"/><Relationship Id="rId4" Type="http://schemas.openxmlformats.org/officeDocument/2006/relationships/oleObject" Target="../embeddings/oleObject66.bin"/></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8.xml"/><Relationship Id="rId1" Type="http://schemas.openxmlformats.org/officeDocument/2006/relationships/vmlDrawing" Target="../drawings/vmlDrawing67.vml"/><Relationship Id="rId5" Type="http://schemas.openxmlformats.org/officeDocument/2006/relationships/image" Target="../media/image1.emf"/><Relationship Id="rId4" Type="http://schemas.openxmlformats.org/officeDocument/2006/relationships/oleObject" Target="../embeddings/oleObject67.bin"/></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9.xml"/><Relationship Id="rId1" Type="http://schemas.openxmlformats.org/officeDocument/2006/relationships/vmlDrawing" Target="../drawings/vmlDrawing68.vml"/><Relationship Id="rId6" Type="http://schemas.openxmlformats.org/officeDocument/2006/relationships/image" Target="../media/image9.png"/><Relationship Id="rId5" Type="http://schemas.openxmlformats.org/officeDocument/2006/relationships/image" Target="../media/image1.emf"/><Relationship Id="rId4" Type="http://schemas.openxmlformats.org/officeDocument/2006/relationships/oleObject" Target="../embeddings/oleObject68.bin"/></Relationships>
</file>

<file path=ppt/slideLayouts/_rels/slideLayout68.xml.rels><?xml version="1.0" encoding="UTF-8" standalone="yes"?>
<Relationships xmlns="http://schemas.openxmlformats.org/package/2006/relationships"><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vmlDrawing" Target="../drawings/vmlDrawing69.vml"/><Relationship Id="rId6" Type="http://schemas.openxmlformats.org/officeDocument/2006/relationships/image" Target="../media/image1.emf"/><Relationship Id="rId5" Type="http://schemas.openxmlformats.org/officeDocument/2006/relationships/oleObject" Target="../embeddings/oleObject69.bin"/><Relationship Id="rId4"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2.xml"/><Relationship Id="rId1" Type="http://schemas.openxmlformats.org/officeDocument/2006/relationships/vmlDrawing" Target="../drawings/vmlDrawing70.vml"/><Relationship Id="rId5" Type="http://schemas.openxmlformats.org/officeDocument/2006/relationships/image" Target="../media/image1.emf"/><Relationship Id="rId4" Type="http://schemas.openxmlformats.org/officeDocument/2006/relationships/oleObject" Target="../embeddings/oleObject70.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8.vml"/><Relationship Id="rId5" Type="http://schemas.openxmlformats.org/officeDocument/2006/relationships/image" Target="../media/image8.emf"/><Relationship Id="rId4" Type="http://schemas.openxmlformats.org/officeDocument/2006/relationships/oleObject" Target="../embeddings/oleObject8.bin"/></Relationships>
</file>

<file path=ppt/slideLayouts/_rels/slideLayout7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3.xml"/><Relationship Id="rId1" Type="http://schemas.openxmlformats.org/officeDocument/2006/relationships/vmlDrawing" Target="../drawings/vmlDrawing71.vml"/><Relationship Id="rId5" Type="http://schemas.openxmlformats.org/officeDocument/2006/relationships/image" Target="../media/image1.emf"/><Relationship Id="rId4" Type="http://schemas.openxmlformats.org/officeDocument/2006/relationships/oleObject" Target="../embeddings/oleObject71.bin"/></Relationships>
</file>

<file path=ppt/slideLayouts/_rels/slideLayout7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4.xml"/><Relationship Id="rId1" Type="http://schemas.openxmlformats.org/officeDocument/2006/relationships/vmlDrawing" Target="../drawings/vmlDrawing72.vml"/><Relationship Id="rId6" Type="http://schemas.openxmlformats.org/officeDocument/2006/relationships/image" Target="../media/image9.png"/><Relationship Id="rId5" Type="http://schemas.openxmlformats.org/officeDocument/2006/relationships/image" Target="../media/image1.emf"/><Relationship Id="rId4" Type="http://schemas.openxmlformats.org/officeDocument/2006/relationships/oleObject" Target="../embeddings/oleObject72.bin"/></Relationships>
</file>

<file path=ppt/slideLayouts/_rels/slideLayout7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5.xml"/><Relationship Id="rId1" Type="http://schemas.openxmlformats.org/officeDocument/2006/relationships/vmlDrawing" Target="../drawings/vmlDrawing73.vml"/><Relationship Id="rId6" Type="http://schemas.openxmlformats.org/officeDocument/2006/relationships/image" Target="../media/image10.png"/><Relationship Id="rId5" Type="http://schemas.openxmlformats.org/officeDocument/2006/relationships/image" Target="../media/image1.emf"/><Relationship Id="rId4" Type="http://schemas.openxmlformats.org/officeDocument/2006/relationships/oleObject" Target="../embeddings/oleObject73.bin"/></Relationships>
</file>

<file path=ppt/slideLayouts/_rels/slideLayout7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6.xml"/><Relationship Id="rId1" Type="http://schemas.openxmlformats.org/officeDocument/2006/relationships/vmlDrawing" Target="../drawings/vmlDrawing74.v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oleObject" Target="../embeddings/oleObject74.bin"/></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vmlDrawing" Target="../drawings/vmlDrawing9.vml"/><Relationship Id="rId5" Type="http://schemas.openxmlformats.org/officeDocument/2006/relationships/image" Target="../media/image8.emf"/><Relationship Id="rId4" Type="http://schemas.openxmlformats.org/officeDocument/2006/relationships/oleObject" Target="../embeddings/oleObject9.bin"/></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118.xml"/><Relationship Id="rId7" Type="http://schemas.openxmlformats.org/officeDocument/2006/relationships/image" Target="../media/image19.png"/><Relationship Id="rId2" Type="http://schemas.openxmlformats.org/officeDocument/2006/relationships/tags" Target="../tags/tag117.xml"/><Relationship Id="rId1" Type="http://schemas.openxmlformats.org/officeDocument/2006/relationships/vmlDrawing" Target="../drawings/vmlDrawing75.vml"/><Relationship Id="rId6" Type="http://schemas.openxmlformats.org/officeDocument/2006/relationships/image" Target="../media/image18.emf"/><Relationship Id="rId5" Type="http://schemas.openxmlformats.org/officeDocument/2006/relationships/oleObject" Target="../embeddings/oleObject75.bin"/><Relationship Id="rId4"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9.xml"/><Relationship Id="rId1" Type="http://schemas.openxmlformats.org/officeDocument/2006/relationships/vmlDrawing" Target="../drawings/vmlDrawing76.vml"/><Relationship Id="rId5" Type="http://schemas.openxmlformats.org/officeDocument/2006/relationships/image" Target="../media/image20.emf"/><Relationship Id="rId4" Type="http://schemas.openxmlformats.org/officeDocument/2006/relationships/oleObject" Target="../embeddings/oleObject76.bin"/></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9.png"/><Relationship Id="rId2" Type="http://schemas.openxmlformats.org/officeDocument/2006/relationships/tags" Target="../tags/tag18.xml"/><Relationship Id="rId1" Type="http://schemas.openxmlformats.org/officeDocument/2006/relationships/vmlDrawing" Target="../drawings/vmlDrawing10.vml"/><Relationship Id="rId6" Type="http://schemas.openxmlformats.org/officeDocument/2006/relationships/image" Target="../media/image8.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7198053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94"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8CB0E5C3-D79B-4CE0-824F-87C7F449F74B}"/>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30000" y="6178549"/>
            <a:ext cx="1881099" cy="386768"/>
          </a:xfrm>
          <a:prstGeom prst="rect">
            <a:avLst/>
          </a:prstGeom>
        </p:spPr>
      </p:pic>
      <p:sp>
        <p:nvSpPr>
          <p:cNvPr id="27" name="Title 1"/>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dirty="0"/>
              <a:t>Title in Title Case</a:t>
            </a:r>
          </a:p>
        </p:txBody>
      </p:sp>
      <p:pic>
        <p:nvPicPr>
          <p:cNvPr id="11" name="Picture 10">
            <a:extLst>
              <a:ext uri="{FF2B5EF4-FFF2-40B4-BE49-F238E27FC236}">
                <a16:creationId xmlns:a16="http://schemas.microsoft.com/office/drawing/2014/main" id="{AB49948B-C2D6-43CE-BE95-A15B143258F6}"/>
              </a:ext>
            </a:extLst>
          </p:cNvPr>
          <p:cNvPicPr>
            <a:picLocks noChangeAspect="1"/>
          </p:cNvPicPr>
          <p:nvPr userDrawn="1"/>
        </p:nvPicPr>
        <p:blipFill rotWithShape="1">
          <a:blip r:embed="rId9"/>
          <a:srcRect l="7480" t="27066" r="32612"/>
          <a:stretch/>
        </p:blipFill>
        <p:spPr>
          <a:xfrm rot="16200000" flipV="1">
            <a:off x="6262073" y="928073"/>
            <a:ext cx="6858000" cy="5001855"/>
          </a:xfrm>
          <a:prstGeom prst="rect">
            <a:avLst/>
          </a:prstGeom>
        </p:spPr>
      </p:pic>
      <p:pic>
        <p:nvPicPr>
          <p:cNvPr id="12" name="Picture 9">
            <a:extLst>
              <a:ext uri="{FF2B5EF4-FFF2-40B4-BE49-F238E27FC236}">
                <a16:creationId xmlns:a16="http://schemas.microsoft.com/office/drawing/2014/main" id="{E6ED7FC1-FE86-450D-8A7B-F38D72280E16}"/>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Placeholder 5">
            <a:extLst>
              <a:ext uri="{FF2B5EF4-FFF2-40B4-BE49-F238E27FC236}">
                <a16:creationId xmlns:a16="http://schemas.microsoft.com/office/drawing/2014/main" id="{24C7AC4B-9FF5-44A0-8AAF-4031FDBA1AD9}"/>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dirty="0"/>
              <a:t>Subheading</a:t>
            </a:r>
          </a:p>
        </p:txBody>
      </p:sp>
      <p:sp>
        <p:nvSpPr>
          <p:cNvPr id="9" name="Text Placeholder 5">
            <a:extLst>
              <a:ext uri="{FF2B5EF4-FFF2-40B4-BE49-F238E27FC236}">
                <a16:creationId xmlns:a16="http://schemas.microsoft.com/office/drawing/2014/main" id="{625B7DBB-EFD6-415D-9178-9A34DD740A87}"/>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dirty="0"/>
              <a:t>Date</a:t>
            </a:r>
          </a:p>
        </p:txBody>
      </p:sp>
    </p:spTree>
    <p:extLst>
      <p:ext uri="{BB962C8B-B14F-4D97-AF65-F5344CB8AC3E}">
        <p14:creationId xmlns:p14="http://schemas.microsoft.com/office/powerpoint/2010/main" val="24622712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175356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10"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2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3"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dirty="0"/>
              <a:t>Click to add title</a:t>
            </a:r>
          </a:p>
        </p:txBody>
      </p:sp>
    </p:spTree>
    <p:extLst>
      <p:ext uri="{BB962C8B-B14F-4D97-AF65-F5344CB8AC3E}">
        <p14:creationId xmlns:p14="http://schemas.microsoft.com/office/powerpoint/2010/main" val="25827879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998454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34"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ea typeface="+mj-ea"/>
                <a:cs typeface="+mj-cs"/>
                <a:sym typeface="+mj-lt"/>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1931192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5034333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58"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mn-lt"/>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051238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8689869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82"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5" name="Copyright" hidden="1"/>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4046019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580756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0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rgbClr val="00148C"/>
                </a:solidFill>
                <a:latin typeface="+mj-lt"/>
                <a:ea typeface="+mj-ea"/>
                <a:cs typeface="+mj-cs"/>
                <a:sym typeface="+mj-lt"/>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9848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41718595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30"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ea typeface="+mj-ea"/>
                <a:cs typeface="+mj-cs"/>
                <a:sym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8505981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5995724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454" name="think-cell Slide" r:id="rId5" imgW="324" imgH="324" progId="TCLayout.ActiveDocument.1">
                  <p:embed/>
                </p:oleObj>
              </mc:Choice>
              <mc:Fallback>
                <p:oleObj name="think-cell Slide" r:id="rId5" imgW="324" imgH="324"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mn-lt"/>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3" name="Pentagon 3"/>
          <p:cNvSpPr/>
          <p:nvPr userDrawn="1"/>
        </p:nvSpPr>
        <p:spPr bwMode="white">
          <a:xfrm>
            <a:off x="1" y="0"/>
            <a:ext cx="5426920"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dirty="0"/>
              <a:t>Click to add title</a:t>
            </a: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2174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8862812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7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3"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36263188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2724459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0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14" name="Pentagon 8"/>
          <p:cNvSpPr/>
          <p:nvPr userDrawn="1"/>
        </p:nvSpPr>
        <p:spPr bwMode="white">
          <a:xfrm>
            <a:off x="0" y="0"/>
            <a:ext cx="6363546"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dirty="0"/>
              <a:t>Click to add title</a:t>
            </a:r>
          </a:p>
        </p:txBody>
      </p:sp>
      <p:pic>
        <p:nvPicPr>
          <p:cNvPr id="9" name="Picture 8"/>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3630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515576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2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Pentagon 8"/>
          <p:cNvSpPr/>
          <p:nvPr userDrawn="1"/>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32913305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294527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18"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Picture 7">
            <a:extLst>
              <a:ext uri="{FF2B5EF4-FFF2-40B4-BE49-F238E27FC236}">
                <a16:creationId xmlns:a16="http://schemas.microsoft.com/office/drawing/2014/main" id="{3AE0E630-4A62-44F6-B737-8BCC9852507C}"/>
              </a:ext>
            </a:extLst>
          </p:cNvPr>
          <p:cNvPicPr>
            <a:picLocks noChangeAspect="1"/>
          </p:cNvPicPr>
          <p:nvPr userDrawn="1"/>
        </p:nvPicPr>
        <p:blipFill rotWithShape="1">
          <a:blip r:embed="rId7"/>
          <a:srcRect l="7480" t="27066" r="32612"/>
          <a:stretch/>
        </p:blipFill>
        <p:spPr>
          <a:xfrm flipV="1">
            <a:off x="5334000" y="1856146"/>
            <a:ext cx="6858000" cy="5001855"/>
          </a:xfrm>
          <a:prstGeom prst="rect">
            <a:avLst/>
          </a:prstGeom>
        </p:spPr>
      </p:pic>
      <p:pic>
        <p:nvPicPr>
          <p:cNvPr id="9" name="Graphic 8">
            <a:extLst>
              <a:ext uri="{FF2B5EF4-FFF2-40B4-BE49-F238E27FC236}">
                <a16:creationId xmlns:a16="http://schemas.microsoft.com/office/drawing/2014/main" id="{D2DD0158-DC2E-4FCB-92FB-883DFC420030}"/>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30000" y="6178549"/>
            <a:ext cx="1881099" cy="386768"/>
          </a:xfrm>
          <a:prstGeom prst="rect">
            <a:avLst/>
          </a:prstGeom>
        </p:spPr>
      </p:pic>
      <p:sp>
        <p:nvSpPr>
          <p:cNvPr id="10" name="Title 1">
            <a:extLst>
              <a:ext uri="{FF2B5EF4-FFF2-40B4-BE49-F238E27FC236}">
                <a16:creationId xmlns:a16="http://schemas.microsoft.com/office/drawing/2014/main" id="{14487C54-317F-4604-9561-76884BDB41BF}"/>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dirty="0"/>
              <a:t>Title in Title Case</a:t>
            </a:r>
          </a:p>
        </p:txBody>
      </p:sp>
      <p:pic>
        <p:nvPicPr>
          <p:cNvPr id="12" name="Picture 9">
            <a:extLst>
              <a:ext uri="{FF2B5EF4-FFF2-40B4-BE49-F238E27FC236}">
                <a16:creationId xmlns:a16="http://schemas.microsoft.com/office/drawing/2014/main" id="{0862B7C8-8882-4A2F-BA42-E4D2A14A671A}"/>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5">
            <a:extLst>
              <a:ext uri="{FF2B5EF4-FFF2-40B4-BE49-F238E27FC236}">
                <a16:creationId xmlns:a16="http://schemas.microsoft.com/office/drawing/2014/main" id="{FBA18CB0-2F45-45D9-A81E-62620B9F6DD0}"/>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dirty="0"/>
              <a:t>Subheading</a:t>
            </a:r>
          </a:p>
        </p:txBody>
      </p:sp>
      <p:sp>
        <p:nvSpPr>
          <p:cNvPr id="14" name="Text Placeholder 5">
            <a:extLst>
              <a:ext uri="{FF2B5EF4-FFF2-40B4-BE49-F238E27FC236}">
                <a16:creationId xmlns:a16="http://schemas.microsoft.com/office/drawing/2014/main" id="{8BA3DF3F-4EEC-4048-86D4-B19A9B331596}"/>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dirty="0"/>
              <a:t>Date</a:t>
            </a:r>
          </a:p>
        </p:txBody>
      </p:sp>
    </p:spTree>
    <p:extLst>
      <p:ext uri="{BB962C8B-B14F-4D97-AF65-F5344CB8AC3E}">
        <p14:creationId xmlns:p14="http://schemas.microsoft.com/office/powerpoint/2010/main" val="12787549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0658091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50"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dirty="0"/>
              <a:t>Click to add title</a:t>
            </a:r>
          </a:p>
        </p:txBody>
      </p:sp>
      <p:pic>
        <p:nvPicPr>
          <p:cNvPr id="16" name="Picture 15"/>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450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245216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74"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24687434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34815128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598"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dirty="0"/>
              <a:t>Click to add big statement text</a:t>
            </a:r>
          </a:p>
        </p:txBody>
      </p:sp>
    </p:spTree>
    <p:extLst>
      <p:ext uri="{BB962C8B-B14F-4D97-AF65-F5344CB8AC3E}">
        <p14:creationId xmlns:p14="http://schemas.microsoft.com/office/powerpoint/2010/main" val="26150752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Big statement green">
    <p:bg>
      <p:bgPr>
        <a:solidFill>
          <a:schemeClr val="tx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753274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622"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7" name="Text Placeholder 6">
            <a:extLst>
              <a:ext uri="{FF2B5EF4-FFF2-40B4-BE49-F238E27FC236}">
                <a16:creationId xmlns:a16="http://schemas.microsoft.com/office/drawing/2014/main" id="{A9698A24-A133-4BFC-834B-F13C7A57C73D}"/>
              </a:ext>
            </a:extLst>
          </p:cNvPr>
          <p:cNvSpPr>
            <a:spLocks noGrp="1"/>
          </p:cNvSpPr>
          <p:nvPr>
            <p:ph type="body" sz="quarter" idx="15" hasCustomPrompt="1"/>
          </p:nvPr>
        </p:nvSpPr>
        <p:spPr>
          <a:xfrm>
            <a:off x="630000" y="3382038"/>
            <a:ext cx="3365500" cy="1025921"/>
          </a:xfrm>
        </p:spPr>
        <p:txBody>
          <a:bodyPr lIns="0" tIns="0" rIns="0" bIns="0"/>
          <a:lstStyle>
            <a:lvl1pPr>
              <a:spcAft>
                <a:spcPts val="0"/>
              </a:spcAft>
              <a:defRPr lang="en-US" sz="4267" b="1" dirty="0" smtClean="0">
                <a:solidFill>
                  <a:schemeClr val="bg1"/>
                </a:solidFill>
                <a:latin typeface="+mj-lt"/>
                <a:ea typeface="+mj-ea"/>
                <a:cs typeface="+mj-cs"/>
              </a:defRPr>
            </a:lvl1pPr>
            <a:lvl2pPr>
              <a:spcAft>
                <a:spcPts val="0"/>
              </a:spcAft>
              <a:buNone/>
              <a:defRPr lang="en-GB" sz="2400" b="0" dirty="0">
                <a:solidFill>
                  <a:schemeClr val="bg1"/>
                </a:solidFill>
                <a:latin typeface="+mj-lt"/>
                <a:ea typeface="+mj-ea"/>
                <a:cs typeface="+mj-cs"/>
              </a:defRPr>
            </a:lvl2pPr>
          </a:lstStyle>
          <a:p>
            <a:pPr lvl="0"/>
            <a:r>
              <a:rPr lang="en-GB" dirty="0"/>
              <a:t>Title</a:t>
            </a:r>
          </a:p>
          <a:p>
            <a:pPr lvl="1"/>
            <a:r>
              <a:rPr lang="en-GB" dirty="0"/>
              <a:t>Sub heading</a:t>
            </a:r>
          </a:p>
        </p:txBody>
      </p:sp>
      <p:pic>
        <p:nvPicPr>
          <p:cNvPr id="10" name="Graphic 9">
            <a:extLst>
              <a:ext uri="{FF2B5EF4-FFF2-40B4-BE49-F238E27FC236}">
                <a16:creationId xmlns:a16="http://schemas.microsoft.com/office/drawing/2014/main" id="{B46C08EE-29D7-4293-A42D-A1B462C4E40E}"/>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30000" y="6178549"/>
            <a:ext cx="1881099" cy="386768"/>
          </a:xfrm>
          <a:prstGeom prst="rect">
            <a:avLst/>
          </a:prstGeom>
        </p:spPr>
      </p:pic>
      <p:sp>
        <p:nvSpPr>
          <p:cNvPr id="11" name="Text Placeholder 11">
            <a:extLst>
              <a:ext uri="{FF2B5EF4-FFF2-40B4-BE49-F238E27FC236}">
                <a16:creationId xmlns:a16="http://schemas.microsoft.com/office/drawing/2014/main" id="{1C0D37DA-A1FC-447F-8150-D00CCC51B9E8}"/>
              </a:ext>
            </a:extLst>
          </p:cNvPr>
          <p:cNvSpPr>
            <a:spLocks noGrp="1"/>
          </p:cNvSpPr>
          <p:nvPr>
            <p:ph type="body" sz="quarter" idx="17" hasCustomPrompt="1"/>
          </p:nvPr>
        </p:nvSpPr>
        <p:spPr>
          <a:xfrm>
            <a:off x="630000" y="907121"/>
            <a:ext cx="3464989" cy="2359620"/>
          </a:xfrm>
        </p:spPr>
        <p:txBody>
          <a:bodyPr anchor="b" anchorCtr="0"/>
          <a:lstStyle>
            <a:lvl1pPr>
              <a:defRPr sz="15333">
                <a:solidFill>
                  <a:schemeClr val="bg1"/>
                </a:solidFill>
              </a:defRPr>
            </a:lvl1pPr>
          </a:lstStyle>
          <a:p>
            <a:pPr lvl="0"/>
            <a:r>
              <a:rPr lang="en-GB" dirty="0"/>
              <a:t>1</a:t>
            </a:r>
          </a:p>
        </p:txBody>
      </p:sp>
      <p:pic>
        <p:nvPicPr>
          <p:cNvPr id="12" name="Picture 11">
            <a:extLst>
              <a:ext uri="{FF2B5EF4-FFF2-40B4-BE49-F238E27FC236}">
                <a16:creationId xmlns:a16="http://schemas.microsoft.com/office/drawing/2014/main" id="{22DD1FCE-8E2A-4891-B68A-17C08C90F11A}"/>
              </a:ext>
            </a:extLst>
          </p:cNvPr>
          <p:cNvPicPr>
            <a:picLocks noChangeAspect="1"/>
          </p:cNvPicPr>
          <p:nvPr userDrawn="1"/>
        </p:nvPicPr>
        <p:blipFill rotWithShape="1">
          <a:blip r:embed="rId8"/>
          <a:srcRect r="23305" b="53486"/>
          <a:stretch/>
        </p:blipFill>
        <p:spPr>
          <a:xfrm>
            <a:off x="5855432" y="2771098"/>
            <a:ext cx="6336569" cy="4086903"/>
          </a:xfrm>
          <a:prstGeom prst="rect">
            <a:avLst/>
          </a:prstGeom>
        </p:spPr>
      </p:pic>
      <p:pic>
        <p:nvPicPr>
          <p:cNvPr id="13" name="Picture 9">
            <a:extLst>
              <a:ext uri="{FF2B5EF4-FFF2-40B4-BE49-F238E27FC236}">
                <a16:creationId xmlns:a16="http://schemas.microsoft.com/office/drawing/2014/main" id="{CCD185E2-01A5-4BF7-8EB7-694BADEB1A20}"/>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5438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4638765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46"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dirty="0"/>
              <a:t>Click to add big statement text</a:t>
            </a:r>
          </a:p>
        </p:txBody>
      </p:sp>
    </p:spTree>
    <p:extLst>
      <p:ext uri="{BB962C8B-B14F-4D97-AF65-F5344CB8AC3E}">
        <p14:creationId xmlns:p14="http://schemas.microsoft.com/office/powerpoint/2010/main" val="8590727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rgbClr val="000A46"/>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28860838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670" name="think-cell Slide" r:id="rId4" imgW="324" imgH="324" progId="TCLayout.ActiveDocument.1">
                  <p:embed/>
                </p:oleObj>
              </mc:Choice>
              <mc:Fallback>
                <p:oleObj name="think-cell Slide" r:id="rId4" imgW="324" imgH="32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ea typeface="+mn-ea"/>
              <a:cs typeface="+mn-cs"/>
              <a:sym typeface="+mn-lt"/>
            </a:endParaRPr>
          </a:p>
        </p:txBody>
      </p:sp>
    </p:spTree>
    <p:extLst>
      <p:ext uri="{BB962C8B-B14F-4D97-AF65-F5344CB8AC3E}">
        <p14:creationId xmlns:p14="http://schemas.microsoft.com/office/powerpoint/2010/main" val="10235914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42639001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694" name="think-cell Slide" r:id="rId5" imgW="383" imgH="384" progId="TCLayout.ActiveDocument.1">
                  <p:embed/>
                </p:oleObj>
              </mc:Choice>
              <mc:Fallback>
                <p:oleObj name="think-cell Slide" r:id="rId5" imgW="383" imgH="384"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4" name="Title 3"/>
          <p:cNvSpPr>
            <a:spLocks noGrp="1"/>
          </p:cNvSpPr>
          <p:nvPr>
            <p:ph type="title" hasCustomPrompt="1"/>
          </p:nvPr>
        </p:nvSpPr>
        <p:spPr>
          <a:xfrm>
            <a:off x="630000" y="622800"/>
            <a:ext cx="10933200" cy="443198"/>
          </a:xfrm>
        </p:spPr>
        <p:txBody>
          <a:bodyPr/>
          <a:lstStyle>
            <a:lvl1pPr>
              <a:defRPr sz="3200">
                <a:solidFill>
                  <a:schemeClr val="bg1"/>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18152149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4255439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718"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8840322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2439305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742"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Tree>
    <p:extLst>
      <p:ext uri="{BB962C8B-B14F-4D97-AF65-F5344CB8AC3E}">
        <p14:creationId xmlns:p14="http://schemas.microsoft.com/office/powerpoint/2010/main" val="26350842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isclaimer">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190883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66"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ea typeface="+mn-ea"/>
                <a:cs typeface="+mn-cs"/>
                <a:sym typeface="+mn-lt"/>
              </a:rPr>
              <a:t>The services and materials provided by Boston Consulting Group (BCG) are subject to BCG's Standard Terms </a:t>
            </a:r>
            <a:br>
              <a:rPr lang="en-US" sz="900" b="0" dirty="0">
                <a:latin typeface="+mn-lt"/>
                <a:ea typeface="+mn-ea"/>
                <a:cs typeface="+mn-cs"/>
                <a:sym typeface="+mn-lt"/>
              </a:rPr>
            </a:br>
            <a:r>
              <a:rPr lang="en-US" sz="900" b="0" dirty="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ea typeface="+mn-ea"/>
                <a:cs typeface="+mn-cs"/>
                <a:sym typeface="+mn-lt"/>
              </a:rPr>
            </a:br>
            <a:r>
              <a:rPr lang="en-US" sz="900" b="0" dirty="0">
                <a:latin typeface="+mn-lt"/>
                <a:ea typeface="+mn-ea"/>
                <a:cs typeface="+mn-cs"/>
                <a:sym typeface="+mn-lt"/>
              </a:rPr>
              <a:t>to update these materials after the date hereof, notwithstanding that such information may become outdated </a:t>
            </a:r>
            <a:br>
              <a:rPr lang="en-US" sz="900" b="0" dirty="0">
                <a:latin typeface="+mn-lt"/>
                <a:ea typeface="+mn-ea"/>
                <a:cs typeface="+mn-cs"/>
                <a:sym typeface="+mn-lt"/>
              </a:rPr>
            </a:br>
            <a:r>
              <a:rPr lang="en-US" sz="900" b="0" dirty="0">
                <a:latin typeface="+mn-lt"/>
                <a:ea typeface="+mn-ea"/>
                <a:cs typeface="+mn-cs"/>
                <a:sym typeface="+mn-lt"/>
              </a:rPr>
              <a:t>or inaccurate.</a:t>
            </a:r>
          </a:p>
          <a:p>
            <a:pPr indent="0">
              <a:lnSpc>
                <a:spcPct val="100000"/>
              </a:lnSpc>
            </a:pPr>
            <a:r>
              <a:rPr lang="en-US" sz="900" b="0" dirty="0">
                <a:latin typeface="+mn-lt"/>
                <a:ea typeface="+mn-ea"/>
                <a:cs typeface="+mn-cs"/>
                <a:sym typeface="+mn-lt"/>
              </a:rPr>
              <a:t> </a:t>
            </a:r>
          </a:p>
          <a:p>
            <a:pPr indent="0">
              <a:lnSpc>
                <a:spcPct val="100000"/>
              </a:lnSpc>
            </a:pPr>
            <a:r>
              <a:rPr lang="en-US" sz="900" b="0" dirty="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dirty="0">
                <a:gradFill>
                  <a:gsLst>
                    <a:gs pos="100000">
                      <a:schemeClr val="tx2"/>
                    </a:gs>
                    <a:gs pos="2000">
                      <a:schemeClr val="accent2"/>
                    </a:gs>
                  </a:gsLst>
                  <a:lin ang="2700000" scaled="0"/>
                </a:gradFill>
                <a:latin typeface="+mn-lt"/>
                <a:ea typeface="+mn-ea"/>
                <a:cs typeface="+mn-cs"/>
                <a:sym typeface="+mn-lt"/>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1662737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Cov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41385665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42"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4"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7">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Freeform: Shape 4">
            <a:extLst>
              <a:ext uri="{FF2B5EF4-FFF2-40B4-BE49-F238E27FC236}">
                <a16:creationId xmlns:a16="http://schemas.microsoft.com/office/drawing/2014/main" id="{0D4054BB-51AD-474B-88E8-932899AF052C}"/>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latin typeface="+mn-lt"/>
              <a:ea typeface="+mn-ea"/>
              <a:cs typeface="+mn-cs"/>
              <a:sym typeface="+mn-lt"/>
            </a:endParaRPr>
          </a:p>
        </p:txBody>
      </p:sp>
      <p:sp>
        <p:nvSpPr>
          <p:cNvPr id="6" name="Text Placeholder 5"/>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dirty="0"/>
              <a:t>Click to add subtitle</a:t>
            </a:r>
          </a:p>
        </p:txBody>
      </p:sp>
      <p:sp>
        <p:nvSpPr>
          <p:cNvPr id="27" name="Title 1"/>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dirty="0"/>
              <a:t>Title in Title Case</a:t>
            </a:r>
          </a:p>
        </p:txBody>
      </p:sp>
    </p:spTree>
    <p:extLst>
      <p:ext uri="{BB962C8B-B14F-4D97-AF65-F5344CB8AC3E}">
        <p14:creationId xmlns:p14="http://schemas.microsoft.com/office/powerpoint/2010/main" val="27243376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4484191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790"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2DB1F2AF-2F09-4F56-94E6-520727C814EA}"/>
              </a:ext>
            </a:extLst>
          </p:cNvPr>
          <p:cNvGrpSpPr/>
          <p:nvPr userDrawn="1"/>
        </p:nvGrpSpPr>
        <p:grpSpPr bwMode="black">
          <a:xfrm>
            <a:off x="2806700" y="2735713"/>
            <a:ext cx="6578600" cy="1386576"/>
            <a:chOff x="2910342" y="325575"/>
            <a:chExt cx="5928968" cy="1249653"/>
          </a:xfrm>
        </p:grpSpPr>
        <p:sp>
          <p:nvSpPr>
            <p:cNvPr id="7" name="Freeform: Shape 6">
              <a:extLst>
                <a:ext uri="{FF2B5EF4-FFF2-40B4-BE49-F238E27FC236}">
                  <a16:creationId xmlns:a16="http://schemas.microsoft.com/office/drawing/2014/main" id="{43B4A66B-2382-4094-A1AD-6270BE1F87F8}"/>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3200" dirty="0"/>
            </a:p>
          </p:txBody>
        </p:sp>
        <p:sp>
          <p:nvSpPr>
            <p:cNvPr id="8" name="Freeform: Shape 7">
              <a:extLst>
                <a:ext uri="{FF2B5EF4-FFF2-40B4-BE49-F238E27FC236}">
                  <a16:creationId xmlns:a16="http://schemas.microsoft.com/office/drawing/2014/main" id="{2FAAB1F3-4CCA-4CB1-9008-77B9C5877B96}"/>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3200" dirty="0"/>
            </a:p>
          </p:txBody>
        </p:sp>
        <p:sp>
          <p:nvSpPr>
            <p:cNvPr id="9" name="Freeform: Shape 8">
              <a:extLst>
                <a:ext uri="{FF2B5EF4-FFF2-40B4-BE49-F238E27FC236}">
                  <a16:creationId xmlns:a16="http://schemas.microsoft.com/office/drawing/2014/main" id="{50BD3D6E-2403-46CF-B173-7EEE4CC8155B}"/>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dirty="0"/>
            </a:p>
          </p:txBody>
        </p:sp>
        <p:sp>
          <p:nvSpPr>
            <p:cNvPr id="13" name="Freeform: Shape 12">
              <a:extLst>
                <a:ext uri="{FF2B5EF4-FFF2-40B4-BE49-F238E27FC236}">
                  <a16:creationId xmlns:a16="http://schemas.microsoft.com/office/drawing/2014/main" id="{3214DAD1-2284-4294-97C0-4476D932E10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dirty="0"/>
            </a:p>
          </p:txBody>
        </p:sp>
        <p:sp>
          <p:nvSpPr>
            <p:cNvPr id="14" name="Freeform: Shape 13">
              <a:extLst>
                <a:ext uri="{FF2B5EF4-FFF2-40B4-BE49-F238E27FC236}">
                  <a16:creationId xmlns:a16="http://schemas.microsoft.com/office/drawing/2014/main" id="{BB73758C-A153-44F2-8B48-8516766B6D0F}"/>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3200" dirty="0"/>
            </a:p>
          </p:txBody>
        </p:sp>
        <p:sp>
          <p:nvSpPr>
            <p:cNvPr id="15" name="Freeform: Shape 14">
              <a:extLst>
                <a:ext uri="{FF2B5EF4-FFF2-40B4-BE49-F238E27FC236}">
                  <a16:creationId xmlns:a16="http://schemas.microsoft.com/office/drawing/2014/main" id="{A51D4BD2-C64D-47B3-9056-F258DBB9B15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dirty="0"/>
            </a:p>
          </p:txBody>
        </p:sp>
        <p:sp>
          <p:nvSpPr>
            <p:cNvPr id="16" name="Freeform: Shape 15">
              <a:extLst>
                <a:ext uri="{FF2B5EF4-FFF2-40B4-BE49-F238E27FC236}">
                  <a16:creationId xmlns:a16="http://schemas.microsoft.com/office/drawing/2014/main" id="{045F091C-7F92-4BB0-85D7-B7E764894AB2}"/>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dirty="0"/>
            </a:p>
          </p:txBody>
        </p:sp>
        <p:sp>
          <p:nvSpPr>
            <p:cNvPr id="17" name="Freeform: Shape 16">
              <a:extLst>
                <a:ext uri="{FF2B5EF4-FFF2-40B4-BE49-F238E27FC236}">
                  <a16:creationId xmlns:a16="http://schemas.microsoft.com/office/drawing/2014/main" id="{0FA1A22F-6A02-49EE-A03C-331EEB4AD8C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3200" dirty="0"/>
            </a:p>
          </p:txBody>
        </p:sp>
        <p:sp>
          <p:nvSpPr>
            <p:cNvPr id="18" name="Freeform: Shape 17">
              <a:extLst>
                <a:ext uri="{FF2B5EF4-FFF2-40B4-BE49-F238E27FC236}">
                  <a16:creationId xmlns:a16="http://schemas.microsoft.com/office/drawing/2014/main" id="{C8E80947-EC3F-4124-8948-D67DB0DB323C}"/>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3200" dirty="0"/>
            </a:p>
          </p:txBody>
        </p:sp>
        <p:sp>
          <p:nvSpPr>
            <p:cNvPr id="19" name="Freeform: Shape 18">
              <a:extLst>
                <a:ext uri="{FF2B5EF4-FFF2-40B4-BE49-F238E27FC236}">
                  <a16:creationId xmlns:a16="http://schemas.microsoft.com/office/drawing/2014/main" id="{259C03FD-E094-4770-9ABA-1C3C97298981}"/>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3200" dirty="0"/>
            </a:p>
          </p:txBody>
        </p:sp>
        <p:sp>
          <p:nvSpPr>
            <p:cNvPr id="20" name="Freeform: Shape 19">
              <a:extLst>
                <a:ext uri="{FF2B5EF4-FFF2-40B4-BE49-F238E27FC236}">
                  <a16:creationId xmlns:a16="http://schemas.microsoft.com/office/drawing/2014/main" id="{9271907F-3AEB-419C-A83E-0C7A71E59D9B}"/>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3200" dirty="0"/>
            </a:p>
          </p:txBody>
        </p:sp>
        <p:sp>
          <p:nvSpPr>
            <p:cNvPr id="21" name="Freeform: Shape 20">
              <a:extLst>
                <a:ext uri="{FF2B5EF4-FFF2-40B4-BE49-F238E27FC236}">
                  <a16:creationId xmlns:a16="http://schemas.microsoft.com/office/drawing/2014/main" id="{CA75DE76-9EB8-4F8C-8B7E-38F67F91998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dirty="0"/>
            </a:p>
          </p:txBody>
        </p:sp>
        <p:sp>
          <p:nvSpPr>
            <p:cNvPr id="22" name="Freeform: Shape 21">
              <a:extLst>
                <a:ext uri="{FF2B5EF4-FFF2-40B4-BE49-F238E27FC236}">
                  <a16:creationId xmlns:a16="http://schemas.microsoft.com/office/drawing/2014/main" id="{3660D2D1-EA23-49E6-9F1A-87EA5D05554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dirty="0"/>
            </a:p>
          </p:txBody>
        </p:sp>
        <p:sp>
          <p:nvSpPr>
            <p:cNvPr id="23" name="Freeform: Shape 22">
              <a:extLst>
                <a:ext uri="{FF2B5EF4-FFF2-40B4-BE49-F238E27FC236}">
                  <a16:creationId xmlns:a16="http://schemas.microsoft.com/office/drawing/2014/main" id="{DB867477-C83F-4FBD-BE96-94C02F59CF74}"/>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3200" dirty="0"/>
            </a:p>
          </p:txBody>
        </p:sp>
        <p:sp>
          <p:nvSpPr>
            <p:cNvPr id="24" name="Freeform: Shape 23">
              <a:extLst>
                <a:ext uri="{FF2B5EF4-FFF2-40B4-BE49-F238E27FC236}">
                  <a16:creationId xmlns:a16="http://schemas.microsoft.com/office/drawing/2014/main" id="{64EA9150-476A-4898-9C41-50890530238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dirty="0"/>
            </a:p>
          </p:txBody>
        </p:sp>
        <p:sp>
          <p:nvSpPr>
            <p:cNvPr id="25" name="Freeform: Shape 24">
              <a:extLst>
                <a:ext uri="{FF2B5EF4-FFF2-40B4-BE49-F238E27FC236}">
                  <a16:creationId xmlns:a16="http://schemas.microsoft.com/office/drawing/2014/main" id="{1CCF0A88-F34A-4673-B7E6-E1FCB6C9B7A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dirty="0"/>
            </a:p>
          </p:txBody>
        </p:sp>
        <p:sp>
          <p:nvSpPr>
            <p:cNvPr id="26" name="Freeform: Shape 25">
              <a:extLst>
                <a:ext uri="{FF2B5EF4-FFF2-40B4-BE49-F238E27FC236}">
                  <a16:creationId xmlns:a16="http://schemas.microsoft.com/office/drawing/2014/main" id="{41A69311-8D16-4FFE-A3C9-1473B46FE04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3200" dirty="0"/>
            </a:p>
          </p:txBody>
        </p:sp>
        <p:sp>
          <p:nvSpPr>
            <p:cNvPr id="27" name="Freeform: Shape 26">
              <a:extLst>
                <a:ext uri="{FF2B5EF4-FFF2-40B4-BE49-F238E27FC236}">
                  <a16:creationId xmlns:a16="http://schemas.microsoft.com/office/drawing/2014/main" id="{AB1B70D3-8A78-4E80-BD8B-5E37CF5B7D86}"/>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3200" dirty="0"/>
            </a:p>
          </p:txBody>
        </p:sp>
        <p:sp>
          <p:nvSpPr>
            <p:cNvPr id="28" name="Freeform: Shape 27">
              <a:extLst>
                <a:ext uri="{FF2B5EF4-FFF2-40B4-BE49-F238E27FC236}">
                  <a16:creationId xmlns:a16="http://schemas.microsoft.com/office/drawing/2014/main" id="{6A95A9A6-6970-4F5F-AE9C-C063A03DF245}"/>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3200" dirty="0"/>
            </a:p>
          </p:txBody>
        </p:sp>
      </p:grpSp>
    </p:spTree>
    <p:extLst>
      <p:ext uri="{BB962C8B-B14F-4D97-AF65-F5344CB8AC3E}">
        <p14:creationId xmlns:p14="http://schemas.microsoft.com/office/powerpoint/2010/main" val="15017606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175579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814"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43" name="Date Placeholder 1"/>
          <p:cNvSpPr>
            <a:spLocks noGrp="1"/>
          </p:cNvSpPr>
          <p:nvPr userDrawn="1">
            <p:ph type="dt" sz="half" idx="10"/>
          </p:nvPr>
        </p:nvSpPr>
        <p:spPr>
          <a:xfrm>
            <a:off x="9677400" y="6405036"/>
            <a:ext cx="1482051" cy="153888"/>
          </a:xfrm>
        </p:spPr>
        <p:txBody>
          <a:bodyPr/>
          <a:lstStyle>
            <a:lvl1pPr>
              <a:defRPr>
                <a:solidFill>
                  <a:schemeClr val="bg1">
                    <a:lumMod val="50000"/>
                  </a:schemeClr>
                </a:solidFill>
                <a:latin typeface="+mn-lt"/>
                <a:ea typeface="+mn-ea"/>
                <a:cs typeface="+mn-cs"/>
                <a:sym typeface="+mn-lt"/>
              </a:defRPr>
            </a:lvl1pPr>
          </a:lstStyle>
          <a:p>
            <a:endParaRPr lang="en-US" dirty="0"/>
          </a:p>
        </p:txBody>
      </p:sp>
      <p:grpSp>
        <p:nvGrpSpPr>
          <p:cNvPr id="4" name="Group 3"/>
          <p:cNvGrpSpPr/>
          <p:nvPr userDrawn="1"/>
        </p:nvGrpSpPr>
        <p:grpSpPr>
          <a:xfrm>
            <a:off x="-600" y="-1"/>
            <a:ext cx="12193800" cy="6858001"/>
            <a:chOff x="-600" y="-1"/>
            <a:chExt cx="12193800" cy="6858001"/>
          </a:xfrm>
        </p:grpSpPr>
        <p:sp>
          <p:nvSpPr>
            <p:cNvPr id="94"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a typeface="+mn-ea"/>
                <a:cs typeface="+mn-cs"/>
                <a:sym typeface="+mn-lt"/>
              </a:endParaRPr>
            </a:p>
          </p:txBody>
        </p:sp>
        <p:grpSp>
          <p:nvGrpSpPr>
            <p:cNvPr id="95" name="Baselines / anchors"/>
            <p:cNvGrpSpPr/>
            <p:nvPr userDrawn="1"/>
          </p:nvGrpSpPr>
          <p:grpSpPr>
            <a:xfrm>
              <a:off x="-600" y="622800"/>
              <a:ext cx="12193200" cy="5536800"/>
              <a:chOff x="12623800" y="622800"/>
              <a:chExt cx="11176000" cy="5536800"/>
            </a:xfrm>
          </p:grpSpPr>
          <p:cxnSp>
            <p:nvCxnSpPr>
              <p:cNvPr id="119" name="Straight Connector 118"/>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96" name="Gutter space"/>
            <p:cNvGrpSpPr/>
            <p:nvPr userDrawn="1"/>
          </p:nvGrpSpPr>
          <p:grpSpPr>
            <a:xfrm>
              <a:off x="1277000" y="623550"/>
              <a:ext cx="9638000" cy="5537047"/>
              <a:chOff x="1277000" y="623550"/>
              <a:chExt cx="9638000" cy="5537047"/>
            </a:xfrm>
          </p:grpSpPr>
          <p:sp>
            <p:nvSpPr>
              <p:cNvPr id="108"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09"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0"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1"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2"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3"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4"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5"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6"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7"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8"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grpSp>
        <p:sp>
          <p:nvSpPr>
            <p:cNvPr id="97"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sym typeface="+mn-lt"/>
              </a:endParaRPr>
            </a:p>
          </p:txBody>
        </p:sp>
        <p:sp>
          <p:nvSpPr>
            <p:cNvPr id="98"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99"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grpSp>
          <p:nvGrpSpPr>
            <p:cNvPr id="100" name="Five column measure"/>
            <p:cNvGrpSpPr/>
            <p:nvPr userDrawn="1"/>
          </p:nvGrpSpPr>
          <p:grpSpPr>
            <a:xfrm>
              <a:off x="629400" y="5975122"/>
              <a:ext cx="10933200" cy="79536"/>
              <a:chOff x="629400" y="5975122"/>
              <a:chExt cx="10933200" cy="79536"/>
            </a:xfrm>
          </p:grpSpPr>
          <p:sp>
            <p:nvSpPr>
              <p:cNvPr id="103"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04"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05"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06"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07"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grpSp>
        <p:sp>
          <p:nvSpPr>
            <p:cNvPr id="101"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a typeface="+mn-ea"/>
                <a:cs typeface="+mn-cs"/>
                <a:sym typeface="+mn-lt"/>
              </a:endParaRPr>
            </a:p>
          </p:txBody>
        </p:sp>
        <p:sp>
          <p:nvSpPr>
            <p:cNvPr id="102"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14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21883357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1427637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838"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B06B66B2-4340-4CE9-ABF0-7DC4D2B15700}"/>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30000" y="6178549"/>
            <a:ext cx="1881099" cy="386768"/>
          </a:xfrm>
          <a:prstGeom prst="rect">
            <a:avLst/>
          </a:prstGeom>
        </p:spPr>
      </p:pic>
      <p:sp>
        <p:nvSpPr>
          <p:cNvPr id="9" name="Title 1">
            <a:extLst>
              <a:ext uri="{FF2B5EF4-FFF2-40B4-BE49-F238E27FC236}">
                <a16:creationId xmlns:a16="http://schemas.microsoft.com/office/drawing/2014/main" id="{32AFF43B-E849-4A70-A2D3-4AE171A224CD}"/>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dirty="0"/>
              <a:t>Title in Title Case</a:t>
            </a:r>
          </a:p>
        </p:txBody>
      </p:sp>
      <p:pic>
        <p:nvPicPr>
          <p:cNvPr id="10" name="Picture 9">
            <a:extLst>
              <a:ext uri="{FF2B5EF4-FFF2-40B4-BE49-F238E27FC236}">
                <a16:creationId xmlns:a16="http://schemas.microsoft.com/office/drawing/2014/main" id="{04CD432D-C3C6-4C5C-A180-E92D37DFBDEA}"/>
              </a:ext>
            </a:extLst>
          </p:cNvPr>
          <p:cNvPicPr>
            <a:picLocks noChangeAspect="1"/>
          </p:cNvPicPr>
          <p:nvPr userDrawn="1"/>
        </p:nvPicPr>
        <p:blipFill rotWithShape="1">
          <a:blip r:embed="rId9"/>
          <a:srcRect l="7480" t="27066" r="32612"/>
          <a:stretch/>
        </p:blipFill>
        <p:spPr>
          <a:xfrm rot="16200000" flipV="1">
            <a:off x="6262073" y="928073"/>
            <a:ext cx="6858000" cy="5001855"/>
          </a:xfrm>
          <a:prstGeom prst="rect">
            <a:avLst/>
          </a:prstGeom>
        </p:spPr>
      </p:pic>
      <p:pic>
        <p:nvPicPr>
          <p:cNvPr id="11" name="Picture 9">
            <a:extLst>
              <a:ext uri="{FF2B5EF4-FFF2-40B4-BE49-F238E27FC236}">
                <a16:creationId xmlns:a16="http://schemas.microsoft.com/office/drawing/2014/main" id="{9E031954-4FD3-4575-AFAF-A4898104C9D0}"/>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5">
            <a:extLst>
              <a:ext uri="{FF2B5EF4-FFF2-40B4-BE49-F238E27FC236}">
                <a16:creationId xmlns:a16="http://schemas.microsoft.com/office/drawing/2014/main" id="{DB00F156-DB7F-4DC1-B9BA-C20B5390C2FA}"/>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dirty="0"/>
              <a:t>Subheading</a:t>
            </a:r>
          </a:p>
        </p:txBody>
      </p:sp>
      <p:sp>
        <p:nvSpPr>
          <p:cNvPr id="13" name="Text Placeholder 5">
            <a:extLst>
              <a:ext uri="{FF2B5EF4-FFF2-40B4-BE49-F238E27FC236}">
                <a16:creationId xmlns:a16="http://schemas.microsoft.com/office/drawing/2014/main" id="{BD4FDAB8-657E-4909-A1F7-D48EF72210E4}"/>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dirty="0"/>
              <a:t>Date</a:t>
            </a:r>
          </a:p>
        </p:txBody>
      </p:sp>
    </p:spTree>
    <p:extLst>
      <p:ext uri="{BB962C8B-B14F-4D97-AF65-F5344CB8AC3E}">
        <p14:creationId xmlns:p14="http://schemas.microsoft.com/office/powerpoint/2010/main" val="31108218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0675113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862"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4" name="Picture 13">
            <a:extLst>
              <a:ext uri="{FF2B5EF4-FFF2-40B4-BE49-F238E27FC236}">
                <a16:creationId xmlns:a16="http://schemas.microsoft.com/office/drawing/2014/main" id="{F3C1217C-837C-468F-A00B-E8F674451927}"/>
              </a:ext>
            </a:extLst>
          </p:cNvPr>
          <p:cNvPicPr>
            <a:picLocks noChangeAspect="1"/>
          </p:cNvPicPr>
          <p:nvPr userDrawn="1"/>
        </p:nvPicPr>
        <p:blipFill rotWithShape="1">
          <a:blip r:embed="rId7"/>
          <a:srcRect l="7480" t="27066" r="32612"/>
          <a:stretch/>
        </p:blipFill>
        <p:spPr>
          <a:xfrm flipV="1">
            <a:off x="5334000" y="1856146"/>
            <a:ext cx="6858000" cy="5001855"/>
          </a:xfrm>
          <a:prstGeom prst="rect">
            <a:avLst/>
          </a:prstGeom>
        </p:spPr>
      </p:pic>
      <p:pic>
        <p:nvPicPr>
          <p:cNvPr id="15" name="Graphic 14">
            <a:extLst>
              <a:ext uri="{FF2B5EF4-FFF2-40B4-BE49-F238E27FC236}">
                <a16:creationId xmlns:a16="http://schemas.microsoft.com/office/drawing/2014/main" id="{C1909682-EFAC-487D-9515-70DD0D091C77}"/>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30000" y="6178549"/>
            <a:ext cx="1881099" cy="386768"/>
          </a:xfrm>
          <a:prstGeom prst="rect">
            <a:avLst/>
          </a:prstGeom>
        </p:spPr>
      </p:pic>
      <p:sp>
        <p:nvSpPr>
          <p:cNvPr id="16" name="Title 1">
            <a:extLst>
              <a:ext uri="{FF2B5EF4-FFF2-40B4-BE49-F238E27FC236}">
                <a16:creationId xmlns:a16="http://schemas.microsoft.com/office/drawing/2014/main" id="{EE0B8BD0-4ADA-4645-8537-376DCF1CDB04}"/>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dirty="0"/>
              <a:t>Title in Title Case</a:t>
            </a:r>
          </a:p>
        </p:txBody>
      </p:sp>
      <p:pic>
        <p:nvPicPr>
          <p:cNvPr id="17" name="Picture 9">
            <a:extLst>
              <a:ext uri="{FF2B5EF4-FFF2-40B4-BE49-F238E27FC236}">
                <a16:creationId xmlns:a16="http://schemas.microsoft.com/office/drawing/2014/main" id="{865F83D3-75D0-4AB5-8CCE-AA96B05F2545}"/>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Placeholder 5">
            <a:extLst>
              <a:ext uri="{FF2B5EF4-FFF2-40B4-BE49-F238E27FC236}">
                <a16:creationId xmlns:a16="http://schemas.microsoft.com/office/drawing/2014/main" id="{862B21B4-955B-4EF2-B516-5C87920752BB}"/>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dirty="0"/>
              <a:t>Subheading</a:t>
            </a:r>
          </a:p>
        </p:txBody>
      </p:sp>
      <p:sp>
        <p:nvSpPr>
          <p:cNvPr id="19" name="Text Placeholder 5">
            <a:extLst>
              <a:ext uri="{FF2B5EF4-FFF2-40B4-BE49-F238E27FC236}">
                <a16:creationId xmlns:a16="http://schemas.microsoft.com/office/drawing/2014/main" id="{9B831501-1932-4DD1-93A1-96D171A6387D}"/>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dirty="0"/>
              <a:t>Date</a:t>
            </a:r>
          </a:p>
        </p:txBody>
      </p:sp>
    </p:spTree>
    <p:extLst>
      <p:ext uri="{BB962C8B-B14F-4D97-AF65-F5344CB8AC3E}">
        <p14:creationId xmlns:p14="http://schemas.microsoft.com/office/powerpoint/2010/main" val="2869279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2_D. Title Slide">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2812210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5886"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6">
            <a:extLst>
              <a:ext uri="{FF2B5EF4-FFF2-40B4-BE49-F238E27FC236}">
                <a16:creationId xmlns:a16="http://schemas.microsoft.com/office/drawing/2014/main" id="{2DF27758-A750-4B83-B85D-3D399383ABFE}"/>
              </a:ext>
            </a:extLst>
          </p:cNvPr>
          <p:cNvPicPr>
            <a:picLocks noChangeAspect="1"/>
          </p:cNvPicPr>
          <p:nvPr userDrawn="1"/>
        </p:nvPicPr>
        <p:blipFill>
          <a:blip r:embed="rId7">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Shape 4">
            <a:extLst>
              <a:ext uri="{FF2B5EF4-FFF2-40B4-BE49-F238E27FC236}">
                <a16:creationId xmlns:a16="http://schemas.microsoft.com/office/drawing/2014/main" id="{3420DBEC-CE71-496A-AB8E-B3884093E537}"/>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latin typeface="+mn-lt"/>
              <a:ea typeface="+mn-ea"/>
              <a:cs typeface="+mn-cs"/>
              <a:sym typeface="+mn-lt"/>
            </a:endParaRPr>
          </a:p>
        </p:txBody>
      </p:sp>
      <p:sp>
        <p:nvSpPr>
          <p:cNvPr id="12" name="Text Placeholder 5">
            <a:extLst>
              <a:ext uri="{FF2B5EF4-FFF2-40B4-BE49-F238E27FC236}">
                <a16:creationId xmlns:a16="http://schemas.microsoft.com/office/drawing/2014/main" id="{D8FE6736-6459-4E2E-B3EB-E58A9219F934}"/>
              </a:ext>
            </a:extLst>
          </p:cNvPr>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dirty="0"/>
              <a:t>Click to add subtitle</a:t>
            </a:r>
          </a:p>
        </p:txBody>
      </p:sp>
      <p:sp>
        <p:nvSpPr>
          <p:cNvPr id="13" name="Title 1">
            <a:extLst>
              <a:ext uri="{FF2B5EF4-FFF2-40B4-BE49-F238E27FC236}">
                <a16:creationId xmlns:a16="http://schemas.microsoft.com/office/drawing/2014/main" id="{31E60A69-CC6A-406F-B327-17043E4D0ACB}"/>
              </a:ext>
            </a:extLst>
          </p:cNvPr>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dirty="0"/>
              <a:t>Title in Title Case</a:t>
            </a:r>
          </a:p>
        </p:txBody>
      </p:sp>
    </p:spTree>
    <p:extLst>
      <p:ext uri="{BB962C8B-B14F-4D97-AF65-F5344CB8AC3E}">
        <p14:creationId xmlns:p14="http://schemas.microsoft.com/office/powerpoint/2010/main" val="21122404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760249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6910"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7" name="Date Placeholder 56"/>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8" name="Title 7"/>
          <p:cNvSpPr>
            <a:spLocks noGrp="1"/>
          </p:cNvSpPr>
          <p:nvPr>
            <p:ph type="title" hasCustomPrompt="1"/>
          </p:nvPr>
        </p:nvSpPr>
        <p:spPr>
          <a:xfrm>
            <a:off x="630000" y="622800"/>
            <a:ext cx="10933350" cy="387798"/>
          </a:xfrm>
        </p:spPr>
        <p:txBody>
          <a:bodyPr/>
          <a:lstStyle>
            <a:lvl1pPr>
              <a:defRPr sz="2800">
                <a:solidFill>
                  <a:srgbClr val="00148C"/>
                </a:solidFill>
                <a:latin typeface="+mj-lt"/>
                <a:ea typeface="+mj-ea"/>
                <a:cs typeface="+mj-cs"/>
                <a:sym typeface="+mj-lt"/>
              </a:defRPr>
            </a:lvl1pPr>
          </a:lstStyle>
          <a:p>
            <a:r>
              <a:rPr lang="en-US" dirty="0"/>
              <a:t>Click to add title</a:t>
            </a:r>
          </a:p>
        </p:txBody>
      </p:sp>
      <p:sp>
        <p:nvSpPr>
          <p:cNvPr id="10" name="Footer Placeholder 1">
            <a:extLst>
              <a:ext uri="{FF2B5EF4-FFF2-40B4-BE49-F238E27FC236}">
                <a16:creationId xmlns:a16="http://schemas.microsoft.com/office/drawing/2014/main" id="{C794E9C5-9B41-422E-BBE6-87C4C2AC4D7D}"/>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Tree>
    <p:extLst>
      <p:ext uri="{BB962C8B-B14F-4D97-AF65-F5344CB8AC3E}">
        <p14:creationId xmlns:p14="http://schemas.microsoft.com/office/powerpoint/2010/main" val="24624386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6659288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934" name="think-cell Slide" r:id="rId5" imgW="383" imgH="384" progId="TCLayout.ActiveDocument.1">
                  <p:embed/>
                </p:oleObj>
              </mc:Choice>
              <mc:Fallback>
                <p:oleObj name="think-cell Slide" r:id="rId5" imgW="383" imgH="384" progId="TCLayout.ActiveDocument.1">
                  <p:embed/>
                  <p:pic>
                    <p:nvPicPr>
                      <p:cNvPr id="5" name="Object 4"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lvl1pPr>
              <a:defRPr>
                <a:solidFill>
                  <a:srgbClr val="00148C"/>
                </a:solidFill>
                <a:latin typeface="+mj-lt"/>
                <a:ea typeface="+mj-ea"/>
                <a:cs typeface="+mj-cs"/>
                <a:sym typeface="+mj-lt"/>
              </a:defRPr>
            </a:lvl1p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atin typeface="+mn-lt"/>
                <a:ea typeface="+mn-ea"/>
                <a:cs typeface="+mn-cs"/>
                <a:sym typeface="+mn-lt"/>
              </a:defRPr>
            </a:lvl1pPr>
            <a:lvl2pPr>
              <a:lnSpc>
                <a:spcPct val="100000"/>
              </a:lnSpc>
              <a:spcBef>
                <a:spcPts val="0"/>
              </a:spcBef>
              <a:spcAft>
                <a:spcPts val="0"/>
              </a:spcAft>
              <a:defRPr>
                <a:latin typeface="+mn-lt"/>
                <a:ea typeface="+mn-ea"/>
                <a:cs typeface="+mn-cs"/>
                <a:sym typeface="+mn-lt"/>
              </a:defRPr>
            </a:lvl2pPr>
            <a:lvl3pPr>
              <a:lnSpc>
                <a:spcPct val="100000"/>
              </a:lnSpc>
              <a:spcBef>
                <a:spcPts val="0"/>
              </a:spcBef>
              <a:spcAft>
                <a:spcPts val="0"/>
              </a:spcAft>
              <a:defRPr>
                <a:latin typeface="+mn-lt"/>
                <a:ea typeface="+mn-ea"/>
                <a:cs typeface="+mn-cs"/>
                <a:sym typeface="+mn-lt"/>
              </a:defRPr>
            </a:lvl3pPr>
            <a:lvl4pPr>
              <a:lnSpc>
                <a:spcPct val="100000"/>
              </a:lnSpc>
              <a:spcBef>
                <a:spcPts val="0"/>
              </a:spcBef>
              <a:spcAft>
                <a:spcPts val="0"/>
              </a:spcAft>
              <a:defRPr>
                <a:latin typeface="+mn-lt"/>
                <a:ea typeface="+mn-ea"/>
                <a:cs typeface="+mn-cs"/>
                <a:sym typeface="+mn-lt"/>
              </a:defRPr>
            </a:lvl4pPr>
            <a:lvl5pPr>
              <a:lnSpc>
                <a:spcPct val="100000"/>
              </a:lnSpc>
              <a:spcBef>
                <a:spcPts val="0"/>
              </a:spcBef>
              <a:spcAft>
                <a:spcPts val="0"/>
              </a:spcAft>
              <a:defRPr>
                <a:latin typeface="+mn-lt"/>
                <a:ea typeface="+mn-ea"/>
                <a:cs typeface="+mn-cs"/>
                <a:sym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9" name="Footer Placeholder 1">
            <a:extLst>
              <a:ext uri="{FF2B5EF4-FFF2-40B4-BE49-F238E27FC236}">
                <a16:creationId xmlns:a16="http://schemas.microsoft.com/office/drawing/2014/main" id="{AF5BF88D-2A55-4F7B-8705-1F08B427803B}"/>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Tree>
    <p:extLst>
      <p:ext uri="{BB962C8B-B14F-4D97-AF65-F5344CB8AC3E}">
        <p14:creationId xmlns:p14="http://schemas.microsoft.com/office/powerpoint/2010/main" val="1394044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1565254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895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Date Placeholder 3"/>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rgbClr val="00148C"/>
                </a:solidFill>
                <a:latin typeface="+mn-lt"/>
                <a:ea typeface="+mn-ea"/>
                <a:cs typeface="+mn-cs"/>
                <a:sym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8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7121251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9854814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998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00148C"/>
                </a:solidFill>
                <a:latin typeface="+mj-lt"/>
                <a:ea typeface="+mj-ea"/>
                <a:cs typeface="+mj-cs"/>
                <a:sym typeface="+mj-lt"/>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ea typeface="+mn-ea"/>
              <a:cs typeface="+mn-cs"/>
              <a:sym typeface="+mn-lt"/>
            </a:endParaRPr>
          </a:p>
        </p:txBody>
      </p:sp>
    </p:spTree>
    <p:extLst>
      <p:ext uri="{BB962C8B-B14F-4D97-AF65-F5344CB8AC3E}">
        <p14:creationId xmlns:p14="http://schemas.microsoft.com/office/powerpoint/2010/main" val="363329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873910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00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rgbClr val="00148C"/>
                </a:solidFill>
                <a:latin typeface="+mj-lt"/>
                <a:ea typeface="+mj-ea"/>
                <a:cs typeface="+mj-cs"/>
                <a:sym typeface="+mj-lt"/>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2373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3487028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66"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5" name="Title 4"/>
          <p:cNvSpPr>
            <a:spLocks noGrp="1"/>
          </p:cNvSpPr>
          <p:nvPr>
            <p:ph type="title" hasCustomPrompt="1"/>
          </p:nvPr>
        </p:nvSpPr>
        <p:spPr>
          <a:xfrm>
            <a:off x="630000" y="622800"/>
            <a:ext cx="109332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dirty="0"/>
              <a:t>Click to add title</a:t>
            </a:r>
          </a:p>
        </p:txBody>
      </p:sp>
      <p:sp>
        <p:nvSpPr>
          <p:cNvPr id="10" name="Footer Placeholder 1">
            <a:extLst>
              <a:ext uri="{FF2B5EF4-FFF2-40B4-BE49-F238E27FC236}">
                <a16:creationId xmlns:a16="http://schemas.microsoft.com/office/drawing/2014/main" id="{8092EF17-DC25-4846-8FA0-9AE6DFB8CBE1}"/>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Tree>
    <p:extLst>
      <p:ext uri="{BB962C8B-B14F-4D97-AF65-F5344CB8AC3E}">
        <p14:creationId xmlns:p14="http://schemas.microsoft.com/office/powerpoint/2010/main" val="186597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457633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2030"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24" name="Rectangle 23"/>
          <p:cNvSpPr/>
          <p:nvPr userDrawn="1"/>
        </p:nvSpPr>
        <p:spPr bwMode="white">
          <a:xfrm>
            <a:off x="0" y="0"/>
            <a:ext cx="40795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42313201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8352925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3054"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76529" cy="387798"/>
          </a:xfrm>
          <a:prstGeom prst="rect">
            <a:avLst/>
          </a:prstGeom>
        </p:spPr>
        <p:txBody>
          <a:bodyPr/>
          <a:lstStyle>
            <a:lvl1pPr>
              <a:defRPr sz="28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102108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1880293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4078"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dirty="0"/>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8101584" cy="387798"/>
          </a:xfrm>
          <a:prstGeom prst="rect">
            <a:avLst/>
          </a:prstGeom>
        </p:spPr>
        <p:txBody>
          <a:bodyPr/>
          <a:lstStyle>
            <a:lvl1pPr>
              <a:defRPr sz="28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851033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5714536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510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chemeClr val="bg1"/>
                </a:solidFill>
                <a:latin typeface="+mj-lt"/>
                <a:ea typeface="+mj-ea"/>
                <a:cs typeface="+mj-cs"/>
                <a:sym typeface="+mj-lt"/>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5258830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27190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6126"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mn-lt"/>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3561755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1802387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7150"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1429441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62020461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8174" name="think-cell Slide" r:id="rId5" imgW="324" imgH="324" progId="TCLayout.ActiveDocument.1">
                  <p:embed/>
                </p:oleObj>
              </mc:Choice>
              <mc:Fallback>
                <p:oleObj name="think-cell Slide" r:id="rId5" imgW="324" imgH="324"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4140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7358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198"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ea typeface="+mj-ea"/>
                <a:cs typeface="+mj-cs"/>
                <a:sym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2977356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7499076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22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mn-lt"/>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9" name="Pentagon 3"/>
          <p:cNvSpPr/>
          <p:nvPr userDrawn="1"/>
        </p:nvSpPr>
        <p:spPr bwMode="white">
          <a:xfrm>
            <a:off x="1" y="0"/>
            <a:ext cx="5426920"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dirty="0"/>
              <a:t>Click to add title</a:t>
            </a:r>
          </a:p>
        </p:txBody>
      </p:sp>
      <p:pic>
        <p:nvPicPr>
          <p:cNvPr id="11" name="Picture 1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3183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818688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4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9"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11456425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9363188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90"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43198"/>
          </a:xfrm>
        </p:spPr>
        <p:txBody>
          <a:bodyPr/>
          <a:lstStyle>
            <a:lvl1pPr>
              <a:defRPr sz="3200">
                <a:solidFill>
                  <a:srgbClr val="00148C"/>
                </a:solidFill>
                <a:latin typeface="+mj-lt"/>
                <a:ea typeface="+mj-ea"/>
                <a:cs typeface="+mj-cs"/>
                <a:sym typeface="+mj-lt"/>
              </a:defRPr>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atin typeface="+mn-lt"/>
                <a:ea typeface="+mn-ea"/>
                <a:cs typeface="+mn-cs"/>
                <a:sym typeface="+mn-lt"/>
              </a:defRPr>
            </a:lvl1pPr>
            <a:lvl2pPr>
              <a:lnSpc>
                <a:spcPct val="100000"/>
              </a:lnSpc>
              <a:spcBef>
                <a:spcPts val="0"/>
              </a:spcBef>
              <a:spcAft>
                <a:spcPts val="0"/>
              </a:spcAft>
              <a:defRPr sz="2000">
                <a:latin typeface="+mn-lt"/>
                <a:ea typeface="+mn-ea"/>
                <a:cs typeface="+mn-cs"/>
                <a:sym typeface="+mn-lt"/>
              </a:defRPr>
            </a:lvl2pPr>
            <a:lvl3pPr>
              <a:lnSpc>
                <a:spcPct val="100000"/>
              </a:lnSpc>
              <a:spcBef>
                <a:spcPts val="0"/>
              </a:spcBef>
              <a:spcAft>
                <a:spcPts val="0"/>
              </a:spcAft>
              <a:defRPr sz="2000">
                <a:latin typeface="+mn-lt"/>
                <a:ea typeface="+mn-ea"/>
                <a:cs typeface="+mn-cs"/>
                <a:sym typeface="+mn-lt"/>
              </a:defRPr>
            </a:lvl3pPr>
            <a:lvl4pPr>
              <a:lnSpc>
                <a:spcPct val="100000"/>
              </a:lnSpc>
              <a:spcBef>
                <a:spcPts val="0"/>
              </a:spcBef>
              <a:spcAft>
                <a:spcPts val="0"/>
              </a:spcAft>
              <a:defRPr sz="2800">
                <a:latin typeface="+mn-lt"/>
                <a:ea typeface="+mn-ea"/>
                <a:cs typeface="+mn-cs"/>
                <a:sym typeface="+mn-lt"/>
              </a:defRPr>
            </a:lvl4pPr>
            <a:lvl5pPr>
              <a:lnSpc>
                <a:spcPct val="100000"/>
              </a:lnSpc>
              <a:spcBef>
                <a:spcPts val="0"/>
              </a:spcBef>
              <a:spcAft>
                <a:spcPts val="0"/>
              </a:spcAft>
              <a:defRPr sz="2800">
                <a:latin typeface="+mn-lt"/>
                <a:ea typeface="+mn-ea"/>
                <a:cs typeface="+mn-cs"/>
                <a:sym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10" name="Footer Placeholder 1">
            <a:extLst>
              <a:ext uri="{FF2B5EF4-FFF2-40B4-BE49-F238E27FC236}">
                <a16:creationId xmlns:a16="http://schemas.microsoft.com/office/drawing/2014/main" id="{E75F8ADB-C847-472F-B17A-5FEFB5CF480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Tree>
    <p:extLst>
      <p:ext uri="{BB962C8B-B14F-4D97-AF65-F5344CB8AC3E}">
        <p14:creationId xmlns:p14="http://schemas.microsoft.com/office/powerpoint/2010/main" val="790374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374593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270"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00148C"/>
                </a:solidFill>
                <a:latin typeface="+mj-lt"/>
                <a:ea typeface="+mj-ea"/>
                <a:cs typeface="+mj-cs"/>
                <a:sym typeface="+mj-lt"/>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dirty="0"/>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3501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8993801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294"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FFFFFF"/>
                </a:solidFill>
                <a:latin typeface="+mj-lt"/>
                <a:ea typeface="+mj-ea"/>
                <a:cs typeface="+mj-cs"/>
                <a:sym typeface="+mj-lt"/>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37851520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1974710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4318"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00148C"/>
                </a:solidFill>
                <a:latin typeface="+mj-lt"/>
                <a:ea typeface="+mj-ea"/>
                <a:cs typeface="+mj-cs"/>
                <a:sym typeface="+mj-lt"/>
              </a:defRPr>
            </a:lvl1pPr>
          </a:lstStyle>
          <a:p>
            <a:r>
              <a:rPr lang="en-US" dirty="0"/>
              <a:t>Click to add title</a:t>
            </a:r>
          </a:p>
        </p:txBody>
      </p:sp>
      <p:pic>
        <p:nvPicPr>
          <p:cNvPr id="11" name="Picture 1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527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4405336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5342"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FFFFFF"/>
                </a:solidFill>
                <a:latin typeface="+mj-lt"/>
                <a:ea typeface="+mj-ea"/>
                <a:cs typeface="+mj-cs"/>
                <a:sym typeface="+mj-lt"/>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5655837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5259759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6366"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dirty="0"/>
              <a:t>Click to add big statement text</a:t>
            </a:r>
          </a:p>
        </p:txBody>
      </p:sp>
    </p:spTree>
    <p:extLst>
      <p:ext uri="{BB962C8B-B14F-4D97-AF65-F5344CB8AC3E}">
        <p14:creationId xmlns:p14="http://schemas.microsoft.com/office/powerpoint/2010/main" val="2042251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8879149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7390"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0"/>
          </p:nvPr>
        </p:nvSpPr>
        <p:spPr/>
        <p:txBody>
          <a:bodyPr/>
          <a:lstStyle>
            <a:lvl1pPr>
              <a:defRPr>
                <a:latin typeface="+mn-lt"/>
                <a:ea typeface="+mn-ea"/>
                <a:cs typeface="+mn-cs"/>
                <a:sym typeface="+mn-lt"/>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dirty="0"/>
              <a:t>Click to add big statement text</a:t>
            </a:r>
          </a:p>
        </p:txBody>
      </p:sp>
    </p:spTree>
    <p:extLst>
      <p:ext uri="{BB962C8B-B14F-4D97-AF65-F5344CB8AC3E}">
        <p14:creationId xmlns:p14="http://schemas.microsoft.com/office/powerpoint/2010/main" val="18072357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rgbClr val="000A46"/>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1776469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8414"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 name="Date Placeholder 1"/>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ea typeface="+mn-ea"/>
              <a:cs typeface="+mn-cs"/>
              <a:sym typeface="+mn-lt"/>
            </a:endParaRPr>
          </a:p>
        </p:txBody>
      </p:sp>
    </p:spTree>
    <p:extLst>
      <p:ext uri="{BB962C8B-B14F-4D97-AF65-F5344CB8AC3E}">
        <p14:creationId xmlns:p14="http://schemas.microsoft.com/office/powerpoint/2010/main" val="8020809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29753819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9438" name="think-cell Slide" r:id="rId5" imgW="383" imgH="384" progId="TCLayout.ActiveDocument.1">
                  <p:embed/>
                </p:oleObj>
              </mc:Choice>
              <mc:Fallback>
                <p:oleObj name="think-cell Slide" r:id="rId5" imgW="383" imgH="384"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3" name="Date Placeholder 2"/>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10933200" cy="387798"/>
          </a:xfrm>
        </p:spPr>
        <p:txBody>
          <a:bodyPr/>
          <a:lstStyle>
            <a:lvl1pPr>
              <a:defRPr sz="2800">
                <a:solidFill>
                  <a:schemeClr val="bg1"/>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36435934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4055936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0462"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20" name="TextBox 1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dirty="0">
                <a:solidFill>
                  <a:srgbClr val="00148C"/>
                </a:solidFill>
                <a:latin typeface="+mn-lt"/>
                <a:ea typeface="+mn-ea"/>
                <a:cs typeface="+mn-cs"/>
                <a:sym typeface="+mn-lt"/>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dirty="0"/>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0052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320097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86"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Tree>
    <p:extLst>
      <p:ext uri="{BB962C8B-B14F-4D97-AF65-F5344CB8AC3E}">
        <p14:creationId xmlns:p14="http://schemas.microsoft.com/office/powerpoint/2010/main" val="15078592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154237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14"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rgbClr val="00148C"/>
                </a:solidFill>
                <a:latin typeface="+mj-lt"/>
                <a:ea typeface="+mj-ea"/>
                <a:cs typeface="+mj-cs"/>
                <a:sym typeface="+mj-lt"/>
              </a:defRPr>
            </a:lvl1pPr>
          </a:lstStyle>
          <a:p>
            <a:r>
              <a:rPr lang="en-US" dirty="0"/>
              <a:t>Click to add title</a:t>
            </a:r>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11205556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D. Blank">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2261949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510"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ea typeface="+mn-ea"/>
                <a:cs typeface="+mn-cs"/>
                <a:sym typeface="+mn-lt"/>
              </a:defRPr>
            </a:lvl1pPr>
          </a:lstStyle>
          <a:p>
            <a:endParaRPr lang="en-US" dirty="0"/>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775628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9163644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3534"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Date Placeholder 3"/>
          <p:cNvSpPr>
            <a:spLocks noGrp="1"/>
          </p:cNvSpPr>
          <p:nvPr>
            <p:ph type="dt" sz="half" idx="10"/>
          </p:nvPr>
        </p:nvSpPr>
        <p:spPr/>
        <p:txBody>
          <a:bodyPr/>
          <a:lstStyle>
            <a:lvl1pPr>
              <a:defRPr>
                <a:latin typeface="+mn-lt"/>
                <a:ea typeface="+mn-ea"/>
                <a:cs typeface="+mn-cs"/>
                <a:sym typeface="+mn-lt"/>
              </a:defRPr>
            </a:lvl1pPr>
          </a:lstStyle>
          <a:p>
            <a:endParaRPr lang="en-US" dirty="0"/>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12" name="Rectangle 11"/>
          <p:cNvSpPr/>
          <p:nvPr userDrawn="1"/>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ea typeface="+mn-ea"/>
                <a:cs typeface="+mn-cs"/>
                <a:sym typeface="+mn-lt"/>
              </a:rPr>
              <a:t>The services and materials provided by Boston Consulting Group (BCG) are subject to BCG's Standard Terms </a:t>
            </a:r>
            <a:br>
              <a:rPr lang="en-US" sz="900" b="0" dirty="0">
                <a:latin typeface="+mn-lt"/>
                <a:ea typeface="+mn-ea"/>
                <a:cs typeface="+mn-cs"/>
                <a:sym typeface="+mn-lt"/>
              </a:rPr>
            </a:br>
            <a:r>
              <a:rPr lang="en-US" sz="900" b="0" dirty="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ea typeface="+mn-ea"/>
                <a:cs typeface="+mn-cs"/>
                <a:sym typeface="+mn-lt"/>
              </a:rPr>
            </a:br>
            <a:r>
              <a:rPr lang="en-US" sz="900" b="0" dirty="0">
                <a:latin typeface="+mn-lt"/>
                <a:ea typeface="+mn-ea"/>
                <a:cs typeface="+mn-cs"/>
                <a:sym typeface="+mn-lt"/>
              </a:rPr>
              <a:t>to update these materials after the date hereof, notwithstanding that such information may become outdated </a:t>
            </a:r>
            <a:br>
              <a:rPr lang="en-US" sz="900" b="0" dirty="0">
                <a:latin typeface="+mn-lt"/>
                <a:ea typeface="+mn-ea"/>
                <a:cs typeface="+mn-cs"/>
                <a:sym typeface="+mn-lt"/>
              </a:rPr>
            </a:br>
            <a:r>
              <a:rPr lang="en-US" sz="900" b="0" dirty="0">
                <a:latin typeface="+mn-lt"/>
                <a:ea typeface="+mn-ea"/>
                <a:cs typeface="+mn-cs"/>
                <a:sym typeface="+mn-lt"/>
              </a:rPr>
              <a:t>or inaccurate.</a:t>
            </a:r>
          </a:p>
          <a:p>
            <a:pPr indent="0">
              <a:lnSpc>
                <a:spcPct val="100000"/>
              </a:lnSpc>
            </a:pPr>
            <a:r>
              <a:rPr lang="en-US" sz="900" b="0" dirty="0">
                <a:latin typeface="+mn-lt"/>
                <a:ea typeface="+mn-ea"/>
                <a:cs typeface="+mn-cs"/>
                <a:sym typeface="+mn-lt"/>
              </a:rPr>
              <a:t> </a:t>
            </a:r>
          </a:p>
          <a:p>
            <a:pPr indent="0">
              <a:lnSpc>
                <a:spcPct val="100000"/>
              </a:lnSpc>
            </a:pPr>
            <a:r>
              <a:rPr lang="en-US" sz="900" b="0" dirty="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13" name="Title 6"/>
          <p:cNvSpPr txBox="1">
            <a:spLocks/>
          </p:cNvSpPr>
          <p:nvPr userDrawn="1"/>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dirty="0">
                <a:gradFill>
                  <a:gsLst>
                    <a:gs pos="100000">
                      <a:schemeClr val="tx2"/>
                    </a:gs>
                    <a:gs pos="2000">
                      <a:schemeClr val="accent2"/>
                    </a:gs>
                  </a:gsLst>
                  <a:lin ang="2700000" scaled="0"/>
                </a:gradFill>
                <a:latin typeface="+mn-lt"/>
                <a:ea typeface="+mn-ea"/>
                <a:cs typeface="+mn-cs"/>
                <a:sym typeface="+mn-lt"/>
              </a:rPr>
              <a:t>Disclaimer</a:t>
            </a:r>
          </a:p>
        </p:txBody>
      </p:sp>
      <p:cxnSp>
        <p:nvCxnSpPr>
          <p:cNvPr id="14" name="Straight Connector 13"/>
          <p:cNvCxnSpPr/>
          <p:nvPr userDrawn="1"/>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7303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D. 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57076235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4558"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DE431F57-E6BB-4382-A8DD-D734D98D1B8A}"/>
              </a:ext>
            </a:extLst>
          </p:cNvPr>
          <p:cNvGrpSpPr/>
          <p:nvPr userDrawn="1"/>
        </p:nvGrpSpPr>
        <p:grpSpPr bwMode="black">
          <a:xfrm>
            <a:off x="2806700" y="2735713"/>
            <a:ext cx="6578600" cy="1386576"/>
            <a:chOff x="2910342" y="325575"/>
            <a:chExt cx="5928968" cy="1249653"/>
          </a:xfrm>
        </p:grpSpPr>
        <p:sp>
          <p:nvSpPr>
            <p:cNvPr id="8" name="Freeform: Shape 7">
              <a:extLst>
                <a:ext uri="{FF2B5EF4-FFF2-40B4-BE49-F238E27FC236}">
                  <a16:creationId xmlns:a16="http://schemas.microsoft.com/office/drawing/2014/main" id="{89EBA3A4-D96D-4956-84E6-EE5B3FBBB861}"/>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3200" dirty="0"/>
            </a:p>
          </p:txBody>
        </p:sp>
        <p:sp>
          <p:nvSpPr>
            <p:cNvPr id="9" name="Freeform: Shape 8">
              <a:extLst>
                <a:ext uri="{FF2B5EF4-FFF2-40B4-BE49-F238E27FC236}">
                  <a16:creationId xmlns:a16="http://schemas.microsoft.com/office/drawing/2014/main" id="{09C7F15E-52EE-4934-AA51-52D75022F619}"/>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3200" dirty="0"/>
            </a:p>
          </p:txBody>
        </p:sp>
        <p:sp>
          <p:nvSpPr>
            <p:cNvPr id="10" name="Freeform: Shape 9">
              <a:extLst>
                <a:ext uri="{FF2B5EF4-FFF2-40B4-BE49-F238E27FC236}">
                  <a16:creationId xmlns:a16="http://schemas.microsoft.com/office/drawing/2014/main" id="{FBDF513E-A199-4CEF-A8B6-E43D9050DFCE}"/>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dirty="0"/>
            </a:p>
          </p:txBody>
        </p:sp>
        <p:sp>
          <p:nvSpPr>
            <p:cNvPr id="13" name="Freeform: Shape 12">
              <a:extLst>
                <a:ext uri="{FF2B5EF4-FFF2-40B4-BE49-F238E27FC236}">
                  <a16:creationId xmlns:a16="http://schemas.microsoft.com/office/drawing/2014/main" id="{C05604D8-A8B1-4928-B881-F215FBDCE35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dirty="0"/>
            </a:p>
          </p:txBody>
        </p:sp>
        <p:sp>
          <p:nvSpPr>
            <p:cNvPr id="14" name="Freeform: Shape 13">
              <a:extLst>
                <a:ext uri="{FF2B5EF4-FFF2-40B4-BE49-F238E27FC236}">
                  <a16:creationId xmlns:a16="http://schemas.microsoft.com/office/drawing/2014/main" id="{60C6A8F5-91E2-4783-9F0B-52BD67C0FE08}"/>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3200" dirty="0"/>
            </a:p>
          </p:txBody>
        </p:sp>
        <p:sp>
          <p:nvSpPr>
            <p:cNvPr id="15" name="Freeform: Shape 14">
              <a:extLst>
                <a:ext uri="{FF2B5EF4-FFF2-40B4-BE49-F238E27FC236}">
                  <a16:creationId xmlns:a16="http://schemas.microsoft.com/office/drawing/2014/main" id="{C676DF08-15B6-47DE-8BB2-5B3AF02F4B7A}"/>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dirty="0"/>
            </a:p>
          </p:txBody>
        </p:sp>
        <p:sp>
          <p:nvSpPr>
            <p:cNvPr id="16" name="Freeform: Shape 15">
              <a:extLst>
                <a:ext uri="{FF2B5EF4-FFF2-40B4-BE49-F238E27FC236}">
                  <a16:creationId xmlns:a16="http://schemas.microsoft.com/office/drawing/2014/main" id="{4586BB1E-4581-4343-8905-54622E2A0AB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dirty="0"/>
            </a:p>
          </p:txBody>
        </p:sp>
        <p:sp>
          <p:nvSpPr>
            <p:cNvPr id="17" name="Freeform: Shape 16">
              <a:extLst>
                <a:ext uri="{FF2B5EF4-FFF2-40B4-BE49-F238E27FC236}">
                  <a16:creationId xmlns:a16="http://schemas.microsoft.com/office/drawing/2014/main" id="{ED8ADCF2-B17F-47E9-B63D-F607EACEF2A6}"/>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3200" dirty="0"/>
            </a:p>
          </p:txBody>
        </p:sp>
        <p:sp>
          <p:nvSpPr>
            <p:cNvPr id="18" name="Freeform: Shape 17">
              <a:extLst>
                <a:ext uri="{FF2B5EF4-FFF2-40B4-BE49-F238E27FC236}">
                  <a16:creationId xmlns:a16="http://schemas.microsoft.com/office/drawing/2014/main" id="{05F97109-C456-4C22-B17A-B7267B5E3BF0}"/>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3200" dirty="0"/>
            </a:p>
          </p:txBody>
        </p:sp>
        <p:sp>
          <p:nvSpPr>
            <p:cNvPr id="19" name="Freeform: Shape 18">
              <a:extLst>
                <a:ext uri="{FF2B5EF4-FFF2-40B4-BE49-F238E27FC236}">
                  <a16:creationId xmlns:a16="http://schemas.microsoft.com/office/drawing/2014/main" id="{517DCCFD-ED05-430A-A40E-DBA4016AA226}"/>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3200" dirty="0"/>
            </a:p>
          </p:txBody>
        </p:sp>
        <p:sp>
          <p:nvSpPr>
            <p:cNvPr id="20" name="Freeform: Shape 19">
              <a:extLst>
                <a:ext uri="{FF2B5EF4-FFF2-40B4-BE49-F238E27FC236}">
                  <a16:creationId xmlns:a16="http://schemas.microsoft.com/office/drawing/2014/main" id="{DA5CB078-9075-469A-BC9D-30413CC6476A}"/>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3200" dirty="0"/>
            </a:p>
          </p:txBody>
        </p:sp>
        <p:sp>
          <p:nvSpPr>
            <p:cNvPr id="21" name="Freeform: Shape 20">
              <a:extLst>
                <a:ext uri="{FF2B5EF4-FFF2-40B4-BE49-F238E27FC236}">
                  <a16:creationId xmlns:a16="http://schemas.microsoft.com/office/drawing/2014/main" id="{E93DBB4F-7046-46BF-8662-F2FE377A989B}"/>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dirty="0"/>
            </a:p>
          </p:txBody>
        </p:sp>
        <p:sp>
          <p:nvSpPr>
            <p:cNvPr id="22" name="Freeform: Shape 21">
              <a:extLst>
                <a:ext uri="{FF2B5EF4-FFF2-40B4-BE49-F238E27FC236}">
                  <a16:creationId xmlns:a16="http://schemas.microsoft.com/office/drawing/2014/main" id="{57ABDC12-A732-42D5-83DD-127EA6077776}"/>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dirty="0"/>
            </a:p>
          </p:txBody>
        </p:sp>
        <p:sp>
          <p:nvSpPr>
            <p:cNvPr id="23" name="Freeform: Shape 22">
              <a:extLst>
                <a:ext uri="{FF2B5EF4-FFF2-40B4-BE49-F238E27FC236}">
                  <a16:creationId xmlns:a16="http://schemas.microsoft.com/office/drawing/2014/main" id="{733A9271-DD7E-4BB1-82A1-E3AF65A8A06C}"/>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3200" dirty="0"/>
            </a:p>
          </p:txBody>
        </p:sp>
        <p:sp>
          <p:nvSpPr>
            <p:cNvPr id="24" name="Freeform: Shape 23">
              <a:extLst>
                <a:ext uri="{FF2B5EF4-FFF2-40B4-BE49-F238E27FC236}">
                  <a16:creationId xmlns:a16="http://schemas.microsoft.com/office/drawing/2014/main" id="{CAE90AA4-C619-403D-9324-6885F2B5571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dirty="0"/>
            </a:p>
          </p:txBody>
        </p:sp>
        <p:sp>
          <p:nvSpPr>
            <p:cNvPr id="25" name="Freeform: Shape 24">
              <a:extLst>
                <a:ext uri="{FF2B5EF4-FFF2-40B4-BE49-F238E27FC236}">
                  <a16:creationId xmlns:a16="http://schemas.microsoft.com/office/drawing/2014/main" id="{2DC6BCF0-C73A-4733-9EA0-D016173734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dirty="0"/>
            </a:p>
          </p:txBody>
        </p:sp>
        <p:sp>
          <p:nvSpPr>
            <p:cNvPr id="26" name="Freeform: Shape 25">
              <a:extLst>
                <a:ext uri="{FF2B5EF4-FFF2-40B4-BE49-F238E27FC236}">
                  <a16:creationId xmlns:a16="http://schemas.microsoft.com/office/drawing/2014/main" id="{C9E3E76A-6B32-47C8-942D-122432A03AA1}"/>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3200" dirty="0"/>
            </a:p>
          </p:txBody>
        </p:sp>
        <p:sp>
          <p:nvSpPr>
            <p:cNvPr id="27" name="Freeform: Shape 26">
              <a:extLst>
                <a:ext uri="{FF2B5EF4-FFF2-40B4-BE49-F238E27FC236}">
                  <a16:creationId xmlns:a16="http://schemas.microsoft.com/office/drawing/2014/main" id="{21F9EDCE-FA8F-4AD3-AD0A-39D30FCC0EB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3200" dirty="0"/>
            </a:p>
          </p:txBody>
        </p:sp>
        <p:sp>
          <p:nvSpPr>
            <p:cNvPr id="28" name="Freeform: Shape 27">
              <a:extLst>
                <a:ext uri="{FF2B5EF4-FFF2-40B4-BE49-F238E27FC236}">
                  <a16:creationId xmlns:a16="http://schemas.microsoft.com/office/drawing/2014/main" id="{7B60089D-6D6D-411C-93D8-CEC05C7543EA}"/>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3200" dirty="0"/>
            </a:p>
          </p:txBody>
        </p:sp>
      </p:grpSp>
    </p:spTree>
    <p:extLst>
      <p:ext uri="{BB962C8B-B14F-4D97-AF65-F5344CB8AC3E}">
        <p14:creationId xmlns:p14="http://schemas.microsoft.com/office/powerpoint/2010/main" val="26003134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89614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5582"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52" name="Group 51"/>
          <p:cNvGrpSpPr/>
          <p:nvPr userDrawn="1"/>
        </p:nvGrpSpPr>
        <p:grpSpPr>
          <a:xfrm>
            <a:off x="-600" y="-1"/>
            <a:ext cx="12193800" cy="6858001"/>
            <a:chOff x="-600" y="-1"/>
            <a:chExt cx="12193800" cy="6858001"/>
          </a:xfrm>
        </p:grpSpPr>
        <p:sp>
          <p:nvSpPr>
            <p:cNvPr id="53"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a typeface="+mn-ea"/>
                <a:cs typeface="+mn-cs"/>
                <a:sym typeface="+mn-lt"/>
              </a:endParaRPr>
            </a:p>
          </p:txBody>
        </p:sp>
        <p:grpSp>
          <p:nvGrpSpPr>
            <p:cNvPr id="54" name="Baselines / anchors"/>
            <p:cNvGrpSpPr/>
            <p:nvPr userDrawn="1"/>
          </p:nvGrpSpPr>
          <p:grpSpPr>
            <a:xfrm>
              <a:off x="-600" y="622800"/>
              <a:ext cx="12193200" cy="5536800"/>
              <a:chOff x="12623800" y="622800"/>
              <a:chExt cx="11176000" cy="5536800"/>
            </a:xfrm>
          </p:grpSpPr>
          <p:cxnSp>
            <p:nvCxnSpPr>
              <p:cNvPr id="81" name="Straight Connector 80"/>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7" name="Gutter space"/>
            <p:cNvGrpSpPr/>
            <p:nvPr userDrawn="1"/>
          </p:nvGrpSpPr>
          <p:grpSpPr>
            <a:xfrm>
              <a:off x="1277000" y="623550"/>
              <a:ext cx="9638000" cy="5537047"/>
              <a:chOff x="1277000" y="623550"/>
              <a:chExt cx="9638000" cy="5537047"/>
            </a:xfrm>
          </p:grpSpPr>
          <p:sp>
            <p:nvSpPr>
              <p:cNvPr id="70"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1"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2"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3"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4"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5"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6"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7"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8"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9"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80"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grpSp>
        <p:sp>
          <p:nvSpPr>
            <p:cNvPr id="5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sym typeface="+mn-lt"/>
              </a:endParaRPr>
            </a:p>
          </p:txBody>
        </p:sp>
        <p:sp>
          <p:nvSpPr>
            <p:cNvPr id="5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6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grpSp>
          <p:nvGrpSpPr>
            <p:cNvPr id="61" name="Five column measure"/>
            <p:cNvGrpSpPr/>
            <p:nvPr userDrawn="1"/>
          </p:nvGrpSpPr>
          <p:grpSpPr>
            <a:xfrm>
              <a:off x="629400" y="5975122"/>
              <a:ext cx="10933200" cy="79536"/>
              <a:chOff x="629400" y="5975122"/>
              <a:chExt cx="10933200" cy="79536"/>
            </a:xfrm>
          </p:grpSpPr>
          <p:sp>
            <p:nvSpPr>
              <p:cNvPr id="65"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66"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67"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68"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69"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grpSp>
        <p:sp>
          <p:nvSpPr>
            <p:cNvPr id="6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a typeface="+mn-ea"/>
                <a:cs typeface="+mn-cs"/>
                <a:sym typeface="+mn-lt"/>
              </a:endParaRPr>
            </a:p>
          </p:txBody>
        </p:sp>
        <p:sp>
          <p:nvSpPr>
            <p:cNvPr id="63"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6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17243054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86729602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6606"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mn-lt"/>
              <a:ea typeface="+mn-ea"/>
              <a:cs typeface="+mn-cs"/>
              <a:sym typeface="+mn-lt"/>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mn-lt"/>
              <a:ea typeface="+mn-ea"/>
              <a:cs typeface="+mn-cs"/>
              <a:sym typeface="+mn-lt"/>
            </a:endParaRPr>
          </a:p>
        </p:txBody>
      </p:sp>
      <p:sp>
        <p:nvSpPr>
          <p:cNvPr id="2" name="TextBox 1"/>
          <p:cNvSpPr txBox="1"/>
          <p:nvPr userDrawn="1"/>
        </p:nvSpPr>
        <p:spPr>
          <a:xfrm>
            <a:off x="630000" y="907197"/>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latin typeface="+mn-lt"/>
              <a:ea typeface="+mn-ea"/>
              <a:cs typeface="+mn-cs"/>
              <a:sym typeface="+mn-lt"/>
            </a:endParaRPr>
          </a:p>
        </p:txBody>
      </p:sp>
      <p:sp>
        <p:nvSpPr>
          <p:cNvPr id="10" name="TextBox 1"/>
          <p:cNvSpPr txBox="1"/>
          <p:nvPr userDrawn="1"/>
        </p:nvSpPr>
        <p:spPr>
          <a:xfrm>
            <a:off x="992129" y="1115416"/>
            <a:ext cx="2723823" cy="881780"/>
          </a:xfrm>
          <a:prstGeom prst="rect">
            <a:avLst/>
          </a:prstGeom>
          <a:noFill/>
        </p:spPr>
        <p:txBody>
          <a:bodyPr wrap="none" rtlCol="0">
            <a:spAutoFit/>
          </a:bodyPr>
          <a:lstStyle/>
          <a:p>
            <a:pPr algn="ctr" fontAlgn="auto">
              <a:lnSpc>
                <a:spcPct val="95000"/>
              </a:lnSpc>
              <a:spcBef>
                <a:spcPts val="0"/>
              </a:spcBef>
              <a:spcAft>
                <a:spcPts val="0"/>
              </a:spcAft>
            </a:pPr>
            <a:r>
              <a:rPr lang="en-US" sz="5400" b="1" dirty="0">
                <a:solidFill>
                  <a:schemeClr val="bg1"/>
                </a:solidFill>
                <a:latin typeface="+mn-lt"/>
                <a:ea typeface="+mn-ea"/>
                <a:cs typeface="+mn-cs"/>
                <a:sym typeface="+mn-lt"/>
              </a:rPr>
              <a:t>Agenda</a:t>
            </a:r>
          </a:p>
        </p:txBody>
      </p:sp>
    </p:spTree>
    <p:extLst>
      <p:ext uri="{BB962C8B-B14F-4D97-AF65-F5344CB8AC3E}">
        <p14:creationId xmlns:p14="http://schemas.microsoft.com/office/powerpoint/2010/main" val="1471094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02751604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7630"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ea typeface="+mn-ea"/>
              <a:cs typeface="+mn-cs"/>
              <a:sym typeface="+mn-lt"/>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mn-lt"/>
              <a:ea typeface="+mn-ea"/>
              <a:cs typeface="+mn-cs"/>
              <a:sym typeface="+mn-lt"/>
            </a:endParaRPr>
          </a:p>
        </p:txBody>
      </p:sp>
    </p:spTree>
    <p:extLst>
      <p:ext uri="{BB962C8B-B14F-4D97-AF65-F5344CB8AC3E}">
        <p14:creationId xmlns:p14="http://schemas.microsoft.com/office/powerpoint/2010/main" val="28657201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24069358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8654"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0" name="Title 1"/>
          <p:cNvSpPr txBox="1">
            <a:spLocks/>
          </p:cNvSpPr>
          <p:nvPr userDrawn="1"/>
        </p:nvSpPr>
        <p:spPr>
          <a:xfrm>
            <a:off x="630000" y="622800"/>
            <a:ext cx="7189998" cy="4431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3200" b="1" dirty="0">
                <a:solidFill>
                  <a:schemeClr val="bg1"/>
                </a:solidFill>
                <a:latin typeface="+mn-lt"/>
                <a:ea typeface="+mn-ea"/>
                <a:cs typeface="+mn-cs"/>
                <a:sym typeface="+mn-lt"/>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5604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429159177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967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b="1" dirty="0">
                <a:solidFill>
                  <a:schemeClr val="bg1"/>
                </a:solidFill>
                <a:latin typeface="+mn-lt"/>
                <a:ea typeface="+mn-ea"/>
                <a:cs typeface="+mn-cs"/>
                <a:sym typeface="+mn-lt"/>
              </a:rPr>
              <a:t>Agenda</a:t>
            </a:r>
          </a:p>
        </p:txBody>
      </p:sp>
    </p:spTree>
    <p:extLst>
      <p:ext uri="{BB962C8B-B14F-4D97-AF65-F5344CB8AC3E}">
        <p14:creationId xmlns:p14="http://schemas.microsoft.com/office/powerpoint/2010/main" val="12560725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6550679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070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8" name="Rectangle 7"/>
          <p:cNvSpPr/>
          <p:nvPr userDrawn="1"/>
        </p:nvSpPr>
        <p:spPr bwMode="invGray">
          <a:xfrm>
            <a:off x="1388145" y="4691187"/>
            <a:ext cx="929337" cy="995874"/>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mn-lt"/>
              <a:ea typeface="+mn-ea"/>
              <a:cs typeface="+mn-cs"/>
              <a:sym typeface="+mn-lt"/>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rgbClr val="6B80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mn-lt"/>
              <a:ea typeface="+mn-ea"/>
              <a:cs typeface="+mn-cs"/>
              <a:sym typeface="+mn-lt"/>
            </a:endParaRPr>
          </a:p>
        </p:txBody>
      </p:sp>
      <p:sp>
        <p:nvSpPr>
          <p:cNvPr id="11" name="TextBox 10"/>
          <p:cNvSpPr txBox="1"/>
          <p:nvPr userDrawn="1"/>
        </p:nvSpPr>
        <p:spPr>
          <a:xfrm>
            <a:off x="630000" y="907196"/>
            <a:ext cx="3448800" cy="3488400"/>
          </a:xfrm>
          <a:prstGeom prst="rect">
            <a:avLst/>
          </a:prstGeom>
          <a:noFill/>
          <a:ln>
            <a:solidFill>
              <a:srgbClr val="6B80FF"/>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latin typeface="+mn-lt"/>
              <a:ea typeface="+mn-ea"/>
              <a:cs typeface="+mn-cs"/>
              <a:sym typeface="+mn-lt"/>
            </a:endParaRPr>
          </a:p>
        </p:txBody>
      </p:sp>
      <p:sp>
        <p:nvSpPr>
          <p:cNvPr id="9" name="TextBox 1"/>
          <p:cNvSpPr txBox="1"/>
          <p:nvPr userDrawn="1"/>
        </p:nvSpPr>
        <p:spPr>
          <a:xfrm>
            <a:off x="992129" y="1115416"/>
            <a:ext cx="2723823" cy="881780"/>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b="1" dirty="0">
                <a:solidFill>
                  <a:srgbClr val="6B80FF"/>
                </a:solidFill>
                <a:latin typeface="+mn-lt"/>
                <a:ea typeface="+mn-ea"/>
                <a:cs typeface="+mn-cs"/>
                <a:sym typeface="+mn-lt"/>
              </a:rPr>
              <a:t>Agenda</a:t>
            </a:r>
          </a:p>
        </p:txBody>
      </p:sp>
    </p:spTree>
    <p:extLst>
      <p:ext uri="{BB962C8B-B14F-4D97-AF65-F5344CB8AC3E}">
        <p14:creationId xmlns:p14="http://schemas.microsoft.com/office/powerpoint/2010/main" val="7602962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9837249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72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8" name="Rectangle 7"/>
          <p:cNvSpPr/>
          <p:nvPr userDrawn="1"/>
        </p:nvSpPr>
        <p:spPr bwMode="white">
          <a:xfrm>
            <a:off x="1284743" y="1428131"/>
            <a:ext cx="947672" cy="947672"/>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ea typeface="+mn-ea"/>
              <a:cs typeface="+mn-cs"/>
              <a:sym typeface="+mn-lt"/>
            </a:endParaRPr>
          </a:p>
        </p:txBody>
      </p:sp>
      <p:sp>
        <p:nvSpPr>
          <p:cNvPr id="10" name="Rectangle 9"/>
          <p:cNvSpPr/>
          <p:nvPr userDrawn="1"/>
        </p:nvSpPr>
        <p:spPr>
          <a:xfrm>
            <a:off x="1285200" y="2667600"/>
            <a:ext cx="9619200" cy="3200400"/>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mn-lt"/>
              <a:ea typeface="+mn-ea"/>
              <a:cs typeface="+mn-cs"/>
              <a:sym typeface="+mn-lt"/>
            </a:endParaRPr>
          </a:p>
        </p:txBody>
      </p:sp>
    </p:spTree>
    <p:extLst>
      <p:ext uri="{BB962C8B-B14F-4D97-AF65-F5344CB8AC3E}">
        <p14:creationId xmlns:p14="http://schemas.microsoft.com/office/powerpoint/2010/main" val="4134201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9580626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38"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ea typeface="+mn-ea"/>
              <a:cs typeface="+mn-cs"/>
              <a:sym typeface="+mn-lt"/>
            </a:endParaRPr>
          </a:p>
        </p:txBody>
      </p:sp>
    </p:spTree>
    <p:extLst>
      <p:ext uri="{BB962C8B-B14F-4D97-AF65-F5344CB8AC3E}">
        <p14:creationId xmlns:p14="http://schemas.microsoft.com/office/powerpoint/2010/main" val="17809930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7662159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275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7" name="Title 1"/>
          <p:cNvSpPr txBox="1">
            <a:spLocks/>
          </p:cNvSpPr>
          <p:nvPr userDrawn="1"/>
        </p:nvSpPr>
        <p:spPr>
          <a:xfrm>
            <a:off x="630000" y="622800"/>
            <a:ext cx="7189998" cy="3877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800" b="1" dirty="0">
                <a:solidFill>
                  <a:srgbClr val="6B80FF"/>
                </a:solidFill>
                <a:latin typeface="+mn-lt"/>
                <a:ea typeface="+mn-ea"/>
                <a:cs typeface="+mn-cs"/>
                <a:sym typeface="+mn-lt"/>
              </a:rPr>
              <a:t>Agenda</a:t>
            </a:r>
          </a:p>
        </p:txBody>
      </p:sp>
      <p:cxnSp>
        <p:nvCxnSpPr>
          <p:cNvPr id="9" name="Straight Connector 8"/>
          <p:cNvCxnSpPr/>
          <p:nvPr userDrawn="1"/>
        </p:nvCxnSpPr>
        <p:spPr bwMode="white">
          <a:xfrm>
            <a:off x="618898" y="1206000"/>
            <a:ext cx="11576304" cy="0"/>
          </a:xfrm>
          <a:prstGeom prst="line">
            <a:avLst/>
          </a:prstGeom>
          <a:ln w="9525"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01873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24076700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377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0" name="TextBox 9"/>
          <p:cNvSpPr txBox="1"/>
          <p:nvPr userDrawn="1"/>
        </p:nvSpPr>
        <p:spPr>
          <a:xfrm>
            <a:off x="630000" y="3262145"/>
            <a:ext cx="1313100" cy="387798"/>
          </a:xfrm>
          <a:prstGeom prst="rect">
            <a:avLst/>
          </a:prstGeom>
          <a:noFill/>
        </p:spPr>
        <p:txBody>
          <a:bodyPr wrap="square" lIns="0" tIns="0" rIns="0" bIns="0" rtlCol="0" anchor="t">
            <a:spAutoFit/>
          </a:bodyPr>
          <a:lstStyle/>
          <a:p>
            <a:pPr>
              <a:lnSpc>
                <a:spcPct val="90000"/>
              </a:lnSpc>
              <a:spcAft>
                <a:spcPts val="600"/>
              </a:spcAft>
            </a:pPr>
            <a:r>
              <a:rPr lang="en-US" sz="2800" b="1" dirty="0">
                <a:solidFill>
                  <a:schemeClr val="bg1"/>
                </a:solidFill>
                <a:latin typeface="+mn-lt"/>
                <a:ea typeface="+mn-ea"/>
                <a:cs typeface="+mn-cs"/>
                <a:sym typeface="+mn-lt"/>
              </a:rPr>
              <a:t>Agenda</a:t>
            </a:r>
          </a:p>
        </p:txBody>
      </p:sp>
    </p:spTree>
    <p:extLst>
      <p:ext uri="{BB962C8B-B14F-4D97-AF65-F5344CB8AC3E}">
        <p14:creationId xmlns:p14="http://schemas.microsoft.com/office/powerpoint/2010/main" val="41138490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20281152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479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dirty="0">
                <a:solidFill>
                  <a:srgbClr val="00148C"/>
                </a:solidFill>
                <a:latin typeface="+mn-lt"/>
                <a:ea typeface="+mn-ea"/>
                <a:cs typeface="+mn-cs"/>
                <a:sym typeface="+mn-lt"/>
              </a:rPr>
              <a:t>Table of contents</a:t>
            </a:r>
          </a:p>
        </p:txBody>
      </p:sp>
    </p:spTree>
    <p:extLst>
      <p:ext uri="{BB962C8B-B14F-4D97-AF65-F5344CB8AC3E}">
        <p14:creationId xmlns:p14="http://schemas.microsoft.com/office/powerpoint/2010/main" val="28738296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2CEB243-B829-4C97-A401-BD110E1083CA}"/>
              </a:ext>
            </a:extLst>
          </p:cNvPr>
          <p:cNvGraphicFramePr>
            <a:graphicFrameLocks noChangeAspect="1"/>
          </p:cNvGraphicFramePr>
          <p:nvPr userDrawn="1">
            <p:custDataLst>
              <p:tags r:id="rId2"/>
            </p:custDataLst>
            <p:extLst>
              <p:ext uri="{D42A27DB-BD31-4B8C-83A1-F6EECF244321}">
                <p14:modId xmlns:p14="http://schemas.microsoft.com/office/powerpoint/2010/main" val="19715410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5822" name="think-cell Slide" r:id="rId4" imgW="327" imgH="327" progId="TCLayout.ActiveDocument.1">
                  <p:embed/>
                </p:oleObj>
              </mc:Choice>
              <mc:Fallback>
                <p:oleObj name="think-cell Slide" r:id="rId4" imgW="327" imgH="327" progId="TCLayout.ActiveDocument.1">
                  <p:embed/>
                  <p:pic>
                    <p:nvPicPr>
                      <p:cNvPr id="4" name="Object 3" hidden="1">
                        <a:extLst>
                          <a:ext uri="{FF2B5EF4-FFF2-40B4-BE49-F238E27FC236}">
                            <a16:creationId xmlns:a16="http://schemas.microsoft.com/office/drawing/2014/main" id="{22CEB243-B829-4C97-A401-BD110E1083C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628650" y="1416668"/>
            <a:ext cx="7194551" cy="2503249"/>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grpSp>
        <p:nvGrpSpPr>
          <p:cNvPr id="17" name="Group 16">
            <a:extLst>
              <a:ext uri="{FF2B5EF4-FFF2-40B4-BE49-F238E27FC236}">
                <a16:creationId xmlns:a16="http://schemas.microsoft.com/office/drawing/2014/main" id="{A308CCAE-A613-4894-962F-B9332D979AE1}"/>
              </a:ext>
            </a:extLst>
          </p:cNvPr>
          <p:cNvGrpSpPr/>
          <p:nvPr userDrawn="1"/>
        </p:nvGrpSpPr>
        <p:grpSpPr>
          <a:xfrm>
            <a:off x="12275233" y="1"/>
            <a:ext cx="2706315" cy="2781137"/>
            <a:chOff x="3528102" y="847657"/>
            <a:chExt cx="2029736" cy="2085853"/>
          </a:xfrm>
        </p:grpSpPr>
        <p:sp>
          <p:nvSpPr>
            <p:cNvPr id="18" name="Guidance note">
              <a:extLst>
                <a:ext uri="{FF2B5EF4-FFF2-40B4-BE49-F238E27FC236}">
                  <a16:creationId xmlns:a16="http://schemas.microsoft.com/office/drawing/2014/main" id="{753381CB-CFAD-4C37-9043-05C8A52380A7}"/>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9" name="Group 18">
              <a:extLst>
                <a:ext uri="{FF2B5EF4-FFF2-40B4-BE49-F238E27FC236}">
                  <a16:creationId xmlns:a16="http://schemas.microsoft.com/office/drawing/2014/main" id="{8FA04F91-854A-4895-BD97-24C8BB928F41}"/>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0" name="Picture 3">
                <a:extLst>
                  <a:ext uri="{FF2B5EF4-FFF2-40B4-BE49-F238E27FC236}">
                    <a16:creationId xmlns:a16="http://schemas.microsoft.com/office/drawing/2014/main" id="{9CABB711-E1AB-41A2-A779-C8967E1B90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6" name="Rounded Rectangle 20">
                <a:extLst>
                  <a:ext uri="{FF2B5EF4-FFF2-40B4-BE49-F238E27FC236}">
                    <a16:creationId xmlns:a16="http://schemas.microsoft.com/office/drawing/2014/main" id="{702CAAD7-0480-4B1D-A46C-986161320307}"/>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1" name="Footer Placeholder 1">
            <a:extLst>
              <a:ext uri="{FF2B5EF4-FFF2-40B4-BE49-F238E27FC236}">
                <a16:creationId xmlns:a16="http://schemas.microsoft.com/office/drawing/2014/main" id="{653F273E-4EFF-4364-A07C-5BB48464A8B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2" name="Title 2">
            <a:extLst>
              <a:ext uri="{FF2B5EF4-FFF2-40B4-BE49-F238E27FC236}">
                <a16:creationId xmlns:a16="http://schemas.microsoft.com/office/drawing/2014/main" id="{1F3C584D-7657-4523-8973-96BF04F81C97}"/>
              </a:ext>
            </a:extLst>
          </p:cNvPr>
          <p:cNvSpPr>
            <a:spLocks noGrp="1"/>
          </p:cNvSpPr>
          <p:nvPr>
            <p:ph type="title"/>
          </p:nvPr>
        </p:nvSpPr>
        <p:spPr>
          <a:xfrm>
            <a:off x="628650" y="622800"/>
            <a:ext cx="7194551" cy="387798"/>
          </a:xfrm>
        </p:spPr>
        <p:txBody>
          <a:bodyPr vert="horz"/>
          <a:lstStyle/>
          <a:p>
            <a:r>
              <a:rPr lang="en-US" dirty="0"/>
              <a:t>Click to edit Master title style</a:t>
            </a:r>
            <a:endParaRPr lang="en-GB" dirty="0"/>
          </a:p>
        </p:txBody>
      </p:sp>
    </p:spTree>
    <p:extLst>
      <p:ext uri="{BB962C8B-B14F-4D97-AF65-F5344CB8AC3E}">
        <p14:creationId xmlns:p14="http://schemas.microsoft.com/office/powerpoint/2010/main" val="1660955983"/>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630000" y="1416668"/>
            <a:ext cx="5226817" cy="2503249"/>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6335184" y="1416668"/>
            <a:ext cx="5228166" cy="2503249"/>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2">
            <a:extLst>
              <a:ext uri="{FF2B5EF4-FFF2-40B4-BE49-F238E27FC236}">
                <a16:creationId xmlns:a16="http://schemas.microsoft.com/office/drawing/2014/main" id="{4042441E-8F2C-4081-9DA0-77F80225EC06}"/>
              </a:ext>
            </a:extLst>
          </p:cNvPr>
          <p:cNvSpPr>
            <a:spLocks noGrp="1"/>
          </p:cNvSpPr>
          <p:nvPr>
            <p:ph type="title"/>
          </p:nvPr>
        </p:nvSpPr>
        <p:spPr/>
        <p:txBody>
          <a:bodyPr/>
          <a:lstStyle/>
          <a:p>
            <a:r>
              <a:rPr lang="en-US" dirty="0"/>
              <a:t>Click to edit Master title style</a:t>
            </a:r>
            <a:endParaRPr lang="en-GB" dirty="0"/>
          </a:p>
        </p:txBody>
      </p:sp>
      <p:grpSp>
        <p:nvGrpSpPr>
          <p:cNvPr id="24" name="Group 23">
            <a:extLst>
              <a:ext uri="{FF2B5EF4-FFF2-40B4-BE49-F238E27FC236}">
                <a16:creationId xmlns:a16="http://schemas.microsoft.com/office/drawing/2014/main" id="{96800D90-E2FB-42D1-8CB6-1955ED546129}"/>
              </a:ext>
            </a:extLst>
          </p:cNvPr>
          <p:cNvGrpSpPr/>
          <p:nvPr userDrawn="1"/>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819ED999-6999-46F4-B7A1-EFF10837A570}"/>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1B633B5A-3193-4605-B154-E0B8CB89CCB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585F499E-E2AE-40D1-BBDA-189BC79FD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752EE2C4-E482-438A-9070-A14C38B6146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CB4DD570-E658-4D34-8A0D-04C44DAB25E5}"/>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5" name="Footer Placeholder 2">
            <a:extLst>
              <a:ext uri="{FF2B5EF4-FFF2-40B4-BE49-F238E27FC236}">
                <a16:creationId xmlns:a16="http://schemas.microsoft.com/office/drawing/2014/main" id="{89D9CAE2-6C95-441D-8FFA-DD4A23348C3C}"/>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7207397"/>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One column + image">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D0C88B5B-AAF5-47BD-AD69-1EE3F9438DF2}"/>
              </a:ext>
            </a:extLst>
          </p:cNvPr>
          <p:cNvSpPr>
            <a:spLocks noGrp="1"/>
          </p:cNvSpPr>
          <p:nvPr>
            <p:ph type="body" sz="quarter" idx="16"/>
          </p:nvPr>
        </p:nvSpPr>
        <p:spPr>
          <a:xfrm>
            <a:off x="630000" y="1416668"/>
            <a:ext cx="5226817" cy="2503249"/>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337301" y="1416051"/>
            <a:ext cx="5226049" cy="4605867"/>
          </a:xfrm>
          <a:solidFill>
            <a:schemeClr val="bg1">
              <a:lumMod val="95000"/>
            </a:schemeClr>
          </a:solidFill>
        </p:spPr>
        <p:txBody>
          <a:bodyPr anchor="ctr">
            <a:noAutofit/>
          </a:bodyPr>
          <a:lstStyle>
            <a:lvl1pPr algn="ctr">
              <a:defRPr/>
            </a:lvl1pPr>
          </a:lstStyle>
          <a:p>
            <a:r>
              <a:rPr lang="en-GB" dirty="0"/>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dirty="0"/>
              <a:t>Click to edit Master title style</a:t>
            </a:r>
            <a:endParaRPr lang="en-GB" dirty="0"/>
          </a:p>
        </p:txBody>
      </p:sp>
      <p:grpSp>
        <p:nvGrpSpPr>
          <p:cNvPr id="33" name="Group 32">
            <a:extLst>
              <a:ext uri="{FF2B5EF4-FFF2-40B4-BE49-F238E27FC236}">
                <a16:creationId xmlns:a16="http://schemas.microsoft.com/office/drawing/2014/main" id="{DBC6F12F-E651-47EF-873C-C4BCFD73026C}"/>
              </a:ext>
            </a:extLst>
          </p:cNvPr>
          <p:cNvGrpSpPr/>
          <p:nvPr userDrawn="1"/>
        </p:nvGrpSpPr>
        <p:grpSpPr>
          <a:xfrm>
            <a:off x="12275233" y="1"/>
            <a:ext cx="2706315" cy="2781137"/>
            <a:chOff x="3528102" y="847657"/>
            <a:chExt cx="2029736" cy="2085853"/>
          </a:xfrm>
        </p:grpSpPr>
        <p:sp>
          <p:nvSpPr>
            <p:cNvPr id="34" name="Guidance note">
              <a:extLst>
                <a:ext uri="{FF2B5EF4-FFF2-40B4-BE49-F238E27FC236}">
                  <a16:creationId xmlns:a16="http://schemas.microsoft.com/office/drawing/2014/main" id="{F95C3436-B6EE-47A5-8CDF-DFC1CEE6A784}"/>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5" name="Group 34">
              <a:extLst>
                <a:ext uri="{FF2B5EF4-FFF2-40B4-BE49-F238E27FC236}">
                  <a16:creationId xmlns:a16="http://schemas.microsoft.com/office/drawing/2014/main" id="{F50E3572-442E-4063-AED5-829AB7EAA7C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6" name="Picture 3">
                <a:extLst>
                  <a:ext uri="{FF2B5EF4-FFF2-40B4-BE49-F238E27FC236}">
                    <a16:creationId xmlns:a16="http://schemas.microsoft.com/office/drawing/2014/main" id="{97890FFF-8342-4E6A-B73E-44D0FCF7A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7" name="Rounded Rectangle 20">
                <a:extLst>
                  <a:ext uri="{FF2B5EF4-FFF2-40B4-BE49-F238E27FC236}">
                    <a16:creationId xmlns:a16="http://schemas.microsoft.com/office/drawing/2014/main" id="{C5F8D64F-558B-4EE8-B969-C40A6125D25D}"/>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39" name="Round Diagonal Corner Rectangle 4">
            <a:extLst>
              <a:ext uri="{FF2B5EF4-FFF2-40B4-BE49-F238E27FC236}">
                <a16:creationId xmlns:a16="http://schemas.microsoft.com/office/drawing/2014/main" id="{DEEFE2A4-9E60-4329-8F38-C8621FA2D86F}"/>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3" name="Footer Placeholder 1">
            <a:extLst>
              <a:ext uri="{FF2B5EF4-FFF2-40B4-BE49-F238E27FC236}">
                <a16:creationId xmlns:a16="http://schemas.microsoft.com/office/drawing/2014/main" id="{50B8192A-8850-4C09-8A3F-959D75702CC3}"/>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4" name="Footer Placeholder 2">
            <a:extLst>
              <a:ext uri="{FF2B5EF4-FFF2-40B4-BE49-F238E27FC236}">
                <a16:creationId xmlns:a16="http://schemas.microsoft.com/office/drawing/2014/main" id="{32347E09-4AF0-4997-981D-72E6D77440E4}"/>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4156074563"/>
      </p:ext>
    </p:extLst>
  </p:cSld>
  <p:clrMapOvr>
    <a:masterClrMapping/>
  </p:clrMapOvr>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85" y="1416051"/>
            <a:ext cx="3259665" cy="4605867"/>
          </a:xfrm>
          <a:solidFill>
            <a:schemeClr val="bg1">
              <a:lumMod val="95000"/>
            </a:schemeClr>
          </a:solidFill>
        </p:spPr>
        <p:txBody>
          <a:bodyPr anchor="ctr">
            <a:noAutofit/>
          </a:bodyPr>
          <a:lstStyle>
            <a:lvl1pPr algn="ctr">
              <a:defRPr/>
            </a:lvl1pPr>
          </a:lstStyle>
          <a:p>
            <a:r>
              <a:rPr lang="en-GB" dirty="0"/>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dirty="0"/>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630000" y="1416667"/>
            <a:ext cx="3259665"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466843" y="1416667"/>
            <a:ext cx="3259665"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12275233" y="1"/>
            <a:ext cx="2706315" cy="2781137"/>
            <a:chOff x="3528102" y="847657"/>
            <a:chExt cx="2029736" cy="2085853"/>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8" name="Footer Placeholder 1">
            <a:extLst>
              <a:ext uri="{FF2B5EF4-FFF2-40B4-BE49-F238E27FC236}">
                <a16:creationId xmlns:a16="http://schemas.microsoft.com/office/drawing/2014/main" id="{80652E64-D36D-40B6-88DA-8190503E5AE9}"/>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9" name="Footer Placeholder 2">
            <a:extLst>
              <a:ext uri="{FF2B5EF4-FFF2-40B4-BE49-F238E27FC236}">
                <a16:creationId xmlns:a16="http://schemas.microsoft.com/office/drawing/2014/main" id="{8DECEE90-CA83-436B-95B3-BF8F3185EFF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141275227"/>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630000" y="1416667"/>
            <a:ext cx="3258069"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641" y="1416667"/>
            <a:ext cx="3258069"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5282" y="1416667"/>
            <a:ext cx="3258069" cy="2872581"/>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dirty="0"/>
          </a:p>
        </p:txBody>
      </p:sp>
      <p:grpSp>
        <p:nvGrpSpPr>
          <p:cNvPr id="13" name="Group 12">
            <a:extLst>
              <a:ext uri="{FF2B5EF4-FFF2-40B4-BE49-F238E27FC236}">
                <a16:creationId xmlns:a16="http://schemas.microsoft.com/office/drawing/2014/main" id="{E2EC9A99-CBD6-4BA5-A71D-10F2DFE9CFA1}"/>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6ADE5D12-11A2-4CCE-81CB-203511BF5C3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E081217D-4EA5-40B0-9EA6-FAD35195E17C}"/>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464DB892-B193-4994-87A1-F3005D1BE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5" name="Rounded Rectangle 20">
                <a:extLst>
                  <a:ext uri="{FF2B5EF4-FFF2-40B4-BE49-F238E27FC236}">
                    <a16:creationId xmlns:a16="http://schemas.microsoft.com/office/drawing/2014/main" id="{4CE544B9-8DF2-4C6C-B878-A4384379E280}"/>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20" name="Footer Placeholder 1">
            <a:extLst>
              <a:ext uri="{FF2B5EF4-FFF2-40B4-BE49-F238E27FC236}">
                <a16:creationId xmlns:a16="http://schemas.microsoft.com/office/drawing/2014/main" id="{57F4CE83-AC51-4320-AA89-19C727041F2C}"/>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21" name="Footer Placeholder 2">
            <a:extLst>
              <a:ext uri="{FF2B5EF4-FFF2-40B4-BE49-F238E27FC236}">
                <a16:creationId xmlns:a16="http://schemas.microsoft.com/office/drawing/2014/main" id="{B738C3CD-07A3-4B4C-8853-635C8F8F8898}"/>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958305179"/>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Key message + text right">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445EBC78-19E2-437C-8C38-615E93D54A8A}"/>
              </a:ext>
            </a:extLst>
          </p:cNvPr>
          <p:cNvSpPr>
            <a:spLocks noGrp="1"/>
          </p:cNvSpPr>
          <p:nvPr>
            <p:ph type="body" sz="quarter" idx="19"/>
          </p:nvPr>
        </p:nvSpPr>
        <p:spPr>
          <a:xfrm>
            <a:off x="630000" y="1416667"/>
            <a:ext cx="3259350" cy="3552000"/>
          </a:xfrm>
          <a:solidFill>
            <a:srgbClr val="0073CD"/>
          </a:solidFill>
        </p:spPr>
        <p:txBody>
          <a:bodyPr wrap="square" lIns="91440" tIns="91440" rIns="91440" bIns="91440">
            <a:noAutofit/>
          </a:bodyPr>
          <a:lstStyle>
            <a:lvl1pPr>
              <a:defRPr sz="1600">
                <a:solidFill>
                  <a:schemeClr val="bg1"/>
                </a:solidFill>
              </a:defRPr>
            </a:lvl1pPr>
            <a:lvl2pPr>
              <a:buClr>
                <a:schemeClr val="bg1"/>
              </a:buClr>
              <a:defRPr sz="1600">
                <a:solidFill>
                  <a:schemeClr val="bg1"/>
                </a:solidFill>
              </a:defRPr>
            </a:lvl2pPr>
            <a:lvl3pPr>
              <a:buClr>
                <a:schemeClr val="bg1"/>
              </a:buClr>
              <a:defRPr sz="1600">
                <a:solidFill>
                  <a:schemeClr val="bg1"/>
                </a:solidFill>
              </a:defRPr>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000" y="1416667"/>
            <a:ext cx="3259350"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4000" y="1416667"/>
            <a:ext cx="3259350"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US"/>
              <a:t>Click to edit Master title style</a:t>
            </a:r>
            <a:endParaRPr lang="en-GB" dirty="0"/>
          </a:p>
        </p:txBody>
      </p:sp>
      <p:grpSp>
        <p:nvGrpSpPr>
          <p:cNvPr id="26" name="Group 25">
            <a:extLst>
              <a:ext uri="{FF2B5EF4-FFF2-40B4-BE49-F238E27FC236}">
                <a16:creationId xmlns:a16="http://schemas.microsoft.com/office/drawing/2014/main" id="{B2F101B0-C15C-4E8B-BCD8-94C6F9FA8B71}"/>
              </a:ext>
            </a:extLst>
          </p:cNvPr>
          <p:cNvGrpSpPr/>
          <p:nvPr userDrawn="1"/>
        </p:nvGrpSpPr>
        <p:grpSpPr>
          <a:xfrm>
            <a:off x="12275233" y="1"/>
            <a:ext cx="2706315" cy="2781137"/>
            <a:chOff x="3528102" y="847657"/>
            <a:chExt cx="2029736" cy="2085853"/>
          </a:xfrm>
        </p:grpSpPr>
        <p:sp>
          <p:nvSpPr>
            <p:cNvPr id="27" name="Guidance note">
              <a:extLst>
                <a:ext uri="{FF2B5EF4-FFF2-40B4-BE49-F238E27FC236}">
                  <a16:creationId xmlns:a16="http://schemas.microsoft.com/office/drawing/2014/main" id="{5019EF20-6B36-43C9-BDEB-3621A64EB545}"/>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8" name="Group 27">
              <a:extLst>
                <a:ext uri="{FF2B5EF4-FFF2-40B4-BE49-F238E27FC236}">
                  <a16:creationId xmlns:a16="http://schemas.microsoft.com/office/drawing/2014/main" id="{B21C0FE1-B9EF-4B93-932D-4FD8C477B3AE}"/>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9" name="Picture 3">
                <a:extLst>
                  <a:ext uri="{FF2B5EF4-FFF2-40B4-BE49-F238E27FC236}">
                    <a16:creationId xmlns:a16="http://schemas.microsoft.com/office/drawing/2014/main" id="{7C1D4B64-6112-4E50-93D6-4D6DF530D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0" name="Rounded Rectangle 20">
                <a:extLst>
                  <a:ext uri="{FF2B5EF4-FFF2-40B4-BE49-F238E27FC236}">
                    <a16:creationId xmlns:a16="http://schemas.microsoft.com/office/drawing/2014/main" id="{4E55863B-5F7C-47FB-BB27-4E84CB7B252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3" name="Footer Placeholder 1">
            <a:extLst>
              <a:ext uri="{FF2B5EF4-FFF2-40B4-BE49-F238E27FC236}">
                <a16:creationId xmlns:a16="http://schemas.microsoft.com/office/drawing/2014/main" id="{B897E0DB-8B01-4C16-B917-466E6C195B0B}"/>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7" name="Footer Placeholder 2">
            <a:extLst>
              <a:ext uri="{FF2B5EF4-FFF2-40B4-BE49-F238E27FC236}">
                <a16:creationId xmlns:a16="http://schemas.microsoft.com/office/drawing/2014/main" id="{EC58170C-A342-48C5-811F-8F3BCDFEC289}"/>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948946966"/>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Key message + text lef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3">
            <a:extLst>
              <a:ext uri="{FF2B5EF4-FFF2-40B4-BE49-F238E27FC236}">
                <a16:creationId xmlns:a16="http://schemas.microsoft.com/office/drawing/2014/main" id="{0AFD44EC-D9DC-4A2D-91EF-9F07DE3F1CEF}"/>
              </a:ext>
            </a:extLst>
          </p:cNvPr>
          <p:cNvSpPr>
            <a:spLocks noGrp="1"/>
          </p:cNvSpPr>
          <p:nvPr>
            <p:ph type="body" sz="quarter" idx="19"/>
          </p:nvPr>
        </p:nvSpPr>
        <p:spPr>
          <a:xfrm>
            <a:off x="630000" y="1416667"/>
            <a:ext cx="3259350"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CDD6B893-85E5-4E35-9461-E7E97ADE1D4A}"/>
              </a:ext>
            </a:extLst>
          </p:cNvPr>
          <p:cNvSpPr>
            <a:spLocks noGrp="1"/>
          </p:cNvSpPr>
          <p:nvPr>
            <p:ph type="title"/>
          </p:nvPr>
        </p:nvSpPr>
        <p:spPr/>
        <p:txBody>
          <a:bodyPr/>
          <a:lstStyle/>
          <a:p>
            <a:r>
              <a:rPr lang="en-US"/>
              <a:t>Click to edit Master title style</a:t>
            </a:r>
            <a:endParaRPr lang="en-GB" dirty="0"/>
          </a:p>
        </p:txBody>
      </p:sp>
      <p:sp>
        <p:nvSpPr>
          <p:cNvPr id="16" name="Text Placeholder 3">
            <a:extLst>
              <a:ext uri="{FF2B5EF4-FFF2-40B4-BE49-F238E27FC236}">
                <a16:creationId xmlns:a16="http://schemas.microsoft.com/office/drawing/2014/main" id="{FAB346EE-3FBA-4BFF-B60F-1C250858925D}"/>
              </a:ext>
            </a:extLst>
          </p:cNvPr>
          <p:cNvSpPr>
            <a:spLocks noGrp="1"/>
          </p:cNvSpPr>
          <p:nvPr>
            <p:ph type="body" sz="quarter" idx="20"/>
          </p:nvPr>
        </p:nvSpPr>
        <p:spPr>
          <a:xfrm>
            <a:off x="8304000" y="1416667"/>
            <a:ext cx="3259350" cy="3552000"/>
          </a:xfrm>
          <a:solidFill>
            <a:srgbClr val="0073CD"/>
          </a:solidFill>
        </p:spPr>
        <p:txBody>
          <a:bodyPr wrap="square" lIns="91440" tIns="91440" rIns="91440" bIns="91440">
            <a:noAutofit/>
          </a:bodyPr>
          <a:lstStyle>
            <a:lvl1pPr>
              <a:defRPr sz="1600">
                <a:solidFill>
                  <a:schemeClr val="bg1"/>
                </a:solidFill>
              </a:defRPr>
            </a:lvl1pPr>
            <a:lvl2pPr>
              <a:buClr>
                <a:schemeClr val="bg1"/>
              </a:buClr>
              <a:defRPr sz="1600">
                <a:solidFill>
                  <a:schemeClr val="bg1"/>
                </a:solidFill>
              </a:defRPr>
            </a:lvl2pPr>
            <a:lvl3pPr>
              <a:buClr>
                <a:schemeClr val="bg1"/>
              </a:buClr>
              <a:defRPr sz="1600">
                <a:solidFill>
                  <a:schemeClr val="bg1"/>
                </a:solidFill>
              </a:defRPr>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p:txBody>
      </p:sp>
      <p:grpSp>
        <p:nvGrpSpPr>
          <p:cNvPr id="27" name="Group 26">
            <a:extLst>
              <a:ext uri="{FF2B5EF4-FFF2-40B4-BE49-F238E27FC236}">
                <a16:creationId xmlns:a16="http://schemas.microsoft.com/office/drawing/2014/main" id="{A6F0B578-E378-46F0-A4C9-1552A629C76D}"/>
              </a:ext>
            </a:extLst>
          </p:cNvPr>
          <p:cNvGrpSpPr/>
          <p:nvPr userDrawn="1"/>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F2DEB423-320E-404F-8B3B-CCFAFB4B5554}"/>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E3BE6250-E57A-419B-A962-5A85632A71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0" name="Picture 3">
                <a:extLst>
                  <a:ext uri="{FF2B5EF4-FFF2-40B4-BE49-F238E27FC236}">
                    <a16:creationId xmlns:a16="http://schemas.microsoft.com/office/drawing/2014/main" id="{3815D591-B560-4B71-ACE3-786F10B3E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1" name="Rounded Rectangle 20">
                <a:extLst>
                  <a:ext uri="{FF2B5EF4-FFF2-40B4-BE49-F238E27FC236}">
                    <a16:creationId xmlns:a16="http://schemas.microsoft.com/office/drawing/2014/main" id="{D9C85BF9-7030-4B6C-A627-472B55A9DB3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DEC955E9-8C3B-4CBF-90CE-A9DD37A98F4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4" name="Footer Placeholder 2">
            <a:extLst>
              <a:ext uri="{FF2B5EF4-FFF2-40B4-BE49-F238E27FC236}">
                <a16:creationId xmlns:a16="http://schemas.microsoft.com/office/drawing/2014/main" id="{C261BDA8-6AE1-4C01-947B-360CC15C36C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21096514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72214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62"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ea typeface="+mj-ea"/>
                <a:cs typeface="+mj-cs"/>
                <a:sym typeface="+mj-lt"/>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2862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630000" y="1424518"/>
            <a:ext cx="7193202" cy="25032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dirty="0"/>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0" name="Footer Placeholder 1">
            <a:extLst>
              <a:ext uri="{FF2B5EF4-FFF2-40B4-BE49-F238E27FC236}">
                <a16:creationId xmlns:a16="http://schemas.microsoft.com/office/drawing/2014/main" id="{2356D141-94B0-477F-8116-9582DE2D803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1" name="Footer Placeholder 2">
            <a:extLst>
              <a:ext uri="{FF2B5EF4-FFF2-40B4-BE49-F238E27FC236}">
                <a16:creationId xmlns:a16="http://schemas.microsoft.com/office/drawing/2014/main" id="{E6867CB4-F118-4E5A-A30D-3752C2E95140}"/>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998082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8304000" y="1416667"/>
            <a:ext cx="3259350" cy="4605251"/>
          </a:xfrm>
          <a:prstGeom prst="rect">
            <a:avLst/>
          </a:prstGeom>
        </p:spPr>
        <p:txBody>
          <a:bodyPr>
            <a:noAutofit/>
          </a:bodyPr>
          <a:lstStyle>
            <a:lvl1pPr>
              <a:defRPr/>
            </a:lvl1pPr>
          </a:lstStyle>
          <a:p>
            <a:endParaRPr/>
          </a:p>
        </p:txBody>
      </p:sp>
      <p:sp>
        <p:nvSpPr>
          <p:cNvPr id="12" name="Text Placeholder 3">
            <a:extLst>
              <a:ext uri="{FF2B5EF4-FFF2-40B4-BE49-F238E27FC236}">
                <a16:creationId xmlns:a16="http://schemas.microsoft.com/office/drawing/2014/main" id="{17845B65-2392-4819-94E4-E3EB31C4C457}"/>
              </a:ext>
            </a:extLst>
          </p:cNvPr>
          <p:cNvSpPr>
            <a:spLocks noGrp="1"/>
          </p:cNvSpPr>
          <p:nvPr>
            <p:ph type="body" sz="quarter" idx="16"/>
          </p:nvPr>
        </p:nvSpPr>
        <p:spPr>
          <a:xfrm>
            <a:off x="630000" y="1416668"/>
            <a:ext cx="7193999" cy="2503249"/>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US"/>
              <a:t>Click to edit Master title style</a:t>
            </a:r>
            <a:endParaRPr lang="en-GB" dirty="0"/>
          </a:p>
        </p:txBody>
      </p:sp>
      <p:grpSp>
        <p:nvGrpSpPr>
          <p:cNvPr id="25" name="Group 24">
            <a:extLst>
              <a:ext uri="{FF2B5EF4-FFF2-40B4-BE49-F238E27FC236}">
                <a16:creationId xmlns:a16="http://schemas.microsoft.com/office/drawing/2014/main" id="{5D1AD628-1E99-41AE-A4DE-E8D47E3F2A00}"/>
              </a:ext>
            </a:extLst>
          </p:cNvPr>
          <p:cNvGrpSpPr/>
          <p:nvPr userDrawn="1"/>
        </p:nvGrpSpPr>
        <p:grpSpPr>
          <a:xfrm>
            <a:off x="12275233" y="1"/>
            <a:ext cx="2706315" cy="2781137"/>
            <a:chOff x="3528102" y="847657"/>
            <a:chExt cx="2029736" cy="2085853"/>
          </a:xfrm>
        </p:grpSpPr>
        <p:sp>
          <p:nvSpPr>
            <p:cNvPr id="26" name="Guidance note">
              <a:extLst>
                <a:ext uri="{FF2B5EF4-FFF2-40B4-BE49-F238E27FC236}">
                  <a16:creationId xmlns:a16="http://schemas.microsoft.com/office/drawing/2014/main" id="{C3AD16BC-865F-4730-B576-3924C11BBB5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7" name="Group 26">
              <a:extLst>
                <a:ext uri="{FF2B5EF4-FFF2-40B4-BE49-F238E27FC236}">
                  <a16:creationId xmlns:a16="http://schemas.microsoft.com/office/drawing/2014/main" id="{8918825A-E661-4165-AFAF-DF026ACCBF7D}"/>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8" name="Picture 3">
                <a:extLst>
                  <a:ext uri="{FF2B5EF4-FFF2-40B4-BE49-F238E27FC236}">
                    <a16:creationId xmlns:a16="http://schemas.microsoft.com/office/drawing/2014/main" id="{D670EEFD-71A1-460B-93B0-010CABE4F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9" name="Rounded Rectangle 20">
                <a:extLst>
                  <a:ext uri="{FF2B5EF4-FFF2-40B4-BE49-F238E27FC236}">
                    <a16:creationId xmlns:a16="http://schemas.microsoft.com/office/drawing/2014/main" id="{518490A9-DA83-4553-86AD-17100E2D20A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31" name="Guidance note">
            <a:extLst>
              <a:ext uri="{FF2B5EF4-FFF2-40B4-BE49-F238E27FC236}">
                <a16:creationId xmlns:a16="http://schemas.microsoft.com/office/drawing/2014/main" id="{00BC0673-5213-4DA3-BE67-C1DB97C4A10F}"/>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4" name="Footer Placeholder 1">
            <a:extLst>
              <a:ext uri="{FF2B5EF4-FFF2-40B4-BE49-F238E27FC236}">
                <a16:creationId xmlns:a16="http://schemas.microsoft.com/office/drawing/2014/main" id="{72BB65A6-372C-4156-98FC-D9B72D8866EE}"/>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5" name="Footer Placeholder 2">
            <a:extLst>
              <a:ext uri="{FF2B5EF4-FFF2-40B4-BE49-F238E27FC236}">
                <a16:creationId xmlns:a16="http://schemas.microsoft.com/office/drawing/2014/main" id="{626B48E8-737F-4FE3-AB79-9DFAD42D6D6B}"/>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166431584"/>
      </p:ext>
    </p:extLst>
  </p:cSld>
  <p:clrMapOvr>
    <a:masterClrMapping/>
  </p:clrMapOvr>
  <p:extLst>
    <p:ext uri="{DCECCB84-F9BA-43D5-87BE-67443E8EF086}">
      <p15:sldGuideLst xmlns:p15="http://schemas.microsoft.com/office/powerpoint/2012/main"/>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column + char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9FC37DAF-12F7-4FE3-99E2-B1BC731C4CD1}"/>
              </a:ext>
            </a:extLst>
          </p:cNvPr>
          <p:cNvSpPr>
            <a:spLocks noGrp="1"/>
          </p:cNvSpPr>
          <p:nvPr>
            <p:ph type="body" sz="quarter" idx="16"/>
          </p:nvPr>
        </p:nvSpPr>
        <p:spPr>
          <a:xfrm>
            <a:off x="630000" y="1416667"/>
            <a:ext cx="3259350"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Text Placeholder 3">
            <a:extLst>
              <a:ext uri="{FF2B5EF4-FFF2-40B4-BE49-F238E27FC236}">
                <a16:creationId xmlns:a16="http://schemas.microsoft.com/office/drawing/2014/main" id="{CEC6E2C5-7988-4109-B04E-4C5B434E0D5F}"/>
              </a:ext>
            </a:extLst>
          </p:cNvPr>
          <p:cNvSpPr>
            <a:spLocks noGrp="1"/>
          </p:cNvSpPr>
          <p:nvPr>
            <p:ph type="body" sz="quarter" idx="17"/>
          </p:nvPr>
        </p:nvSpPr>
        <p:spPr>
          <a:xfrm>
            <a:off x="4467000" y="1416667"/>
            <a:ext cx="3259350"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6" name="Chart Placeholder 5">
            <a:extLst>
              <a:ext uri="{FF2B5EF4-FFF2-40B4-BE49-F238E27FC236}">
                <a16:creationId xmlns:a16="http://schemas.microsoft.com/office/drawing/2014/main" id="{59BB4BB1-10D0-4A42-B2B1-1F058F0E5999}"/>
              </a:ext>
            </a:extLst>
          </p:cNvPr>
          <p:cNvSpPr>
            <a:spLocks noGrp="1"/>
          </p:cNvSpPr>
          <p:nvPr>
            <p:ph type="chart" sz="quarter" idx="15" hasCustomPrompt="1"/>
          </p:nvPr>
        </p:nvSpPr>
        <p:spPr>
          <a:xfrm>
            <a:off x="8304000" y="1416667"/>
            <a:ext cx="3259350" cy="4605251"/>
          </a:xfrm>
          <a:prstGeom prst="rect">
            <a:avLst/>
          </a:prstGeom>
        </p:spPr>
        <p:txBody>
          <a:bodyPr>
            <a:noAutofit/>
          </a:bodyPr>
          <a:lstStyle>
            <a:lvl1pPr>
              <a:defRPr/>
            </a:lvl1pPr>
          </a:lstStyle>
          <a:p>
            <a:endParaRPr/>
          </a:p>
        </p:txBody>
      </p:sp>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US"/>
              <a:t>Click to edit Master title style</a:t>
            </a:r>
            <a:endParaRPr lang="en-GB" dirty="0"/>
          </a:p>
        </p:txBody>
      </p:sp>
      <p:grpSp>
        <p:nvGrpSpPr>
          <p:cNvPr id="27" name="Group 26">
            <a:extLst>
              <a:ext uri="{FF2B5EF4-FFF2-40B4-BE49-F238E27FC236}">
                <a16:creationId xmlns:a16="http://schemas.microsoft.com/office/drawing/2014/main" id="{FD78705A-DCC5-4C39-8BC7-0071FE0B6E9D}"/>
              </a:ext>
            </a:extLst>
          </p:cNvPr>
          <p:cNvGrpSpPr/>
          <p:nvPr userDrawn="1"/>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C6E2522F-9DAA-41D3-8636-CA2AD6DF26DE}"/>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BF8CA62A-2C50-48E5-8954-5C3104C2B475}"/>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37ACEAC6-5EC9-49C5-A059-7A0DC1FCC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13E90BA5-7852-4BC3-A7C6-1D57B4B4776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33" name="Guidance note">
            <a:extLst>
              <a:ext uri="{FF2B5EF4-FFF2-40B4-BE49-F238E27FC236}">
                <a16:creationId xmlns:a16="http://schemas.microsoft.com/office/drawing/2014/main" id="{395CA386-D2EE-45ED-B3EB-20DC32FFECC9}"/>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7" name="Footer Placeholder 1">
            <a:extLst>
              <a:ext uri="{FF2B5EF4-FFF2-40B4-BE49-F238E27FC236}">
                <a16:creationId xmlns:a16="http://schemas.microsoft.com/office/drawing/2014/main" id="{486B2A96-0DE9-43D1-BCD8-6AEA686FF5DE}"/>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8" name="Footer Placeholder 2">
            <a:extLst>
              <a:ext uri="{FF2B5EF4-FFF2-40B4-BE49-F238E27FC236}">
                <a16:creationId xmlns:a16="http://schemas.microsoft.com/office/drawing/2014/main" id="{78C3AFF4-A00F-4F00-967E-CCA7B3C42EF5}"/>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172227014"/>
      </p:ext>
    </p:extLst>
  </p:cSld>
  <p:clrMapOvr>
    <a:masterClrMapping/>
  </p:clrMapOvr>
  <p:extLst>
    <p:ext uri="{DCECCB84-F9BA-43D5-87BE-67443E8EF086}">
      <p15:sldGuideLst xmlns:p15="http://schemas.microsoft.com/office/powerpoint/2012/main"/>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dirty="0"/>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630000" y="1416667"/>
            <a:ext cx="10933350" cy="4605251"/>
          </a:xfrm>
          <a:prstGeom prst="rect">
            <a:avLst/>
          </a:prstGeom>
        </p:spPr>
        <p:txBody>
          <a:bodyPr>
            <a:noAutofit/>
          </a:bodyPr>
          <a:lstStyle>
            <a:lvl1pPr>
              <a:defRPr>
                <a:solidFill>
                  <a:schemeClr val="accent1"/>
                </a:solidFill>
              </a:defRPr>
            </a:lvl1pPr>
          </a:lstStyle>
          <a:p>
            <a:r>
              <a:rPr lang="en-GB" dirty="0"/>
              <a:t> </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12275233" y="1"/>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7" name="Footer Placeholder 1">
            <a:extLst>
              <a:ext uri="{FF2B5EF4-FFF2-40B4-BE49-F238E27FC236}">
                <a16:creationId xmlns:a16="http://schemas.microsoft.com/office/drawing/2014/main" id="{D52687A6-8FCC-46F4-B74A-16A61DDE205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8" name="Footer Placeholder 2">
            <a:extLst>
              <a:ext uri="{FF2B5EF4-FFF2-40B4-BE49-F238E27FC236}">
                <a16:creationId xmlns:a16="http://schemas.microsoft.com/office/drawing/2014/main" id="{6BD1BC77-DDE6-4865-94F6-8BEEF463F4D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7396742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 chart">
    <p:spTree>
      <p:nvGrpSpPr>
        <p:cNvPr id="1" name=""/>
        <p:cNvGrpSpPr/>
        <p:nvPr/>
      </p:nvGrpSpPr>
      <p:grpSpPr>
        <a:xfrm>
          <a:off x="0" y="0"/>
          <a:ext cx="0" cy="0"/>
          <a:chOff x="0" y="0"/>
          <a:chExt cx="0" cy="0"/>
        </a:xfrm>
      </p:grpSpPr>
      <p:sp>
        <p:nvSpPr>
          <p:cNvPr id="19" name="Chart Placeholder 5"/>
          <p:cNvSpPr>
            <a:spLocks noGrp="1"/>
          </p:cNvSpPr>
          <p:nvPr>
            <p:ph type="chart" sz="quarter" idx="15" hasCustomPrompt="1"/>
          </p:nvPr>
        </p:nvSpPr>
        <p:spPr>
          <a:xfrm>
            <a:off x="630000" y="1416667"/>
            <a:ext cx="7193200" cy="4605251"/>
          </a:xfrm>
          <a:prstGeom prst="rect">
            <a:avLst/>
          </a:prstGeom>
        </p:spPr>
        <p:txBody>
          <a:bodyPr>
            <a:noAutofit/>
          </a:bodyPr>
          <a:lstStyle>
            <a:lvl1pPr>
              <a:defRPr>
                <a:solidFill>
                  <a:schemeClr val="accent1"/>
                </a:solidFill>
              </a:defRPr>
            </a:lvl1pPr>
          </a:lstStyle>
          <a:p>
            <a:endParaRPr/>
          </a:p>
        </p:txBody>
      </p:sp>
      <p:sp>
        <p:nvSpPr>
          <p:cNvPr id="5" name="Text Placeholder 4">
            <a:extLst>
              <a:ext uri="{FF2B5EF4-FFF2-40B4-BE49-F238E27FC236}">
                <a16:creationId xmlns:a16="http://schemas.microsoft.com/office/drawing/2014/main" id="{64AF0A20-4521-4105-B244-E4D7D8DC46D9}"/>
              </a:ext>
            </a:extLst>
          </p:cNvPr>
          <p:cNvSpPr>
            <a:spLocks noGrp="1"/>
          </p:cNvSpPr>
          <p:nvPr>
            <p:ph type="body" sz="quarter" idx="17"/>
          </p:nvPr>
        </p:nvSpPr>
        <p:spPr>
          <a:xfrm>
            <a:off x="8304000" y="1416667"/>
            <a:ext cx="3259350"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2">
            <a:extLst>
              <a:ext uri="{FF2B5EF4-FFF2-40B4-BE49-F238E27FC236}">
                <a16:creationId xmlns:a16="http://schemas.microsoft.com/office/drawing/2014/main" id="{44F3D2E9-D3DF-4073-8942-F51EDC9F9BC9}"/>
              </a:ext>
            </a:extLst>
          </p:cNvPr>
          <p:cNvSpPr>
            <a:spLocks noGrp="1"/>
          </p:cNvSpPr>
          <p:nvPr>
            <p:ph type="title"/>
          </p:nvPr>
        </p:nvSpPr>
        <p:spPr/>
        <p:txBody>
          <a:bodyPr/>
          <a:lstStyle/>
          <a:p>
            <a:r>
              <a:rPr lang="en-US"/>
              <a:t>Click to edit Master title style</a:t>
            </a:r>
            <a:endParaRPr lang="en-GB" dirty="0"/>
          </a:p>
        </p:txBody>
      </p:sp>
      <p:grpSp>
        <p:nvGrpSpPr>
          <p:cNvPr id="24" name="Group 23">
            <a:extLst>
              <a:ext uri="{FF2B5EF4-FFF2-40B4-BE49-F238E27FC236}">
                <a16:creationId xmlns:a16="http://schemas.microsoft.com/office/drawing/2014/main" id="{554C5F39-EE55-4150-AE38-A7A999F3BA25}"/>
              </a:ext>
            </a:extLst>
          </p:cNvPr>
          <p:cNvGrpSpPr/>
          <p:nvPr userDrawn="1"/>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025D7FB3-CF69-4E08-8922-003EB4E3975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528045C4-A569-4BC0-A2C6-680DA682611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0FD70A2C-539C-4A23-AF36-00B08ACFA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A36B5CC0-766A-45B5-97A8-7C56DFCFC8EE}"/>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29" name="Guidance note">
            <a:extLst>
              <a:ext uri="{FF2B5EF4-FFF2-40B4-BE49-F238E27FC236}">
                <a16:creationId xmlns:a16="http://schemas.microsoft.com/office/drawing/2014/main" id="{9FC3F62A-60AD-47BF-8C6C-EA4FD3505A95}"/>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2" name="Footer Placeholder 1">
            <a:extLst>
              <a:ext uri="{FF2B5EF4-FFF2-40B4-BE49-F238E27FC236}">
                <a16:creationId xmlns:a16="http://schemas.microsoft.com/office/drawing/2014/main" id="{2182B1C9-6888-47E6-BD91-DFFEA607FB87}"/>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3" name="Footer Placeholder 2">
            <a:extLst>
              <a:ext uri="{FF2B5EF4-FFF2-40B4-BE49-F238E27FC236}">
                <a16:creationId xmlns:a16="http://schemas.microsoft.com/office/drawing/2014/main" id="{498A5D0F-0E21-4D4F-ABC0-1A27F1C153C0}"/>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8925151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V x 1">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F5B49068-D080-4ACE-BA89-F101FF74DD61}"/>
              </a:ext>
            </a:extLst>
          </p:cNvPr>
          <p:cNvSpPr>
            <a:spLocks noGrp="1"/>
          </p:cNvSpPr>
          <p:nvPr>
            <p:ph type="body" sz="quarter" idx="18"/>
          </p:nvPr>
        </p:nvSpPr>
        <p:spPr>
          <a:xfrm>
            <a:off x="4467000" y="1416667"/>
            <a:ext cx="3259350"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1" name="Text Placeholder 4">
            <a:extLst>
              <a:ext uri="{FF2B5EF4-FFF2-40B4-BE49-F238E27FC236}">
                <a16:creationId xmlns:a16="http://schemas.microsoft.com/office/drawing/2014/main" id="{A230DD3F-5BD6-47DB-88DD-B17645228A05}"/>
              </a:ext>
            </a:extLst>
          </p:cNvPr>
          <p:cNvSpPr>
            <a:spLocks noGrp="1"/>
          </p:cNvSpPr>
          <p:nvPr>
            <p:ph type="body" sz="quarter" idx="17"/>
          </p:nvPr>
        </p:nvSpPr>
        <p:spPr>
          <a:xfrm>
            <a:off x="8304000" y="1416667"/>
            <a:ext cx="3259350"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cxnSp>
        <p:nvCxnSpPr>
          <p:cNvPr id="10" name="Straight Connector 9">
            <a:extLst>
              <a:ext uri="{FF2B5EF4-FFF2-40B4-BE49-F238E27FC236}">
                <a16:creationId xmlns:a16="http://schemas.microsoft.com/office/drawing/2014/main" id="{AE5F1110-D46C-45FE-84D5-25150A01F2E3}"/>
              </a:ext>
            </a:extLst>
          </p:cNvPr>
          <p:cNvCxnSpPr>
            <a:cxnSpLocks/>
          </p:cNvCxnSpPr>
          <p:nvPr userDrawn="1"/>
        </p:nvCxnSpPr>
        <p:spPr>
          <a:xfrm>
            <a:off x="630000" y="2957420"/>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Picture Placeholder 4">
            <a:extLst>
              <a:ext uri="{FF2B5EF4-FFF2-40B4-BE49-F238E27FC236}">
                <a16:creationId xmlns:a16="http://schemas.microsoft.com/office/drawing/2014/main" id="{E544F918-5B29-4CA8-B698-287CEE5C6122}"/>
              </a:ext>
            </a:extLst>
          </p:cNvPr>
          <p:cNvSpPr>
            <a:spLocks noGrp="1"/>
          </p:cNvSpPr>
          <p:nvPr>
            <p:ph type="pic" sz="quarter" idx="24"/>
          </p:nvPr>
        </p:nvSpPr>
        <p:spPr>
          <a:xfrm>
            <a:off x="630000" y="1416000"/>
            <a:ext cx="1325715" cy="1440000"/>
          </a:xfrm>
          <a:solidFill>
            <a:schemeClr val="bg1">
              <a:lumMod val="95000"/>
            </a:schemeClr>
          </a:solidFill>
        </p:spPr>
        <p:txBody>
          <a:bodyPr>
            <a:noAutofit/>
          </a:bodyPr>
          <a:lstStyle>
            <a:lvl1pPr>
              <a:defRPr sz="1600">
                <a:solidFill>
                  <a:schemeClr val="tx1"/>
                </a:solidFill>
              </a:defRPr>
            </a:lvl1pPr>
          </a:lstStyle>
          <a:p>
            <a:r>
              <a:rPr lang="en-US" noProof="0" dirty="0"/>
              <a:t>Click icon to add picture</a:t>
            </a:r>
            <a:endParaRPr lang="en-GB" noProof="0" dirty="0"/>
          </a:p>
        </p:txBody>
      </p:sp>
      <p:sp>
        <p:nvSpPr>
          <p:cNvPr id="17" name="Text Placeholder 3">
            <a:extLst>
              <a:ext uri="{FF2B5EF4-FFF2-40B4-BE49-F238E27FC236}">
                <a16:creationId xmlns:a16="http://schemas.microsoft.com/office/drawing/2014/main" id="{47CDC28E-5B0B-423D-A4E5-157C7535000F}"/>
              </a:ext>
            </a:extLst>
          </p:cNvPr>
          <p:cNvSpPr>
            <a:spLocks noGrp="1"/>
          </p:cNvSpPr>
          <p:nvPr>
            <p:ph type="body" sz="quarter" idx="25"/>
          </p:nvPr>
        </p:nvSpPr>
        <p:spPr>
          <a:xfrm>
            <a:off x="630000" y="3081529"/>
            <a:ext cx="3259350" cy="1398844"/>
          </a:xfrm>
        </p:spPr>
        <p:txBody>
          <a:bodyPr wrap="square">
            <a:spAutoFit/>
          </a:bodyPr>
          <a:lstStyle>
            <a:lvl1pPr>
              <a:defRPr sz="1400"/>
            </a:lvl1pPr>
            <a:lvl2pPr>
              <a:defRPr sz="1400"/>
            </a:lvl2pPr>
            <a:lvl3pPr>
              <a:defRPr sz="14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1C341570-0A8C-4A6D-9F75-3FF3D8333021}"/>
              </a:ext>
            </a:extLst>
          </p:cNvPr>
          <p:cNvSpPr>
            <a:spLocks noGrp="1"/>
          </p:cNvSpPr>
          <p:nvPr>
            <p:ph type="title"/>
          </p:nvPr>
        </p:nvSpPr>
        <p:spPr/>
        <p:txBody>
          <a:bodyPr/>
          <a:lstStyle/>
          <a:p>
            <a:r>
              <a:rPr lang="en-US"/>
              <a:t>Click to edit Master title style</a:t>
            </a:r>
            <a:endParaRPr lang="en-GB" dirty="0"/>
          </a:p>
        </p:txBody>
      </p:sp>
      <p:grpSp>
        <p:nvGrpSpPr>
          <p:cNvPr id="28" name="Group 27">
            <a:extLst>
              <a:ext uri="{FF2B5EF4-FFF2-40B4-BE49-F238E27FC236}">
                <a16:creationId xmlns:a16="http://schemas.microsoft.com/office/drawing/2014/main" id="{3E9C2C4D-4ACC-4F73-A4B9-04807E3ACA87}"/>
              </a:ext>
            </a:extLst>
          </p:cNvPr>
          <p:cNvGrpSpPr/>
          <p:nvPr userDrawn="1"/>
        </p:nvGrpSpPr>
        <p:grpSpPr>
          <a:xfrm>
            <a:off x="12275233" y="1"/>
            <a:ext cx="2706315" cy="2781137"/>
            <a:chOff x="3528102" y="847657"/>
            <a:chExt cx="2029736" cy="2085853"/>
          </a:xfrm>
        </p:grpSpPr>
        <p:sp>
          <p:nvSpPr>
            <p:cNvPr id="29" name="Guidance note">
              <a:extLst>
                <a:ext uri="{FF2B5EF4-FFF2-40B4-BE49-F238E27FC236}">
                  <a16:creationId xmlns:a16="http://schemas.microsoft.com/office/drawing/2014/main" id="{E9DBA4A0-469B-42D9-A384-66D0F7F5CF1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0" name="Group 29">
              <a:extLst>
                <a:ext uri="{FF2B5EF4-FFF2-40B4-BE49-F238E27FC236}">
                  <a16:creationId xmlns:a16="http://schemas.microsoft.com/office/drawing/2014/main" id="{4F513AB0-B464-432C-96F6-C01AE1AD896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69D17DA6-BCD4-4046-9D31-CF5D4339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8B82DBD2-6FB6-4465-9E2D-6DA528C0AEC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33" name="Round Diagonal Corner Rectangle 4">
            <a:extLst>
              <a:ext uri="{FF2B5EF4-FFF2-40B4-BE49-F238E27FC236}">
                <a16:creationId xmlns:a16="http://schemas.microsoft.com/office/drawing/2014/main" id="{CCFF34D1-F27E-4737-B8CF-F9385F2D624E}"/>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5" name="Footer Placeholder 1">
            <a:extLst>
              <a:ext uri="{FF2B5EF4-FFF2-40B4-BE49-F238E27FC236}">
                <a16:creationId xmlns:a16="http://schemas.microsoft.com/office/drawing/2014/main" id="{7EAB4EC5-5906-43A9-B216-9A5BD41348C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6" name="Footer Placeholder 2">
            <a:extLst>
              <a:ext uri="{FF2B5EF4-FFF2-40B4-BE49-F238E27FC236}">
                <a16:creationId xmlns:a16="http://schemas.microsoft.com/office/drawing/2014/main" id="{21AB3766-6B96-4D23-BDE6-B7E515887441}"/>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15539297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V x 3">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8B2B09D-D81C-4260-912F-CB531B07FB99}"/>
              </a:ext>
            </a:extLst>
          </p:cNvPr>
          <p:cNvCxnSpPr>
            <a:cxnSpLocks/>
          </p:cNvCxnSpPr>
          <p:nvPr userDrawn="1"/>
        </p:nvCxnSpPr>
        <p:spPr>
          <a:xfrm>
            <a:off x="630000"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Picture Placeholder 4">
            <a:extLst>
              <a:ext uri="{FF2B5EF4-FFF2-40B4-BE49-F238E27FC236}">
                <a16:creationId xmlns:a16="http://schemas.microsoft.com/office/drawing/2014/main" id="{988D91BD-83E2-4D8E-A9D9-FB230B58F4C1}"/>
              </a:ext>
            </a:extLst>
          </p:cNvPr>
          <p:cNvSpPr>
            <a:spLocks noGrp="1"/>
          </p:cNvSpPr>
          <p:nvPr>
            <p:ph type="pic" sz="quarter" idx="24"/>
          </p:nvPr>
        </p:nvSpPr>
        <p:spPr>
          <a:xfrm>
            <a:off x="630000"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dirty="0"/>
              <a:t>Click icon to add picture</a:t>
            </a:r>
            <a:endParaRPr lang="en-GB" noProof="0" dirty="0"/>
          </a:p>
        </p:txBody>
      </p:sp>
      <p:cxnSp>
        <p:nvCxnSpPr>
          <p:cNvPr id="29" name="Straight Connector 28">
            <a:extLst>
              <a:ext uri="{FF2B5EF4-FFF2-40B4-BE49-F238E27FC236}">
                <a16:creationId xmlns:a16="http://schemas.microsoft.com/office/drawing/2014/main" id="{FC82E8DE-D700-4FDB-B492-FBBE73708601}"/>
              </a:ext>
            </a:extLst>
          </p:cNvPr>
          <p:cNvCxnSpPr>
            <a:cxnSpLocks/>
          </p:cNvCxnSpPr>
          <p:nvPr userDrawn="1"/>
        </p:nvCxnSpPr>
        <p:spPr>
          <a:xfrm>
            <a:off x="4467000"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Picture Placeholder 4">
            <a:extLst>
              <a:ext uri="{FF2B5EF4-FFF2-40B4-BE49-F238E27FC236}">
                <a16:creationId xmlns:a16="http://schemas.microsoft.com/office/drawing/2014/main" id="{BE7E812B-C0C2-4E15-A5E1-88C87117715B}"/>
              </a:ext>
            </a:extLst>
          </p:cNvPr>
          <p:cNvSpPr>
            <a:spLocks noGrp="1"/>
          </p:cNvSpPr>
          <p:nvPr>
            <p:ph type="pic" sz="quarter" idx="26"/>
          </p:nvPr>
        </p:nvSpPr>
        <p:spPr>
          <a:xfrm>
            <a:off x="4467000"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dirty="0"/>
          </a:p>
        </p:txBody>
      </p:sp>
      <p:cxnSp>
        <p:nvCxnSpPr>
          <p:cNvPr id="32" name="Straight Connector 31">
            <a:extLst>
              <a:ext uri="{FF2B5EF4-FFF2-40B4-BE49-F238E27FC236}">
                <a16:creationId xmlns:a16="http://schemas.microsoft.com/office/drawing/2014/main" id="{A5E4984C-A870-48D7-A38E-4D226B28CF21}"/>
              </a:ext>
            </a:extLst>
          </p:cNvPr>
          <p:cNvCxnSpPr>
            <a:cxnSpLocks/>
          </p:cNvCxnSpPr>
          <p:nvPr userDrawn="1"/>
        </p:nvCxnSpPr>
        <p:spPr>
          <a:xfrm>
            <a:off x="8304001"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4">
            <a:extLst>
              <a:ext uri="{FF2B5EF4-FFF2-40B4-BE49-F238E27FC236}">
                <a16:creationId xmlns:a16="http://schemas.microsoft.com/office/drawing/2014/main" id="{C0DC2FE7-EBCB-405B-9AF2-1BA4431BC0CD}"/>
              </a:ext>
            </a:extLst>
          </p:cNvPr>
          <p:cNvSpPr>
            <a:spLocks noGrp="1"/>
          </p:cNvSpPr>
          <p:nvPr>
            <p:ph type="body" sz="quarter" idx="17"/>
          </p:nvPr>
        </p:nvSpPr>
        <p:spPr>
          <a:xfrm>
            <a:off x="8304001"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4" name="Picture Placeholder 4">
            <a:extLst>
              <a:ext uri="{FF2B5EF4-FFF2-40B4-BE49-F238E27FC236}">
                <a16:creationId xmlns:a16="http://schemas.microsoft.com/office/drawing/2014/main" id="{B3C3C8F3-419D-4EF9-BB29-AE7F1F1732D1}"/>
              </a:ext>
            </a:extLst>
          </p:cNvPr>
          <p:cNvSpPr>
            <a:spLocks noGrp="1"/>
          </p:cNvSpPr>
          <p:nvPr>
            <p:ph type="pic" sz="quarter" idx="28"/>
          </p:nvPr>
        </p:nvSpPr>
        <p:spPr>
          <a:xfrm>
            <a:off x="8304001"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dirty="0"/>
          </a:p>
        </p:txBody>
      </p:sp>
      <p:sp>
        <p:nvSpPr>
          <p:cNvPr id="2" name="Title 1">
            <a:extLst>
              <a:ext uri="{FF2B5EF4-FFF2-40B4-BE49-F238E27FC236}">
                <a16:creationId xmlns:a16="http://schemas.microsoft.com/office/drawing/2014/main" id="{C0BB4D65-DB5D-4395-AECD-E4A4DD1DC5DB}"/>
              </a:ext>
            </a:extLst>
          </p:cNvPr>
          <p:cNvSpPr>
            <a:spLocks noGrp="1"/>
          </p:cNvSpPr>
          <p:nvPr>
            <p:ph type="title"/>
          </p:nvPr>
        </p:nvSpPr>
        <p:spPr/>
        <p:txBody>
          <a:bodyPr/>
          <a:lstStyle/>
          <a:p>
            <a:r>
              <a:rPr lang="en-US"/>
              <a:t>Click to edit Master title style</a:t>
            </a:r>
            <a:endParaRPr lang="en-GB" dirty="0"/>
          </a:p>
        </p:txBody>
      </p:sp>
      <p:sp>
        <p:nvSpPr>
          <p:cNvPr id="40" name="Text Placeholder 4">
            <a:extLst>
              <a:ext uri="{FF2B5EF4-FFF2-40B4-BE49-F238E27FC236}">
                <a16:creationId xmlns:a16="http://schemas.microsoft.com/office/drawing/2014/main" id="{ACC541AB-C9E9-4BAB-B158-D2333F3B9DA1}"/>
              </a:ext>
            </a:extLst>
          </p:cNvPr>
          <p:cNvSpPr>
            <a:spLocks noGrp="1"/>
          </p:cNvSpPr>
          <p:nvPr>
            <p:ph type="body" sz="quarter" idx="39"/>
          </p:nvPr>
        </p:nvSpPr>
        <p:spPr>
          <a:xfrm>
            <a:off x="1838299" y="1416000"/>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9" name="Text Placeholder 4">
            <a:extLst>
              <a:ext uri="{FF2B5EF4-FFF2-40B4-BE49-F238E27FC236}">
                <a16:creationId xmlns:a16="http://schemas.microsoft.com/office/drawing/2014/main" id="{EAFAE79C-55B1-4362-B3FC-5D880521872B}"/>
              </a:ext>
            </a:extLst>
          </p:cNvPr>
          <p:cNvSpPr>
            <a:spLocks noGrp="1"/>
          </p:cNvSpPr>
          <p:nvPr>
            <p:ph type="body" sz="quarter" idx="38"/>
          </p:nvPr>
        </p:nvSpPr>
        <p:spPr>
          <a:xfrm>
            <a:off x="5675299" y="1416000"/>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8" name="Text Placeholder 4">
            <a:extLst>
              <a:ext uri="{FF2B5EF4-FFF2-40B4-BE49-F238E27FC236}">
                <a16:creationId xmlns:a16="http://schemas.microsoft.com/office/drawing/2014/main" id="{B2F660B7-D700-411F-93A6-288906C4DA5D}"/>
              </a:ext>
            </a:extLst>
          </p:cNvPr>
          <p:cNvSpPr>
            <a:spLocks noGrp="1"/>
          </p:cNvSpPr>
          <p:nvPr>
            <p:ph type="body" sz="quarter" idx="37"/>
          </p:nvPr>
        </p:nvSpPr>
        <p:spPr>
          <a:xfrm>
            <a:off x="9512300" y="1416001"/>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43" name="Group 42">
            <a:extLst>
              <a:ext uri="{FF2B5EF4-FFF2-40B4-BE49-F238E27FC236}">
                <a16:creationId xmlns:a16="http://schemas.microsoft.com/office/drawing/2014/main" id="{B815125D-7568-4091-BEEB-35B82C7A282E}"/>
              </a:ext>
            </a:extLst>
          </p:cNvPr>
          <p:cNvGrpSpPr/>
          <p:nvPr userDrawn="1"/>
        </p:nvGrpSpPr>
        <p:grpSpPr>
          <a:xfrm>
            <a:off x="12275233" y="1"/>
            <a:ext cx="2706315" cy="2781137"/>
            <a:chOff x="3528102" y="847657"/>
            <a:chExt cx="2029736" cy="2085853"/>
          </a:xfrm>
        </p:grpSpPr>
        <p:sp>
          <p:nvSpPr>
            <p:cNvPr id="44" name="Guidance note">
              <a:extLst>
                <a:ext uri="{FF2B5EF4-FFF2-40B4-BE49-F238E27FC236}">
                  <a16:creationId xmlns:a16="http://schemas.microsoft.com/office/drawing/2014/main" id="{05DADCA8-9F14-4D3E-AEA6-3968A4B99D52}"/>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45" name="Group 44">
              <a:extLst>
                <a:ext uri="{FF2B5EF4-FFF2-40B4-BE49-F238E27FC236}">
                  <a16:creationId xmlns:a16="http://schemas.microsoft.com/office/drawing/2014/main" id="{35567F3E-A867-493E-9CDF-6C283ED69F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46" name="Picture 3">
                <a:extLst>
                  <a:ext uri="{FF2B5EF4-FFF2-40B4-BE49-F238E27FC236}">
                    <a16:creationId xmlns:a16="http://schemas.microsoft.com/office/drawing/2014/main" id="{EF71D8E4-9AAD-42D4-BB7D-BD4FF105C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47" name="Rounded Rectangle 20">
                <a:extLst>
                  <a:ext uri="{FF2B5EF4-FFF2-40B4-BE49-F238E27FC236}">
                    <a16:creationId xmlns:a16="http://schemas.microsoft.com/office/drawing/2014/main" id="{F43BCCBD-E91E-4385-9D1C-933F4A1EFF49}"/>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48" name="Round Diagonal Corner Rectangle 4">
            <a:extLst>
              <a:ext uri="{FF2B5EF4-FFF2-40B4-BE49-F238E27FC236}">
                <a16:creationId xmlns:a16="http://schemas.microsoft.com/office/drawing/2014/main" id="{DCC9EC93-F46B-4A7B-8A65-57D85F810085}"/>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22" name="Footer Placeholder 1">
            <a:extLst>
              <a:ext uri="{FF2B5EF4-FFF2-40B4-BE49-F238E27FC236}">
                <a16:creationId xmlns:a16="http://schemas.microsoft.com/office/drawing/2014/main" id="{5DBEF08D-003F-41C4-AE19-1651D41560A4}"/>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35" name="Footer Placeholder 2">
            <a:extLst>
              <a:ext uri="{FF2B5EF4-FFF2-40B4-BE49-F238E27FC236}">
                <a16:creationId xmlns:a16="http://schemas.microsoft.com/office/drawing/2014/main" id="{71E3908D-722C-47DF-926E-1B54241F2BC6}"/>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
        <p:nvSpPr>
          <p:cNvPr id="36" name="Text Placeholder 4">
            <a:extLst>
              <a:ext uri="{FF2B5EF4-FFF2-40B4-BE49-F238E27FC236}">
                <a16:creationId xmlns:a16="http://schemas.microsoft.com/office/drawing/2014/main" id="{037DEA77-471F-4398-9C97-D2B11661B1DF}"/>
              </a:ext>
            </a:extLst>
          </p:cNvPr>
          <p:cNvSpPr>
            <a:spLocks noGrp="1"/>
          </p:cNvSpPr>
          <p:nvPr>
            <p:ph type="body" sz="quarter" idx="35"/>
          </p:nvPr>
        </p:nvSpPr>
        <p:spPr>
          <a:xfrm>
            <a:off x="4467000"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7" name="Text Placeholder 4">
            <a:extLst>
              <a:ext uri="{FF2B5EF4-FFF2-40B4-BE49-F238E27FC236}">
                <a16:creationId xmlns:a16="http://schemas.microsoft.com/office/drawing/2014/main" id="{386E4823-008B-4619-A9AC-9EED6A314A5A}"/>
              </a:ext>
            </a:extLst>
          </p:cNvPr>
          <p:cNvSpPr>
            <a:spLocks noGrp="1"/>
          </p:cNvSpPr>
          <p:nvPr>
            <p:ph type="body" sz="quarter" idx="36"/>
          </p:nvPr>
        </p:nvSpPr>
        <p:spPr>
          <a:xfrm>
            <a:off x="630000"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96800048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userDrawn="1">
  <p:cSld name="Gradient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8CF7E18-C977-BC40-9DBF-7D85BE8D71B5}"/>
              </a:ext>
            </a:extLst>
          </p:cNvPr>
          <p:cNvGraphicFramePr>
            <a:graphicFrameLocks noChangeAspect="1"/>
          </p:cNvGraphicFramePr>
          <p:nvPr userDrawn="1">
            <p:custDataLst>
              <p:tags r:id="rId2"/>
            </p:custDataLst>
            <p:extLst>
              <p:ext uri="{D42A27DB-BD31-4B8C-83A1-F6EECF244321}">
                <p14:modId xmlns:p14="http://schemas.microsoft.com/office/powerpoint/2010/main" val="57369643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846" name="think-cell Slide" r:id="rId5" imgW="7772400" imgH="10058400" progId="TCLayout.ActiveDocument.1">
                  <p:embed/>
                </p:oleObj>
              </mc:Choice>
              <mc:Fallback>
                <p:oleObj name="think-cell Slide" r:id="rId5" imgW="7772400" imgH="10058400" progId="TCLayout.ActiveDocument.1">
                  <p:embed/>
                  <p:pic>
                    <p:nvPicPr>
                      <p:cNvPr id="2" name="Object 1" hidden="1">
                        <a:extLst>
                          <a:ext uri="{FF2B5EF4-FFF2-40B4-BE49-F238E27FC236}">
                            <a16:creationId xmlns:a16="http://schemas.microsoft.com/office/drawing/2014/main" id="{B8CF7E18-C977-BC40-9DBF-7D85BE8D71B5}"/>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0" i="0" baseline="0" dirty="0">
              <a:solidFill>
                <a:srgbClr val="FFFFFF"/>
              </a:solidFill>
              <a:latin typeface="Trebuchet MS" panose="020B0603020202020204" pitchFamily="34" charset="0"/>
              <a:ea typeface="+mn-ea"/>
              <a:cs typeface="+mn-cs"/>
              <a:sym typeface="Trebuchet MS" panose="020B0603020202020204" pitchFamily="34" charset="0"/>
            </a:endParaRPr>
          </a:p>
        </p:txBody>
      </p:sp>
      <p:pic>
        <p:nvPicPr>
          <p:cNvPr id="10" name="Picture 9">
            <a:extLst>
              <a:ext uri="{FF2B5EF4-FFF2-40B4-BE49-F238E27FC236}">
                <a16:creationId xmlns:a16="http://schemas.microsoft.com/office/drawing/2014/main" id="{0674D9F6-CD4D-2D4D-A8DE-EF903D6F557D}"/>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l="-2" r="-2" b="13809"/>
          <a:stretch/>
        </p:blipFill>
        <p:spPr>
          <a:xfrm>
            <a:off x="4365200" y="0"/>
            <a:ext cx="7826800" cy="6856691"/>
          </a:xfrm>
          <a:prstGeom prst="rect">
            <a:avLst/>
          </a:prstGeom>
        </p:spPr>
      </p:pic>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3877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800" b="0" i="0" u="none" kern="1200" spc="0">
                <a:solidFill>
                  <a:srgbClr val="0F273B"/>
                </a:solidFill>
                <a:latin typeface="Trebuchet MS" panose="020B0603020202020204" pitchFamily="34" charset="0"/>
                <a:ea typeface="+mj-ea"/>
                <a:cs typeface="+mj-cs"/>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8">
            <a:extLst>
              <a:ext uri="{28A0092B-C50C-407E-A947-70E740481C1C}">
                <a14:useLocalDpi xmlns:a14="http://schemas.microsoft.com/office/drawing/2010/main"/>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1638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Title only 2">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7870" name="think-cell Slide" r:id="rId4" imgW="352" imgH="355" progId="TCLayout.ActiveDocument.1">
                  <p:embed/>
                </p:oleObj>
              </mc:Choice>
              <mc:Fallback>
                <p:oleObj name="think-cell Slide" r:id="rId4" imgW="352" imgH="355"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E1DF59FF-7E93-064D-B86C-875F8EA797A0}"/>
              </a:ext>
            </a:extLst>
          </p:cNvPr>
          <p:cNvSpPr>
            <a:spLocks noGrp="1"/>
          </p:cNvSpPr>
          <p:nvPr>
            <p:ph type="title"/>
          </p:nvPr>
        </p:nvSpPr>
        <p:spPr>
          <a:xfrm>
            <a:off x="628800" y="521825"/>
            <a:ext cx="10972800" cy="350865"/>
          </a:xfrm>
        </p:spPr>
        <p:txBody>
          <a:bodyPr>
            <a:spAutoFit/>
          </a:bodyPr>
          <a:lstStyle>
            <a:lvl1pPr>
              <a:defRPr b="0" baseline="0">
                <a:solidFill>
                  <a:schemeClr val="tx2"/>
                </a:solidFill>
                <a:latin typeface="Century Gothic" panose="020B0502020202020204" pitchFamily="34" charset="0"/>
                <a:ea typeface="+mj-ea"/>
                <a:cs typeface="+mj-cs"/>
                <a:sym typeface="Century Gothic" panose="020B0502020202020204" pitchFamily="34" charset="0"/>
              </a:defRPr>
            </a:lvl1pPr>
          </a:lstStyle>
          <a:p>
            <a:endParaRPr lang="en-US"/>
          </a:p>
        </p:txBody>
      </p:sp>
    </p:spTree>
    <p:extLst>
      <p:ext uri="{BB962C8B-B14F-4D97-AF65-F5344CB8AC3E}">
        <p14:creationId xmlns:p14="http://schemas.microsoft.com/office/powerpoint/2010/main" val="433089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8341234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8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2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6" name="Rectangle 25"/>
          <p:cNvSpPr/>
          <p:nvPr userDrawn="1"/>
        </p:nvSpPr>
        <p:spPr bwMode="white">
          <a:xfrm>
            <a:off x="0" y="0"/>
            <a:ext cx="4079508"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27" name="Title 4"/>
          <p:cNvSpPr>
            <a:spLocks noGrp="1"/>
          </p:cNvSpPr>
          <p:nvPr>
            <p:ph type="title" hasCustomPrompt="1"/>
          </p:nvPr>
        </p:nvSpPr>
        <p:spPr>
          <a:xfrm>
            <a:off x="630000" y="2681103"/>
            <a:ext cx="3127881" cy="1495794"/>
          </a:xfrm>
          <a:prstGeom prst="rect">
            <a:avLst/>
          </a:prstGeom>
        </p:spPr>
        <p:txBody>
          <a:bodyPr vert="horz" anchor="ctr">
            <a:noAutofit/>
          </a:bodyPr>
          <a:lstStyle>
            <a:lvl1pPr>
              <a:defRPr sz="32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3612884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slideLayout" Target="../slideLayouts/slideLayout76.xml"/><Relationship Id="rId84" Type="http://schemas.openxmlformats.org/officeDocument/2006/relationships/slideLayout" Target="../slideLayouts/slideLayout84.xml"/><Relationship Id="rId89"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vmlDrawing" Target="../drawings/vmlDrawing1.v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oleObject" Target="../embeddings/oleObject1.bin"/><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91"/>
            </p:custDataLst>
            <p:extLst>
              <p:ext uri="{D42A27DB-BD31-4B8C-83A1-F6EECF244321}">
                <p14:modId xmlns:p14="http://schemas.microsoft.com/office/powerpoint/2010/main" val="314651591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70" name="think-cell Slide" r:id="rId93" imgW="270" imgH="270" progId="TCLayout.ActiveDocument.1">
                  <p:embed/>
                </p:oleObj>
              </mc:Choice>
              <mc:Fallback>
                <p:oleObj name="think-cell Slide" r:id="rId93" imgW="270" imgH="270" progId="TCLayout.ActiveDocument.1">
                  <p:embed/>
                  <p:pic>
                    <p:nvPicPr>
                      <p:cNvPr id="2" name="Object 1" hidden="1"/>
                      <p:cNvPicPr/>
                      <p:nvPr/>
                    </p:nvPicPr>
                    <p:blipFill>
                      <a:blip r:embed="rId94"/>
                      <a:stretch>
                        <a:fillRect/>
                      </a:stretch>
                    </p:blipFill>
                    <p:spPr>
                      <a:xfrm>
                        <a:off x="1588" y="1588"/>
                        <a:ext cx="1587" cy="1587"/>
                      </a:xfrm>
                      <a:prstGeom prst="rect">
                        <a:avLst/>
                      </a:prstGeom>
                    </p:spPr>
                  </p:pic>
                </p:oleObj>
              </mc:Fallback>
            </mc:AlternateContent>
          </a:graphicData>
        </a:graphic>
      </p:graphicFrame>
      <p:sp>
        <p:nvSpPr>
          <p:cNvPr id="5" name="Rectangle 4" hidden="1"/>
          <p:cNvSpPr/>
          <p:nvPr userDrawn="1">
            <p:custDataLst>
              <p:tags r:id="rId9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9" name="Title Placeholder 1"/>
          <p:cNvSpPr>
            <a:spLocks noGrp="1"/>
          </p:cNvSpPr>
          <p:nvPr>
            <p:ph type="title"/>
          </p:nvPr>
        </p:nvSpPr>
        <p:spPr>
          <a:xfrm>
            <a:off x="630000" y="622800"/>
            <a:ext cx="10933350" cy="387798"/>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3604480446"/>
      </p:ext>
    </p:extLst>
  </p:cSld>
  <p:clrMap bg1="lt1" tx1="dk1" bg2="lt2" tx2="dk2" accent1="accent1" accent2="accent2" accent3="accent3" accent4="accent4" accent5="accent5" accent6="accent6" hlink="hlink" folHlink="folHlink"/>
  <p:sldLayoutIdLst>
    <p:sldLayoutId id="2147485203" r:id="rId1"/>
    <p:sldLayoutId id="2147485204" r:id="rId2"/>
    <p:sldLayoutId id="2147485205" r:id="rId3"/>
    <p:sldLayoutId id="2147485206" r:id="rId4"/>
    <p:sldLayoutId id="2147485207" r:id="rId5"/>
    <p:sldLayoutId id="2147485208" r:id="rId6"/>
    <p:sldLayoutId id="2147485209" r:id="rId7"/>
    <p:sldLayoutId id="2147485210" r:id="rId8"/>
    <p:sldLayoutId id="2147485211" r:id="rId9"/>
    <p:sldLayoutId id="2147485212" r:id="rId10"/>
    <p:sldLayoutId id="2147485213" r:id="rId11"/>
    <p:sldLayoutId id="2147485214" r:id="rId12"/>
    <p:sldLayoutId id="2147485215" r:id="rId13"/>
    <p:sldLayoutId id="2147485216" r:id="rId14"/>
    <p:sldLayoutId id="2147485217" r:id="rId15"/>
    <p:sldLayoutId id="2147485218" r:id="rId16"/>
    <p:sldLayoutId id="2147485219" r:id="rId17"/>
    <p:sldLayoutId id="2147485220" r:id="rId18"/>
    <p:sldLayoutId id="2147485221" r:id="rId19"/>
    <p:sldLayoutId id="2147485222" r:id="rId20"/>
    <p:sldLayoutId id="2147485223" r:id="rId21"/>
    <p:sldLayoutId id="2147485224" r:id="rId22"/>
    <p:sldLayoutId id="2147485225" r:id="rId23"/>
    <p:sldLayoutId id="2147485226" r:id="rId24"/>
    <p:sldLayoutId id="2147485227" r:id="rId25"/>
    <p:sldLayoutId id="2147485228" r:id="rId26"/>
    <p:sldLayoutId id="2147485229" r:id="rId27"/>
    <p:sldLayoutId id="2147485230" r:id="rId28"/>
    <p:sldLayoutId id="2147485231" r:id="rId29"/>
    <p:sldLayoutId id="2147485232" r:id="rId30"/>
    <p:sldLayoutId id="2147485233" r:id="rId31"/>
    <p:sldLayoutId id="2147485234" r:id="rId32"/>
    <p:sldLayoutId id="2147485287" r:id="rId33"/>
    <p:sldLayoutId id="2147485288" r:id="rId34"/>
    <p:sldLayoutId id="2147485235" r:id="rId35"/>
    <p:sldLayoutId id="2147485236" r:id="rId36"/>
    <p:sldLayoutId id="2147485237" r:id="rId37"/>
    <p:sldLayoutId id="2147485238" r:id="rId38"/>
    <p:sldLayoutId id="2147485239" r:id="rId39"/>
    <p:sldLayoutId id="2147485240" r:id="rId40"/>
    <p:sldLayoutId id="2147485241" r:id="rId41"/>
    <p:sldLayoutId id="2147485242" r:id="rId42"/>
    <p:sldLayoutId id="2147485243" r:id="rId43"/>
    <p:sldLayoutId id="2147485244" r:id="rId44"/>
    <p:sldLayoutId id="2147485245" r:id="rId45"/>
    <p:sldLayoutId id="2147485246" r:id="rId46"/>
    <p:sldLayoutId id="2147485247" r:id="rId47"/>
    <p:sldLayoutId id="2147485248" r:id="rId48"/>
    <p:sldLayoutId id="2147485249" r:id="rId49"/>
    <p:sldLayoutId id="2147485250" r:id="rId50"/>
    <p:sldLayoutId id="2147485251" r:id="rId51"/>
    <p:sldLayoutId id="2147485252" r:id="rId52"/>
    <p:sldLayoutId id="2147485253" r:id="rId53"/>
    <p:sldLayoutId id="2147485254" r:id="rId54"/>
    <p:sldLayoutId id="2147485255" r:id="rId55"/>
    <p:sldLayoutId id="2147485256" r:id="rId56"/>
    <p:sldLayoutId id="2147485257" r:id="rId57"/>
    <p:sldLayoutId id="2147485258" r:id="rId58"/>
    <p:sldLayoutId id="2147485259" r:id="rId59"/>
    <p:sldLayoutId id="2147485260" r:id="rId60"/>
    <p:sldLayoutId id="2147485261" r:id="rId61"/>
    <p:sldLayoutId id="2147485262" r:id="rId62"/>
    <p:sldLayoutId id="2147485263" r:id="rId63"/>
    <p:sldLayoutId id="2147485264" r:id="rId64"/>
    <p:sldLayoutId id="2147485265" r:id="rId65"/>
    <p:sldLayoutId id="2147485266" r:id="rId66"/>
    <p:sldLayoutId id="2147485267" r:id="rId67"/>
    <p:sldLayoutId id="2147485268" r:id="rId68"/>
    <p:sldLayoutId id="2147485269" r:id="rId69"/>
    <p:sldLayoutId id="2147485270" r:id="rId70"/>
    <p:sldLayoutId id="2147485271" r:id="rId71"/>
    <p:sldLayoutId id="2147485272" r:id="rId72"/>
    <p:sldLayoutId id="2147485273" r:id="rId73"/>
    <p:sldLayoutId id="2147485274" r:id="rId74"/>
    <p:sldLayoutId id="2147485275" r:id="rId75"/>
    <p:sldLayoutId id="2147485276" r:id="rId76"/>
    <p:sldLayoutId id="2147485277" r:id="rId77"/>
    <p:sldLayoutId id="2147485278" r:id="rId78"/>
    <p:sldLayoutId id="2147485279" r:id="rId79"/>
    <p:sldLayoutId id="2147485280" r:id="rId80"/>
    <p:sldLayoutId id="2147485281" r:id="rId81"/>
    <p:sldLayoutId id="2147485282" r:id="rId82"/>
    <p:sldLayoutId id="2147485283" r:id="rId83"/>
    <p:sldLayoutId id="2147485284" r:id="rId84"/>
    <p:sldLayoutId id="2147485285" r:id="rId85"/>
    <p:sldLayoutId id="2147485286" r:id="rId86"/>
    <p:sldLayoutId id="2147485289" r:id="rId87"/>
    <p:sldLayoutId id="2147485290" r:id="rId88"/>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800" b="1" kern="1200">
          <a:solidFill>
            <a:srgbClr val="00148C"/>
          </a:solidFill>
          <a:latin typeface="+mj-lt"/>
          <a:ea typeface="+mj-ea"/>
          <a:cs typeface="+mj-cs"/>
          <a:sym typeface="+mj-lt"/>
        </a:defRPr>
      </a:lvl1pPr>
    </p:titleStyle>
    <p:bodyStyle>
      <a:lvl1pPr marL="0" indent="0" algn="l" defTabSz="914400" rtl="0" eaLnBrk="1" latinLnBrk="0" hangingPunct="1">
        <a:lnSpc>
          <a:spcPct val="110000"/>
        </a:lnSpc>
        <a:spcBef>
          <a:spcPts val="600"/>
        </a:spcBef>
        <a:spcAft>
          <a:spcPts val="300"/>
        </a:spcAft>
        <a:buClr>
          <a:srgbClr val="00148C"/>
        </a:buClr>
        <a:buFont typeface="Arial" panose="020B0604020202020204" pitchFamily="34" charset="0"/>
        <a:buChar char="​"/>
        <a:defRPr lang="en-US" sz="1200" kern="1200">
          <a:solidFill>
            <a:schemeClr val="tx1"/>
          </a:solidFill>
          <a:latin typeface="+mn-lt"/>
          <a:ea typeface="+mn-ea"/>
          <a:cs typeface="+mn-cs"/>
          <a:sym typeface="+mn-lt"/>
        </a:defRPr>
      </a:lvl1pPr>
      <a:lvl2pPr marL="284400" indent="-172800" algn="l" defTabSz="914400" rtl="0" eaLnBrk="1" latinLnBrk="0" hangingPunct="1">
        <a:lnSpc>
          <a:spcPct val="90000"/>
        </a:lnSpc>
        <a:spcBef>
          <a:spcPts val="0"/>
        </a:spcBef>
        <a:spcAft>
          <a:spcPts val="300"/>
        </a:spcAft>
        <a:buClr>
          <a:srgbClr val="00148C"/>
        </a:buClr>
        <a:buFont typeface="Arial" panose="020B0604020202020204" pitchFamily="34" charset="0"/>
        <a:buChar char="•"/>
        <a:defRPr lang="en-US" sz="1200" kern="1200">
          <a:solidFill>
            <a:schemeClr val="tx1"/>
          </a:solidFill>
          <a:latin typeface="+mn-lt"/>
          <a:ea typeface="+mn-ea"/>
          <a:cs typeface="+mn-cs"/>
          <a:sym typeface="+mn-lt"/>
        </a:defRPr>
      </a:lvl2pPr>
      <a:lvl3pPr marL="511200" indent="-165600" algn="l" defTabSz="914400" rtl="0" eaLnBrk="1" latinLnBrk="0" hangingPunct="1">
        <a:lnSpc>
          <a:spcPct val="90000"/>
        </a:lnSpc>
        <a:spcBef>
          <a:spcPts val="0"/>
        </a:spcBef>
        <a:spcAft>
          <a:spcPts val="300"/>
        </a:spcAft>
        <a:buClr>
          <a:srgbClr val="00148C"/>
        </a:buClr>
        <a:buFont typeface="Trebuchet MS" panose="020B0603020202020204" pitchFamily="34" charset="0"/>
        <a:buChar char="–"/>
        <a:defRPr lang="en-US" sz="1200" kern="1200">
          <a:solidFill>
            <a:schemeClr val="tx1"/>
          </a:solidFill>
          <a:latin typeface="+mn-lt"/>
          <a:ea typeface="+mn-ea"/>
          <a:cs typeface="+mn-cs"/>
          <a:sym typeface="+mn-lt"/>
        </a:defRPr>
      </a:lvl3pPr>
      <a:lvl4pPr marL="0" indent="0" algn="l" defTabSz="914400" rtl="0" eaLnBrk="1" latinLnBrk="0" hangingPunct="1">
        <a:lnSpc>
          <a:spcPct val="110000"/>
        </a:lnSpc>
        <a:spcBef>
          <a:spcPts val="300"/>
        </a:spcBef>
        <a:spcAft>
          <a:spcPts val="300"/>
        </a:spcAft>
        <a:buClr>
          <a:srgbClr val="00148C"/>
        </a:buClr>
        <a:buFont typeface="Arial" panose="020B0604020202020204" pitchFamily="34" charset="0"/>
        <a:buChar char="​"/>
        <a:defRPr lang="en-US" sz="1600" kern="1200">
          <a:solidFill>
            <a:schemeClr val="tx2"/>
          </a:solidFill>
          <a:latin typeface="+mn-lt"/>
          <a:ea typeface="+mn-ea"/>
          <a:cs typeface="+mn-cs"/>
          <a:sym typeface="+mn-lt"/>
        </a:defRPr>
      </a:lvl4pPr>
      <a:lvl5pPr marL="0" indent="0" algn="l" defTabSz="914400" rtl="0" eaLnBrk="1" latinLnBrk="0" hangingPunct="1">
        <a:lnSpc>
          <a:spcPct val="100000"/>
        </a:lnSpc>
        <a:spcBef>
          <a:spcPts val="0"/>
        </a:spcBef>
        <a:spcAft>
          <a:spcPts val="300"/>
        </a:spcAft>
        <a:buClr>
          <a:srgbClr val="00148C"/>
        </a:buClr>
        <a:buFont typeface="Arial" panose="020B0604020202020204" pitchFamily="34" charset="0"/>
        <a:buChar char="​"/>
        <a:defRPr lang="en-US" sz="1600" b="1" kern="1200" smtClean="0">
          <a:solidFill>
            <a:schemeClr val="tx1"/>
          </a:solidFill>
          <a:latin typeface="+mn-lt"/>
          <a:ea typeface="+mn-ea"/>
          <a:cs typeface="+mn-cs"/>
          <a:sym typeface="+mn-lt"/>
        </a:defRPr>
      </a:lvl5pPr>
      <a:lvl6pPr marL="269875" indent="-152400" algn="l" defTabSz="914400" rtl="0" eaLnBrk="1" latinLnBrk="0" hangingPunct="1">
        <a:lnSpc>
          <a:spcPct val="90000"/>
        </a:lnSpc>
        <a:spcBef>
          <a:spcPts val="0"/>
        </a:spcBef>
        <a:spcAft>
          <a:spcPts val="600"/>
        </a:spcAft>
        <a:buClr>
          <a:srgbClr val="00148C"/>
        </a:buClr>
        <a:buFont typeface="Arial" panose="020B0604020202020204" pitchFamily="34" charset="0"/>
        <a:buChar char="•"/>
        <a:defRPr lang="en-US" sz="1600" kern="1200" smtClean="0">
          <a:solidFill>
            <a:schemeClr val="tx1"/>
          </a:solidFill>
          <a:latin typeface="+mn-lt"/>
          <a:ea typeface="+mn-ea"/>
          <a:cs typeface="+mn-cs"/>
          <a:sym typeface="+mn-lt"/>
        </a:defRPr>
      </a:lvl6pPr>
      <a:lvl7pPr marL="0" indent="0" algn="l" defTabSz="914400" rtl="0" eaLnBrk="1" latinLnBrk="0" hangingPunct="1">
        <a:lnSpc>
          <a:spcPct val="90000"/>
        </a:lnSpc>
        <a:spcBef>
          <a:spcPts val="900"/>
        </a:spcBef>
        <a:spcAft>
          <a:spcPts val="900"/>
        </a:spcAft>
        <a:buClr>
          <a:srgbClr val="00148C"/>
        </a:buClr>
        <a:buFont typeface="Arial" panose="020B0604020202020204" pitchFamily="34" charset="0"/>
        <a:buChar char="​"/>
        <a:defRPr lang="en-US" sz="4400" kern="1200" baseline="0" smtClean="0">
          <a:solidFill>
            <a:schemeClr val="tx1"/>
          </a:solidFill>
          <a:latin typeface="+mn-lt"/>
          <a:ea typeface="+mn-ea"/>
          <a:cs typeface="+mn-cs"/>
          <a:sym typeface="+mn-lt"/>
        </a:defRPr>
      </a:lvl7pPr>
      <a:lvl8pPr marL="0" indent="0" algn="l" defTabSz="914400" rtl="0" eaLnBrk="1" latinLnBrk="0" hangingPunct="1">
        <a:lnSpc>
          <a:spcPct val="90000"/>
        </a:lnSpc>
        <a:spcBef>
          <a:spcPts val="900"/>
        </a:spcBef>
        <a:spcAft>
          <a:spcPts val="0"/>
        </a:spcAft>
        <a:buClr>
          <a:srgbClr val="00148C"/>
        </a:buClr>
        <a:buFont typeface="Arial" panose="020B0604020202020204" pitchFamily="34" charset="0"/>
        <a:buChar char="​"/>
        <a:defRPr lang="en-US" sz="5400" kern="1200" baseline="0" smtClean="0">
          <a:solidFill>
            <a:schemeClr val="tx2"/>
          </a:solidFill>
          <a:latin typeface="+mn-lt"/>
          <a:ea typeface="+mn-ea"/>
          <a:cs typeface="+mn-cs"/>
          <a:sym typeface="+mn-lt"/>
        </a:defRPr>
      </a:lvl8pPr>
      <a:lvl9pPr marL="0" indent="0" algn="l" defTabSz="914400" rtl="0" eaLnBrk="1" latinLnBrk="0" hangingPunct="1">
        <a:lnSpc>
          <a:spcPct val="100000"/>
        </a:lnSpc>
        <a:spcBef>
          <a:spcPts val="0"/>
        </a:spcBef>
        <a:spcAft>
          <a:spcPts val="900"/>
        </a:spcAft>
        <a:buClr>
          <a:srgbClr val="00148C"/>
        </a:buClr>
        <a:buFont typeface="Arial" panose="020B0604020202020204" pitchFamily="34" charset="0"/>
        <a:buChar char="​"/>
        <a:defRPr lang="en-US" sz="2400" kern="1200" baseline="0" dirty="0">
          <a:solidFill>
            <a:schemeClr val="tx2"/>
          </a:solidFill>
          <a:latin typeface="+mn-lt"/>
          <a:ea typeface="+mn-ea"/>
          <a:cs typeface="+mn-cs"/>
          <a:sym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0.xml"/><Relationship Id="rId1" Type="http://schemas.openxmlformats.org/officeDocument/2006/relationships/vmlDrawing" Target="../drawings/vmlDrawing77.vml"/><Relationship Id="rId6" Type="http://schemas.openxmlformats.org/officeDocument/2006/relationships/image" Target="../media/image8.emf"/><Relationship Id="rId5" Type="http://schemas.openxmlformats.org/officeDocument/2006/relationships/oleObject" Target="../embeddings/oleObject77.bin"/><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121.xml"/><Relationship Id="rId1" Type="http://schemas.openxmlformats.org/officeDocument/2006/relationships/vmlDrawing" Target="../drawings/vmlDrawing78.vml"/><Relationship Id="rId6" Type="http://schemas.openxmlformats.org/officeDocument/2006/relationships/image" Target="../media/image21.emf"/><Relationship Id="rId5" Type="http://schemas.openxmlformats.org/officeDocument/2006/relationships/oleObject" Target="../embeddings/oleObject78.bin"/><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122.xml"/><Relationship Id="rId1" Type="http://schemas.openxmlformats.org/officeDocument/2006/relationships/vmlDrawing" Target="../drawings/vmlDrawing79.vml"/><Relationship Id="rId5" Type="http://schemas.openxmlformats.org/officeDocument/2006/relationships/image" Target="../media/image21.emf"/><Relationship Id="rId4" Type="http://schemas.openxmlformats.org/officeDocument/2006/relationships/oleObject" Target="../embeddings/oleObject79.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123.xml"/><Relationship Id="rId1" Type="http://schemas.openxmlformats.org/officeDocument/2006/relationships/vmlDrawing" Target="../drawings/vmlDrawing80.vml"/><Relationship Id="rId5" Type="http://schemas.openxmlformats.org/officeDocument/2006/relationships/image" Target="../media/image21.emf"/><Relationship Id="rId4" Type="http://schemas.openxmlformats.org/officeDocument/2006/relationships/oleObject" Target="../embeddings/oleObject80.bin"/></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124.xml"/><Relationship Id="rId1" Type="http://schemas.openxmlformats.org/officeDocument/2006/relationships/vmlDrawing" Target="../drawings/vmlDrawing81.vml"/><Relationship Id="rId5" Type="http://schemas.openxmlformats.org/officeDocument/2006/relationships/image" Target="../media/image21.emf"/><Relationship Id="rId4" Type="http://schemas.openxmlformats.org/officeDocument/2006/relationships/oleObject" Target="../embeddings/oleObject81.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125.xml"/><Relationship Id="rId1" Type="http://schemas.openxmlformats.org/officeDocument/2006/relationships/vmlDrawing" Target="../drawings/vmlDrawing82.vml"/><Relationship Id="rId5" Type="http://schemas.openxmlformats.org/officeDocument/2006/relationships/image" Target="../media/image21.emf"/><Relationship Id="rId4" Type="http://schemas.openxmlformats.org/officeDocument/2006/relationships/oleObject" Target="../embeddings/oleObject82.bin"/></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126.xml"/><Relationship Id="rId1" Type="http://schemas.openxmlformats.org/officeDocument/2006/relationships/vmlDrawing" Target="../drawings/vmlDrawing83.vml"/><Relationship Id="rId5" Type="http://schemas.openxmlformats.org/officeDocument/2006/relationships/image" Target="../media/image21.emf"/><Relationship Id="rId4" Type="http://schemas.openxmlformats.org/officeDocument/2006/relationships/oleObject" Target="../embeddings/oleObject83.bin"/></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127.xml"/><Relationship Id="rId1" Type="http://schemas.openxmlformats.org/officeDocument/2006/relationships/vmlDrawing" Target="../drawings/vmlDrawing84.vml"/><Relationship Id="rId5" Type="http://schemas.openxmlformats.org/officeDocument/2006/relationships/image" Target="../media/image21.emf"/><Relationship Id="rId4" Type="http://schemas.openxmlformats.org/officeDocument/2006/relationships/oleObject" Target="../embeddings/oleObject8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8894" name="think-cell Slide" r:id="rId5" imgW="383" imgH="384" progId="TCLayout.ActiveDocument.1">
                  <p:embed/>
                </p:oleObj>
              </mc:Choice>
              <mc:Fallback>
                <p:oleObj name="think-cell Slide" r:id="rId5" imgW="383" imgH="384" progId="TCLayout.ActiveDocument.1">
                  <p:embed/>
                  <p:pic>
                    <p:nvPicPr>
                      <p:cNvPr id="2" name="Object 1"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Title 7">
            <a:extLst>
              <a:ext uri="{FF2B5EF4-FFF2-40B4-BE49-F238E27FC236}">
                <a16:creationId xmlns:a16="http://schemas.microsoft.com/office/drawing/2014/main" id="{CA3FA93B-81D5-43AF-9B49-1DB4D96DEDB8}"/>
              </a:ext>
            </a:extLst>
          </p:cNvPr>
          <p:cNvSpPr>
            <a:spLocks noGrp="1"/>
          </p:cNvSpPr>
          <p:nvPr>
            <p:ph type="ctrTitle"/>
          </p:nvPr>
        </p:nvSpPr>
        <p:spPr/>
        <p:txBody>
          <a:bodyPr vert="horz"/>
          <a:lstStyle/>
          <a:p>
            <a:r>
              <a:rPr lang="en-US" dirty="0"/>
              <a:t>National Grid: </a:t>
            </a:r>
            <a:r>
              <a:rPr lang="en-US" i="1" dirty="0">
                <a:solidFill>
                  <a:srgbClr val="FFB45A"/>
                </a:solidFill>
              </a:rPr>
              <a:t>GridStack</a:t>
            </a:r>
          </a:p>
        </p:txBody>
      </p:sp>
      <p:sp>
        <p:nvSpPr>
          <p:cNvPr id="9" name="Text Placeholder 8">
            <a:extLst>
              <a:ext uri="{FF2B5EF4-FFF2-40B4-BE49-F238E27FC236}">
                <a16:creationId xmlns:a16="http://schemas.microsoft.com/office/drawing/2014/main" id="{BA853488-CD88-433C-9B2C-9B0AF0F2FFCF}"/>
              </a:ext>
            </a:extLst>
          </p:cNvPr>
          <p:cNvSpPr>
            <a:spLocks noGrp="1"/>
          </p:cNvSpPr>
          <p:nvPr>
            <p:ph type="body" sz="quarter" idx="10"/>
          </p:nvPr>
        </p:nvSpPr>
        <p:spPr/>
        <p:txBody>
          <a:bodyPr/>
          <a:lstStyle/>
          <a:p>
            <a:r>
              <a:rPr lang="en-US" dirty="0"/>
              <a:t>Data Initiative Catalog</a:t>
            </a:r>
          </a:p>
        </p:txBody>
      </p:sp>
      <p:sp>
        <p:nvSpPr>
          <p:cNvPr id="10" name="Text Placeholder 9">
            <a:extLst>
              <a:ext uri="{FF2B5EF4-FFF2-40B4-BE49-F238E27FC236}">
                <a16:creationId xmlns:a16="http://schemas.microsoft.com/office/drawing/2014/main" id="{5106158E-07F4-4519-9899-126E37E07EB3}"/>
              </a:ext>
            </a:extLst>
          </p:cNvPr>
          <p:cNvSpPr>
            <a:spLocks noGrp="1"/>
          </p:cNvSpPr>
          <p:nvPr>
            <p:ph type="body" sz="quarter" idx="11"/>
          </p:nvPr>
        </p:nvSpPr>
        <p:spPr>
          <a:xfrm>
            <a:off x="630000" y="4552956"/>
            <a:ext cx="5378452" cy="374718"/>
          </a:xfrm>
        </p:spPr>
        <p:txBody>
          <a:bodyPr/>
          <a:lstStyle/>
          <a:p>
            <a:r>
              <a:rPr lang="en-US" dirty="0"/>
              <a:t>Jan 2022</a:t>
            </a:r>
          </a:p>
        </p:txBody>
      </p:sp>
      <p:sp>
        <p:nvSpPr>
          <p:cNvPr id="3" name="TextBox 2">
            <a:extLst>
              <a:ext uri="{FF2B5EF4-FFF2-40B4-BE49-F238E27FC236}">
                <a16:creationId xmlns:a16="http://schemas.microsoft.com/office/drawing/2014/main" id="{0FFC3777-9C53-2540-B6FE-0331C548D6F4}"/>
              </a:ext>
            </a:extLst>
          </p:cNvPr>
          <p:cNvSpPr txBox="1"/>
          <p:nvPr/>
        </p:nvSpPr>
        <p:spPr>
          <a:xfrm>
            <a:off x="1552353" y="531628"/>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dirty="0" err="1">
              <a:solidFill>
                <a:schemeClr val="tx1"/>
              </a:solidFill>
            </a:endParaRPr>
          </a:p>
        </p:txBody>
      </p:sp>
      <p:sp>
        <p:nvSpPr>
          <p:cNvPr id="4" name="TextBox 3">
            <a:extLst>
              <a:ext uri="{FF2B5EF4-FFF2-40B4-BE49-F238E27FC236}">
                <a16:creationId xmlns:a16="http://schemas.microsoft.com/office/drawing/2014/main" id="{DEA8C282-FC2B-384B-A387-221DF5005C0F}"/>
              </a:ext>
            </a:extLst>
          </p:cNvPr>
          <p:cNvSpPr txBox="1"/>
          <p:nvPr/>
        </p:nvSpPr>
        <p:spPr>
          <a:xfrm>
            <a:off x="1197864" y="493776"/>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dirty="0" err="1">
              <a:solidFill>
                <a:schemeClr val="tx1"/>
              </a:solidFill>
            </a:endParaRPr>
          </a:p>
        </p:txBody>
      </p:sp>
    </p:spTree>
    <p:extLst>
      <p:ext uri="{BB962C8B-B14F-4D97-AF65-F5344CB8AC3E}">
        <p14:creationId xmlns:p14="http://schemas.microsoft.com/office/powerpoint/2010/main" val="33219646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344EC-91C8-244A-BB20-E91D57995DF0}"/>
              </a:ext>
            </a:extLst>
          </p:cNvPr>
          <p:cNvSpPr>
            <a:spLocks noGrp="1"/>
          </p:cNvSpPr>
          <p:nvPr>
            <p:ph type="title"/>
          </p:nvPr>
        </p:nvSpPr>
        <p:spPr/>
        <p:txBody>
          <a:bodyPr/>
          <a:lstStyle/>
          <a:p>
            <a:r>
              <a:rPr lang="en-US" dirty="0"/>
              <a:t>About the template</a:t>
            </a:r>
          </a:p>
        </p:txBody>
      </p:sp>
      <p:sp>
        <p:nvSpPr>
          <p:cNvPr id="3" name="TextBox 2">
            <a:extLst>
              <a:ext uri="{FF2B5EF4-FFF2-40B4-BE49-F238E27FC236}">
                <a16:creationId xmlns:a16="http://schemas.microsoft.com/office/drawing/2014/main" id="{33B15848-128E-B646-99B7-625F4A0ACBE2}"/>
              </a:ext>
            </a:extLst>
          </p:cNvPr>
          <p:cNvSpPr txBox="1"/>
          <p:nvPr/>
        </p:nvSpPr>
        <p:spPr>
          <a:xfrm>
            <a:off x="630000" y="1280160"/>
            <a:ext cx="10622499" cy="472260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dirty="0">
                <a:solidFill>
                  <a:schemeClr val="tx1"/>
                </a:solidFill>
              </a:rPr>
              <a:t>The objective of this template is to document all on-going data initiatives happening at National Grid to provide a catalog of work that is currently in progress</a:t>
            </a:r>
          </a:p>
          <a:p>
            <a:pPr marL="342900" indent="-342900">
              <a:buFont typeface="Arial" panose="020B0604020202020204" pitchFamily="34" charset="0"/>
              <a:buChar char="•"/>
            </a:pPr>
            <a:r>
              <a:rPr lang="en-US" dirty="0">
                <a:solidFill>
                  <a:schemeClr val="tx1"/>
                </a:solidFill>
              </a:rPr>
              <a:t>The template is made up of two tables with each row representing an initiative</a:t>
            </a:r>
          </a:p>
          <a:p>
            <a:pPr marL="342900" indent="-342900">
              <a:buFont typeface="Arial" panose="020B0604020202020204" pitchFamily="34" charset="0"/>
              <a:buChar char="•"/>
            </a:pPr>
            <a:r>
              <a:rPr lang="en-US" dirty="0">
                <a:solidFill>
                  <a:schemeClr val="tx1"/>
                </a:solidFill>
              </a:rPr>
              <a:t>Each initiative is determined by having a team associated with it that is executing the existing initiative, i.e. there should be one row per team</a:t>
            </a:r>
          </a:p>
          <a:p>
            <a:pPr marL="342900" indent="-342900">
              <a:buFont typeface="Arial" panose="020B0604020202020204" pitchFamily="34" charset="0"/>
              <a:buChar char="•"/>
            </a:pPr>
            <a:r>
              <a:rPr lang="en-US" dirty="0">
                <a:solidFill>
                  <a:schemeClr val="tx1"/>
                </a:solidFill>
              </a:rPr>
              <a:t>The template is currently split across two pages that follow each other. More tables can be added in pairs for additional content</a:t>
            </a:r>
          </a:p>
          <a:p>
            <a:pPr marL="342900" indent="-342900">
              <a:buFont typeface="Arial" panose="020B0604020202020204" pitchFamily="34" charset="0"/>
              <a:buChar char="•"/>
            </a:pPr>
            <a:r>
              <a:rPr lang="en-US" dirty="0">
                <a:solidFill>
                  <a:schemeClr val="tx1"/>
                </a:solidFill>
              </a:rPr>
              <a:t>At the end of the template there are tables to list all the known ongoing initiatives along with upcoming planned initiatives</a:t>
            </a:r>
          </a:p>
        </p:txBody>
      </p:sp>
    </p:spTree>
    <p:extLst>
      <p:ext uri="{BB962C8B-B14F-4D97-AF65-F5344CB8AC3E}">
        <p14:creationId xmlns:p14="http://schemas.microsoft.com/office/powerpoint/2010/main" val="30990755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1EC60D9-F516-43E4-9978-C9DC8C6887B9}"/>
              </a:ext>
            </a:extLst>
          </p:cNvPr>
          <p:cNvGraphicFramePr>
            <a:graphicFrameLocks noChangeAspect="1"/>
          </p:cNvGraphicFramePr>
          <p:nvPr>
            <p:custDataLst>
              <p:tags r:id="rId2"/>
            </p:custDataLst>
            <p:extLst>
              <p:ext uri="{D42A27DB-BD31-4B8C-83A1-F6EECF244321}">
                <p14:modId xmlns:p14="http://schemas.microsoft.com/office/powerpoint/2010/main" val="4800224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9918" name="think-cell Slide" r:id="rId5" imgW="254" imgH="254" progId="TCLayout.ActiveDocument.1">
                  <p:embed/>
                </p:oleObj>
              </mc:Choice>
              <mc:Fallback>
                <p:oleObj name="think-cell Slide" r:id="rId5" imgW="254" imgH="254" progId="TCLayout.ActiveDocument.1">
                  <p:embed/>
                  <p:pic>
                    <p:nvPicPr>
                      <p:cNvPr id="5" name="Object 4" hidden="1">
                        <a:extLst>
                          <a:ext uri="{FF2B5EF4-FFF2-40B4-BE49-F238E27FC236}">
                            <a16:creationId xmlns:a16="http://schemas.microsoft.com/office/drawing/2014/main" id="{21EC60D9-F516-43E4-9978-C9DC8C6887B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graphicFrame>
        <p:nvGraphicFramePr>
          <p:cNvPr id="4" name="Table 4">
            <a:extLst>
              <a:ext uri="{FF2B5EF4-FFF2-40B4-BE49-F238E27FC236}">
                <a16:creationId xmlns:a16="http://schemas.microsoft.com/office/drawing/2014/main" id="{BB25E3AB-E391-4429-B0D6-7CB99F9C0117}"/>
              </a:ext>
            </a:extLst>
          </p:cNvPr>
          <p:cNvGraphicFramePr>
            <a:graphicFrameLocks noGrp="1"/>
          </p:cNvGraphicFramePr>
          <p:nvPr>
            <p:extLst>
              <p:ext uri="{D42A27DB-BD31-4B8C-83A1-F6EECF244321}">
                <p14:modId xmlns:p14="http://schemas.microsoft.com/office/powerpoint/2010/main" val="1299229808"/>
              </p:ext>
            </p:extLst>
          </p:nvPr>
        </p:nvGraphicFramePr>
        <p:xfrm>
          <a:off x="630002" y="1134914"/>
          <a:ext cx="10879448" cy="4756104"/>
        </p:xfrm>
        <a:graphic>
          <a:graphicData uri="http://schemas.openxmlformats.org/drawingml/2006/table">
            <a:tbl>
              <a:tblPr firstRow="1">
                <a:tableStyleId>{2D5ABB26-0587-4C30-8999-92F81FD0307C}</a:tableStyleId>
              </a:tblPr>
              <a:tblGrid>
                <a:gridCol w="1836751">
                  <a:extLst>
                    <a:ext uri="{9D8B030D-6E8A-4147-A177-3AD203B41FA5}">
                      <a16:colId xmlns:a16="http://schemas.microsoft.com/office/drawing/2014/main" val="2785688124"/>
                    </a:ext>
                  </a:extLst>
                </a:gridCol>
                <a:gridCol w="3931920">
                  <a:extLst>
                    <a:ext uri="{9D8B030D-6E8A-4147-A177-3AD203B41FA5}">
                      <a16:colId xmlns:a16="http://schemas.microsoft.com/office/drawing/2014/main" val="1657483769"/>
                    </a:ext>
                  </a:extLst>
                </a:gridCol>
                <a:gridCol w="2377440">
                  <a:extLst>
                    <a:ext uri="{9D8B030D-6E8A-4147-A177-3AD203B41FA5}">
                      <a16:colId xmlns:a16="http://schemas.microsoft.com/office/drawing/2014/main" val="205813688"/>
                    </a:ext>
                  </a:extLst>
                </a:gridCol>
                <a:gridCol w="2733337">
                  <a:extLst>
                    <a:ext uri="{9D8B030D-6E8A-4147-A177-3AD203B41FA5}">
                      <a16:colId xmlns:a16="http://schemas.microsoft.com/office/drawing/2014/main" val="3274111688"/>
                    </a:ext>
                  </a:extLst>
                </a:gridCol>
              </a:tblGrid>
              <a:tr h="403560">
                <a:tc>
                  <a:txBody>
                    <a:bodyPr/>
                    <a:lstStyle/>
                    <a:p>
                      <a:pPr marL="0" lvl="0" indent="0" algn="ctr" rtl="0" fontAlgn="base" hangingPunct="1">
                        <a:lnSpc>
                          <a:spcPct val="100000"/>
                        </a:lnSpc>
                        <a:spcBef>
                          <a:spcPct val="0"/>
                        </a:spcBef>
                        <a:spcAft>
                          <a:spcPct val="0"/>
                        </a:spcAft>
                      </a:pPr>
                      <a:r>
                        <a:rPr lang="en-US" sz="1200" b="1" i="0" u="none" dirty="0">
                          <a:solidFill>
                            <a:srgbClr val="00148C"/>
                          </a:solidFill>
                          <a:latin typeface="Arial" panose="020B0604020202020204" pitchFamily="34" charset="0"/>
                        </a:rPr>
                        <a:t>Initiative </a:t>
                      </a:r>
                    </a:p>
                  </a:txBody>
                  <a:tcPr marL="0" marR="72000" marT="73152" marB="73152" anchor="b">
                    <a:lnR w="12700" cap="flat" cmpd="sng" algn="ctr">
                      <a:solidFill>
                        <a:schemeClr val="bg1">
                          <a:lumMod val="85000"/>
                        </a:schemeClr>
                      </a:solidFill>
                      <a:prstDash val="sysDot"/>
                      <a:round/>
                      <a:headEnd type="none" w="med" len="med"/>
                      <a:tailEnd type="none" w="med" len="med"/>
                    </a:lnR>
                    <a:lnB w="9525">
                      <a:solidFill>
                        <a:srgbClr val="9A9A9A"/>
                      </a:solidFill>
                      <a:prstDash val="solid"/>
                    </a:lnB>
                  </a:tcPr>
                </a:tc>
                <a:tc>
                  <a:txBody>
                    <a:bodyPr/>
                    <a:lstStyle/>
                    <a:p>
                      <a:pPr marL="0" lvl="0" indent="0" algn="ctr" rtl="0" fontAlgn="base" hangingPunct="1">
                        <a:lnSpc>
                          <a:spcPct val="100000"/>
                        </a:lnSpc>
                        <a:spcBef>
                          <a:spcPct val="0"/>
                        </a:spcBef>
                        <a:spcAft>
                          <a:spcPct val="0"/>
                        </a:spcAft>
                      </a:pPr>
                      <a:r>
                        <a:rPr lang="en-US" sz="1200" b="1" i="0" u="none" dirty="0">
                          <a:solidFill>
                            <a:srgbClr val="00148C"/>
                          </a:solidFill>
                          <a:latin typeface="Arial" panose="020B0604020202020204" pitchFamily="34" charset="0"/>
                        </a:rPr>
                        <a:t>Description</a:t>
                      </a:r>
                    </a:p>
                  </a:txBody>
                  <a:tcPr marL="0" marR="72000" marT="73152" marB="73152"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B w="9525">
                      <a:solidFill>
                        <a:srgbClr val="9A9A9A"/>
                      </a:solidFill>
                      <a:prstDash val="solid"/>
                    </a:lnB>
                  </a:tcPr>
                </a:tc>
                <a:tc>
                  <a:txBody>
                    <a:bodyPr/>
                    <a:lstStyle/>
                    <a:p>
                      <a:pPr marL="0" lvl="0" indent="0" algn="ctr" rtl="0" fontAlgn="base" hangingPunct="1">
                        <a:lnSpc>
                          <a:spcPct val="100000"/>
                        </a:lnSpc>
                        <a:spcBef>
                          <a:spcPct val="0"/>
                        </a:spcBef>
                        <a:spcAft>
                          <a:spcPct val="0"/>
                        </a:spcAft>
                      </a:pPr>
                      <a:r>
                        <a:rPr lang="en-US" sz="1200" b="1" i="0" u="none" dirty="0">
                          <a:solidFill>
                            <a:srgbClr val="00148C"/>
                          </a:solidFill>
                          <a:latin typeface="Arial" panose="020B0604020202020204" pitchFamily="34" charset="0"/>
                        </a:rPr>
                        <a:t>Customers</a:t>
                      </a:r>
                    </a:p>
                  </a:txBody>
                  <a:tcPr marL="0" marR="72000" marT="73152" marB="73152"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B w="9525">
                      <a:solidFill>
                        <a:srgbClr val="9A9A9A"/>
                      </a:solidFill>
                      <a:prstDash val="solid"/>
                    </a:lnB>
                  </a:tcPr>
                </a:tc>
                <a:tc>
                  <a:txBody>
                    <a:bodyPr/>
                    <a:lstStyle/>
                    <a:p>
                      <a:pPr marL="0" lvl="0" indent="0" algn="ctr" rtl="0" fontAlgn="base" hangingPunct="1">
                        <a:lnSpc>
                          <a:spcPct val="100000"/>
                        </a:lnSpc>
                        <a:spcBef>
                          <a:spcPct val="0"/>
                        </a:spcBef>
                        <a:spcAft>
                          <a:spcPct val="0"/>
                        </a:spcAft>
                      </a:pPr>
                      <a:r>
                        <a:rPr lang="en-US" sz="1200" b="1" i="0" u="none" dirty="0">
                          <a:solidFill>
                            <a:srgbClr val="00148C"/>
                          </a:solidFill>
                          <a:latin typeface="Arial" panose="020B0604020202020204" pitchFamily="34" charset="0"/>
                        </a:rPr>
                        <a:t>Status &amp; Upcoming Deliverables</a:t>
                      </a:r>
                    </a:p>
                  </a:txBody>
                  <a:tcPr marL="0" marR="72000" marT="73152" marB="73152" anchor="b">
                    <a:lnL w="12700" cap="flat" cmpd="sng" algn="ctr">
                      <a:solidFill>
                        <a:schemeClr val="bg1">
                          <a:lumMod val="85000"/>
                        </a:schemeClr>
                      </a:solidFill>
                      <a:prstDash val="sysDot"/>
                      <a:round/>
                      <a:headEnd type="none" w="med" len="med"/>
                      <a:tailEnd type="none" w="med" len="med"/>
                    </a:lnL>
                    <a:lnB w="9525">
                      <a:solidFill>
                        <a:srgbClr val="9A9A9A"/>
                      </a:solidFill>
                      <a:prstDash val="solid"/>
                    </a:lnB>
                  </a:tcPr>
                </a:tc>
                <a:extLst>
                  <a:ext uri="{0D108BD9-81ED-4DB2-BD59-A6C34878D82A}">
                    <a16:rowId xmlns:a16="http://schemas.microsoft.com/office/drawing/2014/main" val="2192565517"/>
                  </a:ext>
                </a:extLst>
              </a:tr>
              <a:tr h="2466679">
                <a:tc>
                  <a:txBody>
                    <a:bodyPr/>
                    <a:lstStyle/>
                    <a:p>
                      <a:pPr marL="0" indent="0" algn="ctr" defTabSz="914400" rtl="0" eaLnBrk="1" fontAlgn="auto" latinLnBrk="0" hangingPunct="1">
                        <a:lnSpc>
                          <a:spcPct val="100000"/>
                        </a:lnSpc>
                        <a:spcBef>
                          <a:spcPts val="0"/>
                        </a:spcBef>
                        <a:spcAft>
                          <a:spcPts val="0"/>
                        </a:spcAft>
                        <a:buClr>
                          <a:srgbClr val="00148C"/>
                        </a:buClr>
                        <a:buFont typeface="Trebuchet MS" panose="020B0603020202020204" pitchFamily="34" charset="0"/>
                        <a:buChar char="​"/>
                      </a:pPr>
                      <a:r>
                        <a:rPr lang="en-US" sz="1200" b="0" i="0" u="none" dirty="0">
                          <a:solidFill>
                            <a:schemeClr val="tx1"/>
                          </a:solidFill>
                          <a:latin typeface="Arial" panose="020B0604020202020204" pitchFamily="34" charset="0"/>
                        </a:rPr>
                        <a:t>Enterprise Information Models</a:t>
                      </a:r>
                    </a:p>
                  </a:txBody>
                  <a:tcPr marL="0" marR="72000" marT="73152" marB="73152" anchor="ctr">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pPr marL="324000" lvl="1" indent="-216000">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Creating Enterprise Conceptual Data Model</a:t>
                      </a:r>
                    </a:p>
                    <a:p>
                      <a:pPr marL="324000" lvl="1" indent="-216000">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Creating Enterprise Logical Data Model </a:t>
                      </a:r>
                    </a:p>
                    <a:p>
                      <a:pPr marL="324000" lvl="1" indent="-216000">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Consulting and supporting business data modeling teams as they create their own conceptual &amp; logical data models</a:t>
                      </a:r>
                    </a:p>
                    <a:p>
                      <a:pPr marL="324000" lvl="1" indent="-216000">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Leading the creation of conceptual, logical, &amp; physical data models for individual business units</a:t>
                      </a: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pPr marL="324000" marR="0" lvl="1" indent="-216000" algn="l" defTabSz="914400" rtl="0" eaLnBrk="1" fontAlgn="auto" latinLnBrk="0" hangingPunct="1">
                        <a:lnSpc>
                          <a:spcPct val="100000"/>
                        </a:lnSpc>
                        <a:spcBef>
                          <a:spcPts val="0"/>
                        </a:spcBef>
                        <a:spcAft>
                          <a:spcPts val="0"/>
                        </a:spcAft>
                        <a:buClr>
                          <a:srgbClr val="00148C"/>
                        </a:buClr>
                        <a:buSzTx/>
                        <a:buFont typeface="Trebuchet MS" panose="020B0603020202020204" pitchFamily="34" charset="0"/>
                        <a:buChar char="•"/>
                        <a:tabLst/>
                        <a:defRPr/>
                      </a:pPr>
                      <a:r>
                        <a:rPr lang="en-US" sz="1200" b="0" i="0" u="none" dirty="0">
                          <a:solidFill>
                            <a:srgbClr val="55555A"/>
                          </a:solidFill>
                          <a:latin typeface="Arial" panose="020B0604020202020204" pitchFamily="34" charset="0"/>
                        </a:rPr>
                        <a:t>Customer Data Platform</a:t>
                      </a:r>
                    </a:p>
                    <a:p>
                      <a:pPr marL="648000" lvl="2" indent="-216000">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Core</a:t>
                      </a:r>
                    </a:p>
                    <a:p>
                      <a:pPr marL="648000" lvl="2" indent="-216000">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AMI</a:t>
                      </a:r>
                    </a:p>
                    <a:p>
                      <a:pPr marL="648000" lvl="2" indent="-216000">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Product &amp; Services (including Clean Energy)</a:t>
                      </a:r>
                    </a:p>
                    <a:p>
                      <a:pPr marL="648000" lvl="2" indent="-216000">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ZBR</a:t>
                      </a:r>
                    </a:p>
                    <a:p>
                      <a:pPr marL="324000" lvl="1" indent="-216000">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WDD</a:t>
                      </a:r>
                    </a:p>
                    <a:p>
                      <a:pPr marL="324000" lvl="1" indent="-216000">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ET</a:t>
                      </a:r>
                    </a:p>
                    <a:p>
                      <a:pPr marL="324000" lvl="1" indent="-216000">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EBU</a:t>
                      </a:r>
                    </a:p>
                    <a:p>
                      <a:pPr marL="324000" lvl="1" indent="-216000">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UK Land &amp; Property Management  </a:t>
                      </a: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pPr marL="0" lvl="0" indent="0">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Status:</a:t>
                      </a:r>
                    </a:p>
                    <a:p>
                      <a:pPr marL="324000" lvl="1" indent="-216000">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MVP1 Core &amp; AMI logical models ready for business approval </a:t>
                      </a:r>
                    </a:p>
                    <a:p>
                      <a:pPr marL="324000" lvl="1" indent="-216000">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P &amp; S is early discussion with potential first area being Clean Energy</a:t>
                      </a:r>
                    </a:p>
                    <a:p>
                      <a:pPr marL="324000" lvl="1" indent="-216000">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ZBR model is mostly core plus other business data not owned by Customer</a:t>
                      </a:r>
                    </a:p>
                    <a:p>
                      <a:pPr marL="324000" lvl="1" indent="-216000">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ET &amp; EBU logical data models underway led by respective teams</a:t>
                      </a:r>
                    </a:p>
                    <a:p>
                      <a:pPr marL="324000" lvl="1" indent="-216000">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UK Land &amp; Property Management working on logical data model</a:t>
                      </a:r>
                    </a:p>
                    <a:p>
                      <a:pPr marL="324000" lvl="1" indent="-216000">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WDD logical data model not started</a:t>
                      </a:r>
                    </a:p>
                  </a:txBody>
                  <a:tcPr marL="0" marR="72000" marT="73152" marB="73152">
                    <a:lnL w="12700" cap="flat" cmpd="sng" algn="ctr">
                      <a:solidFill>
                        <a:schemeClr val="bg1">
                          <a:lumMod val="85000"/>
                        </a:schemeClr>
                      </a:solidFill>
                      <a:prstDash val="sysDot"/>
                      <a:round/>
                      <a:headEnd type="none" w="med" len="med"/>
                      <a:tailEnd type="none" w="med" len="med"/>
                    </a:lnL>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extLst>
                  <a:ext uri="{0D108BD9-81ED-4DB2-BD59-A6C34878D82A}">
                    <a16:rowId xmlns:a16="http://schemas.microsoft.com/office/drawing/2014/main" val="3360359612"/>
                  </a:ext>
                </a:extLst>
              </a:tr>
              <a:tr h="1463040">
                <a:tc>
                  <a:txBody>
                    <a:bodyPr/>
                    <a:lstStyle/>
                    <a:p>
                      <a:pPr marL="0" indent="0" algn="ctr" defTabSz="914400" rtl="0" eaLnBrk="1" fontAlgn="auto" latinLnBrk="0" hangingPunct="1">
                        <a:lnSpc>
                          <a:spcPct val="100000"/>
                        </a:lnSpc>
                        <a:spcBef>
                          <a:spcPts val="0"/>
                        </a:spcBef>
                        <a:spcAft>
                          <a:spcPts val="0"/>
                        </a:spcAft>
                        <a:buClr>
                          <a:srgbClr val="00148C"/>
                        </a:buClr>
                        <a:buFont typeface="Trebuchet MS" panose="020B0603020202020204" pitchFamily="34" charset="0"/>
                        <a:buChar char="​"/>
                      </a:pPr>
                      <a:r>
                        <a:rPr lang="en-US" sz="1200" b="0" i="0" u="none" dirty="0">
                          <a:solidFill>
                            <a:schemeClr val="tx1"/>
                          </a:solidFill>
                          <a:latin typeface="Arial" panose="020B0604020202020204" pitchFamily="34" charset="0"/>
                        </a:rPr>
                        <a:t>Enterprise Data Catalogue</a:t>
                      </a:r>
                    </a:p>
                  </a:txBody>
                  <a:tcPr marL="0" marR="72000" marT="73152" marB="73152" anchor="ctr">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pPr marL="324000" lvl="1" indent="-216000" algn="l" defTabSz="914400" rtl="0" eaLnBrk="1" latinLnBrk="0" hangingPunct="1">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Delivery of the Informatica EDC and AXOM platforms for the capture of technical metadata combined with business data definitions. The platform will enable stewardship and the accurate capture of all business data usage.</a:t>
                      </a: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pPr marL="324000" lvl="1" indent="-216000" algn="l" defTabSz="914400" rtl="0" eaLnBrk="1" latinLnBrk="0" hangingPunct="1">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US Customer are leading the initial development (Chris Twombly)</a:t>
                      </a:r>
                    </a:p>
                    <a:p>
                      <a:pPr marL="324000" lvl="1" indent="-216000" algn="l" defTabSz="914400" rtl="0" eaLnBrk="1" latinLnBrk="0" hangingPunct="1">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All </a:t>
                      </a:r>
                      <a:r>
                        <a:rPr lang="en-US" sz="1200" b="0" i="0" u="none" dirty="0" err="1">
                          <a:solidFill>
                            <a:srgbClr val="55555A"/>
                          </a:solidFill>
                          <a:latin typeface="Arial" panose="020B0604020202020204" pitchFamily="34" charset="0"/>
                        </a:rPr>
                        <a:t>programmes</a:t>
                      </a:r>
                      <a:r>
                        <a:rPr lang="en-US" sz="1200" b="0" i="0" u="none" dirty="0">
                          <a:solidFill>
                            <a:srgbClr val="55555A"/>
                          </a:solidFill>
                          <a:latin typeface="Arial" panose="020B0604020202020204" pitchFamily="34" charset="0"/>
                        </a:rPr>
                        <a:t> and business units will be customers of the platform</a:t>
                      </a: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pPr marL="324000" lvl="1" indent="-216000" algn="l" defTabSz="914400" rtl="0" eaLnBrk="1" latinLnBrk="0" hangingPunct="1">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In delivery for US Customer MVP 1</a:t>
                      </a:r>
                    </a:p>
                    <a:p>
                      <a:pPr marL="324000" lvl="1" indent="-216000" algn="l" defTabSz="914400" rtl="0" eaLnBrk="1" latinLnBrk="0" hangingPunct="1">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Enterprise DG team working on wider design principles</a:t>
                      </a:r>
                    </a:p>
                  </a:txBody>
                  <a:tcPr marL="0" marR="72000" marT="73152" marB="73152">
                    <a:lnL w="12700" cap="flat" cmpd="sng" algn="ctr">
                      <a:solidFill>
                        <a:schemeClr val="bg1">
                          <a:lumMod val="85000"/>
                        </a:schemeClr>
                      </a:solidFill>
                      <a:prstDash val="sysDot"/>
                      <a:round/>
                      <a:headEnd type="none" w="med" len="med"/>
                      <a:tailEnd type="none" w="med" len="med"/>
                    </a:lnL>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extLst>
                  <a:ext uri="{0D108BD9-81ED-4DB2-BD59-A6C34878D82A}">
                    <a16:rowId xmlns:a16="http://schemas.microsoft.com/office/drawing/2014/main" val="1221490111"/>
                  </a:ext>
                </a:extLst>
              </a:tr>
            </a:tbl>
          </a:graphicData>
        </a:graphic>
      </p:graphicFrame>
      <p:sp>
        <p:nvSpPr>
          <p:cNvPr id="2" name="Title 1">
            <a:extLst>
              <a:ext uri="{FF2B5EF4-FFF2-40B4-BE49-F238E27FC236}">
                <a16:creationId xmlns:a16="http://schemas.microsoft.com/office/drawing/2014/main" id="{18E6E71B-C8A0-42E2-AA9A-DD4BAC5EA821}"/>
              </a:ext>
            </a:extLst>
          </p:cNvPr>
          <p:cNvSpPr>
            <a:spLocks noGrp="1"/>
          </p:cNvSpPr>
          <p:nvPr>
            <p:ph type="title"/>
          </p:nvPr>
        </p:nvSpPr>
        <p:spPr>
          <a:xfrm>
            <a:off x="630000" y="285063"/>
            <a:ext cx="10933350" cy="775597"/>
          </a:xfrm>
        </p:spPr>
        <p:txBody>
          <a:bodyPr vert="horz"/>
          <a:lstStyle/>
          <a:p>
            <a:r>
              <a:rPr lang="en-US" dirty="0"/>
              <a:t>Enterprise information model &amp; Enterprise data catalogue | Project description and Status</a:t>
            </a:r>
          </a:p>
        </p:txBody>
      </p:sp>
      <p:sp>
        <p:nvSpPr>
          <p:cNvPr id="22" name="Oval 20">
            <a:extLst>
              <a:ext uri="{FF2B5EF4-FFF2-40B4-BE49-F238E27FC236}">
                <a16:creationId xmlns:a16="http://schemas.microsoft.com/office/drawing/2014/main" id="{79A0F7AC-41C9-4F0C-834E-0E8C1EBA39F3}"/>
              </a:ext>
            </a:extLst>
          </p:cNvPr>
          <p:cNvSpPr>
            <a:spLocks noChangeAspect="1" noChangeArrowheads="1"/>
          </p:cNvSpPr>
          <p:nvPr/>
        </p:nvSpPr>
        <p:spPr bwMode="auto">
          <a:xfrm>
            <a:off x="323090" y="2809465"/>
            <a:ext cx="306910" cy="306910"/>
          </a:xfrm>
          <a:prstGeom prst="ellipse">
            <a:avLst/>
          </a:prstGeom>
          <a:solidFill>
            <a:srgbClr val="AAAAAC"/>
          </a:solidFill>
          <a:ln>
            <a:noFill/>
          </a:ln>
        </p:spPr>
        <p:txBody>
          <a:bodyPr vert="horz" wrap="square" lIns="0" tIns="0" rIns="0" bIns="0" numCol="1" anchor="ctr" anchorCtr="0" compatLnSpc="1">
            <a:prstTxWarp prst="textNoShape">
              <a:avLst/>
            </a:prstTxWarp>
          </a:bodyPr>
          <a:lstStyle/>
          <a:p>
            <a:pPr algn="ctr"/>
            <a:r>
              <a:rPr lang="en-US" sz="1200" dirty="0">
                <a:solidFill>
                  <a:srgbClr val="000A46"/>
                </a:solidFill>
                <a:latin typeface="Arial" panose="020B0604020202020204" pitchFamily="34" charset="0"/>
              </a:rPr>
              <a:t>1</a:t>
            </a:r>
          </a:p>
        </p:txBody>
      </p:sp>
      <p:sp>
        <p:nvSpPr>
          <p:cNvPr id="23" name="Oval 20">
            <a:extLst>
              <a:ext uri="{FF2B5EF4-FFF2-40B4-BE49-F238E27FC236}">
                <a16:creationId xmlns:a16="http://schemas.microsoft.com/office/drawing/2014/main" id="{0A92AFC0-9F0B-4FA6-907B-CF04A70A00B3}"/>
              </a:ext>
            </a:extLst>
          </p:cNvPr>
          <p:cNvSpPr>
            <a:spLocks noChangeAspect="1" noChangeArrowheads="1"/>
          </p:cNvSpPr>
          <p:nvPr/>
        </p:nvSpPr>
        <p:spPr bwMode="auto">
          <a:xfrm>
            <a:off x="375640" y="5008134"/>
            <a:ext cx="306910" cy="306910"/>
          </a:xfrm>
          <a:prstGeom prst="ellipse">
            <a:avLst/>
          </a:prstGeom>
          <a:solidFill>
            <a:srgbClr val="AAAAAC"/>
          </a:solidFill>
          <a:ln>
            <a:noFill/>
          </a:ln>
        </p:spPr>
        <p:txBody>
          <a:bodyPr vert="horz" wrap="square" lIns="0" tIns="0" rIns="0" bIns="0" numCol="1" anchor="ctr" anchorCtr="0" compatLnSpc="1">
            <a:prstTxWarp prst="textNoShape">
              <a:avLst/>
            </a:prstTxWarp>
          </a:bodyPr>
          <a:lstStyle/>
          <a:p>
            <a:pPr algn="ctr"/>
            <a:r>
              <a:rPr lang="en-US" sz="1200" dirty="0">
                <a:solidFill>
                  <a:srgbClr val="000A46"/>
                </a:solidFill>
                <a:latin typeface="Arial" panose="020B0604020202020204" pitchFamily="34" charset="0"/>
              </a:rPr>
              <a:t>2</a:t>
            </a:r>
          </a:p>
        </p:txBody>
      </p:sp>
    </p:spTree>
    <p:extLst>
      <p:ext uri="{BB962C8B-B14F-4D97-AF65-F5344CB8AC3E}">
        <p14:creationId xmlns:p14="http://schemas.microsoft.com/office/powerpoint/2010/main" val="15138497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52E58E2-4193-4CA7-9A79-EBB3831C905A}"/>
              </a:ext>
            </a:extLst>
          </p:cNvPr>
          <p:cNvGraphicFramePr>
            <a:graphicFrameLocks noChangeAspect="1"/>
          </p:cNvGraphicFramePr>
          <p:nvPr>
            <p:custDataLst>
              <p:tags r:id="rId2"/>
            </p:custDataLst>
            <p:extLst>
              <p:ext uri="{D42A27DB-BD31-4B8C-83A1-F6EECF244321}">
                <p14:modId xmlns:p14="http://schemas.microsoft.com/office/powerpoint/2010/main" val="496868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0942" name="think-cell Slide" r:id="rId4" imgW="254" imgH="254" progId="TCLayout.ActiveDocument.1">
                  <p:embed/>
                </p:oleObj>
              </mc:Choice>
              <mc:Fallback>
                <p:oleObj name="think-cell Slide" r:id="rId4" imgW="254" imgH="254" progId="TCLayout.ActiveDocument.1">
                  <p:embed/>
                  <p:pic>
                    <p:nvPicPr>
                      <p:cNvPr id="4" name="Object 3" hidden="1">
                        <a:extLst>
                          <a:ext uri="{FF2B5EF4-FFF2-40B4-BE49-F238E27FC236}">
                            <a16:creationId xmlns:a16="http://schemas.microsoft.com/office/drawing/2014/main" id="{A52E58E2-4193-4CA7-9A79-EBB3831C905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8E4DC72-534C-4069-B28A-7ACDF90D5D55}"/>
              </a:ext>
            </a:extLst>
          </p:cNvPr>
          <p:cNvSpPr>
            <a:spLocks noGrp="1"/>
          </p:cNvSpPr>
          <p:nvPr>
            <p:ph type="title"/>
          </p:nvPr>
        </p:nvSpPr>
        <p:spPr>
          <a:xfrm>
            <a:off x="630000" y="622800"/>
            <a:ext cx="10933350" cy="775597"/>
          </a:xfrm>
        </p:spPr>
        <p:txBody>
          <a:bodyPr vert="horz"/>
          <a:lstStyle/>
          <a:p>
            <a:r>
              <a:rPr lang="en-US" dirty="0"/>
              <a:t>Enterprise information model &amp; Enterprise data catalogue | Team Composition</a:t>
            </a:r>
          </a:p>
        </p:txBody>
      </p:sp>
      <p:graphicFrame>
        <p:nvGraphicFramePr>
          <p:cNvPr id="9" name="Table 4">
            <a:extLst>
              <a:ext uri="{FF2B5EF4-FFF2-40B4-BE49-F238E27FC236}">
                <a16:creationId xmlns:a16="http://schemas.microsoft.com/office/drawing/2014/main" id="{FD9115C3-C1CA-4DDD-A131-D89A0C4B2F1A}"/>
              </a:ext>
            </a:extLst>
          </p:cNvPr>
          <p:cNvGraphicFramePr>
            <a:graphicFrameLocks noGrp="1"/>
          </p:cNvGraphicFramePr>
          <p:nvPr>
            <p:extLst>
              <p:ext uri="{D42A27DB-BD31-4B8C-83A1-F6EECF244321}">
                <p14:modId xmlns:p14="http://schemas.microsoft.com/office/powerpoint/2010/main" val="3551987962"/>
              </p:ext>
            </p:extLst>
          </p:nvPr>
        </p:nvGraphicFramePr>
        <p:xfrm>
          <a:off x="429658" y="1134914"/>
          <a:ext cx="11455415" cy="3861119"/>
        </p:xfrm>
        <a:graphic>
          <a:graphicData uri="http://schemas.openxmlformats.org/drawingml/2006/table">
            <a:tbl>
              <a:tblPr firstRow="1">
                <a:tableStyleId>{2D5ABB26-0587-4C30-8999-92F81FD0307C}</a:tableStyleId>
              </a:tblPr>
              <a:tblGrid>
                <a:gridCol w="1649256">
                  <a:extLst>
                    <a:ext uri="{9D8B030D-6E8A-4147-A177-3AD203B41FA5}">
                      <a16:colId xmlns:a16="http://schemas.microsoft.com/office/drawing/2014/main" val="2785688124"/>
                    </a:ext>
                  </a:extLst>
                </a:gridCol>
                <a:gridCol w="2399519">
                  <a:extLst>
                    <a:ext uri="{9D8B030D-6E8A-4147-A177-3AD203B41FA5}">
                      <a16:colId xmlns:a16="http://schemas.microsoft.com/office/drawing/2014/main" val="1657483769"/>
                    </a:ext>
                  </a:extLst>
                </a:gridCol>
                <a:gridCol w="1645920">
                  <a:extLst>
                    <a:ext uri="{9D8B030D-6E8A-4147-A177-3AD203B41FA5}">
                      <a16:colId xmlns:a16="http://schemas.microsoft.com/office/drawing/2014/main" val="474191897"/>
                    </a:ext>
                  </a:extLst>
                </a:gridCol>
                <a:gridCol w="1645920">
                  <a:extLst>
                    <a:ext uri="{9D8B030D-6E8A-4147-A177-3AD203B41FA5}">
                      <a16:colId xmlns:a16="http://schemas.microsoft.com/office/drawing/2014/main" val="205813688"/>
                    </a:ext>
                  </a:extLst>
                </a:gridCol>
                <a:gridCol w="1645920">
                  <a:extLst>
                    <a:ext uri="{9D8B030D-6E8A-4147-A177-3AD203B41FA5}">
                      <a16:colId xmlns:a16="http://schemas.microsoft.com/office/drawing/2014/main" val="1559628286"/>
                    </a:ext>
                  </a:extLst>
                </a:gridCol>
                <a:gridCol w="2468880">
                  <a:extLst>
                    <a:ext uri="{9D8B030D-6E8A-4147-A177-3AD203B41FA5}">
                      <a16:colId xmlns:a16="http://schemas.microsoft.com/office/drawing/2014/main" val="3274111688"/>
                    </a:ext>
                  </a:extLst>
                </a:gridCol>
              </a:tblGrid>
              <a:tr h="886184">
                <a:tc>
                  <a:txBody>
                    <a:bodyPr/>
                    <a:lstStyle/>
                    <a:p>
                      <a:pPr marL="0" lvl="0" indent="0" algn="ctr" rtl="0" fontAlgn="base" hangingPunct="1">
                        <a:lnSpc>
                          <a:spcPct val="100000"/>
                        </a:lnSpc>
                        <a:spcBef>
                          <a:spcPct val="0"/>
                        </a:spcBef>
                        <a:spcAft>
                          <a:spcPct val="0"/>
                        </a:spcAft>
                      </a:pPr>
                      <a:r>
                        <a:rPr lang="en-US" sz="1600" b="1" i="0" u="none" dirty="0">
                          <a:solidFill>
                            <a:srgbClr val="00148C"/>
                          </a:solidFill>
                          <a:latin typeface="Arial" panose="020B0604020202020204" pitchFamily="34" charset="0"/>
                        </a:rPr>
                        <a:t>Components </a:t>
                      </a:r>
                    </a:p>
                  </a:txBody>
                  <a:tcPr marL="0" marR="72000" marT="73152" marB="73152" anchor="b">
                    <a:lnR w="12700" cap="flat" cmpd="sng" algn="ctr">
                      <a:solidFill>
                        <a:schemeClr val="bg1">
                          <a:lumMod val="85000"/>
                        </a:schemeClr>
                      </a:solidFill>
                      <a:prstDash val="sysDot"/>
                      <a:round/>
                      <a:headEnd type="none" w="med" len="med"/>
                      <a:tailEnd type="none" w="med" len="med"/>
                    </a:lnR>
                    <a:lnB w="9525" cap="flat" cmpd="sng" algn="ctr">
                      <a:solidFill>
                        <a:srgbClr val="9A9A9A"/>
                      </a:solidFill>
                      <a:prstDash val="solid"/>
                      <a:round/>
                      <a:headEnd type="none" w="med" len="med"/>
                      <a:tailEnd type="none" w="med" len="med"/>
                    </a:lnB>
                  </a:tcPr>
                </a:tc>
                <a:tc>
                  <a:txBody>
                    <a:bodyPr/>
                    <a:lstStyle/>
                    <a:p>
                      <a:pPr marL="0" lvl="0" indent="0" algn="ctr" rtl="0" fontAlgn="base" hangingPunct="1">
                        <a:lnSpc>
                          <a:spcPct val="100000"/>
                        </a:lnSpc>
                        <a:spcBef>
                          <a:spcPct val="0"/>
                        </a:spcBef>
                        <a:spcAft>
                          <a:spcPct val="0"/>
                        </a:spcAft>
                      </a:pPr>
                      <a:r>
                        <a:rPr lang="en-US" sz="1600" b="1" i="0" u="none" dirty="0">
                          <a:solidFill>
                            <a:srgbClr val="00148C"/>
                          </a:solidFill>
                          <a:latin typeface="Arial" panose="020B0604020202020204" pitchFamily="34" charset="0"/>
                        </a:rPr>
                        <a:t>Team composition</a:t>
                      </a:r>
                    </a:p>
                  </a:txBody>
                  <a:tcPr marL="0" marR="72000" marT="73152" marB="73152"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B w="9525">
                      <a:solidFill>
                        <a:srgbClr val="9A9A9A"/>
                      </a:solidFill>
                      <a:prstDash val="solid"/>
                    </a:lnB>
                  </a:tcPr>
                </a:tc>
                <a:tc>
                  <a:txBody>
                    <a:bodyPr/>
                    <a:lstStyle/>
                    <a:p>
                      <a:pPr marL="0" lvl="0" indent="0" algn="ctr" rtl="0" fontAlgn="base" hangingPunct="1">
                        <a:lnSpc>
                          <a:spcPct val="100000"/>
                        </a:lnSpc>
                        <a:spcBef>
                          <a:spcPct val="0"/>
                        </a:spcBef>
                        <a:spcAft>
                          <a:spcPct val="0"/>
                        </a:spcAft>
                      </a:pPr>
                      <a:r>
                        <a:rPr lang="en-US" sz="1600" b="1" i="0" u="none" dirty="0">
                          <a:solidFill>
                            <a:srgbClr val="00148C"/>
                          </a:solidFill>
                          <a:latin typeface="Arial" panose="020B0604020202020204" pitchFamily="34" charset="0"/>
                        </a:rPr>
                        <a:t>Team Size</a:t>
                      </a:r>
                    </a:p>
                  </a:txBody>
                  <a:tcPr marL="0" marR="72000" marT="73152" marB="73152"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B w="9525" cap="flat" cmpd="sng" algn="ctr">
                      <a:solidFill>
                        <a:srgbClr val="9A9A9A"/>
                      </a:solidFill>
                      <a:prstDash val="solid"/>
                      <a:round/>
                      <a:headEnd type="none" w="med" len="med"/>
                      <a:tailEnd type="none" w="med" len="med"/>
                    </a:lnB>
                  </a:tcPr>
                </a:tc>
                <a:tc>
                  <a:txBody>
                    <a:bodyPr/>
                    <a:lstStyle/>
                    <a:p>
                      <a:pPr marL="0" lvl="0" indent="0" algn="ctr" rtl="0" fontAlgn="base" hangingPunct="1">
                        <a:lnSpc>
                          <a:spcPct val="100000"/>
                        </a:lnSpc>
                        <a:spcBef>
                          <a:spcPct val="0"/>
                        </a:spcBef>
                        <a:spcAft>
                          <a:spcPct val="0"/>
                        </a:spcAft>
                      </a:pPr>
                      <a:r>
                        <a:rPr lang="en-US" sz="1600" b="1" i="0" u="none" dirty="0">
                          <a:solidFill>
                            <a:srgbClr val="00148C"/>
                          </a:solidFill>
                          <a:latin typeface="Arial" panose="020B0604020202020204" pitchFamily="34" charset="0"/>
                        </a:rPr>
                        <a:t>Supporting Vendors</a:t>
                      </a:r>
                    </a:p>
                  </a:txBody>
                  <a:tcPr marL="0" marR="72000" marT="73152" marB="73152"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B w="9525">
                      <a:solidFill>
                        <a:srgbClr val="9A9A9A"/>
                      </a:solidFill>
                      <a:prstDash val="solid"/>
                    </a:lnB>
                  </a:tcPr>
                </a:tc>
                <a:tc>
                  <a:txBody>
                    <a:bodyPr/>
                    <a:lstStyle/>
                    <a:p>
                      <a:pPr marL="0" lvl="0" indent="0" algn="ctr" rtl="0" fontAlgn="base" hangingPunct="1">
                        <a:lnSpc>
                          <a:spcPct val="100000"/>
                        </a:lnSpc>
                        <a:spcBef>
                          <a:spcPct val="0"/>
                        </a:spcBef>
                        <a:spcAft>
                          <a:spcPct val="0"/>
                        </a:spcAft>
                      </a:pPr>
                      <a:r>
                        <a:rPr lang="en-US" sz="1600" b="1" i="0" u="none" dirty="0">
                          <a:solidFill>
                            <a:srgbClr val="00148C"/>
                          </a:solidFill>
                          <a:latin typeface="Arial" panose="020B0604020202020204" pitchFamily="34" charset="0"/>
                        </a:rPr>
                        <a:t>Initiative owner &amp; PM</a:t>
                      </a:r>
                    </a:p>
                  </a:txBody>
                  <a:tcPr marL="0" marR="72000" marT="73152" marB="73152"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B w="9525" cap="flat" cmpd="sng" algn="ctr">
                      <a:solidFill>
                        <a:srgbClr val="9A9A9A"/>
                      </a:solidFill>
                      <a:prstDash val="solid"/>
                      <a:round/>
                      <a:headEnd type="none" w="med" len="med"/>
                      <a:tailEnd type="none" w="med" len="med"/>
                    </a:lnB>
                  </a:tcPr>
                </a:tc>
                <a:tc>
                  <a:txBody>
                    <a:bodyPr/>
                    <a:lstStyle/>
                    <a:p>
                      <a:pPr marL="0" lvl="0" indent="0" algn="ctr" rtl="0" fontAlgn="base" hangingPunct="1">
                        <a:lnSpc>
                          <a:spcPct val="100000"/>
                        </a:lnSpc>
                        <a:spcBef>
                          <a:spcPct val="0"/>
                        </a:spcBef>
                        <a:spcAft>
                          <a:spcPct val="0"/>
                        </a:spcAft>
                      </a:pPr>
                      <a:r>
                        <a:rPr lang="en-US" sz="1600" b="1" i="0" u="none" dirty="0">
                          <a:solidFill>
                            <a:srgbClr val="00148C"/>
                          </a:solidFill>
                          <a:latin typeface="Arial" panose="020B0604020202020204" pitchFamily="34" charset="0"/>
                        </a:rPr>
                        <a:t>Comments</a:t>
                      </a:r>
                    </a:p>
                  </a:txBody>
                  <a:tcPr marL="0" marR="72000" marT="73152" marB="73152" anchor="b">
                    <a:lnL w="12700" cap="flat" cmpd="sng" algn="ctr">
                      <a:solidFill>
                        <a:schemeClr val="bg1">
                          <a:lumMod val="85000"/>
                        </a:schemeClr>
                      </a:solidFill>
                      <a:prstDash val="sysDot"/>
                      <a:round/>
                      <a:headEnd type="none" w="med" len="med"/>
                      <a:tailEnd type="none" w="med" len="med"/>
                    </a:lnL>
                    <a:lnB w="9525">
                      <a:solidFill>
                        <a:srgbClr val="9A9A9A"/>
                      </a:solidFill>
                      <a:prstDash val="solid"/>
                    </a:lnB>
                  </a:tcPr>
                </a:tc>
                <a:extLst>
                  <a:ext uri="{0D108BD9-81ED-4DB2-BD59-A6C34878D82A}">
                    <a16:rowId xmlns:a16="http://schemas.microsoft.com/office/drawing/2014/main" val="2192565517"/>
                  </a:ext>
                </a:extLst>
              </a:tr>
              <a:tr h="816951">
                <a:tc>
                  <a:txBody>
                    <a:bodyPr/>
                    <a:lstStyle/>
                    <a:p>
                      <a:pPr marL="0" indent="0" algn="ctr" defTabSz="914400" rtl="0" eaLnBrk="1" fontAlgn="auto" latinLnBrk="0" hangingPunct="1">
                        <a:lnSpc>
                          <a:spcPct val="100000"/>
                        </a:lnSpc>
                        <a:spcBef>
                          <a:spcPts val="0"/>
                        </a:spcBef>
                        <a:spcAft>
                          <a:spcPts val="0"/>
                        </a:spcAft>
                        <a:buClr>
                          <a:srgbClr val="00148C"/>
                        </a:buClr>
                        <a:buFont typeface="Trebuchet MS" panose="020B0603020202020204" pitchFamily="34" charset="0"/>
                        <a:buChar char="​"/>
                      </a:pPr>
                      <a:r>
                        <a:rPr lang="en-US" sz="1200" b="0" i="0" u="none" dirty="0">
                          <a:solidFill>
                            <a:schemeClr val="tx1"/>
                          </a:solidFill>
                          <a:latin typeface="Arial" panose="020B0604020202020204" pitchFamily="34" charset="0"/>
                        </a:rPr>
                        <a:t>Enterprise Information Models</a:t>
                      </a:r>
                    </a:p>
                  </a:txBody>
                  <a:tcPr marL="0" marR="72000" marT="73152" marB="73152" anchor="ctr">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pPr marL="171450" lvl="0" indent="-171450">
                        <a:buFont typeface="Arial" panose="020B0604020202020204" pitchFamily="34" charset="0"/>
                        <a:buChar char="•"/>
                      </a:pPr>
                      <a:r>
                        <a:rPr lang="en-US" sz="1200" b="0" i="0" u="none" dirty="0">
                          <a:solidFill>
                            <a:schemeClr val="tx1"/>
                          </a:solidFill>
                          <a:latin typeface="Arial" panose="020B0604020202020204" pitchFamily="34" charset="0"/>
                        </a:rPr>
                        <a:t>Enterprise Information Architect</a:t>
                      </a:r>
                    </a:p>
                    <a:p>
                      <a:pPr marL="171450" lvl="0" indent="-171450">
                        <a:buFont typeface="Arial" panose="020B0604020202020204" pitchFamily="34" charset="0"/>
                        <a:buChar char="•"/>
                      </a:pPr>
                      <a:r>
                        <a:rPr lang="en-US" sz="1200" b="0" i="0" u="none" dirty="0">
                          <a:solidFill>
                            <a:schemeClr val="tx1"/>
                          </a:solidFill>
                          <a:latin typeface="Arial" panose="020B0604020202020204" pitchFamily="34" charset="0"/>
                        </a:rPr>
                        <a:t>Data modelers and architects,</a:t>
                      </a:r>
                    </a:p>
                    <a:p>
                      <a:pPr marL="171450" lvl="0" indent="-171450">
                        <a:buFont typeface="Arial" panose="020B0604020202020204" pitchFamily="34" charset="0"/>
                        <a:buChar char="•"/>
                      </a:pPr>
                      <a:r>
                        <a:rPr lang="en-US" sz="1200" b="0" i="0" u="none" dirty="0">
                          <a:solidFill>
                            <a:schemeClr val="tx1"/>
                          </a:solidFill>
                          <a:latin typeface="Arial" panose="020B0604020202020204" pitchFamily="34" charset="0"/>
                        </a:rPr>
                        <a:t>Business SME’s</a:t>
                      </a: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pPr marL="171450" lvl="0" indent="-171450">
                        <a:buFont typeface="Arial" panose="020B0604020202020204" pitchFamily="34" charset="0"/>
                        <a:buChar char="•"/>
                      </a:pPr>
                      <a:r>
                        <a:rPr lang="en-US" sz="1200" b="0" i="0" u="none" dirty="0">
                          <a:solidFill>
                            <a:schemeClr val="tx1"/>
                          </a:solidFill>
                          <a:latin typeface="Arial" panose="020B0604020202020204" pitchFamily="34" charset="0"/>
                        </a:rPr>
                        <a:t>I EIA</a:t>
                      </a:r>
                    </a:p>
                    <a:p>
                      <a:pPr marL="171450" lvl="0" indent="-171450">
                        <a:buFont typeface="Arial" panose="020B0604020202020204" pitchFamily="34" charset="0"/>
                        <a:buChar char="•"/>
                      </a:pPr>
                      <a:r>
                        <a:rPr lang="en-US" sz="1200" b="0" i="0" u="none" dirty="0">
                          <a:solidFill>
                            <a:schemeClr val="tx1"/>
                          </a:solidFill>
                          <a:latin typeface="Arial" panose="020B0604020202020204" pitchFamily="34" charset="0"/>
                        </a:rPr>
                        <a:t>3 full time data modelers &amp; analysts</a:t>
                      </a:r>
                    </a:p>
                    <a:p>
                      <a:pPr marL="171450" lvl="0" indent="-171450">
                        <a:buFont typeface="Arial" panose="020B0604020202020204" pitchFamily="34" charset="0"/>
                        <a:buChar char="•"/>
                      </a:pPr>
                      <a:r>
                        <a:rPr lang="en-US" sz="1200" b="0" i="0" u="none" dirty="0">
                          <a:solidFill>
                            <a:schemeClr val="tx1"/>
                          </a:solidFill>
                          <a:latin typeface="Arial" panose="020B0604020202020204" pitchFamily="34" charset="0"/>
                        </a:rPr>
                        <a:t>Multiple Business SME’s</a:t>
                      </a:r>
                    </a:p>
                    <a:p>
                      <a:pPr marL="171450" lvl="0" indent="-171450">
                        <a:buFont typeface="Arial" panose="020B0604020202020204" pitchFamily="34" charset="0"/>
                        <a:buChar char="•"/>
                      </a:pPr>
                      <a:r>
                        <a:rPr lang="en-US" sz="1200" b="0" i="0" u="none" dirty="0">
                          <a:solidFill>
                            <a:schemeClr val="tx1"/>
                          </a:solidFill>
                          <a:latin typeface="Arial" panose="020B0604020202020204" pitchFamily="34" charset="0"/>
                        </a:rPr>
                        <a:t>Business data modelers</a:t>
                      </a:r>
                    </a:p>
                    <a:p>
                      <a:pPr marL="171450" lvl="0" indent="-171450">
                        <a:buFont typeface="Arial" panose="020B0604020202020204" pitchFamily="34" charset="0"/>
                        <a:buChar char="•"/>
                      </a:pPr>
                      <a:r>
                        <a:rPr lang="en-US" sz="1200" b="0" i="0" u="none" dirty="0">
                          <a:solidFill>
                            <a:schemeClr val="tx1"/>
                          </a:solidFill>
                          <a:latin typeface="Arial" panose="020B0604020202020204" pitchFamily="34" charset="0"/>
                        </a:rPr>
                        <a:t>ER Studio &amp; Team Server Support Engineer</a:t>
                      </a:r>
                    </a:p>
                    <a:p>
                      <a:pPr marL="171450" lvl="0" indent="-171450">
                        <a:buFont typeface="Arial" panose="020B0604020202020204" pitchFamily="34" charset="0"/>
                        <a:buChar char="•"/>
                      </a:pPr>
                      <a:endParaRPr lang="en-US" sz="1200" b="0" i="0" u="none" dirty="0">
                        <a:solidFill>
                          <a:schemeClr val="tx1"/>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pPr marL="171450" lvl="0" indent="-171450">
                        <a:buFont typeface="Arial" panose="020B0604020202020204" pitchFamily="34" charset="0"/>
                        <a:buChar char="•"/>
                      </a:pPr>
                      <a:r>
                        <a:rPr lang="en-US" sz="1200" b="0" i="0" u="none" dirty="0">
                          <a:solidFill>
                            <a:schemeClr val="tx1"/>
                          </a:solidFill>
                          <a:latin typeface="Arial" panose="020B0604020202020204" pitchFamily="34" charset="0"/>
                        </a:rPr>
                        <a:t>Contract data modelers &amp; analysts</a:t>
                      </a: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pPr marL="171450" lvl="0" indent="-171450">
                        <a:buFont typeface="Arial" panose="020B0604020202020204" pitchFamily="34" charset="0"/>
                        <a:buChar char="•"/>
                      </a:pPr>
                      <a:r>
                        <a:rPr lang="en-US" sz="1200" b="0" i="0" u="none" dirty="0">
                          <a:solidFill>
                            <a:schemeClr val="tx1"/>
                          </a:solidFill>
                          <a:latin typeface="Arial" panose="020B0604020202020204" pitchFamily="34" charset="0"/>
                        </a:rPr>
                        <a:t> EIA: Maria Saiz</a:t>
                      </a:r>
                    </a:p>
                    <a:p>
                      <a:pPr marL="171450" lvl="0" indent="-171450">
                        <a:buFont typeface="Arial" panose="020B0604020202020204" pitchFamily="34" charset="0"/>
                        <a:buChar char="•"/>
                      </a:pPr>
                      <a:r>
                        <a:rPr lang="en-US" sz="1200" b="0" i="0" u="none" dirty="0">
                          <a:solidFill>
                            <a:schemeClr val="tx1"/>
                          </a:solidFill>
                          <a:latin typeface="Arial" panose="020B0604020202020204" pitchFamily="34" charset="0"/>
                        </a:rPr>
                        <a:t>Owner: varies according to program or project</a:t>
                      </a:r>
                    </a:p>
                    <a:p>
                      <a:pPr marL="171450" lvl="0" indent="-171450">
                        <a:buFont typeface="Arial" panose="020B0604020202020204" pitchFamily="34" charset="0"/>
                        <a:buChar char="•"/>
                      </a:pPr>
                      <a:r>
                        <a:rPr lang="en-US" sz="1200" b="0" i="0" u="none" dirty="0">
                          <a:solidFill>
                            <a:schemeClr val="tx1"/>
                          </a:solidFill>
                          <a:latin typeface="Arial" panose="020B0604020202020204" pitchFamily="34" charset="0"/>
                        </a:rPr>
                        <a:t>PM: varies according to program or project</a:t>
                      </a:r>
                    </a:p>
                    <a:p>
                      <a:pPr marL="171450" lvl="0" indent="-171450">
                        <a:buFont typeface="Arial" panose="020B0604020202020204" pitchFamily="34" charset="0"/>
                        <a:buChar char="•"/>
                      </a:pPr>
                      <a:endParaRPr lang="en-US" sz="1200" b="0" i="0" u="none" dirty="0">
                        <a:solidFill>
                          <a:schemeClr val="tx1"/>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pPr lvl="1"/>
                      <a:endParaRPr lang="en-US" sz="1200" b="0" i="0" u="none" dirty="0">
                        <a:solidFill>
                          <a:schemeClr val="tx1"/>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extLst>
                  <a:ext uri="{0D108BD9-81ED-4DB2-BD59-A6C34878D82A}">
                    <a16:rowId xmlns:a16="http://schemas.microsoft.com/office/drawing/2014/main" val="3360359612"/>
                  </a:ext>
                </a:extLst>
              </a:tr>
              <a:tr h="816951">
                <a:tc>
                  <a:txBody>
                    <a:bodyPr/>
                    <a:lstStyle/>
                    <a:p>
                      <a:pPr marL="0" indent="0" algn="ctr" defTabSz="914400" rtl="0" eaLnBrk="1" fontAlgn="auto" latinLnBrk="0" hangingPunct="1">
                        <a:lnSpc>
                          <a:spcPct val="100000"/>
                        </a:lnSpc>
                        <a:spcBef>
                          <a:spcPts val="0"/>
                        </a:spcBef>
                        <a:spcAft>
                          <a:spcPts val="0"/>
                        </a:spcAft>
                        <a:buClr>
                          <a:srgbClr val="00148C"/>
                        </a:buClr>
                        <a:buFont typeface="Trebuchet MS" panose="020B0603020202020204" pitchFamily="34" charset="0"/>
                        <a:buChar char="​"/>
                      </a:pPr>
                      <a:r>
                        <a:rPr lang="en-US" sz="1200" b="0" i="0" u="none" dirty="0">
                          <a:solidFill>
                            <a:schemeClr val="tx1"/>
                          </a:solidFill>
                          <a:latin typeface="Arial" panose="020B0604020202020204" pitchFamily="34" charset="0"/>
                        </a:rPr>
                        <a:t>Informatica EDC &amp; </a:t>
                      </a:r>
                      <a:r>
                        <a:rPr lang="en-US" sz="1200" b="0" i="0" u="none" dirty="0" err="1">
                          <a:solidFill>
                            <a:schemeClr val="tx1"/>
                          </a:solidFill>
                          <a:latin typeface="Arial" panose="020B0604020202020204" pitchFamily="34" charset="0"/>
                        </a:rPr>
                        <a:t>Axom</a:t>
                      </a:r>
                      <a:endParaRPr lang="en-US" sz="1200" b="0" i="0" u="none" dirty="0">
                        <a:solidFill>
                          <a:schemeClr val="tx1"/>
                        </a:solidFill>
                        <a:latin typeface="Arial" panose="020B0604020202020204" pitchFamily="34" charset="0"/>
                      </a:endParaRPr>
                    </a:p>
                  </a:txBody>
                  <a:tcPr marL="0" marR="72000" marT="73152" marB="73152" anchor="ctr">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324000" lvl="1" indent="-216000" algn="l" defTabSz="914400" rtl="0" eaLnBrk="1" latinLnBrk="0" hangingPunct="1">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Data Architects </a:t>
                      </a:r>
                    </a:p>
                    <a:p>
                      <a:pPr marL="324000" lvl="1" indent="-216000" algn="l" defTabSz="914400" rtl="0" eaLnBrk="1" latinLnBrk="0" hangingPunct="1">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Business SME’s</a:t>
                      </a:r>
                    </a:p>
                    <a:p>
                      <a:pPr marL="324000" lvl="1" indent="-216000" algn="l" defTabSz="914400" rtl="0" eaLnBrk="1" latinLnBrk="0" hangingPunct="1">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Enterprise DG Team</a:t>
                      </a: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324000" lvl="1" indent="-216000" algn="l" defTabSz="914400" rtl="0" eaLnBrk="1" latinLnBrk="0" hangingPunct="1">
                        <a:buClr>
                          <a:srgbClr val="00148C"/>
                        </a:buClr>
                        <a:buFont typeface="Trebuchet MS" panose="020B0603020202020204" pitchFamily="34" charset="0"/>
                        <a:buChar char="•"/>
                      </a:pPr>
                      <a:endParaRPr lang="en-US" sz="1200" b="0" i="0" u="none" dirty="0">
                        <a:solidFill>
                          <a:srgbClr val="55555A"/>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324000" lvl="1" indent="-216000" algn="l" defTabSz="914400" rtl="0" eaLnBrk="1" latinLnBrk="0" hangingPunct="1">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Cap Gemini</a:t>
                      </a: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324000" marR="0" lvl="1" indent="-216000" algn="l" defTabSz="914400" rtl="0" eaLnBrk="1" fontAlgn="auto" latinLnBrk="0" hangingPunct="1">
                        <a:lnSpc>
                          <a:spcPct val="100000"/>
                        </a:lnSpc>
                        <a:spcBef>
                          <a:spcPts val="0"/>
                        </a:spcBef>
                        <a:spcAft>
                          <a:spcPts val="0"/>
                        </a:spcAft>
                        <a:buClr>
                          <a:srgbClr val="00148C"/>
                        </a:buClr>
                        <a:buSzTx/>
                        <a:buFont typeface="Trebuchet MS" panose="020B0603020202020204" pitchFamily="34" charset="0"/>
                        <a:buChar char="•"/>
                        <a:tabLst/>
                        <a:defRPr/>
                      </a:pPr>
                      <a:r>
                        <a:rPr lang="en-US" sz="1200" b="0" i="0" u="none" dirty="0">
                          <a:solidFill>
                            <a:srgbClr val="55555A"/>
                          </a:solidFill>
                          <a:latin typeface="Arial" panose="020B0604020202020204" pitchFamily="34" charset="0"/>
                        </a:rPr>
                        <a:t>Chris Twombly (Ken Jones – Enterprise)</a:t>
                      </a: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lvl="1"/>
                      <a:endParaRPr lang="en-US" sz="1200" b="0" i="0" u="none" dirty="0">
                        <a:solidFill>
                          <a:schemeClr val="tx1"/>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T w="9525" cap="flat" cmpd="sng" algn="ctr">
                      <a:solidFill>
                        <a:srgbClr val="9A9A9A"/>
                      </a:solidFill>
                      <a:prstDash val="solid"/>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extLst>
                  <a:ext uri="{0D108BD9-81ED-4DB2-BD59-A6C34878D82A}">
                    <a16:rowId xmlns:a16="http://schemas.microsoft.com/office/drawing/2014/main" val="133891258"/>
                  </a:ext>
                </a:extLst>
              </a:tr>
            </a:tbl>
          </a:graphicData>
        </a:graphic>
      </p:graphicFrame>
      <p:sp>
        <p:nvSpPr>
          <p:cNvPr id="8" name="Oval 20">
            <a:extLst>
              <a:ext uri="{FF2B5EF4-FFF2-40B4-BE49-F238E27FC236}">
                <a16:creationId xmlns:a16="http://schemas.microsoft.com/office/drawing/2014/main" id="{BE1723FF-3A39-4A37-AEBF-91AEBDAE1585}"/>
              </a:ext>
            </a:extLst>
          </p:cNvPr>
          <p:cNvSpPr>
            <a:spLocks noChangeAspect="1" noChangeArrowheads="1"/>
          </p:cNvSpPr>
          <p:nvPr/>
        </p:nvSpPr>
        <p:spPr bwMode="auto">
          <a:xfrm>
            <a:off x="153472" y="2912018"/>
            <a:ext cx="306910" cy="306910"/>
          </a:xfrm>
          <a:prstGeom prst="ellipse">
            <a:avLst/>
          </a:prstGeom>
          <a:solidFill>
            <a:srgbClr val="AAAAAC"/>
          </a:solidFill>
          <a:ln>
            <a:noFill/>
          </a:ln>
        </p:spPr>
        <p:txBody>
          <a:bodyPr vert="horz" wrap="square" lIns="0" tIns="0" rIns="0" bIns="0" numCol="1" anchor="ctr" anchorCtr="0" compatLnSpc="1">
            <a:prstTxWarp prst="textNoShape">
              <a:avLst/>
            </a:prstTxWarp>
          </a:bodyPr>
          <a:lstStyle/>
          <a:p>
            <a:pPr algn="ctr"/>
            <a:r>
              <a:rPr lang="en-US" sz="1200" dirty="0">
                <a:solidFill>
                  <a:srgbClr val="000A46"/>
                </a:solidFill>
                <a:latin typeface="Arial" panose="020B0604020202020204" pitchFamily="34" charset="0"/>
              </a:rPr>
              <a:t>1</a:t>
            </a:r>
          </a:p>
        </p:txBody>
      </p:sp>
      <p:sp>
        <p:nvSpPr>
          <p:cNvPr id="11" name="Oval 20">
            <a:extLst>
              <a:ext uri="{FF2B5EF4-FFF2-40B4-BE49-F238E27FC236}">
                <a16:creationId xmlns:a16="http://schemas.microsoft.com/office/drawing/2014/main" id="{1F1A5E3A-BEF9-4798-B905-F5D96FCDC76B}"/>
              </a:ext>
            </a:extLst>
          </p:cNvPr>
          <p:cNvSpPr>
            <a:spLocks noChangeAspect="1" noChangeArrowheads="1"/>
          </p:cNvSpPr>
          <p:nvPr/>
        </p:nvSpPr>
        <p:spPr bwMode="auto">
          <a:xfrm>
            <a:off x="153472" y="4473690"/>
            <a:ext cx="306910" cy="306910"/>
          </a:xfrm>
          <a:prstGeom prst="ellipse">
            <a:avLst/>
          </a:prstGeom>
          <a:solidFill>
            <a:srgbClr val="AAAAAC"/>
          </a:solidFill>
          <a:ln>
            <a:noFill/>
          </a:ln>
        </p:spPr>
        <p:txBody>
          <a:bodyPr vert="horz" wrap="square" lIns="0" tIns="0" rIns="0" bIns="0" numCol="1" anchor="ctr" anchorCtr="0" compatLnSpc="1">
            <a:prstTxWarp prst="textNoShape">
              <a:avLst/>
            </a:prstTxWarp>
          </a:bodyPr>
          <a:lstStyle/>
          <a:p>
            <a:pPr algn="ctr"/>
            <a:r>
              <a:rPr lang="en-US" sz="1200" dirty="0">
                <a:solidFill>
                  <a:srgbClr val="000A46"/>
                </a:solidFill>
                <a:latin typeface="Arial" panose="020B0604020202020204" pitchFamily="34" charset="0"/>
              </a:rPr>
              <a:t>2</a:t>
            </a:r>
          </a:p>
        </p:txBody>
      </p:sp>
    </p:spTree>
    <p:extLst>
      <p:ext uri="{BB962C8B-B14F-4D97-AF65-F5344CB8AC3E}">
        <p14:creationId xmlns:p14="http://schemas.microsoft.com/office/powerpoint/2010/main" val="42751821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64DFCCF-C021-4146-90B0-F9E9E3954796}"/>
              </a:ext>
            </a:extLst>
          </p:cNvPr>
          <p:cNvGraphicFramePr>
            <a:graphicFrameLocks noChangeAspect="1"/>
          </p:cNvGraphicFramePr>
          <p:nvPr>
            <p:custDataLst>
              <p:tags r:id="rId2"/>
            </p:custDataLst>
            <p:extLst>
              <p:ext uri="{D42A27DB-BD31-4B8C-83A1-F6EECF244321}">
                <p14:modId xmlns:p14="http://schemas.microsoft.com/office/powerpoint/2010/main" val="14619486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988" name="think-cell Slide" r:id="rId4" imgW="254" imgH="254" progId="TCLayout.ActiveDocument.1">
                  <p:embed/>
                </p:oleObj>
              </mc:Choice>
              <mc:Fallback>
                <p:oleObj name="think-cell Slide" r:id="rId4" imgW="254" imgH="25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62F4709-1AE7-476D-A056-166BDC5AF4D8}"/>
              </a:ext>
            </a:extLst>
          </p:cNvPr>
          <p:cNvSpPr>
            <a:spLocks noGrp="1"/>
          </p:cNvSpPr>
          <p:nvPr>
            <p:ph type="title"/>
          </p:nvPr>
        </p:nvSpPr>
        <p:spPr>
          <a:xfrm>
            <a:off x="630000" y="622800"/>
            <a:ext cx="10933350" cy="387798"/>
          </a:xfrm>
        </p:spPr>
        <p:txBody>
          <a:bodyPr vert="horz"/>
          <a:lstStyle/>
          <a:p>
            <a:r>
              <a:rPr lang="en-US" i="0" u="none" dirty="0">
                <a:latin typeface="Arial" panose="020B0604020202020204" pitchFamily="34" charset="0"/>
              </a:rPr>
              <a:t>Master Data Management </a:t>
            </a:r>
            <a:r>
              <a:rPr lang="en-US" dirty="0"/>
              <a:t>| Project description and Status</a:t>
            </a:r>
          </a:p>
        </p:txBody>
      </p:sp>
      <p:graphicFrame>
        <p:nvGraphicFramePr>
          <p:cNvPr id="3" name="Table 4">
            <a:extLst>
              <a:ext uri="{FF2B5EF4-FFF2-40B4-BE49-F238E27FC236}">
                <a16:creationId xmlns:a16="http://schemas.microsoft.com/office/drawing/2014/main" id="{E138CF45-1861-4009-9038-43E645688B8A}"/>
              </a:ext>
            </a:extLst>
          </p:cNvPr>
          <p:cNvGraphicFramePr>
            <a:graphicFrameLocks noGrp="1"/>
          </p:cNvGraphicFramePr>
          <p:nvPr>
            <p:extLst>
              <p:ext uri="{D42A27DB-BD31-4B8C-83A1-F6EECF244321}">
                <p14:modId xmlns:p14="http://schemas.microsoft.com/office/powerpoint/2010/main" val="2903509863"/>
              </p:ext>
            </p:extLst>
          </p:nvPr>
        </p:nvGraphicFramePr>
        <p:xfrm>
          <a:off x="630002" y="1134914"/>
          <a:ext cx="10781711" cy="3706779"/>
        </p:xfrm>
        <a:graphic>
          <a:graphicData uri="http://schemas.openxmlformats.org/drawingml/2006/table">
            <a:tbl>
              <a:tblPr firstRow="1">
                <a:tableStyleId>{2D5ABB26-0587-4C30-8999-92F81FD0307C}</a:tableStyleId>
              </a:tblPr>
              <a:tblGrid>
                <a:gridCol w="1820250">
                  <a:extLst>
                    <a:ext uri="{9D8B030D-6E8A-4147-A177-3AD203B41FA5}">
                      <a16:colId xmlns:a16="http://schemas.microsoft.com/office/drawing/2014/main" val="2785688124"/>
                    </a:ext>
                  </a:extLst>
                </a:gridCol>
                <a:gridCol w="3896597">
                  <a:extLst>
                    <a:ext uri="{9D8B030D-6E8A-4147-A177-3AD203B41FA5}">
                      <a16:colId xmlns:a16="http://schemas.microsoft.com/office/drawing/2014/main" val="1657483769"/>
                    </a:ext>
                  </a:extLst>
                </a:gridCol>
                <a:gridCol w="2356082">
                  <a:extLst>
                    <a:ext uri="{9D8B030D-6E8A-4147-A177-3AD203B41FA5}">
                      <a16:colId xmlns:a16="http://schemas.microsoft.com/office/drawing/2014/main" val="205813688"/>
                    </a:ext>
                  </a:extLst>
                </a:gridCol>
                <a:gridCol w="2708782">
                  <a:extLst>
                    <a:ext uri="{9D8B030D-6E8A-4147-A177-3AD203B41FA5}">
                      <a16:colId xmlns:a16="http://schemas.microsoft.com/office/drawing/2014/main" val="3274111688"/>
                    </a:ext>
                  </a:extLst>
                </a:gridCol>
              </a:tblGrid>
              <a:tr h="451515">
                <a:tc>
                  <a:txBody>
                    <a:bodyPr/>
                    <a:lstStyle/>
                    <a:p>
                      <a:pPr marL="0" lvl="0" indent="0" algn="ctr" rtl="0" fontAlgn="base" hangingPunct="1">
                        <a:lnSpc>
                          <a:spcPct val="100000"/>
                        </a:lnSpc>
                        <a:spcBef>
                          <a:spcPct val="0"/>
                        </a:spcBef>
                        <a:spcAft>
                          <a:spcPct val="0"/>
                        </a:spcAft>
                      </a:pPr>
                      <a:r>
                        <a:rPr lang="en-US" sz="1200" b="1" i="0" u="none" dirty="0">
                          <a:solidFill>
                            <a:srgbClr val="00148C"/>
                          </a:solidFill>
                          <a:latin typeface="Arial" panose="020B0604020202020204" pitchFamily="34" charset="0"/>
                        </a:rPr>
                        <a:t>Initiative </a:t>
                      </a:r>
                    </a:p>
                  </a:txBody>
                  <a:tcPr marL="0" marR="72000" marT="73152" marB="73152" anchor="b">
                    <a:lnR w="12700" cap="flat" cmpd="sng" algn="ctr">
                      <a:solidFill>
                        <a:schemeClr val="bg1">
                          <a:lumMod val="85000"/>
                        </a:schemeClr>
                      </a:solidFill>
                      <a:prstDash val="sysDot"/>
                      <a:round/>
                      <a:headEnd type="none" w="med" len="med"/>
                      <a:tailEnd type="none" w="med" len="med"/>
                    </a:lnR>
                    <a:lnB w="9525">
                      <a:solidFill>
                        <a:srgbClr val="9A9A9A"/>
                      </a:solidFill>
                      <a:prstDash val="solid"/>
                    </a:lnB>
                  </a:tcPr>
                </a:tc>
                <a:tc>
                  <a:txBody>
                    <a:bodyPr/>
                    <a:lstStyle/>
                    <a:p>
                      <a:pPr marL="0" lvl="0" indent="0" algn="ctr" rtl="0" fontAlgn="base" hangingPunct="1">
                        <a:lnSpc>
                          <a:spcPct val="100000"/>
                        </a:lnSpc>
                        <a:spcBef>
                          <a:spcPct val="0"/>
                        </a:spcBef>
                        <a:spcAft>
                          <a:spcPct val="0"/>
                        </a:spcAft>
                      </a:pPr>
                      <a:r>
                        <a:rPr lang="en-US" sz="1200" b="1" i="0" u="none" dirty="0">
                          <a:solidFill>
                            <a:srgbClr val="00148C"/>
                          </a:solidFill>
                          <a:latin typeface="Arial" panose="020B0604020202020204" pitchFamily="34" charset="0"/>
                        </a:rPr>
                        <a:t>Description</a:t>
                      </a:r>
                    </a:p>
                  </a:txBody>
                  <a:tcPr marL="0" marR="72000" marT="73152" marB="73152"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B w="9525" cap="flat" cmpd="sng" algn="ctr">
                      <a:solidFill>
                        <a:srgbClr val="9A9A9A"/>
                      </a:solidFill>
                      <a:prstDash val="solid"/>
                      <a:round/>
                      <a:headEnd type="none" w="med" len="med"/>
                      <a:tailEnd type="none" w="med" len="med"/>
                    </a:lnB>
                  </a:tcPr>
                </a:tc>
                <a:tc>
                  <a:txBody>
                    <a:bodyPr/>
                    <a:lstStyle/>
                    <a:p>
                      <a:pPr marL="0" lvl="0" indent="0" algn="ctr" rtl="0" fontAlgn="base" hangingPunct="1">
                        <a:lnSpc>
                          <a:spcPct val="100000"/>
                        </a:lnSpc>
                        <a:spcBef>
                          <a:spcPct val="0"/>
                        </a:spcBef>
                        <a:spcAft>
                          <a:spcPct val="0"/>
                        </a:spcAft>
                      </a:pPr>
                      <a:r>
                        <a:rPr lang="en-US" sz="1200" b="1" i="0" u="none" dirty="0">
                          <a:solidFill>
                            <a:srgbClr val="00148C"/>
                          </a:solidFill>
                          <a:latin typeface="Arial" panose="020B0604020202020204" pitchFamily="34" charset="0"/>
                        </a:rPr>
                        <a:t>Customers</a:t>
                      </a:r>
                    </a:p>
                  </a:txBody>
                  <a:tcPr marL="0" marR="72000" marT="73152" marB="73152"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B w="9525">
                      <a:solidFill>
                        <a:srgbClr val="9A9A9A"/>
                      </a:solidFill>
                      <a:prstDash val="solid"/>
                    </a:lnB>
                  </a:tcPr>
                </a:tc>
                <a:tc>
                  <a:txBody>
                    <a:bodyPr/>
                    <a:lstStyle/>
                    <a:p>
                      <a:pPr marL="0" lvl="0" indent="0" algn="ctr" rtl="0" fontAlgn="base" hangingPunct="1">
                        <a:lnSpc>
                          <a:spcPct val="100000"/>
                        </a:lnSpc>
                        <a:spcBef>
                          <a:spcPct val="0"/>
                        </a:spcBef>
                        <a:spcAft>
                          <a:spcPct val="0"/>
                        </a:spcAft>
                      </a:pPr>
                      <a:r>
                        <a:rPr lang="en-US" sz="1200" b="1" i="0" u="none" dirty="0">
                          <a:solidFill>
                            <a:srgbClr val="00148C"/>
                          </a:solidFill>
                          <a:latin typeface="Arial" panose="020B0604020202020204" pitchFamily="34" charset="0"/>
                        </a:rPr>
                        <a:t>Status &amp; Upcoming Deliverables</a:t>
                      </a:r>
                    </a:p>
                  </a:txBody>
                  <a:tcPr marL="0" marR="72000" marT="73152" marB="73152" anchor="b">
                    <a:lnL w="12700" cap="flat" cmpd="sng" algn="ctr">
                      <a:solidFill>
                        <a:schemeClr val="bg1">
                          <a:lumMod val="85000"/>
                        </a:schemeClr>
                      </a:solidFill>
                      <a:prstDash val="sysDot"/>
                      <a:round/>
                      <a:headEnd type="none" w="med" len="med"/>
                      <a:tailEnd type="none" w="med" len="med"/>
                    </a:lnL>
                    <a:lnB w="9525">
                      <a:solidFill>
                        <a:srgbClr val="9A9A9A"/>
                      </a:solidFill>
                      <a:prstDash val="solid"/>
                    </a:lnB>
                  </a:tcPr>
                </a:tc>
                <a:extLst>
                  <a:ext uri="{0D108BD9-81ED-4DB2-BD59-A6C34878D82A}">
                    <a16:rowId xmlns:a16="http://schemas.microsoft.com/office/drawing/2014/main" val="2192565517"/>
                  </a:ext>
                </a:extLst>
              </a:tr>
              <a:tr h="816951">
                <a:tc>
                  <a:txBody>
                    <a:bodyPr/>
                    <a:lstStyle/>
                    <a:p>
                      <a:pPr marL="0" indent="0" algn="ctr" defTabSz="914400" rtl="0" eaLnBrk="1" fontAlgn="auto" latinLnBrk="0" hangingPunct="1">
                        <a:lnSpc>
                          <a:spcPct val="100000"/>
                        </a:lnSpc>
                        <a:spcBef>
                          <a:spcPts val="0"/>
                        </a:spcBef>
                        <a:spcAft>
                          <a:spcPts val="0"/>
                        </a:spcAft>
                        <a:buClr>
                          <a:srgbClr val="00148C"/>
                        </a:buClr>
                        <a:buFont typeface="Trebuchet MS" panose="020B0603020202020204" pitchFamily="34" charset="0"/>
                        <a:buChar char="​"/>
                      </a:pPr>
                      <a:r>
                        <a:rPr lang="en-US" sz="1200" b="0" i="0" u="none" dirty="0">
                          <a:solidFill>
                            <a:schemeClr val="tx1"/>
                          </a:solidFill>
                          <a:latin typeface="Arial" panose="020B0604020202020204" pitchFamily="34" charset="0"/>
                        </a:rPr>
                        <a:t>Master Data Management</a:t>
                      </a:r>
                    </a:p>
                  </a:txBody>
                  <a:tcPr marL="0" marR="72000" marT="73152" marB="73152" anchor="ctr">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tcPr>
                </a:tc>
                <a:tc>
                  <a:txBody>
                    <a:bodyPr/>
                    <a:lstStyle/>
                    <a:p>
                      <a:pPr marL="347663" lvl="1" indent="-173038">
                        <a:buFont typeface="Arial" panose="020B0604020202020204" pitchFamily="34" charset="0"/>
                        <a:buChar char="•"/>
                      </a:pPr>
                      <a:r>
                        <a:rPr lang="en-US" sz="1200" b="0" i="0" u="none" dirty="0">
                          <a:solidFill>
                            <a:schemeClr val="tx1"/>
                          </a:solidFill>
                          <a:latin typeface="Arial" panose="020B0604020202020204" pitchFamily="34" charset="0"/>
                        </a:rPr>
                        <a:t>Around 45 attributes of Customer, Customer Contact, and Billing Account entities in scope for MVP1</a:t>
                      </a:r>
                    </a:p>
                    <a:p>
                      <a:pPr marL="347663" lvl="1" indent="-173038">
                        <a:buFont typeface="Arial" panose="020B0604020202020204" pitchFamily="34" charset="0"/>
                        <a:buChar char="•"/>
                      </a:pPr>
                      <a:r>
                        <a:rPr lang="en-US" sz="1200" b="0" i="0" u="none" dirty="0">
                          <a:solidFill>
                            <a:schemeClr val="tx1"/>
                          </a:solidFill>
                          <a:latin typeface="Arial" panose="020B0604020202020204" pitchFamily="34" charset="0"/>
                        </a:rPr>
                        <a:t>Data sourced from CRIS and CSS via Snowflake</a:t>
                      </a:r>
                    </a:p>
                    <a:p>
                      <a:pPr marL="347663" lvl="1" indent="-173038">
                        <a:buFont typeface="Arial" panose="020B0604020202020204" pitchFamily="34" charset="0"/>
                        <a:buChar char="•"/>
                      </a:pPr>
                      <a:r>
                        <a:rPr lang="en-US" sz="1200" b="0" i="0" u="none" dirty="0">
                          <a:solidFill>
                            <a:schemeClr val="tx1"/>
                          </a:solidFill>
                          <a:latin typeface="Arial" panose="020B0604020202020204" pitchFamily="34" charset="0"/>
                        </a:rPr>
                        <a:t>Curated Customer Master data is synced with Snowflake</a:t>
                      </a:r>
                    </a:p>
                    <a:p>
                      <a:pPr marL="347663" lvl="1" indent="-173038">
                        <a:buFont typeface="Arial" panose="020B0604020202020204" pitchFamily="34" charset="0"/>
                        <a:buChar char="•"/>
                      </a:pPr>
                      <a:r>
                        <a:rPr lang="en-US" sz="1200" b="0" i="0" u="none" dirty="0">
                          <a:solidFill>
                            <a:schemeClr val="tx1"/>
                          </a:solidFill>
                          <a:latin typeface="Arial" panose="020B0604020202020204" pitchFamily="34" charset="0"/>
                        </a:rPr>
                        <a:t>Customer master and transaction RAW data are loaded from CRIS and CSS data into Snowflake Raw area</a:t>
                      </a: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
                          <a:srgbClr val="00148C"/>
                        </a:buClr>
                        <a:buSzTx/>
                        <a:buFont typeface="Trebuchet MS" panose="020B0603020202020204" pitchFamily="34" charset="0"/>
                        <a:buChar char="​"/>
                        <a:tabLst/>
                        <a:defRPr/>
                      </a:pPr>
                      <a:r>
                        <a:rPr lang="en-US" sz="1200" b="1" i="0" u="none" dirty="0">
                          <a:solidFill>
                            <a:srgbClr val="55555A"/>
                          </a:solidFill>
                          <a:latin typeface="Arial" panose="020B0604020202020204" pitchFamily="34" charset="0"/>
                        </a:rPr>
                        <a:t>Customer Data Platform</a:t>
                      </a:r>
                    </a:p>
                    <a:p>
                      <a:pPr marL="297000" marR="0" lvl="1" indent="-198000" algn="l" defTabSz="914400" rtl="0" eaLnBrk="1" fontAlgn="auto" latinLnBrk="0" hangingPunct="1">
                        <a:lnSpc>
                          <a:spcPct val="100000"/>
                        </a:lnSpc>
                        <a:spcBef>
                          <a:spcPts val="0"/>
                        </a:spcBef>
                        <a:spcAft>
                          <a:spcPts val="0"/>
                        </a:spcAft>
                        <a:buClr>
                          <a:srgbClr val="00148C"/>
                        </a:buClr>
                        <a:buSzTx/>
                        <a:buFont typeface="Trebuchet MS" panose="020B0603020202020204" pitchFamily="34" charset="0"/>
                        <a:buChar char="•"/>
                        <a:tabLst/>
                        <a:defRPr/>
                      </a:pPr>
                      <a:r>
                        <a:rPr lang="en-US" sz="1200" b="0" i="0" u="none" dirty="0">
                          <a:solidFill>
                            <a:srgbClr val="55555A"/>
                          </a:solidFill>
                          <a:latin typeface="Arial" panose="020B0604020202020204" pitchFamily="34" charset="0"/>
                        </a:rPr>
                        <a:t>AMI</a:t>
                      </a:r>
                    </a:p>
                    <a:p>
                      <a:pPr marL="297000" marR="0" lvl="1" indent="-198000" algn="l" defTabSz="914400" rtl="0" eaLnBrk="1" fontAlgn="auto" latinLnBrk="0" hangingPunct="1">
                        <a:lnSpc>
                          <a:spcPct val="100000"/>
                        </a:lnSpc>
                        <a:spcBef>
                          <a:spcPts val="0"/>
                        </a:spcBef>
                        <a:spcAft>
                          <a:spcPts val="0"/>
                        </a:spcAft>
                        <a:buClr>
                          <a:srgbClr val="00148C"/>
                        </a:buClr>
                        <a:buSzTx/>
                        <a:buFont typeface="Trebuchet MS" panose="020B0603020202020204" pitchFamily="34" charset="0"/>
                        <a:buChar char="•"/>
                        <a:tabLst/>
                        <a:defRPr/>
                      </a:pPr>
                      <a:r>
                        <a:rPr lang="en-US" sz="1200" b="0" i="0" u="none" dirty="0">
                          <a:solidFill>
                            <a:srgbClr val="55555A"/>
                          </a:solidFill>
                          <a:latin typeface="Arial" panose="020B0604020202020204" pitchFamily="34" charset="0"/>
                        </a:rPr>
                        <a:t>ZBR</a:t>
                      </a:r>
                    </a:p>
                    <a:p>
                      <a:pPr marL="297000" marR="0" lvl="1" indent="-198000" algn="l" defTabSz="914400" rtl="0" eaLnBrk="1" fontAlgn="auto" latinLnBrk="0" hangingPunct="1">
                        <a:lnSpc>
                          <a:spcPct val="100000"/>
                        </a:lnSpc>
                        <a:spcBef>
                          <a:spcPts val="0"/>
                        </a:spcBef>
                        <a:spcAft>
                          <a:spcPts val="0"/>
                        </a:spcAft>
                        <a:buClr>
                          <a:srgbClr val="00148C"/>
                        </a:buClr>
                        <a:buSzTx/>
                        <a:buFont typeface="Trebuchet MS" panose="020B0603020202020204" pitchFamily="34" charset="0"/>
                        <a:buChar char="•"/>
                        <a:tabLst/>
                        <a:defRPr/>
                      </a:pPr>
                      <a:r>
                        <a:rPr lang="en-US" sz="1200" b="0" i="0" u="none" dirty="0">
                          <a:solidFill>
                            <a:srgbClr val="55555A"/>
                          </a:solidFill>
                          <a:latin typeface="Arial" panose="020B0604020202020204" pitchFamily="34" charset="0"/>
                        </a:rPr>
                        <a:t>Clean Energy</a:t>
                      </a:r>
                    </a:p>
                    <a:p>
                      <a:pPr marL="297000" marR="0" lvl="1" indent="-198000" algn="l" defTabSz="914400" rtl="0" eaLnBrk="1" fontAlgn="auto" latinLnBrk="0" hangingPunct="1">
                        <a:lnSpc>
                          <a:spcPct val="100000"/>
                        </a:lnSpc>
                        <a:spcBef>
                          <a:spcPts val="0"/>
                        </a:spcBef>
                        <a:spcAft>
                          <a:spcPts val="0"/>
                        </a:spcAft>
                        <a:buClr>
                          <a:srgbClr val="00148C"/>
                        </a:buClr>
                        <a:buSzTx/>
                        <a:buFont typeface="Trebuchet MS" panose="020B0603020202020204" pitchFamily="34" charset="0"/>
                        <a:buChar char="•"/>
                        <a:tabLst/>
                        <a:defRPr/>
                      </a:pPr>
                      <a:r>
                        <a:rPr lang="en-US" sz="1200" b="0" i="0" u="none" dirty="0">
                          <a:solidFill>
                            <a:srgbClr val="55555A"/>
                          </a:solidFill>
                          <a:latin typeface="Arial" panose="020B0604020202020204" pitchFamily="34" charset="0"/>
                        </a:rPr>
                        <a:t>UDM</a:t>
                      </a:r>
                    </a:p>
                    <a:p>
                      <a:pPr marL="297000" marR="0" lvl="1" indent="-198000" algn="l" defTabSz="914400" rtl="0" eaLnBrk="1" fontAlgn="auto" latinLnBrk="0" hangingPunct="1">
                        <a:lnSpc>
                          <a:spcPct val="100000"/>
                        </a:lnSpc>
                        <a:spcBef>
                          <a:spcPts val="0"/>
                        </a:spcBef>
                        <a:spcAft>
                          <a:spcPts val="0"/>
                        </a:spcAft>
                        <a:buClr>
                          <a:srgbClr val="00148C"/>
                        </a:buClr>
                        <a:buSzTx/>
                        <a:buFont typeface="Trebuchet MS" panose="020B0603020202020204" pitchFamily="34" charset="0"/>
                        <a:buChar char="•"/>
                        <a:tabLst/>
                        <a:defRPr/>
                      </a:pPr>
                      <a:r>
                        <a:rPr lang="en-US" sz="1200" b="0" i="0" u="none" dirty="0">
                          <a:solidFill>
                            <a:srgbClr val="55555A"/>
                          </a:solidFill>
                          <a:latin typeface="Arial" panose="020B0604020202020204" pitchFamily="34" charset="0"/>
                        </a:rPr>
                        <a:t>Other digital initiatives</a:t>
                      </a:r>
                    </a:p>
                    <a:p>
                      <a:pPr marL="0" marR="0" lvl="0" indent="0" algn="l" defTabSz="914400" rtl="0" eaLnBrk="1" fontAlgn="auto" latinLnBrk="0" hangingPunct="1">
                        <a:lnSpc>
                          <a:spcPct val="100000"/>
                        </a:lnSpc>
                        <a:spcBef>
                          <a:spcPts val="0"/>
                        </a:spcBef>
                        <a:spcAft>
                          <a:spcPts val="0"/>
                        </a:spcAft>
                        <a:buClr>
                          <a:srgbClr val="00148C"/>
                        </a:buClr>
                        <a:buSzTx/>
                        <a:buFont typeface="Trebuchet MS" panose="020B0603020202020204" pitchFamily="34" charset="0"/>
                        <a:buChar char="​"/>
                        <a:tabLst/>
                        <a:defRPr/>
                      </a:pPr>
                      <a:r>
                        <a:rPr lang="en-US" sz="1200" b="1" i="0" u="none" dirty="0">
                          <a:solidFill>
                            <a:srgbClr val="55555A"/>
                          </a:solidFill>
                          <a:latin typeface="Arial" panose="020B0604020202020204" pitchFamily="34" charset="0"/>
                        </a:rPr>
                        <a:t>Workforce Data Domain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dirty="0">
                          <a:solidFill>
                            <a:srgbClr val="55555A"/>
                          </a:solidFill>
                          <a:latin typeface="Arial" panose="020B0604020202020204" pitchFamily="34" charset="0"/>
                        </a:rPr>
                        <a:t>SailPoint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dirty="0" err="1">
                          <a:solidFill>
                            <a:srgbClr val="55555A"/>
                          </a:solidFill>
                          <a:latin typeface="Arial" panose="020B0604020202020204" pitchFamily="34" charset="0"/>
                        </a:rPr>
                        <a:t>GridHome</a:t>
                      </a:r>
                      <a:endParaRPr lang="en-US" sz="1200" b="0" i="0" u="none" dirty="0">
                        <a:solidFill>
                          <a:srgbClr val="55555A"/>
                        </a:solidFill>
                        <a:latin typeface="Arial" panose="020B0604020202020204" pitchFamily="34" charset="0"/>
                      </a:endParaRP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u="none" dirty="0">
                        <a:solidFill>
                          <a:srgbClr val="55555A"/>
                        </a:solidFill>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u="none" dirty="0">
                          <a:solidFill>
                            <a:srgbClr val="55555A"/>
                          </a:solidFill>
                          <a:latin typeface="Arial" panose="020B0604020202020204" pitchFamily="34" charset="0"/>
                        </a:rPr>
                        <a:t>Potential Customers: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dirty="0" err="1">
                          <a:solidFill>
                            <a:srgbClr val="55555A"/>
                          </a:solidFill>
                          <a:latin typeface="Arial" panose="020B0604020202020204" pitchFamily="34" charset="0"/>
                        </a:rPr>
                        <a:t>GridStack</a:t>
                      </a:r>
                      <a:r>
                        <a:rPr lang="en-US" sz="1200" b="0" i="0" u="none" dirty="0">
                          <a:solidFill>
                            <a:srgbClr val="55555A"/>
                          </a:solidFill>
                          <a:latin typeface="Arial" panose="020B0604020202020204" pitchFamily="34" charset="0"/>
                        </a:rPr>
                        <a:t> for Reference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dirty="0">
                          <a:solidFill>
                            <a:srgbClr val="55555A"/>
                          </a:solidFill>
                          <a:latin typeface="Arial" panose="020B0604020202020204" pitchFamily="34" charset="0"/>
                        </a:rPr>
                        <a:t>GBU – Asset Master data and Reference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dirty="0">
                        <a:solidFill>
                          <a:srgbClr val="55555A"/>
                        </a:solidFill>
                        <a:latin typeface="Arial" panose="020B0604020202020204"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dirty="0">
                        <a:solidFill>
                          <a:srgbClr val="55555A"/>
                        </a:solidFill>
                        <a:latin typeface="Arial" panose="020B0604020202020204"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dirty="0">
                        <a:solidFill>
                          <a:srgbClr val="55555A"/>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tcPr>
                </a:tc>
                <a:tc>
                  <a:txBody>
                    <a:bodyPr/>
                    <a:lstStyle/>
                    <a:p>
                      <a:pPr marL="171450" lvl="0" indent="-171450">
                        <a:buFont typeface="Arial" panose="020B0604020202020204" pitchFamily="34" charset="0"/>
                        <a:buChar char="•"/>
                      </a:pPr>
                      <a:r>
                        <a:rPr lang="en-US" sz="1200" b="1" i="0" u="none" dirty="0">
                          <a:solidFill>
                            <a:schemeClr val="tx1"/>
                          </a:solidFill>
                          <a:latin typeface="Arial" panose="020B0604020202020204" pitchFamily="34" charset="0"/>
                        </a:rPr>
                        <a:t>CDP MVP1</a:t>
                      </a:r>
                    </a:p>
                    <a:p>
                      <a:pPr marL="347663" lvl="1" indent="-173038">
                        <a:buFont typeface="Arial" panose="020B0604020202020204" pitchFamily="34" charset="0"/>
                        <a:buChar char="•"/>
                      </a:pPr>
                      <a:r>
                        <a:rPr lang="en-US" sz="1200" b="0" i="0" u="none" dirty="0">
                          <a:solidFill>
                            <a:schemeClr val="tx1"/>
                          </a:solidFill>
                          <a:latin typeface="Arial" panose="020B0604020202020204" pitchFamily="34" charset="0"/>
                        </a:rPr>
                        <a:t>Reltio is configured with customer entities, attributes, match rules, and roles in DEV</a:t>
                      </a:r>
                    </a:p>
                    <a:p>
                      <a:pPr marL="347663" lvl="1" indent="-173038">
                        <a:buFont typeface="Arial" panose="020B0604020202020204" pitchFamily="34" charset="0"/>
                        <a:buChar char="•"/>
                      </a:pPr>
                      <a:r>
                        <a:rPr lang="en-US" sz="1200" b="0" i="0" u="none" dirty="0">
                          <a:solidFill>
                            <a:schemeClr val="tx1"/>
                          </a:solidFill>
                          <a:latin typeface="Arial" panose="020B0604020202020204" pitchFamily="34" charset="0"/>
                        </a:rPr>
                        <a:t>Matillion development is completed with limited source data and loaded into Reltio</a:t>
                      </a:r>
                    </a:p>
                    <a:p>
                      <a:pPr marL="347663" lvl="1" indent="-173038">
                        <a:buFont typeface="Arial" panose="020B0604020202020204" pitchFamily="34" charset="0"/>
                        <a:buChar char="•"/>
                      </a:pPr>
                      <a:r>
                        <a:rPr lang="en-US" sz="1200" b="0" i="0" u="none" dirty="0">
                          <a:solidFill>
                            <a:schemeClr val="tx1"/>
                          </a:solidFill>
                          <a:latin typeface="Arial" panose="020B0604020202020204" pitchFamily="34" charset="0"/>
                        </a:rPr>
                        <a:t>In process of moving code and configuration to TEST environment </a:t>
                      </a:r>
                    </a:p>
                    <a:p>
                      <a:pPr marL="171450" lvl="0" indent="-171450" algn="l" defTabSz="914400" rtl="0" eaLnBrk="1" latinLnBrk="0" hangingPunct="1">
                        <a:buFont typeface="Arial" panose="020B0604020202020204" pitchFamily="34" charset="0"/>
                        <a:buChar char="•"/>
                      </a:pPr>
                      <a:r>
                        <a:rPr lang="en-US" sz="1200" b="1" i="0" u="none" kern="1200" dirty="0">
                          <a:solidFill>
                            <a:schemeClr val="tx1"/>
                          </a:solidFill>
                          <a:latin typeface="Arial" panose="020B0604020202020204" pitchFamily="34" charset="0"/>
                          <a:ea typeface="+mn-ea"/>
                          <a:cs typeface="+mn-cs"/>
                        </a:rPr>
                        <a:t>WDD MVP1</a:t>
                      </a:r>
                    </a:p>
                    <a:p>
                      <a:pPr marL="347663" marR="0" lvl="1" indent="-1730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dirty="0">
                          <a:solidFill>
                            <a:schemeClr val="tx1"/>
                          </a:solidFill>
                          <a:latin typeface="Arial" panose="020B0604020202020204" pitchFamily="34" charset="0"/>
                        </a:rPr>
                        <a:t>Reltio is configured with Workforce entities, attributes, match rules, and roles in DEV</a:t>
                      </a:r>
                    </a:p>
                    <a:p>
                      <a:pPr marL="347663" marR="0" lvl="1" indent="-1730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dirty="0">
                          <a:solidFill>
                            <a:schemeClr val="tx1"/>
                          </a:solidFill>
                          <a:latin typeface="Arial" panose="020B0604020202020204" pitchFamily="34" charset="0"/>
                        </a:rPr>
                        <a:t>Snowflake and Matillion Development resources are onboarded</a:t>
                      </a:r>
                    </a:p>
                  </a:txBody>
                  <a:tcPr marL="0" marR="72000" marT="73152" marB="73152">
                    <a:lnL w="12700" cap="flat" cmpd="sng" algn="ctr">
                      <a:solidFill>
                        <a:schemeClr val="bg1">
                          <a:lumMod val="85000"/>
                        </a:schemeClr>
                      </a:solidFill>
                      <a:prstDash val="sysDot"/>
                      <a:round/>
                      <a:headEnd type="none" w="med" len="med"/>
                      <a:tailEnd type="none" w="med" len="med"/>
                    </a:lnL>
                    <a:lnT w="9525" cap="flat" cmpd="sng" algn="ctr">
                      <a:solidFill>
                        <a:srgbClr val="9A9A9A"/>
                      </a:solidFill>
                      <a:prstDash val="solid"/>
                      <a:round/>
                      <a:headEnd type="none" w="med" len="med"/>
                      <a:tailEnd type="none" w="med" len="med"/>
                    </a:lnT>
                  </a:tcPr>
                </a:tc>
                <a:extLst>
                  <a:ext uri="{0D108BD9-81ED-4DB2-BD59-A6C34878D82A}">
                    <a16:rowId xmlns:a16="http://schemas.microsoft.com/office/drawing/2014/main" val="2602019906"/>
                  </a:ext>
                </a:extLst>
              </a:tr>
            </a:tbl>
          </a:graphicData>
        </a:graphic>
      </p:graphicFrame>
      <p:sp>
        <p:nvSpPr>
          <p:cNvPr id="12" name="Oval 20">
            <a:extLst>
              <a:ext uri="{FF2B5EF4-FFF2-40B4-BE49-F238E27FC236}">
                <a16:creationId xmlns:a16="http://schemas.microsoft.com/office/drawing/2014/main" id="{40AF6310-0552-4BC4-ACE4-B38E164D5BD7}"/>
              </a:ext>
            </a:extLst>
          </p:cNvPr>
          <p:cNvSpPr>
            <a:spLocks noChangeAspect="1" noChangeArrowheads="1"/>
          </p:cNvSpPr>
          <p:nvPr/>
        </p:nvSpPr>
        <p:spPr bwMode="auto">
          <a:xfrm>
            <a:off x="194569" y="3122090"/>
            <a:ext cx="306910" cy="306910"/>
          </a:xfrm>
          <a:prstGeom prst="ellipse">
            <a:avLst/>
          </a:prstGeom>
          <a:solidFill>
            <a:srgbClr val="AAAAAC"/>
          </a:solidFill>
          <a:ln>
            <a:noFill/>
          </a:ln>
        </p:spPr>
        <p:txBody>
          <a:bodyPr vert="horz" wrap="square" lIns="0" tIns="0" rIns="0" bIns="0" numCol="1" anchor="ctr" anchorCtr="0" compatLnSpc="1">
            <a:prstTxWarp prst="textNoShape">
              <a:avLst/>
            </a:prstTxWarp>
          </a:bodyPr>
          <a:lstStyle/>
          <a:p>
            <a:pPr algn="ctr"/>
            <a:r>
              <a:rPr lang="en-US" sz="1200" dirty="0">
                <a:solidFill>
                  <a:srgbClr val="000A46"/>
                </a:solidFill>
                <a:latin typeface="Arial" panose="020B0604020202020204" pitchFamily="34" charset="0"/>
              </a:rPr>
              <a:t>3</a:t>
            </a:r>
          </a:p>
        </p:txBody>
      </p:sp>
    </p:spTree>
    <p:extLst>
      <p:ext uri="{BB962C8B-B14F-4D97-AF65-F5344CB8AC3E}">
        <p14:creationId xmlns:p14="http://schemas.microsoft.com/office/powerpoint/2010/main" val="14428444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64DFCCF-C021-4146-90B0-F9E9E3954796}"/>
              </a:ext>
            </a:extLst>
          </p:cNvPr>
          <p:cNvGraphicFramePr>
            <a:graphicFrameLocks noChangeAspect="1"/>
          </p:cNvGraphicFramePr>
          <p:nvPr>
            <p:custDataLst>
              <p:tags r:id="rId2"/>
            </p:custDataLst>
            <p:extLst>
              <p:ext uri="{D42A27DB-BD31-4B8C-83A1-F6EECF244321}">
                <p14:modId xmlns:p14="http://schemas.microsoft.com/office/powerpoint/2010/main" val="39080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78" name="think-cell Slide" r:id="rId4" imgW="254" imgH="254" progId="TCLayout.ActiveDocument.1">
                  <p:embed/>
                </p:oleObj>
              </mc:Choice>
              <mc:Fallback>
                <p:oleObj name="think-cell Slide" r:id="rId4" imgW="254" imgH="254" progId="TCLayout.ActiveDocument.1">
                  <p:embed/>
                  <p:pic>
                    <p:nvPicPr>
                      <p:cNvPr id="5" name="Object 4" hidden="1">
                        <a:extLst>
                          <a:ext uri="{FF2B5EF4-FFF2-40B4-BE49-F238E27FC236}">
                            <a16:creationId xmlns:a16="http://schemas.microsoft.com/office/drawing/2014/main" id="{664DFCCF-C021-4146-90B0-F9E9E395479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62F4709-1AE7-476D-A056-166BDC5AF4D8}"/>
              </a:ext>
            </a:extLst>
          </p:cNvPr>
          <p:cNvSpPr>
            <a:spLocks noGrp="1"/>
          </p:cNvSpPr>
          <p:nvPr>
            <p:ph type="title"/>
          </p:nvPr>
        </p:nvSpPr>
        <p:spPr>
          <a:xfrm>
            <a:off x="630000" y="478962"/>
            <a:ext cx="10933350" cy="775597"/>
          </a:xfrm>
        </p:spPr>
        <p:txBody>
          <a:bodyPr vert="horz"/>
          <a:lstStyle/>
          <a:p>
            <a:r>
              <a:rPr lang="en-US" dirty="0" err="1"/>
              <a:t>GridData</a:t>
            </a:r>
            <a:r>
              <a:rPr lang="en-US" dirty="0"/>
              <a:t> Manage, </a:t>
            </a:r>
            <a:r>
              <a:rPr lang="en-US" i="0" u="none" dirty="0" err="1">
                <a:latin typeface="Arial" panose="020B0604020202020204" pitchFamily="34" charset="0"/>
              </a:rPr>
              <a:t>GridDataOps</a:t>
            </a:r>
            <a:r>
              <a:rPr lang="en-US" i="0" u="none" dirty="0">
                <a:latin typeface="Arial" panose="020B0604020202020204" pitchFamily="34" charset="0"/>
              </a:rPr>
              <a:t>, </a:t>
            </a:r>
            <a:r>
              <a:rPr lang="en-US" i="0" u="none" dirty="0" err="1">
                <a:latin typeface="Arial" panose="020B0604020202020204" pitchFamily="34" charset="0"/>
              </a:rPr>
              <a:t>GridCompute</a:t>
            </a:r>
            <a:r>
              <a:rPr lang="en-US" i="0" u="none" dirty="0">
                <a:latin typeface="Arial" panose="020B0604020202020204" pitchFamily="34" charset="0"/>
              </a:rPr>
              <a:t>/Store </a:t>
            </a:r>
            <a:r>
              <a:rPr lang="en-US" dirty="0"/>
              <a:t>| Project description and Status</a:t>
            </a:r>
          </a:p>
        </p:txBody>
      </p:sp>
      <p:graphicFrame>
        <p:nvGraphicFramePr>
          <p:cNvPr id="3" name="Table 4">
            <a:extLst>
              <a:ext uri="{FF2B5EF4-FFF2-40B4-BE49-F238E27FC236}">
                <a16:creationId xmlns:a16="http://schemas.microsoft.com/office/drawing/2014/main" id="{E138CF45-1861-4009-9038-43E645688B8A}"/>
              </a:ext>
            </a:extLst>
          </p:cNvPr>
          <p:cNvGraphicFramePr>
            <a:graphicFrameLocks noGrp="1"/>
          </p:cNvGraphicFramePr>
          <p:nvPr>
            <p:extLst>
              <p:ext uri="{D42A27DB-BD31-4B8C-83A1-F6EECF244321}">
                <p14:modId xmlns:p14="http://schemas.microsoft.com/office/powerpoint/2010/main" val="1114299129"/>
              </p:ext>
            </p:extLst>
          </p:nvPr>
        </p:nvGraphicFramePr>
        <p:xfrm>
          <a:off x="630000" y="1381494"/>
          <a:ext cx="10879450" cy="4730496"/>
        </p:xfrm>
        <a:graphic>
          <a:graphicData uri="http://schemas.openxmlformats.org/drawingml/2006/table">
            <a:tbl>
              <a:tblPr firstRow="1">
                <a:tableStyleId>{2D5ABB26-0587-4C30-8999-92F81FD0307C}</a:tableStyleId>
              </a:tblPr>
              <a:tblGrid>
                <a:gridCol w="1686754">
                  <a:extLst>
                    <a:ext uri="{9D8B030D-6E8A-4147-A177-3AD203B41FA5}">
                      <a16:colId xmlns:a16="http://schemas.microsoft.com/office/drawing/2014/main" val="2785688124"/>
                    </a:ext>
                  </a:extLst>
                </a:gridCol>
                <a:gridCol w="3997142">
                  <a:extLst>
                    <a:ext uri="{9D8B030D-6E8A-4147-A177-3AD203B41FA5}">
                      <a16:colId xmlns:a16="http://schemas.microsoft.com/office/drawing/2014/main" val="1657483769"/>
                    </a:ext>
                  </a:extLst>
                </a:gridCol>
                <a:gridCol w="2416877">
                  <a:extLst>
                    <a:ext uri="{9D8B030D-6E8A-4147-A177-3AD203B41FA5}">
                      <a16:colId xmlns:a16="http://schemas.microsoft.com/office/drawing/2014/main" val="205813688"/>
                    </a:ext>
                  </a:extLst>
                </a:gridCol>
                <a:gridCol w="2778677">
                  <a:extLst>
                    <a:ext uri="{9D8B030D-6E8A-4147-A177-3AD203B41FA5}">
                      <a16:colId xmlns:a16="http://schemas.microsoft.com/office/drawing/2014/main" val="3274111688"/>
                    </a:ext>
                  </a:extLst>
                </a:gridCol>
              </a:tblGrid>
              <a:tr h="548640">
                <a:tc>
                  <a:txBody>
                    <a:bodyPr/>
                    <a:lstStyle/>
                    <a:p>
                      <a:pPr marL="0" lvl="0" indent="0" algn="ctr" rtl="0" fontAlgn="base" hangingPunct="1">
                        <a:lnSpc>
                          <a:spcPct val="100000"/>
                        </a:lnSpc>
                        <a:spcBef>
                          <a:spcPct val="0"/>
                        </a:spcBef>
                        <a:spcAft>
                          <a:spcPct val="0"/>
                        </a:spcAft>
                      </a:pPr>
                      <a:r>
                        <a:rPr lang="en-US" sz="1600" b="1" i="0" u="none" dirty="0">
                          <a:solidFill>
                            <a:srgbClr val="00148C"/>
                          </a:solidFill>
                          <a:latin typeface="Arial" panose="020B0604020202020204" pitchFamily="34" charset="0"/>
                        </a:rPr>
                        <a:t>Initiative </a:t>
                      </a:r>
                    </a:p>
                  </a:txBody>
                  <a:tcPr marL="0" marR="72000" marT="73152" marB="73152" anchor="b">
                    <a:lnR w="12700" cap="flat" cmpd="sng" algn="ctr">
                      <a:solidFill>
                        <a:schemeClr val="bg1">
                          <a:lumMod val="85000"/>
                        </a:schemeClr>
                      </a:solidFill>
                      <a:prstDash val="sysDot"/>
                      <a:round/>
                      <a:headEnd type="none" w="med" len="med"/>
                      <a:tailEnd type="none" w="med" len="med"/>
                    </a:lnR>
                    <a:lnB w="9525">
                      <a:solidFill>
                        <a:srgbClr val="9A9A9A"/>
                      </a:solidFill>
                      <a:prstDash val="solid"/>
                    </a:lnB>
                  </a:tcPr>
                </a:tc>
                <a:tc>
                  <a:txBody>
                    <a:bodyPr/>
                    <a:lstStyle/>
                    <a:p>
                      <a:pPr marL="0" lvl="0" indent="0" algn="ctr" rtl="0" fontAlgn="base" hangingPunct="1">
                        <a:lnSpc>
                          <a:spcPct val="100000"/>
                        </a:lnSpc>
                        <a:spcBef>
                          <a:spcPct val="0"/>
                        </a:spcBef>
                        <a:spcAft>
                          <a:spcPct val="0"/>
                        </a:spcAft>
                      </a:pPr>
                      <a:r>
                        <a:rPr lang="en-US" sz="1600" b="1" i="0" u="none" dirty="0">
                          <a:solidFill>
                            <a:srgbClr val="00148C"/>
                          </a:solidFill>
                          <a:latin typeface="Arial" panose="020B0604020202020204" pitchFamily="34" charset="0"/>
                        </a:rPr>
                        <a:t>Description</a:t>
                      </a:r>
                    </a:p>
                  </a:txBody>
                  <a:tcPr marL="0" marR="72000" marT="73152" marB="73152"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B w="9525">
                      <a:solidFill>
                        <a:srgbClr val="9A9A9A"/>
                      </a:solidFill>
                      <a:prstDash val="solid"/>
                    </a:lnB>
                  </a:tcPr>
                </a:tc>
                <a:tc>
                  <a:txBody>
                    <a:bodyPr/>
                    <a:lstStyle/>
                    <a:p>
                      <a:pPr marL="0" lvl="0" indent="0" algn="ctr" rtl="0" fontAlgn="base" hangingPunct="1">
                        <a:lnSpc>
                          <a:spcPct val="100000"/>
                        </a:lnSpc>
                        <a:spcBef>
                          <a:spcPct val="0"/>
                        </a:spcBef>
                        <a:spcAft>
                          <a:spcPct val="0"/>
                        </a:spcAft>
                      </a:pPr>
                      <a:r>
                        <a:rPr lang="en-US" sz="1600" b="1" i="0" u="none" dirty="0">
                          <a:solidFill>
                            <a:srgbClr val="00148C"/>
                          </a:solidFill>
                          <a:latin typeface="Arial" panose="020B0604020202020204" pitchFamily="34" charset="0"/>
                        </a:rPr>
                        <a:t>Customers</a:t>
                      </a:r>
                    </a:p>
                  </a:txBody>
                  <a:tcPr marL="0" marR="72000" marT="73152" marB="73152"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B w="9525">
                      <a:solidFill>
                        <a:srgbClr val="9A9A9A"/>
                      </a:solidFill>
                      <a:prstDash val="solid"/>
                    </a:lnB>
                  </a:tcPr>
                </a:tc>
                <a:tc>
                  <a:txBody>
                    <a:bodyPr/>
                    <a:lstStyle/>
                    <a:p>
                      <a:pPr marL="0" lvl="0" indent="0" algn="ctr" rtl="0" fontAlgn="base" hangingPunct="1">
                        <a:lnSpc>
                          <a:spcPct val="100000"/>
                        </a:lnSpc>
                        <a:spcBef>
                          <a:spcPct val="0"/>
                        </a:spcBef>
                        <a:spcAft>
                          <a:spcPct val="0"/>
                        </a:spcAft>
                      </a:pPr>
                      <a:r>
                        <a:rPr lang="en-US" sz="1600" b="1" i="0" u="none" dirty="0">
                          <a:solidFill>
                            <a:srgbClr val="00148C"/>
                          </a:solidFill>
                          <a:latin typeface="Arial" panose="020B0604020202020204" pitchFamily="34" charset="0"/>
                        </a:rPr>
                        <a:t>Status &amp; Upcoming Deliverables</a:t>
                      </a:r>
                    </a:p>
                  </a:txBody>
                  <a:tcPr marL="0" marR="72000" marT="73152" marB="73152" anchor="b">
                    <a:lnL w="12700" cap="flat" cmpd="sng" algn="ctr">
                      <a:solidFill>
                        <a:schemeClr val="bg1">
                          <a:lumMod val="85000"/>
                        </a:schemeClr>
                      </a:solidFill>
                      <a:prstDash val="sysDot"/>
                      <a:round/>
                      <a:headEnd type="none" w="med" len="med"/>
                      <a:tailEnd type="none" w="med" len="med"/>
                    </a:lnL>
                    <a:lnB w="9525">
                      <a:solidFill>
                        <a:srgbClr val="9A9A9A"/>
                      </a:solidFill>
                      <a:prstDash val="solid"/>
                    </a:lnB>
                  </a:tcPr>
                </a:tc>
                <a:extLst>
                  <a:ext uri="{0D108BD9-81ED-4DB2-BD59-A6C34878D82A}">
                    <a16:rowId xmlns:a16="http://schemas.microsoft.com/office/drawing/2014/main" val="2192565517"/>
                  </a:ext>
                </a:extLst>
              </a:tr>
              <a:tr h="816951">
                <a:tc>
                  <a:txBody>
                    <a:bodyPr/>
                    <a:lstStyle/>
                    <a:p>
                      <a:pPr marL="0" indent="0" algn="ctr" defTabSz="914400" rtl="0" eaLnBrk="1" fontAlgn="auto" latinLnBrk="0" hangingPunct="1">
                        <a:lnSpc>
                          <a:spcPct val="100000"/>
                        </a:lnSpc>
                        <a:spcBef>
                          <a:spcPts val="0"/>
                        </a:spcBef>
                        <a:spcAft>
                          <a:spcPts val="0"/>
                        </a:spcAft>
                        <a:buClr>
                          <a:srgbClr val="00148C"/>
                        </a:buClr>
                        <a:buFont typeface="Trebuchet MS" panose="020B0603020202020204" pitchFamily="34" charset="0"/>
                        <a:buChar char="​"/>
                      </a:pPr>
                      <a:r>
                        <a:rPr lang="en-US" sz="1200" b="0" i="0" u="none" dirty="0" err="1">
                          <a:solidFill>
                            <a:schemeClr val="tx1"/>
                          </a:solidFill>
                          <a:latin typeface="Arial" panose="020B0604020202020204" pitchFamily="34" charset="0"/>
                        </a:rPr>
                        <a:t>GridDataManage</a:t>
                      </a:r>
                      <a:endParaRPr lang="en-US" sz="1200" b="0" i="0" u="none" dirty="0">
                        <a:solidFill>
                          <a:schemeClr val="tx1"/>
                        </a:solidFill>
                        <a:latin typeface="Arial" panose="020B0604020202020204" pitchFamily="34" charset="0"/>
                      </a:endParaRPr>
                    </a:p>
                  </a:txBody>
                  <a:tcPr marL="0" marR="72000" marT="73152" marB="73152" anchor="ctr">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pPr marL="324000" marR="0" lvl="1" indent="-216000" algn="l" rtl="0">
                        <a:lnSpc>
                          <a:spcPct val="100000"/>
                        </a:lnSpc>
                        <a:spcBef>
                          <a:spcPts val="0"/>
                        </a:spcBef>
                        <a:spcAft>
                          <a:spcPts val="0"/>
                        </a:spcAft>
                        <a:buClr>
                          <a:srgbClr val="00148C"/>
                        </a:buClr>
                        <a:buSzPts val="1050"/>
                        <a:buFont typeface="Trebuchet MS" panose="020B0603020202020204" pitchFamily="34" charset="0"/>
                        <a:buChar char="•"/>
                      </a:pPr>
                      <a:r>
                        <a:rPr lang="en-US" sz="1200" dirty="0">
                          <a:solidFill>
                            <a:srgbClr val="55555A"/>
                          </a:solidFill>
                          <a:latin typeface="Arial" panose="020B0604020202020204" pitchFamily="34" charset="0"/>
                          <a:ea typeface="Inter"/>
                          <a:cs typeface="Inter"/>
                          <a:sym typeface="Inter"/>
                        </a:rPr>
                        <a:t>Implement role and attribute based access controls in Snowflake.</a:t>
                      </a:r>
                    </a:p>
                    <a:p>
                      <a:pPr marL="324000" marR="0" lvl="1" indent="-216000" algn="l" rtl="0">
                        <a:lnSpc>
                          <a:spcPct val="100000"/>
                        </a:lnSpc>
                        <a:spcBef>
                          <a:spcPts val="0"/>
                        </a:spcBef>
                        <a:spcAft>
                          <a:spcPts val="0"/>
                        </a:spcAft>
                        <a:buClr>
                          <a:srgbClr val="00148C"/>
                        </a:buClr>
                        <a:buSzPts val="1050"/>
                        <a:buFont typeface="Trebuchet MS" panose="020B0603020202020204" pitchFamily="34" charset="0"/>
                        <a:buChar char="•"/>
                      </a:pPr>
                      <a:r>
                        <a:rPr lang="en-US" sz="1200" dirty="0">
                          <a:solidFill>
                            <a:srgbClr val="55555A"/>
                          </a:solidFill>
                          <a:latin typeface="Arial" panose="020B0604020202020204" pitchFamily="34" charset="0"/>
                          <a:ea typeface="Inter"/>
                          <a:cs typeface="Inter"/>
                          <a:sym typeface="Inter"/>
                        </a:rPr>
                        <a:t>Develop a process to request and grant access to data within Snowflake.</a:t>
                      </a:r>
                    </a:p>
                    <a:p>
                      <a:pPr marL="324000" marR="0" lvl="1" indent="-216000" algn="l" rtl="0">
                        <a:lnSpc>
                          <a:spcPct val="100000"/>
                        </a:lnSpc>
                        <a:spcBef>
                          <a:spcPts val="0"/>
                        </a:spcBef>
                        <a:spcAft>
                          <a:spcPts val="0"/>
                        </a:spcAft>
                        <a:buClr>
                          <a:srgbClr val="00148C"/>
                        </a:buClr>
                        <a:buSzPts val="1050"/>
                        <a:buFont typeface="Trebuchet MS" panose="020B0603020202020204" pitchFamily="34" charset="0"/>
                        <a:buChar char="•"/>
                      </a:pPr>
                      <a:r>
                        <a:rPr lang="en-US" sz="1200" dirty="0">
                          <a:solidFill>
                            <a:srgbClr val="55555A"/>
                          </a:solidFill>
                          <a:latin typeface="Arial" panose="020B0604020202020204" pitchFamily="34" charset="0"/>
                          <a:ea typeface="Inter"/>
                          <a:cs typeface="Inter"/>
                          <a:sym typeface="Inter"/>
                        </a:rPr>
                        <a:t>Create tools and processes that allow data producers to quickly and reliably apply access policies to their data assets.</a:t>
                      </a: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pPr marL="324000" lvl="1" indent="-216000" algn="l">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All </a:t>
                      </a:r>
                      <a:r>
                        <a:rPr lang="en-US" sz="1200" b="0" i="0" u="none" dirty="0" err="1">
                          <a:solidFill>
                            <a:srgbClr val="55555A"/>
                          </a:solidFill>
                          <a:latin typeface="Arial" panose="020B0604020202020204" pitchFamily="34" charset="0"/>
                        </a:rPr>
                        <a:t>GridStack</a:t>
                      </a:r>
                      <a:r>
                        <a:rPr lang="en-US" sz="1200" b="0" i="0" u="none" dirty="0">
                          <a:solidFill>
                            <a:srgbClr val="55555A"/>
                          </a:solidFill>
                          <a:latin typeface="Arial" panose="020B0604020202020204" pitchFamily="34" charset="0"/>
                        </a:rPr>
                        <a:t> Data Products in Snowflake and their consumers </a:t>
                      </a: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pPr marL="0" lvl="0" indent="0">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Status:</a:t>
                      </a:r>
                    </a:p>
                    <a:p>
                      <a:pPr marL="324000" lvl="1" indent="-216000">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Currently evaluating Snowflake RBAC capabilities for use in future design discussions</a:t>
                      </a:r>
                    </a:p>
                    <a:p>
                      <a:pPr marL="324000" lvl="1" indent="-216000">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Partnering with teams to create a Snowflake RBAC role hierarchy</a:t>
                      </a:r>
                    </a:p>
                  </a:txBody>
                  <a:tcPr marL="0" marR="72000" marT="73152" marB="73152">
                    <a:lnL w="12700" cap="flat" cmpd="sng" algn="ctr">
                      <a:solidFill>
                        <a:schemeClr val="bg1">
                          <a:lumMod val="85000"/>
                        </a:schemeClr>
                      </a:solidFill>
                      <a:prstDash val="sysDot"/>
                      <a:round/>
                      <a:headEnd type="none" w="med" len="med"/>
                      <a:tailEnd type="none" w="med" len="med"/>
                    </a:lnL>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extLst>
                  <a:ext uri="{0D108BD9-81ED-4DB2-BD59-A6C34878D82A}">
                    <a16:rowId xmlns:a16="http://schemas.microsoft.com/office/drawing/2014/main" val="2859417017"/>
                  </a:ext>
                </a:extLst>
              </a:tr>
              <a:tr h="816951">
                <a:tc>
                  <a:txBody>
                    <a:bodyPr/>
                    <a:lstStyle/>
                    <a:p>
                      <a:pPr marL="0" indent="0" algn="ctr" defTabSz="914400" rtl="0" eaLnBrk="1" fontAlgn="auto" latinLnBrk="0" hangingPunct="1">
                        <a:lnSpc>
                          <a:spcPct val="100000"/>
                        </a:lnSpc>
                        <a:spcBef>
                          <a:spcPts val="0"/>
                        </a:spcBef>
                        <a:spcAft>
                          <a:spcPts val="0"/>
                        </a:spcAft>
                        <a:buClr>
                          <a:srgbClr val="00148C"/>
                        </a:buClr>
                        <a:buFont typeface="Trebuchet MS" panose="020B0603020202020204" pitchFamily="34" charset="0"/>
                        <a:buChar char="​"/>
                      </a:pPr>
                      <a:r>
                        <a:rPr lang="en-US" sz="1200" b="0" i="0" u="none" dirty="0" err="1">
                          <a:solidFill>
                            <a:schemeClr val="tx1"/>
                          </a:solidFill>
                          <a:latin typeface="Arial" panose="020B0604020202020204" pitchFamily="34" charset="0"/>
                        </a:rPr>
                        <a:t>GridDataOps</a:t>
                      </a:r>
                      <a:endParaRPr lang="en-US" sz="1200" b="0" i="0" u="none" dirty="0">
                        <a:solidFill>
                          <a:schemeClr val="tx1"/>
                        </a:solidFill>
                        <a:latin typeface="Arial" panose="020B0604020202020204" pitchFamily="34" charset="0"/>
                      </a:endParaRPr>
                    </a:p>
                  </a:txBody>
                  <a:tcPr marL="0" marR="72000" marT="73152" marB="73152" anchor="ctr">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pPr marL="324000" marR="0" lvl="1" indent="-216000" algn="l" defTabSz="914400" rtl="0" eaLnBrk="1" fontAlgn="auto" latinLnBrk="0" hangingPunct="1">
                        <a:lnSpc>
                          <a:spcPct val="100000"/>
                        </a:lnSpc>
                        <a:spcBef>
                          <a:spcPts val="0"/>
                        </a:spcBef>
                        <a:spcAft>
                          <a:spcPts val="0"/>
                        </a:spcAft>
                        <a:buClr>
                          <a:srgbClr val="00148C"/>
                        </a:buClr>
                        <a:buSzTx/>
                        <a:buFont typeface="Trebuchet MS" panose="020B0603020202020204" pitchFamily="34" charset="0"/>
                        <a:buChar char="•"/>
                        <a:tabLst/>
                        <a:defRPr/>
                      </a:pPr>
                      <a:r>
                        <a:rPr lang="en-US" sz="1200" b="0" i="0" u="none" dirty="0">
                          <a:solidFill>
                            <a:srgbClr val="55555A"/>
                          </a:solidFill>
                          <a:latin typeface="Arial" panose="020B0604020202020204" pitchFamily="34" charset="0"/>
                        </a:rPr>
                        <a:t>To accelerate “Path to Production” for data products in CDP </a:t>
                      </a:r>
                    </a:p>
                    <a:p>
                      <a:pPr marL="648000" marR="0" lvl="2" indent="-216000" algn="l" defTabSz="914400" rtl="0" eaLnBrk="1" fontAlgn="auto" latinLnBrk="0" hangingPunct="1">
                        <a:lnSpc>
                          <a:spcPct val="100000"/>
                        </a:lnSpc>
                        <a:spcBef>
                          <a:spcPts val="0"/>
                        </a:spcBef>
                        <a:spcAft>
                          <a:spcPts val="0"/>
                        </a:spcAft>
                        <a:buClr>
                          <a:srgbClr val="00148C"/>
                        </a:buClr>
                        <a:buSzTx/>
                        <a:buFont typeface="Trebuchet MS" panose="020B0603020202020204" pitchFamily="34" charset="0"/>
                        <a:buChar char="–"/>
                        <a:tabLst/>
                        <a:defRPr/>
                      </a:pPr>
                      <a:r>
                        <a:rPr lang="en-US" sz="1200" b="0" i="0" u="none" dirty="0">
                          <a:solidFill>
                            <a:srgbClr val="55555A"/>
                          </a:solidFill>
                          <a:latin typeface="Arial" panose="020B0604020202020204" pitchFamily="34" charset="0"/>
                        </a:rPr>
                        <a:t>Enable faster onboarding of data initiatives and implementation of data pipeline to allow quicker deployment of stories from Dev to Prod</a:t>
                      </a: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pPr marL="324000" lvl="1" indent="-216000">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CDP</a:t>
                      </a: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pPr marL="171450" lvl="0" indent="-171450">
                        <a:buFont typeface="Arial" panose="020B0604020202020204" pitchFamily="34" charset="0"/>
                        <a:buChar char="•"/>
                      </a:pPr>
                      <a:endParaRPr lang="en-US" sz="1200" b="0" i="0" u="none" dirty="0">
                        <a:solidFill>
                          <a:schemeClr val="tx1"/>
                        </a:solidFill>
                        <a:latin typeface="Arial" panose="020B0604020202020204" pitchFamily="34" charset="0"/>
                      </a:endParaRPr>
                    </a:p>
                    <a:p>
                      <a:pPr marL="324000" lvl="1" indent="-216000">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Next Release (March 22)</a:t>
                      </a:r>
                    </a:p>
                    <a:p>
                      <a:pPr marL="324000" lvl="1" indent="-216000">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Sprint demos every 2 weeks</a:t>
                      </a:r>
                    </a:p>
                  </a:txBody>
                  <a:tcPr marL="0" marR="72000" marT="73152" marB="73152">
                    <a:lnL w="12700" cap="flat" cmpd="sng" algn="ctr">
                      <a:solidFill>
                        <a:schemeClr val="bg1">
                          <a:lumMod val="85000"/>
                        </a:schemeClr>
                      </a:solidFill>
                      <a:prstDash val="sysDot"/>
                      <a:round/>
                      <a:headEnd type="none" w="med" len="med"/>
                      <a:tailEnd type="none" w="med" len="med"/>
                    </a:lnL>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extLst>
                  <a:ext uri="{0D108BD9-81ED-4DB2-BD59-A6C34878D82A}">
                    <a16:rowId xmlns:a16="http://schemas.microsoft.com/office/drawing/2014/main" val="4202465002"/>
                  </a:ext>
                </a:extLst>
              </a:tr>
              <a:tr h="816951">
                <a:tc>
                  <a:txBody>
                    <a:bodyPr/>
                    <a:lstStyle/>
                    <a:p>
                      <a:pPr marL="0" indent="0" algn="ctr" defTabSz="914400" rtl="0" eaLnBrk="1" fontAlgn="auto" latinLnBrk="0" hangingPunct="1">
                        <a:lnSpc>
                          <a:spcPct val="100000"/>
                        </a:lnSpc>
                        <a:spcBef>
                          <a:spcPts val="0"/>
                        </a:spcBef>
                        <a:spcAft>
                          <a:spcPts val="0"/>
                        </a:spcAft>
                        <a:buClr>
                          <a:srgbClr val="00148C"/>
                        </a:buClr>
                        <a:buFont typeface="Trebuchet MS" panose="020B0603020202020204" pitchFamily="34" charset="0"/>
                        <a:buChar char="​"/>
                      </a:pPr>
                      <a:r>
                        <a:rPr lang="en-US" sz="1200" b="0" i="0" u="none" dirty="0" err="1">
                          <a:solidFill>
                            <a:schemeClr val="tx1"/>
                          </a:solidFill>
                          <a:latin typeface="Arial" panose="020B0604020202020204" pitchFamily="34" charset="0"/>
                        </a:rPr>
                        <a:t>GridCompute</a:t>
                      </a:r>
                      <a:r>
                        <a:rPr lang="en-US" sz="1200" b="0" i="0" u="none" dirty="0">
                          <a:solidFill>
                            <a:schemeClr val="tx1"/>
                          </a:solidFill>
                          <a:latin typeface="Arial" panose="020B0604020202020204" pitchFamily="34" charset="0"/>
                        </a:rPr>
                        <a:t>/Store</a:t>
                      </a:r>
                    </a:p>
                  </a:txBody>
                  <a:tcPr marL="0" marR="72000" marT="73152" marB="73152" anchor="ctr">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pPr marL="324000" lvl="1" indent="-216000">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Enabling compute and storage capabilities </a:t>
                      </a:r>
                    </a:p>
                    <a:p>
                      <a:pPr marL="324000" lvl="1" indent="-216000">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Enabling streaming mechanism to facilitate real time data ingestion</a:t>
                      </a:r>
                    </a:p>
                    <a:p>
                      <a:pPr marL="324000" lvl="1" indent="-216000">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Creating reusable data pipeline templates for other data asset teams to expedite their development</a:t>
                      </a: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pPr marL="324000" lvl="1" indent="-216000" algn="l">
                        <a:buClr>
                          <a:srgbClr val="00148C"/>
                        </a:buClr>
                        <a:buFont typeface="Trebuchet MS" panose="020B0603020202020204" pitchFamily="34" charset="0"/>
                        <a:buChar char="•"/>
                      </a:pPr>
                      <a:r>
                        <a:rPr lang="en-US" sz="1200" b="0" i="0" u="none" dirty="0" err="1">
                          <a:solidFill>
                            <a:srgbClr val="55555A"/>
                          </a:solidFill>
                          <a:latin typeface="Arial" panose="020B0604020202020204" pitchFamily="34" charset="0"/>
                        </a:rPr>
                        <a:t>GridData</a:t>
                      </a:r>
                      <a:r>
                        <a:rPr lang="en-US" sz="1200" b="0" i="0" u="none" dirty="0">
                          <a:solidFill>
                            <a:srgbClr val="55555A"/>
                          </a:solidFill>
                          <a:latin typeface="Arial" panose="020B0604020202020204" pitchFamily="34" charset="0"/>
                        </a:rPr>
                        <a:t> Asset products</a:t>
                      </a:r>
                    </a:p>
                    <a:p>
                      <a:pPr marL="685800" lvl="1" indent="-228600" algn="l" defTabSz="914400" rtl="0" eaLnBrk="1" latinLnBrk="0" hangingPunct="1">
                        <a:buFont typeface="+mj-lt"/>
                        <a:buAutoNum type="arabicPeriod"/>
                      </a:pPr>
                      <a:r>
                        <a:rPr lang="en-US" sz="1200" b="0" i="0" u="none" dirty="0" err="1">
                          <a:solidFill>
                            <a:srgbClr val="55555A"/>
                          </a:solidFill>
                          <a:latin typeface="Arial" panose="020B0604020202020204" pitchFamily="34" charset="0"/>
                        </a:rPr>
                        <a:t>GriddataAsset</a:t>
                      </a:r>
                      <a:r>
                        <a:rPr lang="en-US" sz="1200" b="0" i="0" u="none" dirty="0">
                          <a:solidFill>
                            <a:srgbClr val="55555A"/>
                          </a:solidFill>
                          <a:latin typeface="Arial" panose="020B0604020202020204" pitchFamily="34" charset="0"/>
                        </a:rPr>
                        <a:t> Network</a:t>
                      </a:r>
                    </a:p>
                    <a:p>
                      <a:pPr marL="685800" lvl="1" indent="-228600" algn="l" defTabSz="914400" rtl="0" eaLnBrk="1" latinLnBrk="0" hangingPunct="1">
                        <a:buFont typeface="+mj-lt"/>
                        <a:buAutoNum type="arabicPeriod"/>
                      </a:pPr>
                      <a:r>
                        <a:rPr lang="en-US" sz="1200" b="0" i="0" u="none" dirty="0" err="1">
                          <a:solidFill>
                            <a:srgbClr val="55555A"/>
                          </a:solidFill>
                          <a:latin typeface="Arial" panose="020B0604020202020204" pitchFamily="34" charset="0"/>
                        </a:rPr>
                        <a:t>GDA</a:t>
                      </a:r>
                      <a:r>
                        <a:rPr lang="en-US" sz="1200" b="0" i="0" u="none" dirty="0">
                          <a:solidFill>
                            <a:srgbClr val="55555A"/>
                          </a:solidFill>
                          <a:latin typeface="Arial" panose="020B0604020202020204" pitchFamily="34" charset="0"/>
                        </a:rPr>
                        <a:t>-Outage</a:t>
                      </a:r>
                    </a:p>
                    <a:p>
                      <a:pPr marL="685800" lvl="1" indent="-228600" algn="l" defTabSz="914400" rtl="0" eaLnBrk="1" latinLnBrk="0" hangingPunct="1">
                        <a:buFont typeface="+mj-lt"/>
                        <a:buAutoNum type="arabicPeriod"/>
                      </a:pPr>
                      <a:r>
                        <a:rPr lang="en-US" sz="1200" b="0" i="0" u="none" dirty="0" err="1">
                          <a:solidFill>
                            <a:srgbClr val="55555A"/>
                          </a:solidFill>
                          <a:latin typeface="Arial" panose="020B0604020202020204" pitchFamily="34" charset="0"/>
                        </a:rPr>
                        <a:t>GDA</a:t>
                      </a:r>
                      <a:r>
                        <a:rPr lang="en-US" sz="1200" b="0" i="0" u="none" dirty="0">
                          <a:solidFill>
                            <a:srgbClr val="55555A"/>
                          </a:solidFill>
                          <a:latin typeface="Arial" panose="020B0604020202020204" pitchFamily="34" charset="0"/>
                        </a:rPr>
                        <a:t>-Customer</a:t>
                      </a:r>
                    </a:p>
                    <a:p>
                      <a:pPr marL="324000" lvl="1" indent="-216000">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Grid Mod</a:t>
                      </a:r>
                    </a:p>
                    <a:p>
                      <a:pPr marL="324000" lvl="1" indent="-216000">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ICU Out</a:t>
                      </a:r>
                    </a:p>
                    <a:p>
                      <a:pPr marL="324000" lvl="1" indent="-216000">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PORT</a:t>
                      </a:r>
                    </a:p>
                    <a:p>
                      <a:pPr marL="324000" lvl="1" indent="-216000">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AMI</a:t>
                      </a: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pPr marL="324000" lvl="1" indent="-216000">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Enabled and tested streaming mechanism using Twitter data on Dev</a:t>
                      </a:r>
                    </a:p>
                    <a:p>
                      <a:pPr marL="324000" lvl="1" indent="-216000">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Making the streaming components available in production</a:t>
                      </a:r>
                    </a:p>
                  </a:txBody>
                  <a:tcPr marL="0" marR="72000" marT="73152" marB="73152">
                    <a:lnL w="12700" cap="flat" cmpd="sng" algn="ctr">
                      <a:solidFill>
                        <a:schemeClr val="bg1">
                          <a:lumMod val="85000"/>
                        </a:schemeClr>
                      </a:solidFill>
                      <a:prstDash val="sysDot"/>
                      <a:round/>
                      <a:headEnd type="none" w="med" len="med"/>
                      <a:tailEnd type="none" w="med" len="med"/>
                    </a:lnL>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extLst>
                  <a:ext uri="{0D108BD9-81ED-4DB2-BD59-A6C34878D82A}">
                    <a16:rowId xmlns:a16="http://schemas.microsoft.com/office/drawing/2014/main" val="2094059123"/>
                  </a:ext>
                </a:extLst>
              </a:tr>
            </a:tbl>
          </a:graphicData>
        </a:graphic>
      </p:graphicFrame>
      <p:sp>
        <p:nvSpPr>
          <p:cNvPr id="23" name="Oval 20">
            <a:extLst>
              <a:ext uri="{FF2B5EF4-FFF2-40B4-BE49-F238E27FC236}">
                <a16:creationId xmlns:a16="http://schemas.microsoft.com/office/drawing/2014/main" id="{7D99CF21-67F4-482D-95D3-1FCB67164926}"/>
              </a:ext>
            </a:extLst>
          </p:cNvPr>
          <p:cNvSpPr>
            <a:spLocks noChangeAspect="1" noChangeArrowheads="1"/>
          </p:cNvSpPr>
          <p:nvPr/>
        </p:nvSpPr>
        <p:spPr bwMode="auto">
          <a:xfrm>
            <a:off x="225392" y="2628930"/>
            <a:ext cx="306910" cy="306910"/>
          </a:xfrm>
          <a:prstGeom prst="ellipse">
            <a:avLst/>
          </a:prstGeom>
          <a:solidFill>
            <a:srgbClr val="AAAAAC"/>
          </a:solidFill>
          <a:ln>
            <a:noFill/>
          </a:ln>
        </p:spPr>
        <p:txBody>
          <a:bodyPr vert="horz" wrap="square" lIns="0" tIns="0" rIns="0" bIns="0" numCol="1" anchor="ctr" anchorCtr="0" compatLnSpc="1">
            <a:prstTxWarp prst="textNoShape">
              <a:avLst/>
            </a:prstTxWarp>
          </a:bodyPr>
          <a:lstStyle/>
          <a:p>
            <a:pPr algn="ctr"/>
            <a:r>
              <a:rPr lang="en-US" sz="1200" dirty="0">
                <a:solidFill>
                  <a:srgbClr val="000A46"/>
                </a:solidFill>
                <a:latin typeface="Arial" panose="020B0604020202020204" pitchFamily="34" charset="0"/>
              </a:rPr>
              <a:t>4</a:t>
            </a:r>
          </a:p>
        </p:txBody>
      </p:sp>
      <p:sp>
        <p:nvSpPr>
          <p:cNvPr id="24" name="Oval 20">
            <a:extLst>
              <a:ext uri="{FF2B5EF4-FFF2-40B4-BE49-F238E27FC236}">
                <a16:creationId xmlns:a16="http://schemas.microsoft.com/office/drawing/2014/main" id="{17B77577-0EEB-4250-A16C-708C601FD0D2}"/>
              </a:ext>
            </a:extLst>
          </p:cNvPr>
          <p:cNvSpPr>
            <a:spLocks noChangeAspect="1" noChangeArrowheads="1"/>
          </p:cNvSpPr>
          <p:nvPr/>
        </p:nvSpPr>
        <p:spPr bwMode="auto">
          <a:xfrm>
            <a:off x="225392" y="3768706"/>
            <a:ext cx="306910" cy="306910"/>
          </a:xfrm>
          <a:prstGeom prst="ellipse">
            <a:avLst/>
          </a:prstGeom>
          <a:solidFill>
            <a:srgbClr val="AAAAAC"/>
          </a:solidFill>
          <a:ln>
            <a:noFill/>
          </a:ln>
        </p:spPr>
        <p:txBody>
          <a:bodyPr vert="horz" wrap="square" lIns="0" tIns="0" rIns="0" bIns="0" numCol="1" anchor="ctr" anchorCtr="0" compatLnSpc="1">
            <a:prstTxWarp prst="textNoShape">
              <a:avLst/>
            </a:prstTxWarp>
          </a:bodyPr>
          <a:lstStyle/>
          <a:p>
            <a:pPr algn="ctr"/>
            <a:r>
              <a:rPr lang="en-US" sz="1200" dirty="0">
                <a:solidFill>
                  <a:srgbClr val="000A46"/>
                </a:solidFill>
                <a:latin typeface="Arial" panose="020B0604020202020204" pitchFamily="34" charset="0"/>
              </a:rPr>
              <a:t>5</a:t>
            </a:r>
          </a:p>
        </p:txBody>
      </p:sp>
      <p:sp>
        <p:nvSpPr>
          <p:cNvPr id="25" name="Oval 20">
            <a:extLst>
              <a:ext uri="{FF2B5EF4-FFF2-40B4-BE49-F238E27FC236}">
                <a16:creationId xmlns:a16="http://schemas.microsoft.com/office/drawing/2014/main" id="{4735C4B8-FBD5-457B-86E5-52E732AAB9E1}"/>
              </a:ext>
            </a:extLst>
          </p:cNvPr>
          <p:cNvSpPr>
            <a:spLocks noChangeAspect="1" noChangeArrowheads="1"/>
          </p:cNvSpPr>
          <p:nvPr/>
        </p:nvSpPr>
        <p:spPr bwMode="auto">
          <a:xfrm>
            <a:off x="213821" y="5165992"/>
            <a:ext cx="306910" cy="306910"/>
          </a:xfrm>
          <a:prstGeom prst="ellipse">
            <a:avLst/>
          </a:prstGeom>
          <a:solidFill>
            <a:srgbClr val="AAAAAC"/>
          </a:solidFill>
          <a:ln>
            <a:noFill/>
          </a:ln>
        </p:spPr>
        <p:txBody>
          <a:bodyPr vert="horz" wrap="square" lIns="0" tIns="0" rIns="0" bIns="0" numCol="1" anchor="ctr" anchorCtr="0" compatLnSpc="1">
            <a:prstTxWarp prst="textNoShape">
              <a:avLst/>
            </a:prstTxWarp>
          </a:bodyPr>
          <a:lstStyle/>
          <a:p>
            <a:pPr algn="ctr"/>
            <a:r>
              <a:rPr lang="en-US" sz="1200" dirty="0">
                <a:solidFill>
                  <a:srgbClr val="000A46"/>
                </a:solidFill>
                <a:latin typeface="Arial" panose="020B0604020202020204" pitchFamily="34" charset="0"/>
              </a:rPr>
              <a:t>6</a:t>
            </a:r>
          </a:p>
        </p:txBody>
      </p:sp>
    </p:spTree>
    <p:extLst>
      <p:ext uri="{BB962C8B-B14F-4D97-AF65-F5344CB8AC3E}">
        <p14:creationId xmlns:p14="http://schemas.microsoft.com/office/powerpoint/2010/main" val="7257485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52E58E2-4193-4CA7-9A79-EBB3831C905A}"/>
              </a:ext>
            </a:extLst>
          </p:cNvPr>
          <p:cNvGraphicFramePr>
            <a:graphicFrameLocks noChangeAspect="1"/>
          </p:cNvGraphicFramePr>
          <p:nvPr>
            <p:custDataLst>
              <p:tags r:id="rId2"/>
            </p:custDataLst>
            <p:extLst>
              <p:ext uri="{D42A27DB-BD31-4B8C-83A1-F6EECF244321}">
                <p14:modId xmlns:p14="http://schemas.microsoft.com/office/powerpoint/2010/main" val="32031629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54" name="think-cell Slide" r:id="rId4" imgW="254" imgH="254" progId="TCLayout.ActiveDocument.1">
                  <p:embed/>
                </p:oleObj>
              </mc:Choice>
              <mc:Fallback>
                <p:oleObj name="think-cell Slide" r:id="rId4" imgW="254" imgH="254" progId="TCLayout.ActiveDocument.1">
                  <p:embed/>
                  <p:pic>
                    <p:nvPicPr>
                      <p:cNvPr id="4" name="Object 3" hidden="1">
                        <a:extLst>
                          <a:ext uri="{FF2B5EF4-FFF2-40B4-BE49-F238E27FC236}">
                            <a16:creationId xmlns:a16="http://schemas.microsoft.com/office/drawing/2014/main" id="{A52E58E2-4193-4CA7-9A79-EBB3831C905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8E4DC72-534C-4069-B28A-7ACDF90D5D55}"/>
              </a:ext>
            </a:extLst>
          </p:cNvPr>
          <p:cNvSpPr>
            <a:spLocks noGrp="1"/>
          </p:cNvSpPr>
          <p:nvPr>
            <p:ph type="title"/>
          </p:nvPr>
        </p:nvSpPr>
        <p:spPr>
          <a:xfrm>
            <a:off x="630000" y="622800"/>
            <a:ext cx="10933350" cy="775597"/>
          </a:xfrm>
        </p:spPr>
        <p:txBody>
          <a:bodyPr vert="horz"/>
          <a:lstStyle/>
          <a:p>
            <a:r>
              <a:rPr lang="en-US" dirty="0" err="1"/>
              <a:t>GridData</a:t>
            </a:r>
            <a:r>
              <a:rPr lang="en-US" dirty="0"/>
              <a:t> Manage, </a:t>
            </a:r>
            <a:r>
              <a:rPr lang="en-US" i="0" u="none" dirty="0" err="1">
                <a:latin typeface="Arial" panose="020B0604020202020204" pitchFamily="34" charset="0"/>
              </a:rPr>
              <a:t>GridDataOps</a:t>
            </a:r>
            <a:r>
              <a:rPr lang="en-US" i="0" u="none" dirty="0">
                <a:latin typeface="Arial" panose="020B0604020202020204" pitchFamily="34" charset="0"/>
              </a:rPr>
              <a:t>, </a:t>
            </a:r>
            <a:r>
              <a:rPr lang="en-US" i="0" u="none" dirty="0" err="1">
                <a:latin typeface="Arial" panose="020B0604020202020204" pitchFamily="34" charset="0"/>
              </a:rPr>
              <a:t>GridCompute</a:t>
            </a:r>
            <a:r>
              <a:rPr lang="en-US" i="0" u="none" dirty="0">
                <a:latin typeface="Arial" panose="020B0604020202020204" pitchFamily="34" charset="0"/>
              </a:rPr>
              <a:t>/Store </a:t>
            </a:r>
            <a:r>
              <a:rPr lang="en-US" dirty="0"/>
              <a:t>| Team Composition</a:t>
            </a:r>
          </a:p>
        </p:txBody>
      </p:sp>
      <p:graphicFrame>
        <p:nvGraphicFramePr>
          <p:cNvPr id="9" name="Table 4">
            <a:extLst>
              <a:ext uri="{FF2B5EF4-FFF2-40B4-BE49-F238E27FC236}">
                <a16:creationId xmlns:a16="http://schemas.microsoft.com/office/drawing/2014/main" id="{FD9115C3-C1CA-4DDD-A131-D89A0C4B2F1A}"/>
              </a:ext>
            </a:extLst>
          </p:cNvPr>
          <p:cNvGraphicFramePr>
            <a:graphicFrameLocks noGrp="1"/>
          </p:cNvGraphicFramePr>
          <p:nvPr>
            <p:extLst>
              <p:ext uri="{D42A27DB-BD31-4B8C-83A1-F6EECF244321}">
                <p14:modId xmlns:p14="http://schemas.microsoft.com/office/powerpoint/2010/main" val="369924436"/>
              </p:ext>
            </p:extLst>
          </p:nvPr>
        </p:nvGraphicFramePr>
        <p:xfrm>
          <a:off x="429658" y="1134914"/>
          <a:ext cx="11455415" cy="3824543"/>
        </p:xfrm>
        <a:graphic>
          <a:graphicData uri="http://schemas.openxmlformats.org/drawingml/2006/table">
            <a:tbl>
              <a:tblPr firstRow="1">
                <a:tableStyleId>{2D5ABB26-0587-4C30-8999-92F81FD0307C}</a:tableStyleId>
              </a:tblPr>
              <a:tblGrid>
                <a:gridCol w="1649256">
                  <a:extLst>
                    <a:ext uri="{9D8B030D-6E8A-4147-A177-3AD203B41FA5}">
                      <a16:colId xmlns:a16="http://schemas.microsoft.com/office/drawing/2014/main" val="2785688124"/>
                    </a:ext>
                  </a:extLst>
                </a:gridCol>
                <a:gridCol w="2399519">
                  <a:extLst>
                    <a:ext uri="{9D8B030D-6E8A-4147-A177-3AD203B41FA5}">
                      <a16:colId xmlns:a16="http://schemas.microsoft.com/office/drawing/2014/main" val="1657483769"/>
                    </a:ext>
                  </a:extLst>
                </a:gridCol>
                <a:gridCol w="1645920">
                  <a:extLst>
                    <a:ext uri="{9D8B030D-6E8A-4147-A177-3AD203B41FA5}">
                      <a16:colId xmlns:a16="http://schemas.microsoft.com/office/drawing/2014/main" val="474191897"/>
                    </a:ext>
                  </a:extLst>
                </a:gridCol>
                <a:gridCol w="1645920">
                  <a:extLst>
                    <a:ext uri="{9D8B030D-6E8A-4147-A177-3AD203B41FA5}">
                      <a16:colId xmlns:a16="http://schemas.microsoft.com/office/drawing/2014/main" val="205813688"/>
                    </a:ext>
                  </a:extLst>
                </a:gridCol>
                <a:gridCol w="1645920">
                  <a:extLst>
                    <a:ext uri="{9D8B030D-6E8A-4147-A177-3AD203B41FA5}">
                      <a16:colId xmlns:a16="http://schemas.microsoft.com/office/drawing/2014/main" val="1559628286"/>
                    </a:ext>
                  </a:extLst>
                </a:gridCol>
                <a:gridCol w="2468880">
                  <a:extLst>
                    <a:ext uri="{9D8B030D-6E8A-4147-A177-3AD203B41FA5}">
                      <a16:colId xmlns:a16="http://schemas.microsoft.com/office/drawing/2014/main" val="3274111688"/>
                    </a:ext>
                  </a:extLst>
                </a:gridCol>
              </a:tblGrid>
              <a:tr h="886184">
                <a:tc>
                  <a:txBody>
                    <a:bodyPr/>
                    <a:lstStyle/>
                    <a:p>
                      <a:pPr marL="0" lvl="0" indent="0" algn="ctr" rtl="0" fontAlgn="base" hangingPunct="1">
                        <a:lnSpc>
                          <a:spcPct val="100000"/>
                        </a:lnSpc>
                        <a:spcBef>
                          <a:spcPct val="0"/>
                        </a:spcBef>
                        <a:spcAft>
                          <a:spcPct val="0"/>
                        </a:spcAft>
                      </a:pPr>
                      <a:r>
                        <a:rPr lang="en-US" sz="1600" b="1" i="0" u="none" dirty="0">
                          <a:solidFill>
                            <a:srgbClr val="00148C"/>
                          </a:solidFill>
                          <a:latin typeface="Arial" panose="020B0604020202020204" pitchFamily="34" charset="0"/>
                        </a:rPr>
                        <a:t>Components </a:t>
                      </a:r>
                    </a:p>
                  </a:txBody>
                  <a:tcPr marL="0" marR="72000" marT="73152" marB="73152" anchor="b">
                    <a:lnR w="12700" cap="flat" cmpd="sng" algn="ctr">
                      <a:solidFill>
                        <a:schemeClr val="bg1">
                          <a:lumMod val="85000"/>
                        </a:schemeClr>
                      </a:solidFill>
                      <a:prstDash val="sysDot"/>
                      <a:round/>
                      <a:headEnd type="none" w="med" len="med"/>
                      <a:tailEnd type="none" w="med" len="med"/>
                    </a:lnR>
                    <a:lnB w="9525" cap="flat" cmpd="sng" algn="ctr">
                      <a:solidFill>
                        <a:srgbClr val="9A9A9A"/>
                      </a:solidFill>
                      <a:prstDash val="solid"/>
                      <a:round/>
                      <a:headEnd type="none" w="med" len="med"/>
                      <a:tailEnd type="none" w="med" len="med"/>
                    </a:lnB>
                  </a:tcPr>
                </a:tc>
                <a:tc>
                  <a:txBody>
                    <a:bodyPr/>
                    <a:lstStyle/>
                    <a:p>
                      <a:pPr marL="0" lvl="0" indent="0" algn="ctr" rtl="0" fontAlgn="base" hangingPunct="1">
                        <a:lnSpc>
                          <a:spcPct val="100000"/>
                        </a:lnSpc>
                        <a:spcBef>
                          <a:spcPct val="0"/>
                        </a:spcBef>
                        <a:spcAft>
                          <a:spcPct val="0"/>
                        </a:spcAft>
                      </a:pPr>
                      <a:r>
                        <a:rPr lang="en-US" sz="1600" b="1" i="0" u="none" dirty="0">
                          <a:solidFill>
                            <a:srgbClr val="00148C"/>
                          </a:solidFill>
                          <a:latin typeface="Arial" panose="020B0604020202020204" pitchFamily="34" charset="0"/>
                        </a:rPr>
                        <a:t>Team composition</a:t>
                      </a:r>
                    </a:p>
                  </a:txBody>
                  <a:tcPr marL="0" marR="72000" marT="73152" marB="73152"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B w="9525">
                      <a:solidFill>
                        <a:srgbClr val="9A9A9A"/>
                      </a:solidFill>
                      <a:prstDash val="solid"/>
                    </a:lnB>
                  </a:tcPr>
                </a:tc>
                <a:tc>
                  <a:txBody>
                    <a:bodyPr/>
                    <a:lstStyle/>
                    <a:p>
                      <a:pPr marL="0" lvl="0" indent="0" algn="ctr" rtl="0" fontAlgn="base" hangingPunct="1">
                        <a:lnSpc>
                          <a:spcPct val="100000"/>
                        </a:lnSpc>
                        <a:spcBef>
                          <a:spcPct val="0"/>
                        </a:spcBef>
                        <a:spcAft>
                          <a:spcPct val="0"/>
                        </a:spcAft>
                      </a:pPr>
                      <a:r>
                        <a:rPr lang="en-US" sz="1600" b="1" i="0" u="none" dirty="0">
                          <a:solidFill>
                            <a:srgbClr val="00148C"/>
                          </a:solidFill>
                          <a:latin typeface="Arial" panose="020B0604020202020204" pitchFamily="34" charset="0"/>
                        </a:rPr>
                        <a:t>Team Size</a:t>
                      </a:r>
                    </a:p>
                  </a:txBody>
                  <a:tcPr marL="0" marR="72000" marT="73152" marB="73152"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B w="9525" cap="flat" cmpd="sng" algn="ctr">
                      <a:solidFill>
                        <a:srgbClr val="9A9A9A"/>
                      </a:solidFill>
                      <a:prstDash val="solid"/>
                      <a:round/>
                      <a:headEnd type="none" w="med" len="med"/>
                      <a:tailEnd type="none" w="med" len="med"/>
                    </a:lnB>
                  </a:tcPr>
                </a:tc>
                <a:tc>
                  <a:txBody>
                    <a:bodyPr/>
                    <a:lstStyle/>
                    <a:p>
                      <a:pPr marL="0" lvl="0" indent="0" algn="ctr" rtl="0" fontAlgn="base" hangingPunct="1">
                        <a:lnSpc>
                          <a:spcPct val="100000"/>
                        </a:lnSpc>
                        <a:spcBef>
                          <a:spcPct val="0"/>
                        </a:spcBef>
                        <a:spcAft>
                          <a:spcPct val="0"/>
                        </a:spcAft>
                      </a:pPr>
                      <a:r>
                        <a:rPr lang="en-US" sz="1600" b="1" i="0" u="none" dirty="0">
                          <a:solidFill>
                            <a:srgbClr val="00148C"/>
                          </a:solidFill>
                          <a:latin typeface="Arial" panose="020B0604020202020204" pitchFamily="34" charset="0"/>
                        </a:rPr>
                        <a:t>Supporting Vendors</a:t>
                      </a:r>
                    </a:p>
                  </a:txBody>
                  <a:tcPr marL="0" marR="72000" marT="73152" marB="73152"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B w="9525">
                      <a:solidFill>
                        <a:srgbClr val="9A9A9A"/>
                      </a:solidFill>
                      <a:prstDash val="solid"/>
                    </a:lnB>
                  </a:tcPr>
                </a:tc>
                <a:tc>
                  <a:txBody>
                    <a:bodyPr/>
                    <a:lstStyle/>
                    <a:p>
                      <a:pPr marL="0" lvl="0" indent="0" algn="ctr" rtl="0" fontAlgn="base" hangingPunct="1">
                        <a:lnSpc>
                          <a:spcPct val="100000"/>
                        </a:lnSpc>
                        <a:spcBef>
                          <a:spcPct val="0"/>
                        </a:spcBef>
                        <a:spcAft>
                          <a:spcPct val="0"/>
                        </a:spcAft>
                      </a:pPr>
                      <a:r>
                        <a:rPr lang="en-US" sz="1600" b="1" i="0" u="none" dirty="0">
                          <a:solidFill>
                            <a:srgbClr val="00148C"/>
                          </a:solidFill>
                          <a:latin typeface="Arial" panose="020B0604020202020204" pitchFamily="34" charset="0"/>
                        </a:rPr>
                        <a:t>Initiative owner &amp; PM</a:t>
                      </a:r>
                    </a:p>
                  </a:txBody>
                  <a:tcPr marL="0" marR="72000" marT="73152" marB="73152" anchor="b">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B w="9525" cap="flat" cmpd="sng" algn="ctr">
                      <a:solidFill>
                        <a:srgbClr val="9A9A9A"/>
                      </a:solidFill>
                      <a:prstDash val="solid"/>
                      <a:round/>
                      <a:headEnd type="none" w="med" len="med"/>
                      <a:tailEnd type="none" w="med" len="med"/>
                    </a:lnB>
                  </a:tcPr>
                </a:tc>
                <a:tc>
                  <a:txBody>
                    <a:bodyPr/>
                    <a:lstStyle/>
                    <a:p>
                      <a:pPr marL="0" lvl="0" indent="0" algn="ctr" rtl="0" fontAlgn="base" hangingPunct="1">
                        <a:lnSpc>
                          <a:spcPct val="100000"/>
                        </a:lnSpc>
                        <a:spcBef>
                          <a:spcPct val="0"/>
                        </a:spcBef>
                        <a:spcAft>
                          <a:spcPct val="0"/>
                        </a:spcAft>
                      </a:pPr>
                      <a:r>
                        <a:rPr lang="en-US" sz="1600" b="1" i="0" u="none" dirty="0">
                          <a:solidFill>
                            <a:srgbClr val="00148C"/>
                          </a:solidFill>
                          <a:latin typeface="Arial" panose="020B0604020202020204" pitchFamily="34" charset="0"/>
                        </a:rPr>
                        <a:t>Comments</a:t>
                      </a:r>
                    </a:p>
                  </a:txBody>
                  <a:tcPr marL="0" marR="72000" marT="73152" marB="73152" anchor="b">
                    <a:lnL w="12700" cap="flat" cmpd="sng" algn="ctr">
                      <a:solidFill>
                        <a:schemeClr val="bg1">
                          <a:lumMod val="85000"/>
                        </a:schemeClr>
                      </a:solidFill>
                      <a:prstDash val="sysDot"/>
                      <a:round/>
                      <a:headEnd type="none" w="med" len="med"/>
                      <a:tailEnd type="none" w="med" len="med"/>
                    </a:lnL>
                    <a:lnB w="9525">
                      <a:solidFill>
                        <a:srgbClr val="9A9A9A"/>
                      </a:solidFill>
                      <a:prstDash val="solid"/>
                    </a:lnB>
                  </a:tcPr>
                </a:tc>
                <a:extLst>
                  <a:ext uri="{0D108BD9-81ED-4DB2-BD59-A6C34878D82A}">
                    <a16:rowId xmlns:a16="http://schemas.microsoft.com/office/drawing/2014/main" val="2192565517"/>
                  </a:ext>
                </a:extLst>
              </a:tr>
              <a:tr h="816951">
                <a:tc>
                  <a:txBody>
                    <a:bodyPr/>
                    <a:lstStyle/>
                    <a:p>
                      <a:pPr marL="0" indent="0" algn="ctr" defTabSz="914400" rtl="0" eaLnBrk="1" fontAlgn="auto" latinLnBrk="0" hangingPunct="1">
                        <a:lnSpc>
                          <a:spcPct val="100000"/>
                        </a:lnSpc>
                        <a:spcBef>
                          <a:spcPts val="0"/>
                        </a:spcBef>
                        <a:spcAft>
                          <a:spcPts val="0"/>
                        </a:spcAft>
                        <a:buClr>
                          <a:srgbClr val="00148C"/>
                        </a:buClr>
                        <a:buFont typeface="Trebuchet MS" panose="020B0603020202020204" pitchFamily="34" charset="0"/>
                        <a:buChar char="​"/>
                      </a:pPr>
                      <a:r>
                        <a:rPr lang="en-US" sz="1200" b="0" i="0" u="none" dirty="0" err="1">
                          <a:solidFill>
                            <a:schemeClr val="tx1"/>
                          </a:solidFill>
                          <a:latin typeface="Arial" panose="020B0604020202020204" pitchFamily="34" charset="0"/>
                        </a:rPr>
                        <a:t>GridDataManage</a:t>
                      </a:r>
                      <a:endParaRPr lang="en-US" sz="1200" b="0" i="0" u="none" dirty="0">
                        <a:solidFill>
                          <a:schemeClr val="tx1"/>
                        </a:solidFill>
                        <a:latin typeface="Arial" panose="020B0604020202020204" pitchFamily="34" charset="0"/>
                      </a:endParaRPr>
                    </a:p>
                  </a:txBody>
                  <a:tcPr marL="0" marR="72000" marT="73152" marB="73152" anchor="ctr">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324000" lvl="1" indent="-216000">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Product Manager</a:t>
                      </a:r>
                    </a:p>
                    <a:p>
                      <a:pPr marL="324000" lvl="1" indent="-216000">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Tech Lead</a:t>
                      </a:r>
                    </a:p>
                    <a:p>
                      <a:pPr marL="324000" lvl="1" indent="-216000">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Data Engineers</a:t>
                      </a: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324000" lvl="1" indent="-216000">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1 Product Manager</a:t>
                      </a:r>
                    </a:p>
                    <a:p>
                      <a:pPr marL="324000" lvl="1" indent="-216000">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1 Tech Lead</a:t>
                      </a:r>
                    </a:p>
                    <a:p>
                      <a:pPr marL="324000" lvl="1" indent="-216000">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2 Data Engineers</a:t>
                      </a: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324000" lvl="1" indent="-216000">
                        <a:buClr>
                          <a:srgbClr val="00148C"/>
                        </a:buClr>
                        <a:buFont typeface="Trebuchet MS" panose="020B0603020202020204" pitchFamily="34" charset="0"/>
                        <a:buChar char="•"/>
                      </a:pPr>
                      <a:r>
                        <a:rPr lang="en-US" sz="1200" b="0" i="0" u="none" dirty="0" err="1">
                          <a:solidFill>
                            <a:srgbClr val="55555A"/>
                          </a:solidFill>
                          <a:latin typeface="Arial" panose="020B0604020202020204" pitchFamily="34" charset="0"/>
                        </a:rPr>
                        <a:t>ThoughtWorks</a:t>
                      </a:r>
                      <a:endParaRPr lang="en-US" sz="1200" b="0" i="0" u="none" dirty="0">
                        <a:solidFill>
                          <a:srgbClr val="55555A"/>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324000" lvl="1" indent="-216000">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Initiative Owner: Preston Large</a:t>
                      </a:r>
                    </a:p>
                    <a:p>
                      <a:pPr marL="324000" lvl="1" indent="-216000">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PM: Mike Dardano</a:t>
                      </a: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9525" cap="flat" cmpd="sng" algn="ctr">
                      <a:solidFill>
                        <a:srgbClr val="9A9A9A"/>
                      </a:solidFill>
                      <a:prstDash val="solid"/>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lvl="1"/>
                      <a:endParaRPr lang="en-US" sz="1200" b="0" i="0" u="none" dirty="0">
                        <a:solidFill>
                          <a:schemeClr val="tx1"/>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T w="9525" cap="flat" cmpd="sng" algn="ctr">
                      <a:solidFill>
                        <a:srgbClr val="9A9A9A"/>
                      </a:solidFill>
                      <a:prstDash val="solid"/>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extLst>
                  <a:ext uri="{0D108BD9-81ED-4DB2-BD59-A6C34878D82A}">
                    <a16:rowId xmlns:a16="http://schemas.microsoft.com/office/drawing/2014/main" val="3360359612"/>
                  </a:ext>
                </a:extLst>
              </a:tr>
              <a:tr h="816951">
                <a:tc>
                  <a:txBody>
                    <a:bodyPr/>
                    <a:lstStyle/>
                    <a:p>
                      <a:pPr marL="0" indent="0" algn="ctr" defTabSz="914400" rtl="0" eaLnBrk="1" fontAlgn="auto" latinLnBrk="0" hangingPunct="1">
                        <a:lnSpc>
                          <a:spcPct val="100000"/>
                        </a:lnSpc>
                        <a:spcBef>
                          <a:spcPts val="0"/>
                        </a:spcBef>
                        <a:spcAft>
                          <a:spcPts val="0"/>
                        </a:spcAft>
                        <a:buClr>
                          <a:srgbClr val="00148C"/>
                        </a:buClr>
                        <a:buFont typeface="Trebuchet MS" panose="020B0603020202020204" pitchFamily="34" charset="0"/>
                        <a:buChar char="​"/>
                      </a:pPr>
                      <a:r>
                        <a:rPr lang="en-US" sz="1200" b="0" i="0" u="none" dirty="0" err="1">
                          <a:solidFill>
                            <a:schemeClr val="tx1"/>
                          </a:solidFill>
                          <a:latin typeface="Arial" panose="020B0604020202020204" pitchFamily="34" charset="0"/>
                        </a:rPr>
                        <a:t>GridDataOps</a:t>
                      </a:r>
                      <a:endParaRPr lang="en-US" sz="1200" b="0" i="0" u="none" dirty="0">
                        <a:solidFill>
                          <a:schemeClr val="tx1"/>
                        </a:solidFill>
                        <a:latin typeface="Arial" panose="020B0604020202020204" pitchFamily="34" charset="0"/>
                      </a:endParaRPr>
                    </a:p>
                  </a:txBody>
                  <a:tcPr marL="0" marR="72000" marT="73152" marB="73152" anchor="ctr">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324000" lvl="1" indent="-216000">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Product Manager, 2 Engineering Leads, 3 Software Engineers</a:t>
                      </a: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324000" lvl="1" indent="-216000">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6 full time</a:t>
                      </a: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lvl="1"/>
                      <a:endParaRPr lang="en-US" sz="1200" b="0" i="0" u="none" dirty="0">
                        <a:solidFill>
                          <a:schemeClr val="tx1"/>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324000" lvl="1" indent="-216000">
                        <a:lnSpc>
                          <a:spcPct val="100000"/>
                        </a:lnSpc>
                        <a:spcBef>
                          <a:spcPts val="0"/>
                        </a:spcBef>
                        <a:spcAft>
                          <a:spcPts val="0"/>
                        </a:spcAft>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Owner: Raymond</a:t>
                      </a:r>
                    </a:p>
                    <a:p>
                      <a:pPr marL="324000" lvl="1" indent="-216000">
                        <a:lnSpc>
                          <a:spcPct val="100000"/>
                        </a:lnSpc>
                        <a:spcBef>
                          <a:spcPts val="0"/>
                        </a:spcBef>
                        <a:spcAft>
                          <a:spcPts val="0"/>
                        </a:spcAft>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PM : Akhil Prabhudessai</a:t>
                      </a:r>
                    </a:p>
                    <a:p>
                      <a:pPr marL="324000" marR="0" lvl="1" indent="-216000" algn="l" defTabSz="914400" rtl="0" eaLnBrk="1" fontAlgn="auto" latinLnBrk="0" hangingPunct="1">
                        <a:lnSpc>
                          <a:spcPct val="100000"/>
                        </a:lnSpc>
                        <a:spcBef>
                          <a:spcPts val="0"/>
                        </a:spcBef>
                        <a:spcAft>
                          <a:spcPts val="0"/>
                        </a:spcAft>
                        <a:buClr>
                          <a:srgbClr val="00148C"/>
                        </a:buClr>
                        <a:buSzTx/>
                        <a:buFont typeface="Trebuchet MS" panose="020B0603020202020204" pitchFamily="34" charset="0"/>
                        <a:buChar char="•"/>
                        <a:tabLst/>
                        <a:defRPr/>
                      </a:pPr>
                      <a:r>
                        <a:rPr lang="en-US" sz="1200" b="0" i="0" u="none" dirty="0">
                          <a:solidFill>
                            <a:srgbClr val="55555A"/>
                          </a:solidFill>
                          <a:latin typeface="Arial" panose="020B0604020202020204" pitchFamily="34" charset="0"/>
                        </a:rPr>
                        <a:t>Leads : Nathan </a:t>
                      </a:r>
                      <a:r>
                        <a:rPr lang="en-US" sz="1200" b="0" i="0" u="none" dirty="0" err="1">
                          <a:solidFill>
                            <a:srgbClr val="55555A"/>
                          </a:solidFill>
                          <a:latin typeface="Arial" panose="020B0604020202020204" pitchFamily="34" charset="0"/>
                        </a:rPr>
                        <a:t>Meinzer</a:t>
                      </a:r>
                      <a:r>
                        <a:rPr lang="en-US" sz="1200" b="0" i="0" u="none" dirty="0">
                          <a:solidFill>
                            <a:srgbClr val="55555A"/>
                          </a:solidFill>
                          <a:latin typeface="Arial" panose="020B0604020202020204" pitchFamily="34" charset="0"/>
                        </a:rPr>
                        <a:t> / Asif Momin</a:t>
                      </a: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324000" lvl="1" indent="-216000">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Nathan leading team in EST</a:t>
                      </a:r>
                    </a:p>
                    <a:p>
                      <a:pPr marL="324000" lvl="1" indent="-216000">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Asif leading team in IST (India</a:t>
                      </a:r>
                      <a:r>
                        <a:rPr lang="en-US" sz="1200" b="0" i="0" u="none" dirty="0">
                          <a:solidFill>
                            <a:schemeClr val="tx1"/>
                          </a:solidFill>
                          <a:latin typeface="Arial" panose="020B0604020202020204" pitchFamily="34" charset="0"/>
                        </a:rPr>
                        <a:t>)</a:t>
                      </a:r>
                    </a:p>
                  </a:txBody>
                  <a:tcPr marL="0" marR="72000" marT="73152" marB="73152">
                    <a:lnL w="12700" cap="flat" cmpd="sng" algn="ctr">
                      <a:solidFill>
                        <a:schemeClr val="bg1">
                          <a:lumMod val="85000"/>
                        </a:schemeClr>
                      </a:solidFill>
                      <a:prstDash val="sysDot"/>
                      <a:round/>
                      <a:headEnd type="none" w="med" len="med"/>
                      <a:tailEnd type="none" w="med" len="med"/>
                    </a:lnL>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extLst>
                  <a:ext uri="{0D108BD9-81ED-4DB2-BD59-A6C34878D82A}">
                    <a16:rowId xmlns:a16="http://schemas.microsoft.com/office/drawing/2014/main" val="2859417017"/>
                  </a:ext>
                </a:extLst>
              </a:tr>
              <a:tr h="816951">
                <a:tc>
                  <a:txBody>
                    <a:bodyPr/>
                    <a:lstStyle/>
                    <a:p>
                      <a:pPr marL="0" indent="0" algn="ctr" defTabSz="914400" rtl="0" eaLnBrk="1" fontAlgn="auto" latinLnBrk="0" hangingPunct="1">
                        <a:lnSpc>
                          <a:spcPct val="100000"/>
                        </a:lnSpc>
                        <a:spcBef>
                          <a:spcPts val="0"/>
                        </a:spcBef>
                        <a:spcAft>
                          <a:spcPts val="0"/>
                        </a:spcAft>
                        <a:buClr>
                          <a:srgbClr val="00148C"/>
                        </a:buClr>
                        <a:buFont typeface="Trebuchet MS" panose="020B0603020202020204" pitchFamily="34" charset="0"/>
                        <a:buChar char="​"/>
                      </a:pPr>
                      <a:r>
                        <a:rPr lang="en-US" sz="1200" b="0" i="0" u="none" dirty="0" err="1">
                          <a:solidFill>
                            <a:schemeClr val="tx1"/>
                          </a:solidFill>
                          <a:latin typeface="Arial" panose="020B0604020202020204" pitchFamily="34" charset="0"/>
                        </a:rPr>
                        <a:t>GridCompute</a:t>
                      </a:r>
                      <a:r>
                        <a:rPr lang="en-US" sz="1200" b="0" i="0" u="none" dirty="0">
                          <a:solidFill>
                            <a:schemeClr val="tx1"/>
                          </a:solidFill>
                          <a:latin typeface="Arial" panose="020B0604020202020204" pitchFamily="34" charset="0"/>
                        </a:rPr>
                        <a:t>/Store</a:t>
                      </a:r>
                    </a:p>
                  </a:txBody>
                  <a:tcPr marL="0" marR="72000" marT="73152" marB="73152" anchor="ctr">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324000" lvl="1" indent="-216000">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Product Manager</a:t>
                      </a:r>
                    </a:p>
                    <a:p>
                      <a:pPr marL="324000" lvl="1" indent="-216000">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Technical Lead</a:t>
                      </a:r>
                    </a:p>
                    <a:p>
                      <a:pPr marL="324000" lvl="1" indent="-216000">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Data Engineer</a:t>
                      </a: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324000" lvl="1" indent="-216000" algn="l" defTabSz="914400" rtl="0" eaLnBrk="1" latinLnBrk="0" hangingPunct="1">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1PM</a:t>
                      </a:r>
                    </a:p>
                    <a:p>
                      <a:pPr marL="324000" lvl="1" indent="-216000" algn="l" defTabSz="914400" rtl="0" eaLnBrk="1" latinLnBrk="0" hangingPunct="1">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2 Fulltime Data Engineers</a:t>
                      </a: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324000" lvl="1" indent="-216000">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CCOE</a:t>
                      </a:r>
                    </a:p>
                    <a:p>
                      <a:pPr marL="324000" lvl="1" indent="-216000">
                        <a:buClr>
                          <a:srgbClr val="00148C"/>
                        </a:buClr>
                        <a:buFont typeface="Trebuchet MS" panose="020B0603020202020204" pitchFamily="34" charset="0"/>
                        <a:buChar char="•"/>
                      </a:pPr>
                      <a:r>
                        <a:rPr lang="en-US" sz="1200" b="0" i="0" u="none" dirty="0" err="1">
                          <a:solidFill>
                            <a:srgbClr val="55555A"/>
                          </a:solidFill>
                          <a:latin typeface="Arial" panose="020B0604020202020204" pitchFamily="34" charset="0"/>
                        </a:rPr>
                        <a:t>GridDataOps</a:t>
                      </a:r>
                      <a:endParaRPr lang="en-US" sz="1200" b="0" i="0" u="none" dirty="0">
                        <a:solidFill>
                          <a:srgbClr val="55555A"/>
                        </a:solidFill>
                        <a:latin typeface="Arial" panose="020B0604020202020204" pitchFamily="34" charset="0"/>
                      </a:endParaRPr>
                    </a:p>
                    <a:p>
                      <a:pPr marL="324000" lvl="1" indent="-216000">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EDP</a:t>
                      </a: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324000" lvl="1" indent="-216000" algn="l" defTabSz="914400" rtl="0" eaLnBrk="1" latinLnBrk="0" hangingPunct="1">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Owner: Vishnu Bapathi</a:t>
                      </a:r>
                    </a:p>
                    <a:p>
                      <a:pPr marL="324000" lvl="1" indent="-216000" algn="l" defTabSz="914400" rtl="0" eaLnBrk="1" latinLnBrk="0" hangingPunct="1">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PM: </a:t>
                      </a:r>
                      <a:r>
                        <a:rPr lang="en-US" sz="1200" b="0" i="0" u="none" dirty="0" err="1">
                          <a:solidFill>
                            <a:srgbClr val="55555A"/>
                          </a:solidFill>
                          <a:latin typeface="Arial" panose="020B0604020202020204" pitchFamily="34" charset="0"/>
                        </a:rPr>
                        <a:t>Sevi</a:t>
                      </a:r>
                      <a:endParaRPr lang="en-US" sz="1200" b="0" i="0" u="none" dirty="0">
                        <a:solidFill>
                          <a:srgbClr val="55555A"/>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lvl="1"/>
                      <a:endParaRPr lang="en-US" sz="1200" b="0" i="0" u="none" dirty="0">
                        <a:solidFill>
                          <a:schemeClr val="tx1"/>
                        </a:solidFill>
                        <a:latin typeface="Arial" panose="020B0604020202020204" pitchFamily="34" charset="0"/>
                      </a:endParaRPr>
                    </a:p>
                  </a:txBody>
                  <a:tcPr marL="0" marR="72000" marT="73152" marB="73152">
                    <a:lnL w="12700" cap="flat" cmpd="sng" algn="ctr">
                      <a:solidFill>
                        <a:schemeClr val="bg1">
                          <a:lumMod val="85000"/>
                        </a:schemeClr>
                      </a:solidFill>
                      <a:prstDash val="sysDot"/>
                      <a:round/>
                      <a:headEnd type="none" w="med" len="med"/>
                      <a:tailEnd type="none" w="med" len="med"/>
                    </a:lnL>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extLst>
                  <a:ext uri="{0D108BD9-81ED-4DB2-BD59-A6C34878D82A}">
                    <a16:rowId xmlns:a16="http://schemas.microsoft.com/office/drawing/2014/main" val="1763606166"/>
                  </a:ext>
                </a:extLst>
              </a:tr>
            </a:tbl>
          </a:graphicData>
        </a:graphic>
      </p:graphicFrame>
      <p:sp>
        <p:nvSpPr>
          <p:cNvPr id="11" name="Oval 20">
            <a:extLst>
              <a:ext uri="{FF2B5EF4-FFF2-40B4-BE49-F238E27FC236}">
                <a16:creationId xmlns:a16="http://schemas.microsoft.com/office/drawing/2014/main" id="{392FB1C5-B18E-45EF-8A09-3A688E0D3789}"/>
              </a:ext>
            </a:extLst>
          </p:cNvPr>
          <p:cNvSpPr>
            <a:spLocks noChangeAspect="1" noChangeArrowheads="1"/>
          </p:cNvSpPr>
          <p:nvPr/>
        </p:nvSpPr>
        <p:spPr bwMode="auto">
          <a:xfrm>
            <a:off x="225392" y="2371420"/>
            <a:ext cx="306910" cy="306910"/>
          </a:xfrm>
          <a:prstGeom prst="ellipse">
            <a:avLst/>
          </a:prstGeom>
          <a:solidFill>
            <a:srgbClr val="AAAAAC"/>
          </a:solidFill>
          <a:ln>
            <a:noFill/>
          </a:ln>
        </p:spPr>
        <p:txBody>
          <a:bodyPr vert="horz" wrap="square" lIns="0" tIns="0" rIns="0" bIns="0" numCol="1" anchor="ctr" anchorCtr="0" compatLnSpc="1">
            <a:prstTxWarp prst="textNoShape">
              <a:avLst/>
            </a:prstTxWarp>
          </a:bodyPr>
          <a:lstStyle/>
          <a:p>
            <a:pPr algn="ctr"/>
            <a:r>
              <a:rPr lang="en-US" sz="1200" dirty="0">
                <a:solidFill>
                  <a:srgbClr val="000A46"/>
                </a:solidFill>
                <a:latin typeface="Arial" panose="020B0604020202020204" pitchFamily="34" charset="0"/>
              </a:rPr>
              <a:t>4</a:t>
            </a:r>
          </a:p>
        </p:txBody>
      </p:sp>
      <p:sp>
        <p:nvSpPr>
          <p:cNvPr id="12" name="Oval 20">
            <a:extLst>
              <a:ext uri="{FF2B5EF4-FFF2-40B4-BE49-F238E27FC236}">
                <a16:creationId xmlns:a16="http://schemas.microsoft.com/office/drawing/2014/main" id="{9AED237F-B3B3-4723-A78F-160942EA63E4}"/>
              </a:ext>
            </a:extLst>
          </p:cNvPr>
          <p:cNvSpPr>
            <a:spLocks noChangeAspect="1" noChangeArrowheads="1"/>
          </p:cNvSpPr>
          <p:nvPr/>
        </p:nvSpPr>
        <p:spPr bwMode="auto">
          <a:xfrm>
            <a:off x="225392" y="3429000"/>
            <a:ext cx="306910" cy="306910"/>
          </a:xfrm>
          <a:prstGeom prst="ellipse">
            <a:avLst/>
          </a:prstGeom>
          <a:solidFill>
            <a:srgbClr val="AAAAAC"/>
          </a:solidFill>
          <a:ln>
            <a:noFill/>
          </a:ln>
        </p:spPr>
        <p:txBody>
          <a:bodyPr vert="horz" wrap="square" lIns="0" tIns="0" rIns="0" bIns="0" numCol="1" anchor="ctr" anchorCtr="0" compatLnSpc="1">
            <a:prstTxWarp prst="textNoShape">
              <a:avLst/>
            </a:prstTxWarp>
          </a:bodyPr>
          <a:lstStyle/>
          <a:p>
            <a:pPr algn="ctr"/>
            <a:r>
              <a:rPr lang="en-US" sz="1200" dirty="0">
                <a:solidFill>
                  <a:srgbClr val="000A46"/>
                </a:solidFill>
                <a:latin typeface="Arial" panose="020B0604020202020204" pitchFamily="34" charset="0"/>
              </a:rPr>
              <a:t>5</a:t>
            </a:r>
          </a:p>
        </p:txBody>
      </p:sp>
      <p:sp>
        <p:nvSpPr>
          <p:cNvPr id="13" name="Oval 20">
            <a:extLst>
              <a:ext uri="{FF2B5EF4-FFF2-40B4-BE49-F238E27FC236}">
                <a16:creationId xmlns:a16="http://schemas.microsoft.com/office/drawing/2014/main" id="{7B8CA386-FD0A-428C-A69E-558941749B1E}"/>
              </a:ext>
            </a:extLst>
          </p:cNvPr>
          <p:cNvSpPr>
            <a:spLocks noChangeAspect="1" noChangeArrowheads="1"/>
          </p:cNvSpPr>
          <p:nvPr/>
        </p:nvSpPr>
        <p:spPr bwMode="auto">
          <a:xfrm>
            <a:off x="213821" y="4441599"/>
            <a:ext cx="306910" cy="306910"/>
          </a:xfrm>
          <a:prstGeom prst="ellipse">
            <a:avLst/>
          </a:prstGeom>
          <a:solidFill>
            <a:srgbClr val="AAAAAC"/>
          </a:solidFill>
          <a:ln>
            <a:noFill/>
          </a:ln>
        </p:spPr>
        <p:txBody>
          <a:bodyPr vert="horz" wrap="square" lIns="0" tIns="0" rIns="0" bIns="0" numCol="1" anchor="ctr" anchorCtr="0" compatLnSpc="1">
            <a:prstTxWarp prst="textNoShape">
              <a:avLst/>
            </a:prstTxWarp>
          </a:bodyPr>
          <a:lstStyle/>
          <a:p>
            <a:pPr algn="ctr"/>
            <a:r>
              <a:rPr lang="en-US" sz="1200" dirty="0">
                <a:solidFill>
                  <a:srgbClr val="000A46"/>
                </a:solidFill>
                <a:latin typeface="Arial" panose="020B0604020202020204" pitchFamily="34" charset="0"/>
              </a:rPr>
              <a:t>6</a:t>
            </a:r>
          </a:p>
        </p:txBody>
      </p:sp>
    </p:spTree>
    <p:extLst>
      <p:ext uri="{BB962C8B-B14F-4D97-AF65-F5344CB8AC3E}">
        <p14:creationId xmlns:p14="http://schemas.microsoft.com/office/powerpoint/2010/main" val="39634070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DC4E1B1-C75E-4005-9BBF-B80C149A1E05}"/>
              </a:ext>
            </a:extLst>
          </p:cNvPr>
          <p:cNvGraphicFramePr>
            <a:graphicFrameLocks noChangeAspect="1"/>
          </p:cNvGraphicFramePr>
          <p:nvPr>
            <p:custDataLst>
              <p:tags r:id="rId2"/>
            </p:custDataLst>
            <p:extLst>
              <p:ext uri="{D42A27DB-BD31-4B8C-83A1-F6EECF244321}">
                <p14:modId xmlns:p14="http://schemas.microsoft.com/office/powerpoint/2010/main" val="3349459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077" name="think-cell Slide" r:id="rId4" imgW="254" imgH="254" progId="TCLayout.ActiveDocument.1">
                  <p:embed/>
                </p:oleObj>
              </mc:Choice>
              <mc:Fallback>
                <p:oleObj name="think-cell Slide" r:id="rId4" imgW="254" imgH="25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BB22279-C78D-3640-9BAA-D3802BCC7510}"/>
              </a:ext>
            </a:extLst>
          </p:cNvPr>
          <p:cNvSpPr>
            <a:spLocks noGrp="1"/>
          </p:cNvSpPr>
          <p:nvPr>
            <p:ph type="title"/>
          </p:nvPr>
        </p:nvSpPr>
        <p:spPr>
          <a:xfrm>
            <a:off x="630000" y="622800"/>
            <a:ext cx="10933350" cy="775597"/>
          </a:xfrm>
        </p:spPr>
        <p:txBody>
          <a:bodyPr vert="horz"/>
          <a:lstStyle/>
          <a:p>
            <a:r>
              <a:rPr lang="en-US" dirty="0"/>
              <a:t>List of known planned data initiatives not currently being executed</a:t>
            </a:r>
          </a:p>
        </p:txBody>
      </p:sp>
      <p:graphicFrame>
        <p:nvGraphicFramePr>
          <p:cNvPr id="3" name="Table 3">
            <a:extLst>
              <a:ext uri="{FF2B5EF4-FFF2-40B4-BE49-F238E27FC236}">
                <a16:creationId xmlns:a16="http://schemas.microsoft.com/office/drawing/2014/main" id="{3C9803DE-AD21-BA49-867A-1EA8D24E54F4}"/>
              </a:ext>
            </a:extLst>
          </p:cNvPr>
          <p:cNvGraphicFramePr>
            <a:graphicFrameLocks noGrp="1"/>
          </p:cNvGraphicFramePr>
          <p:nvPr>
            <p:extLst>
              <p:ext uri="{D42A27DB-BD31-4B8C-83A1-F6EECF244321}">
                <p14:modId xmlns:p14="http://schemas.microsoft.com/office/powerpoint/2010/main" val="3077148765"/>
              </p:ext>
            </p:extLst>
          </p:nvPr>
        </p:nvGraphicFramePr>
        <p:xfrm>
          <a:off x="629400" y="1548384"/>
          <a:ext cx="7630062" cy="2950464"/>
        </p:xfrm>
        <a:graphic>
          <a:graphicData uri="http://schemas.openxmlformats.org/drawingml/2006/table">
            <a:tbl>
              <a:tblPr firstRow="1">
                <a:tableStyleId>{2D5ABB26-0587-4C30-8999-92F81FD0307C}</a:tableStyleId>
              </a:tblPr>
              <a:tblGrid>
                <a:gridCol w="1023788">
                  <a:extLst>
                    <a:ext uri="{9D8B030D-6E8A-4147-A177-3AD203B41FA5}">
                      <a16:colId xmlns:a16="http://schemas.microsoft.com/office/drawing/2014/main" val="3824453898"/>
                    </a:ext>
                  </a:extLst>
                </a:gridCol>
                <a:gridCol w="3303137">
                  <a:extLst>
                    <a:ext uri="{9D8B030D-6E8A-4147-A177-3AD203B41FA5}">
                      <a16:colId xmlns:a16="http://schemas.microsoft.com/office/drawing/2014/main" val="4032872950"/>
                    </a:ext>
                  </a:extLst>
                </a:gridCol>
                <a:gridCol w="3303137">
                  <a:extLst>
                    <a:ext uri="{9D8B030D-6E8A-4147-A177-3AD203B41FA5}">
                      <a16:colId xmlns:a16="http://schemas.microsoft.com/office/drawing/2014/main" val="4028655777"/>
                    </a:ext>
                  </a:extLst>
                </a:gridCol>
              </a:tblGrid>
              <a:tr h="406649">
                <a:tc>
                  <a:txBody>
                    <a:bodyPr/>
                    <a:lstStyle/>
                    <a:p>
                      <a:r>
                        <a:rPr lang="en-US" sz="1400" dirty="0">
                          <a:solidFill>
                            <a:srgbClr val="00148C"/>
                          </a:solidFill>
                        </a:rPr>
                        <a:t>Planned Initiatives</a:t>
                      </a:r>
                    </a:p>
                  </a:txBody>
                  <a:tcPr marL="0" marR="72000" marT="73152" marB="73152" anchor="b">
                    <a:lnB w="9525">
                      <a:solidFill>
                        <a:srgbClr val="9A9A9A"/>
                      </a:solidFill>
                      <a:prstDash val="solid"/>
                    </a:lnB>
                  </a:tcPr>
                </a:tc>
                <a:tc>
                  <a:txBody>
                    <a:bodyPr/>
                    <a:lstStyle/>
                    <a:p>
                      <a:pPr marL="0" lvl="0" indent="0" algn="l" defTabSz="914400" rtl="0" eaLnBrk="1" fontAlgn="base" latinLnBrk="0" hangingPunct="1">
                        <a:lnSpc>
                          <a:spcPct val="100000"/>
                        </a:lnSpc>
                        <a:spcBef>
                          <a:spcPts val="0"/>
                        </a:spcBef>
                        <a:spcAft>
                          <a:spcPts val="0"/>
                        </a:spcAft>
                        <a:buClr>
                          <a:srgbClr val="00148C"/>
                        </a:buClr>
                        <a:buFont typeface="Trebuchet MS" panose="020B0603020202020204" pitchFamily="34" charset="0"/>
                        <a:buChar char="​"/>
                      </a:pPr>
                      <a:r>
                        <a:rPr lang="en-US" sz="1400" b="0" i="0" u="none" dirty="0">
                          <a:solidFill>
                            <a:srgbClr val="00148C"/>
                          </a:solidFill>
                          <a:latin typeface="Arial" panose="020B0604020202020204" pitchFamily="34" charset="0"/>
                        </a:rPr>
                        <a:t>Any details on the initiative?</a:t>
                      </a:r>
                    </a:p>
                  </a:txBody>
                  <a:tcPr marL="0" marR="72000" marT="73152" marB="73152" anchor="b">
                    <a:lnB w="9525">
                      <a:solidFill>
                        <a:srgbClr val="9A9A9A"/>
                      </a:solidFill>
                      <a:prstDash val="solid"/>
                    </a:lnB>
                  </a:tcPr>
                </a:tc>
                <a:tc>
                  <a:txBody>
                    <a:bodyPr/>
                    <a:lstStyle/>
                    <a:p>
                      <a:pPr marL="0" lvl="0" indent="0" algn="l" defTabSz="914400" rtl="0" eaLnBrk="1" fontAlgn="base" latinLnBrk="0" hangingPunct="1">
                        <a:lnSpc>
                          <a:spcPct val="100000"/>
                        </a:lnSpc>
                        <a:spcBef>
                          <a:spcPts val="0"/>
                        </a:spcBef>
                        <a:spcAft>
                          <a:spcPts val="0"/>
                        </a:spcAft>
                        <a:buClr>
                          <a:srgbClr val="00148C"/>
                        </a:buClr>
                        <a:buFont typeface="Trebuchet MS" panose="020B0603020202020204" pitchFamily="34" charset="0"/>
                        <a:buChar char="​"/>
                      </a:pPr>
                      <a:r>
                        <a:rPr lang="en-US" sz="1400" b="0" i="0" u="none" dirty="0">
                          <a:solidFill>
                            <a:srgbClr val="00148C"/>
                          </a:solidFill>
                          <a:latin typeface="Arial" panose="020B0604020202020204" pitchFamily="34" charset="0"/>
                        </a:rPr>
                        <a:t>Info provided by</a:t>
                      </a:r>
                    </a:p>
                  </a:txBody>
                  <a:tcPr marL="0" marR="72000" marT="73152" marB="73152" anchor="b">
                    <a:lnB w="9525">
                      <a:solidFill>
                        <a:srgbClr val="9A9A9A"/>
                      </a:solidFill>
                      <a:prstDash val="solid"/>
                    </a:lnB>
                  </a:tcPr>
                </a:tc>
                <a:extLst>
                  <a:ext uri="{0D108BD9-81ED-4DB2-BD59-A6C34878D82A}">
                    <a16:rowId xmlns:a16="http://schemas.microsoft.com/office/drawing/2014/main" val="2949532973"/>
                  </a:ext>
                </a:extLst>
              </a:tr>
              <a:tr h="0">
                <a:tc>
                  <a:txBody>
                    <a:bodyPr/>
                    <a:lstStyle/>
                    <a:p>
                      <a:r>
                        <a:rPr lang="en-US" sz="1200" dirty="0" err="1"/>
                        <a:t>GridReplicate</a:t>
                      </a:r>
                      <a:endParaRPr lang="en-US" sz="1200" dirty="0"/>
                    </a:p>
                  </a:txBody>
                  <a:tcPr marL="0" marR="72000" marT="73152" marB="73152">
                    <a:lnT w="9525">
                      <a:solidFill>
                        <a:srgbClr val="9A9A9A"/>
                      </a:solidFill>
                      <a:prstDash val="solid"/>
                    </a:lnT>
                    <a:lnB w="12700" cap="flat" cmpd="sng" algn="ctr">
                      <a:solidFill>
                        <a:schemeClr val="bg1">
                          <a:lumMod val="85000"/>
                        </a:schemeClr>
                      </a:solidFill>
                      <a:prstDash val="sysDot"/>
                      <a:round/>
                      <a:headEnd type="none" w="med" len="med"/>
                      <a:tailEnd type="none" w="med" len="med"/>
                    </a:lnB>
                  </a:tcPr>
                </a:tc>
                <a:tc>
                  <a:txBody>
                    <a:bodyPr/>
                    <a:lstStyle/>
                    <a:p>
                      <a:pPr marL="324000" lvl="1" indent="-216000" algn="l" defTabSz="914400" rtl="0" eaLnBrk="1" fontAlgn="auto" latinLnBrk="0" hangingPunct="1">
                        <a:lnSpc>
                          <a:spcPct val="100000"/>
                        </a:lnSpc>
                        <a:spcBef>
                          <a:spcPts val="0"/>
                        </a:spcBef>
                        <a:spcAft>
                          <a:spcPts val="0"/>
                        </a:spcAft>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Following up from </a:t>
                      </a:r>
                    </a:p>
                  </a:txBody>
                  <a:tcPr marL="0" marR="72000" marT="73152" marB="73152">
                    <a:lnT w="9525">
                      <a:solidFill>
                        <a:srgbClr val="9A9A9A"/>
                      </a:solidFill>
                      <a:prstDash val="solid"/>
                    </a:lnT>
                    <a:lnB w="12700" cap="flat" cmpd="sng" algn="ctr">
                      <a:solidFill>
                        <a:schemeClr val="bg1">
                          <a:lumMod val="85000"/>
                        </a:schemeClr>
                      </a:solidFill>
                      <a:prstDash val="sysDot"/>
                      <a:round/>
                      <a:headEnd type="none" w="med" len="med"/>
                      <a:tailEnd type="none" w="med" len="med"/>
                    </a:lnB>
                  </a:tcPr>
                </a:tc>
                <a:tc>
                  <a:txBody>
                    <a:bodyPr/>
                    <a:lstStyle/>
                    <a:p>
                      <a:pPr marL="457200" lvl="1" indent="0">
                        <a:lnSpc>
                          <a:spcPct val="100000"/>
                        </a:lnSpc>
                        <a:spcBef>
                          <a:spcPts val="0"/>
                        </a:spcBef>
                        <a:spcAft>
                          <a:spcPts val="0"/>
                        </a:spcAft>
                        <a:buFont typeface="Arial" panose="020B0604020202020204" pitchFamily="34" charset="0"/>
                        <a:buNone/>
                      </a:pPr>
                      <a:endParaRPr lang="en-US" sz="1200" b="0" i="0" u="none" dirty="0">
                        <a:solidFill>
                          <a:schemeClr val="tx1"/>
                        </a:solidFill>
                        <a:latin typeface="Trebuchet MS" panose="020B0603020202020204" pitchFamily="34" charset="0"/>
                      </a:endParaRPr>
                    </a:p>
                  </a:txBody>
                  <a:tcPr marL="0" marR="72000" marT="73152" marB="73152">
                    <a:lnT w="9525">
                      <a:solidFill>
                        <a:srgbClr val="9A9A9A"/>
                      </a:solidFill>
                      <a:prstDash val="solid"/>
                    </a:lnT>
                    <a:lnB w="12700" cap="flat" cmpd="sng" algn="ctr">
                      <a:solidFill>
                        <a:schemeClr val="bg1">
                          <a:lumMod val="85000"/>
                        </a:schemeClr>
                      </a:solidFill>
                      <a:prstDash val="sysDot"/>
                      <a:round/>
                      <a:headEnd type="none" w="med" len="med"/>
                      <a:tailEnd type="none" w="med" len="med"/>
                    </a:lnB>
                  </a:tcPr>
                </a:tc>
                <a:extLst>
                  <a:ext uri="{0D108BD9-81ED-4DB2-BD59-A6C34878D82A}">
                    <a16:rowId xmlns:a16="http://schemas.microsoft.com/office/drawing/2014/main" val="1966422262"/>
                  </a:ext>
                </a:extLst>
              </a:tr>
              <a:tr h="0">
                <a:tc>
                  <a:txBody>
                    <a:bodyPr/>
                    <a:lstStyle/>
                    <a:p>
                      <a:pPr marL="0" marR="0" lvl="0" indent="0" algn="l" defTabSz="914400" rtl="0" eaLnBrk="1" fontAlgn="auto" latinLnBrk="0" hangingPunct="1">
                        <a:lnSpc>
                          <a:spcPct val="100000"/>
                        </a:lnSpc>
                        <a:spcBef>
                          <a:spcPts val="0"/>
                        </a:spcBef>
                        <a:spcAft>
                          <a:spcPts val="0"/>
                        </a:spcAft>
                        <a:buClr>
                          <a:srgbClr val="00148C"/>
                        </a:buClr>
                        <a:buSzTx/>
                        <a:buFont typeface="Trebuchet MS" panose="020B0603020202020204" pitchFamily="34" charset="0"/>
                        <a:buChar char="​"/>
                        <a:tabLst/>
                        <a:defRPr/>
                      </a:pPr>
                      <a:r>
                        <a:rPr lang="en-US" sz="1200" b="0" i="0" u="none" dirty="0">
                          <a:solidFill>
                            <a:srgbClr val="55555A"/>
                          </a:solidFill>
                          <a:latin typeface="Arial" panose="020B0604020202020204" pitchFamily="34" charset="0"/>
                        </a:rPr>
                        <a:t>GDA</a:t>
                      </a:r>
                    </a:p>
                  </a:txBody>
                  <a:tcPr marL="0" marR="72000" marT="73152" marB="73152">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628650" lvl="1" indent="-171450">
                        <a:lnSpc>
                          <a:spcPct val="100000"/>
                        </a:lnSpc>
                        <a:spcBef>
                          <a:spcPts val="0"/>
                        </a:spcBef>
                        <a:spcAft>
                          <a:spcPts val="0"/>
                        </a:spcAft>
                        <a:buFont typeface="Arial" panose="020B0604020202020204" pitchFamily="34" charset="0"/>
                        <a:buChar char="•"/>
                      </a:pPr>
                      <a:r>
                        <a:rPr lang="en-US" sz="1200" b="0" i="0" u="none" dirty="0">
                          <a:solidFill>
                            <a:srgbClr val="FF0000"/>
                          </a:solidFill>
                          <a:latin typeface="Trebuchet MS" panose="020B0603020202020204" pitchFamily="34" charset="0"/>
                        </a:rPr>
                        <a:t>IVR </a:t>
                      </a:r>
                    </a:p>
                    <a:p>
                      <a:pPr marL="628650" lvl="1" indent="-171450">
                        <a:lnSpc>
                          <a:spcPct val="100000"/>
                        </a:lnSpc>
                        <a:spcBef>
                          <a:spcPts val="0"/>
                        </a:spcBef>
                        <a:spcAft>
                          <a:spcPts val="0"/>
                        </a:spcAft>
                        <a:buFont typeface="Arial" panose="020B0604020202020204" pitchFamily="34" charset="0"/>
                        <a:buChar char="•"/>
                      </a:pPr>
                      <a:r>
                        <a:rPr lang="en-US" sz="1200" b="0" i="0" u="none" dirty="0">
                          <a:solidFill>
                            <a:srgbClr val="FF0000"/>
                          </a:solidFill>
                          <a:latin typeface="Trebuchet MS" panose="020B0603020202020204" pitchFamily="34" charset="0"/>
                        </a:rPr>
                        <a:t>Agent</a:t>
                      </a:r>
                    </a:p>
                    <a:p>
                      <a:pPr marL="628650" lvl="1" indent="-171450">
                        <a:lnSpc>
                          <a:spcPct val="100000"/>
                        </a:lnSpc>
                        <a:spcBef>
                          <a:spcPts val="0"/>
                        </a:spcBef>
                        <a:spcAft>
                          <a:spcPts val="0"/>
                        </a:spcAft>
                        <a:buFont typeface="Arial" panose="020B0604020202020204" pitchFamily="34" charset="0"/>
                        <a:buChar char="•"/>
                      </a:pPr>
                      <a:r>
                        <a:rPr lang="en-US" sz="1200" b="0" i="0" u="none" dirty="0">
                          <a:solidFill>
                            <a:srgbClr val="FF0000"/>
                          </a:solidFill>
                          <a:latin typeface="Trebuchet MS" panose="020B0603020202020204" pitchFamily="34" charset="0"/>
                        </a:rPr>
                        <a:t>FCR – running today</a:t>
                      </a:r>
                    </a:p>
                    <a:p>
                      <a:pPr marL="628650" lvl="1" indent="-171450">
                        <a:lnSpc>
                          <a:spcPct val="100000"/>
                        </a:lnSpc>
                        <a:spcBef>
                          <a:spcPts val="0"/>
                        </a:spcBef>
                        <a:spcAft>
                          <a:spcPts val="0"/>
                        </a:spcAft>
                        <a:buFont typeface="Arial" panose="020B0604020202020204" pitchFamily="34" charset="0"/>
                        <a:buChar char="•"/>
                      </a:pPr>
                      <a:r>
                        <a:rPr lang="en-US" sz="1200" b="0" i="0" u="none" dirty="0">
                          <a:solidFill>
                            <a:schemeClr val="tx1"/>
                          </a:solidFill>
                          <a:latin typeface="Trebuchet MS" panose="020B0603020202020204" pitchFamily="34" charset="0"/>
                        </a:rPr>
                        <a:t>UWP assets</a:t>
                      </a:r>
                    </a:p>
                    <a:p>
                      <a:pPr marL="628650" lvl="1" indent="-171450">
                        <a:lnSpc>
                          <a:spcPct val="100000"/>
                        </a:lnSpc>
                        <a:spcBef>
                          <a:spcPts val="0"/>
                        </a:spcBef>
                        <a:spcAft>
                          <a:spcPts val="0"/>
                        </a:spcAft>
                        <a:buFont typeface="Arial" panose="020B0604020202020204" pitchFamily="34" charset="0"/>
                        <a:buChar char="•"/>
                      </a:pPr>
                      <a:r>
                        <a:rPr lang="en-US" sz="1200" b="0" i="0" u="none" dirty="0">
                          <a:solidFill>
                            <a:schemeClr val="tx1"/>
                          </a:solidFill>
                          <a:latin typeface="Trebuchet MS" panose="020B0603020202020204" pitchFamily="34" charset="0"/>
                        </a:rPr>
                        <a:t>CAR &amp; JAR : Customer Journeys</a:t>
                      </a:r>
                    </a:p>
                  </a:txBody>
                  <a:tcPr marL="0" marR="72000" marT="73152" marB="73152">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324000" marR="0" lvl="1" indent="-216000" algn="l" defTabSz="914400" rtl="0" eaLnBrk="1" fontAlgn="auto" latinLnBrk="0" hangingPunct="1">
                        <a:lnSpc>
                          <a:spcPct val="100000"/>
                        </a:lnSpc>
                        <a:spcBef>
                          <a:spcPts val="0"/>
                        </a:spcBef>
                        <a:spcAft>
                          <a:spcPts val="0"/>
                        </a:spcAft>
                        <a:buClr>
                          <a:srgbClr val="00148C"/>
                        </a:buClr>
                        <a:buSzTx/>
                        <a:buFont typeface="Trebuchet MS" panose="020B0603020202020204" pitchFamily="34" charset="0"/>
                        <a:buChar char="•"/>
                        <a:tabLst/>
                        <a:defRPr/>
                      </a:pPr>
                      <a:r>
                        <a:rPr lang="en-US" sz="1200" b="0" i="0" u="none" kern="1200" dirty="0">
                          <a:solidFill>
                            <a:srgbClr val="55555A"/>
                          </a:solidFill>
                          <a:effectLst/>
                          <a:latin typeface="Arial" panose="020B0604020202020204" pitchFamily="34" charset="0"/>
                          <a:ea typeface="+mn-ea"/>
                          <a:cs typeface="+mn-cs"/>
                        </a:rPr>
                        <a:t>Red ‘approved’ by ZBR w/value</a:t>
                      </a:r>
                    </a:p>
                    <a:p>
                      <a:pPr marL="324000" marR="0" lvl="1" indent="-216000" algn="l" defTabSz="914400" rtl="0" eaLnBrk="1" fontAlgn="auto" latinLnBrk="0" hangingPunct="1">
                        <a:lnSpc>
                          <a:spcPct val="100000"/>
                        </a:lnSpc>
                        <a:spcBef>
                          <a:spcPts val="0"/>
                        </a:spcBef>
                        <a:spcAft>
                          <a:spcPts val="0"/>
                        </a:spcAft>
                        <a:buClr>
                          <a:srgbClr val="00148C"/>
                        </a:buClr>
                        <a:buSzTx/>
                        <a:buFont typeface="Trebuchet MS" panose="020B0603020202020204" pitchFamily="34" charset="0"/>
                        <a:buChar char="•"/>
                        <a:tabLst/>
                        <a:defRPr/>
                      </a:pPr>
                      <a:r>
                        <a:rPr lang="en-US" sz="1200" b="0" i="0" u="none" kern="1200" dirty="0">
                          <a:solidFill>
                            <a:srgbClr val="55555A"/>
                          </a:solidFill>
                          <a:effectLst/>
                          <a:latin typeface="Arial" panose="020B0604020202020204" pitchFamily="34" charset="0"/>
                          <a:ea typeface="+mn-ea"/>
                          <a:cs typeface="+mn-cs"/>
                        </a:rPr>
                        <a:t>Agent dashboard is working on it through CDP</a:t>
                      </a:r>
                    </a:p>
                  </a:txBody>
                  <a:tcPr marL="0" marR="72000" marT="73152" marB="73152">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extLst>
                  <a:ext uri="{0D108BD9-81ED-4DB2-BD59-A6C34878D82A}">
                    <a16:rowId xmlns:a16="http://schemas.microsoft.com/office/drawing/2014/main" val="2962601786"/>
                  </a:ext>
                </a:extLst>
              </a:tr>
              <a:tr h="0">
                <a:tc>
                  <a:txBody>
                    <a:bodyPr/>
                    <a:lstStyle/>
                    <a:p>
                      <a:pPr marL="0" marR="0" lvl="0" indent="0" algn="l" defTabSz="914400" rtl="0" eaLnBrk="1" fontAlgn="auto" latinLnBrk="0" hangingPunct="1">
                        <a:lnSpc>
                          <a:spcPct val="100000"/>
                        </a:lnSpc>
                        <a:spcBef>
                          <a:spcPts val="0"/>
                        </a:spcBef>
                        <a:spcAft>
                          <a:spcPts val="0"/>
                        </a:spcAft>
                        <a:buClr>
                          <a:srgbClr val="00148C"/>
                        </a:buClr>
                        <a:buSzTx/>
                        <a:buFont typeface="Trebuchet MS" panose="020B0603020202020204" pitchFamily="34" charset="0"/>
                        <a:buChar char="​"/>
                        <a:tabLst/>
                        <a:defRPr/>
                      </a:pPr>
                      <a:r>
                        <a:rPr lang="en-US" sz="1200" b="0" i="0" u="none" dirty="0">
                          <a:solidFill>
                            <a:srgbClr val="55555A"/>
                          </a:solidFill>
                          <a:latin typeface="Arial" panose="020B0604020202020204" pitchFamily="34" charset="0"/>
                        </a:rPr>
                        <a:t>AMI</a:t>
                      </a:r>
                    </a:p>
                  </a:txBody>
                  <a:tcPr marL="0" marR="72000" marT="73152" marB="73152">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lvl="1">
                        <a:lnSpc>
                          <a:spcPct val="100000"/>
                        </a:lnSpc>
                        <a:spcBef>
                          <a:spcPts val="0"/>
                        </a:spcBef>
                        <a:spcAft>
                          <a:spcPts val="0"/>
                        </a:spcAft>
                      </a:pPr>
                      <a:endParaRPr lang="en-US" sz="1200" b="0" i="0" u="none" dirty="0">
                        <a:solidFill>
                          <a:schemeClr val="tx1"/>
                        </a:solidFill>
                        <a:latin typeface="Trebuchet MS" panose="020B0603020202020204" pitchFamily="34" charset="0"/>
                      </a:endParaRPr>
                    </a:p>
                  </a:txBody>
                  <a:tcPr marL="0" marR="72000" marT="73152" marB="73152">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324000" marR="0" lvl="1" indent="-216000" algn="l" defTabSz="914400" rtl="0" eaLnBrk="1" fontAlgn="auto" latinLnBrk="0" hangingPunct="1">
                        <a:lnSpc>
                          <a:spcPct val="100000"/>
                        </a:lnSpc>
                        <a:spcBef>
                          <a:spcPts val="0"/>
                        </a:spcBef>
                        <a:spcAft>
                          <a:spcPts val="0"/>
                        </a:spcAft>
                        <a:buClr>
                          <a:srgbClr val="00148C"/>
                        </a:buClr>
                        <a:buSzTx/>
                        <a:buFont typeface="Trebuchet MS" panose="020B0603020202020204" pitchFamily="34" charset="0"/>
                        <a:buChar char="•"/>
                        <a:tabLst/>
                        <a:defRPr/>
                      </a:pPr>
                      <a:endParaRPr lang="en-US" sz="1200" b="0" i="0" u="none" kern="1200" dirty="0">
                        <a:solidFill>
                          <a:srgbClr val="55555A"/>
                        </a:solidFill>
                        <a:effectLst/>
                        <a:latin typeface="Arial" panose="020B0604020202020204" pitchFamily="34" charset="0"/>
                        <a:ea typeface="+mn-ea"/>
                        <a:cs typeface="+mn-cs"/>
                      </a:endParaRPr>
                    </a:p>
                  </a:txBody>
                  <a:tcPr marL="0" marR="72000" marT="73152" marB="73152">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extLst>
                  <a:ext uri="{0D108BD9-81ED-4DB2-BD59-A6C34878D82A}">
                    <a16:rowId xmlns:a16="http://schemas.microsoft.com/office/drawing/2014/main" val="3103292394"/>
                  </a:ext>
                </a:extLst>
              </a:tr>
              <a:tr h="0">
                <a:tc>
                  <a:txBody>
                    <a:bodyPr/>
                    <a:lstStyle/>
                    <a:p>
                      <a:pPr marL="0" marR="0" lvl="0" indent="0" algn="l" defTabSz="914400" rtl="0" eaLnBrk="1" fontAlgn="auto" latinLnBrk="0" hangingPunct="1">
                        <a:lnSpc>
                          <a:spcPct val="100000"/>
                        </a:lnSpc>
                        <a:spcBef>
                          <a:spcPts val="0"/>
                        </a:spcBef>
                        <a:spcAft>
                          <a:spcPts val="0"/>
                        </a:spcAft>
                        <a:buClr>
                          <a:srgbClr val="00148C"/>
                        </a:buClr>
                        <a:buSzTx/>
                        <a:buFont typeface="Trebuchet MS" panose="020B0603020202020204" pitchFamily="34" charset="0"/>
                        <a:buChar char="​"/>
                        <a:tabLst/>
                        <a:defRPr/>
                      </a:pPr>
                      <a:endParaRPr lang="en-US" sz="1200" b="0" i="0" u="none" dirty="0">
                        <a:solidFill>
                          <a:srgbClr val="55555A"/>
                        </a:solidFill>
                        <a:latin typeface="Arial" panose="020B0604020202020204" pitchFamily="34" charset="0"/>
                      </a:endParaRPr>
                    </a:p>
                  </a:txBody>
                  <a:tcPr marL="0" marR="72000" marT="73152" marB="73152">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lvl="1">
                        <a:lnSpc>
                          <a:spcPct val="100000"/>
                        </a:lnSpc>
                        <a:spcBef>
                          <a:spcPts val="0"/>
                        </a:spcBef>
                        <a:spcAft>
                          <a:spcPts val="0"/>
                        </a:spcAft>
                      </a:pPr>
                      <a:endParaRPr lang="en-US" sz="1200" b="0" i="0" u="none" dirty="0">
                        <a:solidFill>
                          <a:schemeClr val="tx1"/>
                        </a:solidFill>
                        <a:latin typeface="Trebuchet MS" panose="020B0603020202020204" pitchFamily="34" charset="0"/>
                      </a:endParaRPr>
                    </a:p>
                  </a:txBody>
                  <a:tcPr marL="0" marR="72000" marT="73152" marB="73152">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tc>
                  <a:txBody>
                    <a:bodyPr/>
                    <a:lstStyle/>
                    <a:p>
                      <a:pPr marL="324000" marR="0" lvl="1" indent="-216000" algn="l" defTabSz="914400" rtl="0" eaLnBrk="1" fontAlgn="auto" latinLnBrk="0" hangingPunct="1">
                        <a:lnSpc>
                          <a:spcPct val="100000"/>
                        </a:lnSpc>
                        <a:spcBef>
                          <a:spcPts val="0"/>
                        </a:spcBef>
                        <a:spcAft>
                          <a:spcPts val="0"/>
                        </a:spcAft>
                        <a:buClr>
                          <a:srgbClr val="00148C"/>
                        </a:buClr>
                        <a:buSzTx/>
                        <a:buFont typeface="Trebuchet MS" panose="020B0603020202020204" pitchFamily="34" charset="0"/>
                        <a:buChar char="•"/>
                        <a:tabLst/>
                        <a:defRPr/>
                      </a:pPr>
                      <a:endParaRPr lang="en-US" sz="1200" b="0" i="0" u="none" kern="1200" dirty="0">
                        <a:solidFill>
                          <a:srgbClr val="55555A"/>
                        </a:solidFill>
                        <a:effectLst/>
                        <a:latin typeface="Arial" panose="020B0604020202020204" pitchFamily="34" charset="0"/>
                        <a:ea typeface="+mn-ea"/>
                        <a:cs typeface="+mn-cs"/>
                      </a:endParaRPr>
                    </a:p>
                  </a:txBody>
                  <a:tcPr marL="0" marR="72000" marT="73152" marB="73152">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tcPr>
                </a:tc>
                <a:extLst>
                  <a:ext uri="{0D108BD9-81ED-4DB2-BD59-A6C34878D82A}">
                    <a16:rowId xmlns:a16="http://schemas.microsoft.com/office/drawing/2014/main" val="2543571800"/>
                  </a:ext>
                </a:extLst>
              </a:tr>
              <a:tr h="0">
                <a:tc>
                  <a:txBody>
                    <a:bodyPr/>
                    <a:lstStyle/>
                    <a:p>
                      <a:pPr marL="0" marR="0" lvl="0" indent="0" algn="l" defTabSz="914400" rtl="0" eaLnBrk="1" fontAlgn="auto" latinLnBrk="0" hangingPunct="1">
                        <a:lnSpc>
                          <a:spcPct val="100000"/>
                        </a:lnSpc>
                        <a:spcBef>
                          <a:spcPts val="0"/>
                        </a:spcBef>
                        <a:spcAft>
                          <a:spcPts val="0"/>
                        </a:spcAft>
                        <a:buClr>
                          <a:srgbClr val="00148C"/>
                        </a:buClr>
                        <a:buSzTx/>
                        <a:buFont typeface="Trebuchet MS" panose="020B0603020202020204" pitchFamily="34" charset="0"/>
                        <a:buChar char="​"/>
                        <a:tabLst/>
                        <a:defRPr/>
                      </a:pPr>
                      <a:endParaRPr lang="en-US" sz="1200" b="0" i="0" u="none" dirty="0">
                        <a:solidFill>
                          <a:srgbClr val="55555A"/>
                        </a:solidFill>
                        <a:latin typeface="Arial" panose="020B0604020202020204" pitchFamily="34" charset="0"/>
                      </a:endParaRPr>
                    </a:p>
                  </a:txBody>
                  <a:tcPr marL="0" marR="72000" marT="73152" marB="73152">
                    <a:lnT w="12700" cap="flat" cmpd="sng" algn="ctr">
                      <a:solidFill>
                        <a:schemeClr val="bg1">
                          <a:lumMod val="85000"/>
                        </a:schemeClr>
                      </a:solidFill>
                      <a:prstDash val="sysDot"/>
                      <a:round/>
                      <a:headEnd type="none" w="med" len="med"/>
                      <a:tailEnd type="none" w="med" len="med"/>
                    </a:lnT>
                  </a:tcPr>
                </a:tc>
                <a:tc>
                  <a:txBody>
                    <a:bodyPr/>
                    <a:lstStyle/>
                    <a:p>
                      <a:pPr lvl="1">
                        <a:lnSpc>
                          <a:spcPct val="100000"/>
                        </a:lnSpc>
                        <a:spcBef>
                          <a:spcPts val="0"/>
                        </a:spcBef>
                        <a:spcAft>
                          <a:spcPts val="0"/>
                        </a:spcAft>
                      </a:pPr>
                      <a:endParaRPr lang="en-US" sz="1200" b="0" i="0" u="none" dirty="0">
                        <a:solidFill>
                          <a:schemeClr val="tx1"/>
                        </a:solidFill>
                        <a:latin typeface="Trebuchet MS" panose="020B0603020202020204" pitchFamily="34" charset="0"/>
                      </a:endParaRPr>
                    </a:p>
                  </a:txBody>
                  <a:tcPr marL="0" marR="72000" marT="73152" marB="73152">
                    <a:lnT w="12700" cap="flat" cmpd="sng" algn="ctr">
                      <a:solidFill>
                        <a:schemeClr val="bg1">
                          <a:lumMod val="85000"/>
                        </a:schemeClr>
                      </a:solidFill>
                      <a:prstDash val="sysDot"/>
                      <a:round/>
                      <a:headEnd type="none" w="med" len="med"/>
                      <a:tailEnd type="none" w="med" len="med"/>
                    </a:lnT>
                  </a:tcPr>
                </a:tc>
                <a:tc>
                  <a:txBody>
                    <a:bodyPr/>
                    <a:lstStyle/>
                    <a:p>
                      <a:pPr marL="324000" marR="0" lvl="1" indent="-216000" algn="l" defTabSz="914400" rtl="0" eaLnBrk="1" fontAlgn="auto" latinLnBrk="0" hangingPunct="1">
                        <a:lnSpc>
                          <a:spcPct val="100000"/>
                        </a:lnSpc>
                        <a:spcBef>
                          <a:spcPts val="0"/>
                        </a:spcBef>
                        <a:spcAft>
                          <a:spcPts val="0"/>
                        </a:spcAft>
                        <a:buClr>
                          <a:srgbClr val="00148C"/>
                        </a:buClr>
                        <a:buSzTx/>
                        <a:buFont typeface="Trebuchet MS" panose="020B0603020202020204" pitchFamily="34" charset="0"/>
                        <a:buChar char="•"/>
                        <a:tabLst/>
                        <a:defRPr/>
                      </a:pPr>
                      <a:endParaRPr lang="en-US" sz="1200" b="0" i="0" u="none" kern="1200" dirty="0">
                        <a:solidFill>
                          <a:srgbClr val="55555A"/>
                        </a:solidFill>
                        <a:effectLst/>
                        <a:latin typeface="Arial" panose="020B0604020202020204" pitchFamily="34" charset="0"/>
                        <a:ea typeface="+mn-ea"/>
                        <a:cs typeface="+mn-cs"/>
                      </a:endParaRPr>
                    </a:p>
                  </a:txBody>
                  <a:tcPr marL="0" marR="72000" marT="73152" marB="73152">
                    <a:lnT w="12700" cap="flat" cmpd="sng" algn="ctr">
                      <a:solidFill>
                        <a:schemeClr val="bg1">
                          <a:lumMod val="85000"/>
                        </a:schemeClr>
                      </a:solidFill>
                      <a:prstDash val="sysDot"/>
                      <a:round/>
                      <a:headEnd type="none" w="med" len="med"/>
                      <a:tailEnd type="none" w="med" len="med"/>
                    </a:lnT>
                  </a:tcPr>
                </a:tc>
                <a:extLst>
                  <a:ext uri="{0D108BD9-81ED-4DB2-BD59-A6C34878D82A}">
                    <a16:rowId xmlns:a16="http://schemas.microsoft.com/office/drawing/2014/main" val="819182625"/>
                  </a:ext>
                </a:extLst>
              </a:tr>
            </a:tbl>
          </a:graphicData>
        </a:graphic>
      </p:graphicFrame>
    </p:spTree>
    <p:extLst>
      <p:ext uri="{BB962C8B-B14F-4D97-AF65-F5344CB8AC3E}">
        <p14:creationId xmlns:p14="http://schemas.microsoft.com/office/powerpoint/2010/main" val="490197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B0E67625-4F51-4691-B4DE-8837A9740E4C}"/>
              </a:ext>
            </a:extLst>
          </p:cNvPr>
          <p:cNvGraphicFramePr>
            <a:graphicFrameLocks noChangeAspect="1"/>
          </p:cNvGraphicFramePr>
          <p:nvPr>
            <p:custDataLst>
              <p:tags r:id="rId2"/>
            </p:custDataLst>
            <p:extLst>
              <p:ext uri="{D42A27DB-BD31-4B8C-83A1-F6EECF244321}">
                <p14:modId xmlns:p14="http://schemas.microsoft.com/office/powerpoint/2010/main" val="35424272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64" name="think-cell Slide" r:id="rId4" imgW="254" imgH="254" progId="TCLayout.ActiveDocument.1">
                  <p:embed/>
                </p:oleObj>
              </mc:Choice>
              <mc:Fallback>
                <p:oleObj name="think-cell Slide" r:id="rId4" imgW="254" imgH="25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80A7B39-4562-4298-B7A3-24A6C64DE0CC}"/>
              </a:ext>
            </a:extLst>
          </p:cNvPr>
          <p:cNvSpPr>
            <a:spLocks noGrp="1"/>
          </p:cNvSpPr>
          <p:nvPr>
            <p:ph type="title"/>
          </p:nvPr>
        </p:nvSpPr>
        <p:spPr/>
        <p:txBody>
          <a:bodyPr vert="horz"/>
          <a:lstStyle/>
          <a:p>
            <a:r>
              <a:rPr lang="en-US" dirty="0"/>
              <a:t>Responses were received from the following</a:t>
            </a:r>
          </a:p>
        </p:txBody>
      </p:sp>
      <p:graphicFrame>
        <p:nvGraphicFramePr>
          <p:cNvPr id="6" name="Table 6">
            <a:extLst>
              <a:ext uri="{FF2B5EF4-FFF2-40B4-BE49-F238E27FC236}">
                <a16:creationId xmlns:a16="http://schemas.microsoft.com/office/drawing/2014/main" id="{81B777B2-B7DB-4F74-99C0-F06B41D2AD2D}"/>
              </a:ext>
            </a:extLst>
          </p:cNvPr>
          <p:cNvGraphicFramePr>
            <a:graphicFrameLocks noGrp="1"/>
          </p:cNvGraphicFramePr>
          <p:nvPr>
            <p:extLst>
              <p:ext uri="{D42A27DB-BD31-4B8C-83A1-F6EECF244321}">
                <p14:modId xmlns:p14="http://schemas.microsoft.com/office/powerpoint/2010/main" val="79162609"/>
              </p:ext>
            </p:extLst>
          </p:nvPr>
        </p:nvGraphicFramePr>
        <p:xfrm>
          <a:off x="519230" y="1497318"/>
          <a:ext cx="10698276" cy="3423101"/>
        </p:xfrm>
        <a:graphic>
          <a:graphicData uri="http://schemas.openxmlformats.org/drawingml/2006/table">
            <a:tbl>
              <a:tblPr firstRow="1">
                <a:tableStyleId>{2D5ABB26-0587-4C30-8999-92F81FD0307C}</a:tableStyleId>
              </a:tblPr>
              <a:tblGrid>
                <a:gridCol w="532330">
                  <a:extLst>
                    <a:ext uri="{9D8B030D-6E8A-4147-A177-3AD203B41FA5}">
                      <a16:colId xmlns:a16="http://schemas.microsoft.com/office/drawing/2014/main" val="3913675677"/>
                    </a:ext>
                  </a:extLst>
                </a:gridCol>
                <a:gridCol w="1444752">
                  <a:extLst>
                    <a:ext uri="{9D8B030D-6E8A-4147-A177-3AD203B41FA5}">
                      <a16:colId xmlns:a16="http://schemas.microsoft.com/office/drawing/2014/main" val="3678322891"/>
                    </a:ext>
                  </a:extLst>
                </a:gridCol>
                <a:gridCol w="3874874">
                  <a:extLst>
                    <a:ext uri="{9D8B030D-6E8A-4147-A177-3AD203B41FA5}">
                      <a16:colId xmlns:a16="http://schemas.microsoft.com/office/drawing/2014/main" val="3698115262"/>
                    </a:ext>
                  </a:extLst>
                </a:gridCol>
                <a:gridCol w="4846320">
                  <a:extLst>
                    <a:ext uri="{9D8B030D-6E8A-4147-A177-3AD203B41FA5}">
                      <a16:colId xmlns:a16="http://schemas.microsoft.com/office/drawing/2014/main" val="4257436177"/>
                    </a:ext>
                  </a:extLst>
                </a:gridCol>
              </a:tblGrid>
              <a:tr h="457354">
                <a:tc>
                  <a:txBody>
                    <a:bodyPr/>
                    <a:lstStyle/>
                    <a:p>
                      <a:endParaRPr lang="en-US" sz="1600" b="0" i="0" u="none">
                        <a:solidFill>
                          <a:srgbClr val="00148C"/>
                        </a:solidFill>
                        <a:latin typeface="Trebuchet MS" panose="020B0603020202020204" pitchFamily="34" charset="0"/>
                      </a:endParaRPr>
                    </a:p>
                  </a:txBody>
                  <a:tcPr marL="0" marR="72000" marT="73152" marB="73152" anchor="b">
                    <a:lnB w="9525">
                      <a:solidFill>
                        <a:srgbClr val="9A9A9A"/>
                      </a:solidFill>
                      <a:prstDash val="solid"/>
                    </a:lnB>
                  </a:tcPr>
                </a:tc>
                <a:tc>
                  <a:txBody>
                    <a:bodyPr/>
                    <a:lstStyle/>
                    <a:p>
                      <a:pPr marL="0" lvl="0" indent="0" algn="l" defTabSz="914400" rtl="0" eaLnBrk="1" fontAlgn="base" latinLnBrk="0" hangingPunct="1">
                        <a:lnSpc>
                          <a:spcPct val="100000"/>
                        </a:lnSpc>
                        <a:spcBef>
                          <a:spcPts val="0"/>
                        </a:spcBef>
                        <a:spcAft>
                          <a:spcPts val="0"/>
                        </a:spcAft>
                        <a:buClr>
                          <a:srgbClr val="00148C"/>
                        </a:buClr>
                        <a:buFont typeface="Trebuchet MS" panose="020B0603020202020204" pitchFamily="34" charset="0"/>
                        <a:buChar char="​"/>
                      </a:pPr>
                      <a:r>
                        <a:rPr lang="en-US" sz="1600" b="0" i="0" u="none" dirty="0">
                          <a:solidFill>
                            <a:srgbClr val="00148C"/>
                          </a:solidFill>
                          <a:latin typeface="Arial" panose="020B0604020202020204" pitchFamily="34" charset="0"/>
                        </a:rPr>
                        <a:t>Name</a:t>
                      </a:r>
                    </a:p>
                  </a:txBody>
                  <a:tcPr marL="0" marR="72000" marT="73152" marB="73152" anchor="b">
                    <a:lnB w="9525">
                      <a:solidFill>
                        <a:srgbClr val="9A9A9A"/>
                      </a:solidFill>
                      <a:prstDash val="solid"/>
                    </a:lnB>
                  </a:tcPr>
                </a:tc>
                <a:tc>
                  <a:txBody>
                    <a:bodyPr/>
                    <a:lstStyle/>
                    <a:p>
                      <a:pPr marL="0" lvl="0" indent="0" algn="l" defTabSz="914400" rtl="0" eaLnBrk="1" fontAlgn="base" latinLnBrk="0" hangingPunct="1">
                        <a:lnSpc>
                          <a:spcPct val="100000"/>
                        </a:lnSpc>
                        <a:spcBef>
                          <a:spcPts val="0"/>
                        </a:spcBef>
                        <a:spcAft>
                          <a:spcPts val="0"/>
                        </a:spcAft>
                        <a:buClr>
                          <a:srgbClr val="00148C"/>
                        </a:buClr>
                        <a:buFont typeface="Trebuchet MS" panose="020B0603020202020204" pitchFamily="34" charset="0"/>
                        <a:buChar char="​"/>
                      </a:pPr>
                      <a:r>
                        <a:rPr lang="en-US" sz="1600" b="0" i="0" u="none" dirty="0">
                          <a:solidFill>
                            <a:srgbClr val="00148C"/>
                          </a:solidFill>
                          <a:latin typeface="Arial" panose="020B0604020202020204" pitchFamily="34" charset="0"/>
                        </a:rPr>
                        <a:t>Role </a:t>
                      </a:r>
                    </a:p>
                  </a:txBody>
                  <a:tcPr marL="0" marR="72000" marT="73152" marB="73152" anchor="b">
                    <a:lnB w="9525">
                      <a:solidFill>
                        <a:srgbClr val="9A9A9A"/>
                      </a:solidFill>
                      <a:prstDash val="solid"/>
                    </a:lnB>
                  </a:tcPr>
                </a:tc>
                <a:tc>
                  <a:txBody>
                    <a:bodyPr/>
                    <a:lstStyle/>
                    <a:p>
                      <a:pPr marL="0" lvl="0" indent="0" algn="l" defTabSz="914400" rtl="0" eaLnBrk="1" fontAlgn="base" latinLnBrk="0" hangingPunct="1">
                        <a:lnSpc>
                          <a:spcPct val="100000"/>
                        </a:lnSpc>
                        <a:spcBef>
                          <a:spcPts val="0"/>
                        </a:spcBef>
                        <a:spcAft>
                          <a:spcPts val="0"/>
                        </a:spcAft>
                        <a:buClr>
                          <a:srgbClr val="00148C"/>
                        </a:buClr>
                        <a:buFont typeface="Trebuchet MS" panose="020B0603020202020204" pitchFamily="34" charset="0"/>
                        <a:buChar char="​"/>
                      </a:pPr>
                      <a:r>
                        <a:rPr lang="en-US" sz="1600" b="0" i="0" u="none" dirty="0">
                          <a:solidFill>
                            <a:srgbClr val="00148C"/>
                          </a:solidFill>
                          <a:latin typeface="Arial" panose="020B0604020202020204" pitchFamily="34" charset="0"/>
                        </a:rPr>
                        <a:t>Initiative </a:t>
                      </a:r>
                    </a:p>
                  </a:txBody>
                  <a:tcPr marL="0" marR="72000" marT="73152" marB="73152" anchor="b">
                    <a:lnB w="9525">
                      <a:solidFill>
                        <a:srgbClr val="9A9A9A"/>
                      </a:solidFill>
                      <a:prstDash val="solid"/>
                    </a:lnB>
                  </a:tcPr>
                </a:tc>
                <a:extLst>
                  <a:ext uri="{0D108BD9-81ED-4DB2-BD59-A6C34878D82A}">
                    <a16:rowId xmlns:a16="http://schemas.microsoft.com/office/drawing/2014/main" val="799626807"/>
                  </a:ext>
                </a:extLst>
              </a:tr>
              <a:tr h="385892">
                <a:tc>
                  <a:txBody>
                    <a:bodyPr/>
                    <a:lstStyle/>
                    <a:p>
                      <a:pPr marL="0" indent="0" algn="ctr" defTabSz="914400" rtl="0" eaLnBrk="1" fontAlgn="auto" latinLnBrk="0" hangingPunct="1">
                        <a:lnSpc>
                          <a:spcPct val="100000"/>
                        </a:lnSpc>
                        <a:spcBef>
                          <a:spcPts val="0"/>
                        </a:spcBef>
                        <a:spcAft>
                          <a:spcPts val="0"/>
                        </a:spcAft>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1</a:t>
                      </a:r>
                    </a:p>
                  </a:txBody>
                  <a:tcPr marL="0" marR="72000" marT="73152" marB="73152">
                    <a:lnT w="9525">
                      <a:solidFill>
                        <a:srgbClr val="9A9A9A"/>
                      </a:solidFill>
                      <a:prstDash val="solid"/>
                    </a:lnT>
                  </a:tcPr>
                </a:tc>
                <a:tc>
                  <a:txBody>
                    <a:bodyPr/>
                    <a:lstStyle/>
                    <a:p>
                      <a:pPr marL="0" lvl="0" indent="0" algn="l" defTabSz="914400" rtl="0" eaLnBrk="1" fontAlgn="auto" latinLnBrk="0" hangingPunct="1">
                        <a:lnSpc>
                          <a:spcPct val="100000"/>
                        </a:lnSpc>
                        <a:spcBef>
                          <a:spcPts val="0"/>
                        </a:spcBef>
                        <a:spcAft>
                          <a:spcPts val="0"/>
                        </a:spcAft>
                        <a:buClr>
                          <a:srgbClr val="00148C"/>
                        </a:buClr>
                        <a:buFont typeface="Trebuchet MS" panose="020B0603020202020204" pitchFamily="34" charset="0"/>
                        <a:buChar char="​"/>
                      </a:pPr>
                      <a:r>
                        <a:rPr lang="fr-FR" sz="1200" b="0" i="0" u="none" dirty="0">
                          <a:solidFill>
                            <a:srgbClr val="55555A"/>
                          </a:solidFill>
                          <a:latin typeface="Arial" panose="020B0604020202020204" pitchFamily="34" charset="0"/>
                        </a:rPr>
                        <a:t>Vishnu Bapathi</a:t>
                      </a:r>
                      <a:endParaRPr lang="en-US" sz="1200" b="0" i="0" u="none" dirty="0">
                        <a:solidFill>
                          <a:srgbClr val="55555A"/>
                        </a:solidFill>
                        <a:latin typeface="Arial" panose="020B0604020202020204" pitchFamily="34" charset="0"/>
                      </a:endParaRPr>
                    </a:p>
                  </a:txBody>
                  <a:tcPr marL="0" marR="72000" marT="73152" marB="73152">
                    <a:lnT w="9525">
                      <a:solidFill>
                        <a:srgbClr val="9A9A9A"/>
                      </a:solidFill>
                      <a:prstDash val="solid"/>
                    </a:lnT>
                  </a:tcPr>
                </a:tc>
                <a:tc>
                  <a:txBody>
                    <a:bodyPr/>
                    <a:lstStyle/>
                    <a:p>
                      <a:pPr marL="0" lvl="0" indent="0" algn="l" defTabSz="914400" rtl="0" eaLnBrk="1" latinLnBrk="0" hangingPunct="1">
                        <a:buClr>
                          <a:srgbClr val="00148C"/>
                        </a:buClr>
                        <a:buFont typeface="Trebuchet MS" panose="020B0603020202020204" pitchFamily="34" charset="0"/>
                        <a:buChar char="​"/>
                      </a:pPr>
                      <a:r>
                        <a:rPr lang="en-US" sz="1200" b="0" i="0" u="none" dirty="0" err="1">
                          <a:solidFill>
                            <a:srgbClr val="55555A"/>
                          </a:solidFill>
                          <a:latin typeface="Arial" panose="020B0604020202020204" pitchFamily="34" charset="0"/>
                        </a:rPr>
                        <a:t>GridStack</a:t>
                      </a:r>
                      <a:r>
                        <a:rPr lang="en-US" sz="1200" b="0" i="0" u="none" dirty="0">
                          <a:solidFill>
                            <a:srgbClr val="55555A"/>
                          </a:solidFill>
                          <a:latin typeface="Arial" panose="020B0604020202020204" pitchFamily="34" charset="0"/>
                        </a:rPr>
                        <a:t> Data product PM</a:t>
                      </a:r>
                    </a:p>
                  </a:txBody>
                  <a:tcPr marL="0" marR="72000" marT="73152" marB="73152">
                    <a:lnT w="9525">
                      <a:solidFill>
                        <a:srgbClr val="9A9A9A"/>
                      </a:solidFill>
                      <a:prstDash val="solid"/>
                    </a:lnT>
                  </a:tcPr>
                </a:tc>
                <a:tc>
                  <a:txBody>
                    <a:bodyPr/>
                    <a:lstStyle/>
                    <a:p>
                      <a:pPr marL="324000" lvl="1" indent="-216000" algn="l" defTabSz="914400" rtl="0" eaLnBrk="1" fontAlgn="auto" latinLnBrk="0" hangingPunct="1">
                        <a:lnSpc>
                          <a:spcPct val="100000"/>
                        </a:lnSpc>
                        <a:spcBef>
                          <a:spcPts val="0"/>
                        </a:spcBef>
                        <a:spcAft>
                          <a:spcPts val="0"/>
                        </a:spcAft>
                        <a:buClr>
                          <a:srgbClr val="00148C"/>
                        </a:buClr>
                        <a:buFont typeface="Trebuchet MS" panose="020B0603020202020204" pitchFamily="34" charset="0"/>
                        <a:buChar char="•"/>
                      </a:pPr>
                      <a:r>
                        <a:rPr lang="en-US" sz="1200" b="0" i="0" u="none" dirty="0" err="1">
                          <a:solidFill>
                            <a:srgbClr val="55555A"/>
                          </a:solidFill>
                          <a:latin typeface="Arial" panose="020B0604020202020204" pitchFamily="34" charset="0"/>
                        </a:rPr>
                        <a:t>GridDataAssets</a:t>
                      </a:r>
                      <a:r>
                        <a:rPr lang="en-US" sz="1200" b="0" i="0" u="none" dirty="0">
                          <a:solidFill>
                            <a:srgbClr val="55555A"/>
                          </a:solidFill>
                          <a:latin typeface="Arial" panose="020B0604020202020204" pitchFamily="34" charset="0"/>
                        </a:rPr>
                        <a:t>-Outage</a:t>
                      </a:r>
                    </a:p>
                  </a:txBody>
                  <a:tcPr marL="0" marR="72000" marT="73152" marB="73152">
                    <a:lnT w="9525">
                      <a:solidFill>
                        <a:srgbClr val="9A9A9A"/>
                      </a:solidFill>
                      <a:prstDash val="solid"/>
                    </a:lnT>
                  </a:tcPr>
                </a:tc>
                <a:extLst>
                  <a:ext uri="{0D108BD9-81ED-4DB2-BD59-A6C34878D82A}">
                    <a16:rowId xmlns:a16="http://schemas.microsoft.com/office/drawing/2014/main" val="3759886806"/>
                  </a:ext>
                </a:extLst>
              </a:tr>
              <a:tr h="600276">
                <a:tc>
                  <a:txBody>
                    <a:bodyPr/>
                    <a:lstStyle/>
                    <a:p>
                      <a:pPr marL="0" indent="0" algn="ctr" defTabSz="914400" rtl="0" eaLnBrk="1" fontAlgn="auto" latinLnBrk="0" hangingPunct="1">
                        <a:lnSpc>
                          <a:spcPct val="100000"/>
                        </a:lnSpc>
                        <a:spcBef>
                          <a:spcPts val="0"/>
                        </a:spcBef>
                        <a:spcAft>
                          <a:spcPts val="0"/>
                        </a:spcAft>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2</a:t>
                      </a:r>
                    </a:p>
                  </a:txBody>
                  <a:tcPr marL="0" marR="72000" marT="73152" marB="73152"/>
                </a:tc>
                <a:tc>
                  <a:txBody>
                    <a:bodyPr/>
                    <a:lstStyle/>
                    <a:p>
                      <a:pPr marL="0" marR="0" lvl="0" indent="0" algn="l" defTabSz="914400" rtl="0" eaLnBrk="1" fontAlgn="auto" latinLnBrk="0" hangingPunct="1">
                        <a:lnSpc>
                          <a:spcPct val="100000"/>
                        </a:lnSpc>
                        <a:spcBef>
                          <a:spcPts val="0"/>
                        </a:spcBef>
                        <a:spcAft>
                          <a:spcPts val="0"/>
                        </a:spcAft>
                        <a:buClr>
                          <a:srgbClr val="00148C"/>
                        </a:buClr>
                        <a:buSzTx/>
                        <a:buFont typeface="Trebuchet MS" panose="020B0603020202020204" pitchFamily="34" charset="0"/>
                        <a:buChar char="​"/>
                        <a:tabLst/>
                        <a:defRPr/>
                      </a:pPr>
                      <a:r>
                        <a:rPr lang="en-US" sz="1200" b="0" i="0" u="none" kern="1200" dirty="0">
                          <a:solidFill>
                            <a:srgbClr val="55555A"/>
                          </a:solidFill>
                          <a:effectLst/>
                          <a:latin typeface="Arial" panose="020B0604020202020204" pitchFamily="34" charset="0"/>
                        </a:rPr>
                        <a:t>Maria E. </a:t>
                      </a:r>
                      <a:r>
                        <a:rPr lang="en-US" sz="1200" b="0" i="0" u="none" kern="1200" dirty="0" err="1">
                          <a:solidFill>
                            <a:srgbClr val="55555A"/>
                          </a:solidFill>
                          <a:effectLst/>
                          <a:latin typeface="Arial" panose="020B0604020202020204" pitchFamily="34" charset="0"/>
                        </a:rPr>
                        <a:t>Saiz</a:t>
                      </a:r>
                      <a:endParaRPr lang="en-US" sz="1200" b="0" i="0" u="none" kern="1200" dirty="0">
                        <a:solidFill>
                          <a:srgbClr val="55555A"/>
                        </a:solidFill>
                        <a:effectLst/>
                        <a:latin typeface="Arial" panose="020B0604020202020204" pitchFamily="34" charset="0"/>
                        <a:ea typeface="+mn-ea"/>
                        <a:cs typeface="+mn-cs"/>
                      </a:endParaRPr>
                    </a:p>
                  </a:txBody>
                  <a:tcPr marL="0" marR="72000" marT="73152" marB="73152"/>
                </a:tc>
                <a:tc>
                  <a:txBody>
                    <a:bodyPr/>
                    <a:lstStyle/>
                    <a:p>
                      <a:pPr marL="0" marR="0" lvl="0" indent="0" algn="l" defTabSz="914400" rtl="0" eaLnBrk="1" fontAlgn="auto" latinLnBrk="0" hangingPunct="1">
                        <a:lnSpc>
                          <a:spcPct val="100000"/>
                        </a:lnSpc>
                        <a:spcBef>
                          <a:spcPts val="0"/>
                        </a:spcBef>
                        <a:spcAft>
                          <a:spcPts val="0"/>
                        </a:spcAft>
                        <a:buClr>
                          <a:srgbClr val="00148C"/>
                        </a:buClr>
                        <a:buSzTx/>
                        <a:buFont typeface="Trebuchet MS" panose="020B0603020202020204" pitchFamily="34" charset="0"/>
                        <a:buChar char="​"/>
                        <a:tabLst/>
                        <a:defRPr/>
                      </a:pPr>
                      <a:r>
                        <a:rPr lang="en-US" sz="1200" b="0" i="0" u="none" kern="1200" dirty="0">
                          <a:solidFill>
                            <a:srgbClr val="55555A"/>
                          </a:solidFill>
                          <a:effectLst/>
                          <a:latin typeface="Arial" panose="020B0604020202020204" pitchFamily="34" charset="0"/>
                        </a:rPr>
                        <a:t>Enterprise Architect – Information Architecture</a:t>
                      </a:r>
                      <a:endParaRPr lang="en-US" sz="1200" b="0" i="0" u="none" kern="1200" dirty="0">
                        <a:solidFill>
                          <a:srgbClr val="55555A"/>
                        </a:solidFill>
                        <a:effectLst/>
                        <a:latin typeface="Arial" panose="020B0604020202020204" pitchFamily="34" charset="0"/>
                        <a:ea typeface="+mn-ea"/>
                        <a:cs typeface="+mn-cs"/>
                      </a:endParaRPr>
                    </a:p>
                  </a:txBody>
                  <a:tcPr marL="0" marR="72000" marT="73152" marB="73152"/>
                </a:tc>
                <a:tc>
                  <a:txBody>
                    <a:bodyPr/>
                    <a:lstStyle/>
                    <a:p>
                      <a:pPr marL="324000" marR="0" lvl="1" indent="-216000" algn="l" defTabSz="914400" rtl="0" eaLnBrk="1" fontAlgn="auto" latinLnBrk="0" hangingPunct="1">
                        <a:lnSpc>
                          <a:spcPct val="100000"/>
                        </a:lnSpc>
                        <a:spcBef>
                          <a:spcPts val="0"/>
                        </a:spcBef>
                        <a:spcAft>
                          <a:spcPts val="0"/>
                        </a:spcAft>
                        <a:buClr>
                          <a:srgbClr val="00148C"/>
                        </a:buClr>
                        <a:buSzTx/>
                        <a:buFont typeface="Trebuchet MS" panose="020B0603020202020204" pitchFamily="34" charset="0"/>
                        <a:buChar char="•"/>
                        <a:tabLst/>
                        <a:defRPr/>
                      </a:pPr>
                      <a:r>
                        <a:rPr lang="en-US" sz="1200" b="0" i="0" u="none" dirty="0">
                          <a:solidFill>
                            <a:srgbClr val="55555A"/>
                          </a:solidFill>
                          <a:latin typeface="Arial" panose="020B0604020202020204" pitchFamily="34" charset="0"/>
                        </a:rPr>
                        <a:t>Enterprise Information Models</a:t>
                      </a:r>
                    </a:p>
                    <a:p>
                      <a:pPr lvl="1">
                        <a:lnSpc>
                          <a:spcPct val="100000"/>
                        </a:lnSpc>
                        <a:spcBef>
                          <a:spcPts val="0"/>
                        </a:spcBef>
                        <a:spcAft>
                          <a:spcPts val="0"/>
                        </a:spcAft>
                      </a:pPr>
                      <a:endParaRPr lang="en-US" sz="1200" b="0" i="0" u="none" dirty="0">
                        <a:solidFill>
                          <a:schemeClr val="tx1"/>
                        </a:solidFill>
                        <a:latin typeface="Trebuchet MS" panose="020B0603020202020204" pitchFamily="34" charset="0"/>
                      </a:endParaRPr>
                    </a:p>
                  </a:txBody>
                  <a:tcPr marL="0" marR="72000" marT="73152" marB="73152"/>
                </a:tc>
                <a:extLst>
                  <a:ext uri="{0D108BD9-81ED-4DB2-BD59-A6C34878D82A}">
                    <a16:rowId xmlns:a16="http://schemas.microsoft.com/office/drawing/2014/main" val="784503645"/>
                  </a:ext>
                </a:extLst>
              </a:tr>
              <a:tr h="385892">
                <a:tc>
                  <a:txBody>
                    <a:bodyPr/>
                    <a:lstStyle/>
                    <a:p>
                      <a:pPr marL="0" indent="0" algn="ctr" defTabSz="914400" rtl="0" eaLnBrk="1" fontAlgn="auto" latinLnBrk="0" hangingPunct="1">
                        <a:lnSpc>
                          <a:spcPct val="100000"/>
                        </a:lnSpc>
                        <a:spcBef>
                          <a:spcPts val="0"/>
                        </a:spcBef>
                        <a:spcAft>
                          <a:spcPts val="0"/>
                        </a:spcAft>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3</a:t>
                      </a:r>
                    </a:p>
                  </a:txBody>
                  <a:tcPr marL="0" marR="72000" marT="73152" marB="73152"/>
                </a:tc>
                <a:tc>
                  <a:txBody>
                    <a:bodyPr/>
                    <a:lstStyle/>
                    <a:p>
                      <a:pPr marL="0" lvl="0" indent="0" algn="l" defTabSz="914400" rtl="0" eaLnBrk="1" fontAlgn="auto" latinLnBrk="0" hangingPunct="1">
                        <a:lnSpc>
                          <a:spcPct val="100000"/>
                        </a:lnSpc>
                        <a:spcBef>
                          <a:spcPts val="0"/>
                        </a:spcBef>
                        <a:spcAft>
                          <a:spcPts val="0"/>
                        </a:spcAft>
                        <a:buClr>
                          <a:srgbClr val="00148C"/>
                        </a:buClr>
                        <a:buFont typeface="Trebuchet MS" panose="020B0603020202020204" pitchFamily="34" charset="0"/>
                        <a:buChar char="​"/>
                      </a:pPr>
                      <a:r>
                        <a:rPr lang="en-US" sz="1200" b="0" i="0" u="none" kern="1200" dirty="0">
                          <a:solidFill>
                            <a:srgbClr val="55555A"/>
                          </a:solidFill>
                          <a:effectLst/>
                          <a:latin typeface="Arial" panose="020B0604020202020204" pitchFamily="34" charset="0"/>
                        </a:rPr>
                        <a:t>Akhil Prabhudessai</a:t>
                      </a:r>
                      <a:endParaRPr lang="en-US" sz="1200" b="0" i="0" u="none" dirty="0">
                        <a:solidFill>
                          <a:srgbClr val="55555A"/>
                        </a:solidFill>
                        <a:latin typeface="Arial" panose="020B0604020202020204" pitchFamily="34" charset="0"/>
                      </a:endParaRPr>
                    </a:p>
                  </a:txBody>
                  <a:tcPr marL="0" marR="72000" marT="73152" marB="73152"/>
                </a:tc>
                <a:tc>
                  <a:txBody>
                    <a:bodyPr/>
                    <a:lstStyle/>
                    <a:p>
                      <a:pPr marL="0" lvl="0" indent="0" algn="l" defTabSz="914400" rtl="0" eaLnBrk="1" fontAlgn="auto" latinLnBrk="0" hangingPunct="1">
                        <a:lnSpc>
                          <a:spcPct val="100000"/>
                        </a:lnSpc>
                        <a:spcBef>
                          <a:spcPts val="0"/>
                        </a:spcBef>
                        <a:spcAft>
                          <a:spcPts val="0"/>
                        </a:spcAft>
                        <a:buClr>
                          <a:srgbClr val="00148C"/>
                        </a:buClr>
                        <a:buFont typeface="Trebuchet MS" panose="020B0603020202020204" pitchFamily="34" charset="0"/>
                        <a:buChar char="​"/>
                      </a:pPr>
                      <a:r>
                        <a:rPr lang="en-US" sz="1200" b="0" i="0" u="none" kern="1200" dirty="0" err="1">
                          <a:solidFill>
                            <a:srgbClr val="55555A"/>
                          </a:solidFill>
                          <a:effectLst/>
                          <a:latin typeface="Arial" panose="020B0604020202020204" pitchFamily="34" charset="0"/>
                        </a:rPr>
                        <a:t>GridStack</a:t>
                      </a:r>
                      <a:r>
                        <a:rPr lang="en-US" sz="1200" b="0" i="0" u="none" kern="1200" dirty="0">
                          <a:solidFill>
                            <a:srgbClr val="55555A"/>
                          </a:solidFill>
                          <a:effectLst/>
                          <a:latin typeface="Arial" panose="020B0604020202020204" pitchFamily="34" charset="0"/>
                        </a:rPr>
                        <a:t> Product PM</a:t>
                      </a:r>
                      <a:endParaRPr lang="en-US" sz="1200" b="0" i="0" u="none" dirty="0">
                        <a:solidFill>
                          <a:srgbClr val="55555A"/>
                        </a:solidFill>
                        <a:latin typeface="Arial" panose="020B0604020202020204" pitchFamily="34" charset="0"/>
                      </a:endParaRPr>
                    </a:p>
                  </a:txBody>
                  <a:tcPr marL="0" marR="72000" marT="73152" marB="73152"/>
                </a:tc>
                <a:tc>
                  <a:txBody>
                    <a:bodyPr/>
                    <a:lstStyle/>
                    <a:p>
                      <a:pPr marL="324000" lvl="1" indent="-216000" algn="l" defTabSz="914400" rtl="0" eaLnBrk="1" fontAlgn="auto" latinLnBrk="0" hangingPunct="1">
                        <a:lnSpc>
                          <a:spcPct val="100000"/>
                        </a:lnSpc>
                        <a:spcBef>
                          <a:spcPts val="0"/>
                        </a:spcBef>
                        <a:spcAft>
                          <a:spcPts val="0"/>
                        </a:spcAft>
                        <a:buClr>
                          <a:srgbClr val="00148C"/>
                        </a:buClr>
                        <a:buFont typeface="Trebuchet MS" panose="020B0603020202020204" pitchFamily="34" charset="0"/>
                        <a:buChar char="•"/>
                      </a:pPr>
                      <a:r>
                        <a:rPr lang="en-US" sz="1200" b="0" i="0" u="none" dirty="0" err="1">
                          <a:solidFill>
                            <a:srgbClr val="55555A"/>
                          </a:solidFill>
                          <a:latin typeface="Arial" panose="020B0604020202020204" pitchFamily="34" charset="0"/>
                        </a:rPr>
                        <a:t>GriddataOps</a:t>
                      </a:r>
                      <a:endParaRPr lang="en-US" sz="1200" b="0" i="0" u="none" dirty="0">
                        <a:solidFill>
                          <a:srgbClr val="55555A"/>
                        </a:solidFill>
                        <a:latin typeface="Arial" panose="020B0604020202020204" pitchFamily="34" charset="0"/>
                      </a:endParaRPr>
                    </a:p>
                  </a:txBody>
                  <a:tcPr marL="0" marR="72000" marT="73152" marB="73152"/>
                </a:tc>
                <a:extLst>
                  <a:ext uri="{0D108BD9-81ED-4DB2-BD59-A6C34878D82A}">
                    <a16:rowId xmlns:a16="http://schemas.microsoft.com/office/drawing/2014/main" val="4216686675"/>
                  </a:ext>
                </a:extLst>
              </a:tr>
              <a:tr h="569559">
                <a:tc>
                  <a:txBody>
                    <a:bodyPr/>
                    <a:lstStyle/>
                    <a:p>
                      <a:pPr marL="0" indent="0" algn="ctr" defTabSz="914400" rtl="0" eaLnBrk="1" latinLnBrk="0" hangingPunct="1">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4</a:t>
                      </a:r>
                    </a:p>
                  </a:txBody>
                  <a:tcPr marL="0" marR="72000" marT="73152" marB="73152"/>
                </a:tc>
                <a:tc>
                  <a:txBody>
                    <a:bodyPr/>
                    <a:lstStyle/>
                    <a:p>
                      <a:pPr marL="0" lvl="0" indent="0" algn="l" defTabSz="914400" rtl="0" eaLnBrk="1" latinLnBrk="0" hangingPunct="1">
                        <a:buClr>
                          <a:srgbClr val="00148C"/>
                        </a:buClr>
                        <a:buFont typeface="Trebuchet MS" panose="020B0603020202020204" pitchFamily="34" charset="0"/>
                        <a:buChar char="​"/>
                      </a:pPr>
                      <a:r>
                        <a:rPr lang="en-US" sz="1200" b="0" i="0" kern="1200" dirty="0">
                          <a:solidFill>
                            <a:srgbClr val="55555A"/>
                          </a:solidFill>
                          <a:effectLst/>
                          <a:latin typeface="+mn-lt"/>
                          <a:ea typeface="+mn-ea"/>
                          <a:cs typeface="+mn-cs"/>
                        </a:rPr>
                        <a:t>Sevi Khousharay</a:t>
                      </a:r>
                      <a:endParaRPr lang="en-US" sz="1200" b="0" i="0" u="none" dirty="0">
                        <a:solidFill>
                          <a:srgbClr val="55555A"/>
                        </a:solidFill>
                        <a:latin typeface="Trebuchet MS" panose="020B0603020202020204" pitchFamily="34" charset="0"/>
                      </a:endParaRPr>
                    </a:p>
                  </a:txBody>
                  <a:tcPr marL="0" marR="72000" marT="73152" marB="73152"/>
                </a:tc>
                <a:tc>
                  <a:txBody>
                    <a:bodyPr/>
                    <a:lstStyle/>
                    <a:p>
                      <a:pPr marL="0" lvl="0" indent="0" algn="l" defTabSz="914400" rtl="0" eaLnBrk="1" latinLnBrk="0" hangingPunct="1">
                        <a:buClr>
                          <a:srgbClr val="00148C"/>
                        </a:buClr>
                        <a:buFont typeface="Trebuchet MS" panose="020B0603020202020204" pitchFamily="34" charset="0"/>
                        <a:buChar char="​"/>
                      </a:pPr>
                      <a:r>
                        <a:rPr lang="en-US" sz="1200" b="0" i="0" u="none" dirty="0" err="1">
                          <a:solidFill>
                            <a:srgbClr val="55555A"/>
                          </a:solidFill>
                          <a:latin typeface="Arial" panose="020B0604020202020204" pitchFamily="34" charset="0"/>
                        </a:rPr>
                        <a:t>GridStack</a:t>
                      </a:r>
                      <a:r>
                        <a:rPr lang="en-US" sz="1200" b="0" i="0" u="none" dirty="0">
                          <a:solidFill>
                            <a:srgbClr val="55555A"/>
                          </a:solidFill>
                          <a:latin typeface="Arial" panose="020B0604020202020204" pitchFamily="34" charset="0"/>
                        </a:rPr>
                        <a:t> Data product PM</a:t>
                      </a:r>
                    </a:p>
                  </a:txBody>
                  <a:tcPr marL="0" marR="72000" marT="73152" marB="73152"/>
                </a:tc>
                <a:tc>
                  <a:txBody>
                    <a:bodyPr/>
                    <a:lstStyle/>
                    <a:p>
                      <a:pPr marL="324000" lvl="1" indent="-216000" algn="l" defTabSz="914400" rtl="0" eaLnBrk="1" latinLnBrk="0" hangingPunct="1">
                        <a:buClr>
                          <a:srgbClr val="00148C"/>
                        </a:buClr>
                        <a:buFont typeface="Trebuchet MS" panose="020B0603020202020204" pitchFamily="34" charset="0"/>
                        <a:buChar char="•"/>
                      </a:pPr>
                      <a:r>
                        <a:rPr lang="en-US" sz="1200" kern="1200" dirty="0" err="1">
                          <a:solidFill>
                            <a:srgbClr val="55555A"/>
                          </a:solidFill>
                          <a:effectLst/>
                          <a:latin typeface="+mn-lt"/>
                          <a:ea typeface="+mn-ea"/>
                          <a:cs typeface="+mn-cs"/>
                        </a:rPr>
                        <a:t>GridDataAssets</a:t>
                      </a:r>
                      <a:r>
                        <a:rPr lang="en-US" sz="1200" kern="1200" dirty="0">
                          <a:solidFill>
                            <a:srgbClr val="55555A"/>
                          </a:solidFill>
                          <a:effectLst/>
                          <a:latin typeface="+mn-lt"/>
                          <a:ea typeface="+mn-ea"/>
                          <a:cs typeface="+mn-cs"/>
                        </a:rPr>
                        <a:t>-Network</a:t>
                      </a:r>
                      <a:endParaRPr lang="en-US" sz="1200" b="0" i="0" u="none" dirty="0">
                        <a:solidFill>
                          <a:srgbClr val="55555A"/>
                        </a:solidFill>
                        <a:latin typeface="Trebuchet MS" panose="020B0603020202020204" pitchFamily="34" charset="0"/>
                      </a:endParaRPr>
                    </a:p>
                  </a:txBody>
                  <a:tcPr marL="0" marR="72000" marT="73152" marB="73152"/>
                </a:tc>
                <a:extLst>
                  <a:ext uri="{0D108BD9-81ED-4DB2-BD59-A6C34878D82A}">
                    <a16:rowId xmlns:a16="http://schemas.microsoft.com/office/drawing/2014/main" val="2780474307"/>
                  </a:ext>
                </a:extLst>
              </a:tr>
              <a:tr h="419675">
                <a:tc>
                  <a:txBody>
                    <a:bodyPr/>
                    <a:lstStyle/>
                    <a:p>
                      <a:pPr marL="0" indent="0" algn="ctr" defTabSz="914400" rtl="0" eaLnBrk="1" latinLnBrk="0" hangingPunct="1">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5</a:t>
                      </a:r>
                    </a:p>
                  </a:txBody>
                  <a:tcPr marL="0" marR="72000" marT="73152" marB="73152"/>
                </a:tc>
                <a:tc>
                  <a:txBody>
                    <a:bodyPr/>
                    <a:lstStyle/>
                    <a:p>
                      <a:pPr marL="0" indent="0" algn="l" defTabSz="914400" rtl="0" eaLnBrk="1" latinLnBrk="0" hangingPunct="1">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Kenneth Jones</a:t>
                      </a:r>
                    </a:p>
                  </a:txBody>
                  <a:tcPr marL="0" marR="72000" marT="73152" marB="73152"/>
                </a:tc>
                <a:tc>
                  <a:txBody>
                    <a:bodyPr/>
                    <a:lstStyle/>
                    <a:p>
                      <a:pPr algn="l"/>
                      <a:endParaRPr lang="en-US" sz="1200" b="0" i="0" u="none" dirty="0">
                        <a:solidFill>
                          <a:schemeClr val="tx1"/>
                        </a:solidFill>
                        <a:latin typeface="Trebuchet MS" panose="020B0603020202020204" pitchFamily="34" charset="0"/>
                      </a:endParaRPr>
                    </a:p>
                  </a:txBody>
                  <a:tcPr marL="0" marR="72000" marT="73152" marB="73152"/>
                </a:tc>
                <a:tc>
                  <a:txBody>
                    <a:bodyPr/>
                    <a:lstStyle/>
                    <a:p>
                      <a:pPr marL="324000" marR="0" lvl="1" indent="-216000" algn="l" defTabSz="914400" rtl="0" eaLnBrk="1" fontAlgn="auto" latinLnBrk="0" hangingPunct="1">
                        <a:lnSpc>
                          <a:spcPct val="100000"/>
                        </a:lnSpc>
                        <a:spcBef>
                          <a:spcPts val="0"/>
                        </a:spcBef>
                        <a:spcAft>
                          <a:spcPts val="0"/>
                        </a:spcAft>
                        <a:buClr>
                          <a:srgbClr val="00148C"/>
                        </a:buClr>
                        <a:buSzTx/>
                        <a:buFont typeface="Trebuchet MS" panose="020B0603020202020204" pitchFamily="34" charset="0"/>
                        <a:buChar char="•"/>
                        <a:tabLst/>
                        <a:defRPr/>
                      </a:pPr>
                      <a:r>
                        <a:rPr lang="en-US" sz="1200" b="0" i="0" u="none" dirty="0">
                          <a:solidFill>
                            <a:srgbClr val="55555A"/>
                          </a:solidFill>
                          <a:latin typeface="Arial" panose="020B0604020202020204" pitchFamily="34" charset="0"/>
                        </a:rPr>
                        <a:t>Enterprise Data Catalogue, Informatica EDC &amp; </a:t>
                      </a:r>
                      <a:r>
                        <a:rPr lang="en-US" sz="1200" b="0" i="0" u="none" dirty="0" err="1">
                          <a:solidFill>
                            <a:srgbClr val="55555A"/>
                          </a:solidFill>
                          <a:latin typeface="Arial" panose="020B0604020202020204" pitchFamily="34" charset="0"/>
                        </a:rPr>
                        <a:t>Axom</a:t>
                      </a:r>
                      <a:endParaRPr lang="en-US" sz="1200" b="0" i="0" u="none" dirty="0">
                        <a:solidFill>
                          <a:srgbClr val="55555A"/>
                        </a:solidFill>
                        <a:latin typeface="Arial" panose="020B0604020202020204" pitchFamily="34" charset="0"/>
                      </a:endParaRPr>
                    </a:p>
                    <a:p>
                      <a:pPr lvl="1">
                        <a:lnSpc>
                          <a:spcPct val="100000"/>
                        </a:lnSpc>
                        <a:spcBef>
                          <a:spcPts val="0"/>
                        </a:spcBef>
                        <a:spcAft>
                          <a:spcPts val="0"/>
                        </a:spcAft>
                      </a:pPr>
                      <a:endParaRPr lang="en-US" sz="1200" b="0" i="0" u="none" dirty="0">
                        <a:solidFill>
                          <a:schemeClr val="tx1"/>
                        </a:solidFill>
                        <a:latin typeface="Trebuchet MS" panose="020B0603020202020204" pitchFamily="34" charset="0"/>
                      </a:endParaRPr>
                    </a:p>
                  </a:txBody>
                  <a:tcPr marL="0" marR="72000" marT="73152" marB="73152"/>
                </a:tc>
                <a:extLst>
                  <a:ext uri="{0D108BD9-81ED-4DB2-BD59-A6C34878D82A}">
                    <a16:rowId xmlns:a16="http://schemas.microsoft.com/office/drawing/2014/main" val="2112473989"/>
                  </a:ext>
                </a:extLst>
              </a:tr>
              <a:tr h="419675">
                <a:tc>
                  <a:txBody>
                    <a:bodyPr/>
                    <a:lstStyle/>
                    <a:p>
                      <a:pPr marL="0" indent="0" algn="ctr" defTabSz="914400" rtl="0" eaLnBrk="1" latinLnBrk="0" hangingPunct="1">
                        <a:buClr>
                          <a:srgbClr val="00148C"/>
                        </a:buClr>
                        <a:buFont typeface="Trebuchet MS" panose="020B0603020202020204" pitchFamily="34" charset="0"/>
                        <a:buChar char="​"/>
                      </a:pPr>
                      <a:r>
                        <a:rPr lang="en-US" sz="1200" b="0" i="0" u="none" dirty="0">
                          <a:solidFill>
                            <a:srgbClr val="55555A"/>
                          </a:solidFill>
                          <a:latin typeface="Arial" panose="020B0604020202020204" pitchFamily="34" charset="0"/>
                        </a:rPr>
                        <a:t>6</a:t>
                      </a:r>
                    </a:p>
                  </a:txBody>
                  <a:tcPr marL="0" marR="72000" marT="73152" marB="73152"/>
                </a:tc>
                <a:tc>
                  <a:txBody>
                    <a:bodyPr/>
                    <a:lstStyle/>
                    <a:p>
                      <a:pPr marL="0" marR="0" lvl="0" indent="0" algn="l" defTabSz="914400" rtl="0" eaLnBrk="1" fontAlgn="auto" latinLnBrk="0" hangingPunct="1">
                        <a:lnSpc>
                          <a:spcPct val="100000"/>
                        </a:lnSpc>
                        <a:spcBef>
                          <a:spcPts val="0"/>
                        </a:spcBef>
                        <a:spcAft>
                          <a:spcPts val="0"/>
                        </a:spcAft>
                        <a:buClr>
                          <a:srgbClr val="00148C"/>
                        </a:buClr>
                        <a:buSzTx/>
                        <a:buFont typeface="Trebuchet MS" panose="020B0603020202020204" pitchFamily="34" charset="0"/>
                        <a:buChar char="​"/>
                        <a:tabLst/>
                        <a:defRPr/>
                      </a:pPr>
                      <a:r>
                        <a:rPr lang="en-US" sz="1200" b="0" i="0" u="none" kern="1200" dirty="0">
                          <a:solidFill>
                            <a:srgbClr val="55555A"/>
                          </a:solidFill>
                          <a:latin typeface="Arial" panose="020B0604020202020204" pitchFamily="34" charset="0"/>
                          <a:ea typeface="+mn-ea"/>
                          <a:cs typeface="+mn-cs"/>
                        </a:rPr>
                        <a:t>Nishit Ajwaliya</a:t>
                      </a:r>
                    </a:p>
                    <a:p>
                      <a:pPr marL="0" lvl="0" indent="0" algn="l" defTabSz="914400" rtl="0" eaLnBrk="1" latinLnBrk="0" hangingPunct="1">
                        <a:lnSpc>
                          <a:spcPct val="100000"/>
                        </a:lnSpc>
                        <a:spcBef>
                          <a:spcPts val="0"/>
                        </a:spcBef>
                        <a:spcAft>
                          <a:spcPts val="0"/>
                        </a:spcAft>
                        <a:buClr>
                          <a:srgbClr val="00148C"/>
                        </a:buClr>
                        <a:buFont typeface="Trebuchet MS" panose="020B0603020202020204" pitchFamily="34" charset="0"/>
                        <a:buChar char="​"/>
                      </a:pPr>
                      <a:endParaRPr lang="en-US" sz="1200" b="0" i="0" u="none" kern="1200" dirty="0">
                        <a:solidFill>
                          <a:srgbClr val="55555A"/>
                        </a:solidFill>
                        <a:latin typeface="Arial" panose="020B0604020202020204" pitchFamily="34" charset="0"/>
                        <a:ea typeface="+mn-ea"/>
                        <a:cs typeface="+mn-cs"/>
                      </a:endParaRPr>
                    </a:p>
                  </a:txBody>
                  <a:tcPr marL="0" marR="72000" marT="73152" marB="73152"/>
                </a:tc>
                <a:tc>
                  <a:txBody>
                    <a:bodyPr/>
                    <a:lstStyle/>
                    <a:p>
                      <a:pPr marL="0" marR="0" lvl="0" indent="0" algn="l" defTabSz="914400" rtl="0" eaLnBrk="1" fontAlgn="auto" latinLnBrk="0" hangingPunct="1">
                        <a:lnSpc>
                          <a:spcPct val="100000"/>
                        </a:lnSpc>
                        <a:spcBef>
                          <a:spcPts val="0"/>
                        </a:spcBef>
                        <a:spcAft>
                          <a:spcPts val="0"/>
                        </a:spcAft>
                        <a:buClr>
                          <a:srgbClr val="00148C"/>
                        </a:buClr>
                        <a:buSzTx/>
                        <a:buFont typeface="Trebuchet MS" panose="020B0603020202020204" pitchFamily="34" charset="0"/>
                        <a:buChar char="​"/>
                        <a:tabLst/>
                        <a:defRPr/>
                      </a:pPr>
                      <a:r>
                        <a:rPr lang="en-US" sz="1200" b="0" i="0" u="none" kern="1200" dirty="0">
                          <a:solidFill>
                            <a:srgbClr val="55555A"/>
                          </a:solidFill>
                          <a:latin typeface="Arial" panose="020B0604020202020204" pitchFamily="34" charset="0"/>
                          <a:ea typeface="+mn-ea"/>
                          <a:cs typeface="+mn-cs"/>
                        </a:rPr>
                        <a:t>Enterprise Architect – Information Architecture</a:t>
                      </a:r>
                    </a:p>
                    <a:p>
                      <a:pPr marL="0" lvl="0" indent="0" algn="l" defTabSz="914400" rtl="0" eaLnBrk="1" latinLnBrk="0" hangingPunct="1">
                        <a:lnSpc>
                          <a:spcPct val="100000"/>
                        </a:lnSpc>
                        <a:spcBef>
                          <a:spcPts val="0"/>
                        </a:spcBef>
                        <a:spcAft>
                          <a:spcPts val="0"/>
                        </a:spcAft>
                        <a:buClr>
                          <a:srgbClr val="00148C"/>
                        </a:buClr>
                        <a:buFont typeface="Trebuchet MS" panose="020B0603020202020204" pitchFamily="34" charset="0"/>
                        <a:buChar char="​"/>
                      </a:pPr>
                      <a:endParaRPr lang="en-US" sz="1200" b="0" i="0" u="none" kern="1200" dirty="0">
                        <a:solidFill>
                          <a:srgbClr val="55555A"/>
                        </a:solidFill>
                        <a:latin typeface="Arial" panose="020B0604020202020204" pitchFamily="34" charset="0"/>
                        <a:ea typeface="+mn-ea"/>
                        <a:cs typeface="+mn-cs"/>
                      </a:endParaRPr>
                    </a:p>
                  </a:txBody>
                  <a:tcPr marL="0" marR="72000" marT="73152" marB="73152"/>
                </a:tc>
                <a:tc>
                  <a:txBody>
                    <a:bodyPr/>
                    <a:lstStyle/>
                    <a:p>
                      <a:pPr marL="324000" lvl="1" indent="-216000" algn="l" defTabSz="914400" rtl="0" eaLnBrk="1" latinLnBrk="0" hangingPunct="1">
                        <a:lnSpc>
                          <a:spcPct val="100000"/>
                        </a:lnSpc>
                        <a:spcBef>
                          <a:spcPts val="0"/>
                        </a:spcBef>
                        <a:spcAft>
                          <a:spcPts val="0"/>
                        </a:spcAft>
                        <a:buClr>
                          <a:srgbClr val="00148C"/>
                        </a:buClr>
                        <a:buFont typeface="Trebuchet MS" panose="020B0603020202020204" pitchFamily="34" charset="0"/>
                        <a:buChar char="•"/>
                      </a:pPr>
                      <a:r>
                        <a:rPr lang="en-US" sz="1200" b="0" i="0" u="none" kern="1200" dirty="0">
                          <a:solidFill>
                            <a:srgbClr val="55555A"/>
                          </a:solidFill>
                          <a:latin typeface="Arial" panose="020B0604020202020204" pitchFamily="34" charset="0"/>
                          <a:ea typeface="+mn-ea"/>
                          <a:cs typeface="+mn-cs"/>
                        </a:rPr>
                        <a:t>MDM</a:t>
                      </a:r>
                    </a:p>
                  </a:txBody>
                  <a:tcPr marL="0" marR="72000" marT="73152" marB="73152"/>
                </a:tc>
                <a:extLst>
                  <a:ext uri="{0D108BD9-81ED-4DB2-BD59-A6C34878D82A}">
                    <a16:rowId xmlns:a16="http://schemas.microsoft.com/office/drawing/2014/main" val="200992701"/>
                  </a:ext>
                </a:extLst>
              </a:tr>
            </a:tbl>
          </a:graphicData>
        </a:graphic>
      </p:graphicFrame>
    </p:spTree>
    <p:extLst>
      <p:ext uri="{BB962C8B-B14F-4D97-AF65-F5344CB8AC3E}">
        <p14:creationId xmlns:p14="http://schemas.microsoft.com/office/powerpoint/2010/main" val="30394708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MASTERWIZARD_DRAFT" val="0"/>
  <p:tag name="EE4P_LANGUAGE_ID" val="1033"/>
  <p:tag name="EE4P_MASTERWIZARD_MARGINS" val="0"/>
  <p:tag name="EE4P_STYLE_NAME" val="National Grid 16:9"/>
  <p:tag name="THINKCELLPRESENTATIONDONOTDELETE" val="&lt;?xml version=&quot;1.0&quot; encoding=&quot;UTF-16&quot; standalone=&quot;yes&quot;?&gt;&lt;root reqver=&quot;27037&quot;&gt;&lt;version val=&quot;32650&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Day&gt;&lt;m_bNumberIsYear val=&quot;0&quot;/&gt;&lt;m_strFormatTime&gt;%#d&lt;/m_strFormatTime&gt;&lt;m_yearfmt&gt;&lt;begin val=&quot;0&quot;/&gt;&lt;end val=&quot;4&quot;/&gt;&lt;/m_yearfmt&gt;&lt;/m_precDefaultDay&gt;&lt;m_precDefaultWeek&gt;&lt;m_bNumberIsYear val=&quot;0&quot;/&gt;&lt;m_strFormatTime&gt;%d.&lt;/m_strFormatTime&gt;&lt;m_yearfmt&gt;&lt;begin val=&quot;0&quot;/&gt;&lt;end val=&quot;4&quot;/&gt;&lt;/m_yearfmt&gt;&lt;/m_precDefaultWeek&gt;&lt;m_precDefaultMonth&gt;&lt;m_bNumberIsYear val=&quot;0&quot;/&gt;&lt;m_strFormatTime&gt;%1&lt;/m_strFormatTime&gt;&lt;m_yearfmt&gt;&lt;begin val=&quot;0&quot;/&gt;&lt;end val=&quot;4&quot;/&gt;&lt;/m_yearfmt&gt;&lt;/m_precDefaultMonth&gt;&lt;m_precDefaultQuarter&gt;&lt;m_bNumberIsYear val=&quot;0&quot;/&gt;&lt;m_strFormatTime&gt;Q%5&lt;/m_strFormatTime&gt;&lt;m_yearfmt&gt;&lt;begin val=&quot;0&quot;/&gt;&lt;end val=&quot;4&quot;/&gt;&lt;/m_yearfmt&gt;&lt;/m_precDefaultQuarter&gt;&lt;m_precDefaultYear&gt;&lt;m_yearfmt&gt;&lt;begin val=&quot;0&quot;/&gt;&lt;end val=&quot;4&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0&quot;/&gt;&lt;/m_mruColor&gt;&lt;m_eweekdayFirstOfWeek val=&quot;1&quot;/&gt;&lt;m_eweekdayFirstOfWorkweek val=&quot;2&quot;/&gt;&lt;m_eweekdayFirstOfWeekend val=&quot;7&quot;/&gt;&lt;/CPresentation&gt;&lt;/root&gt;"/>
  <p:tag name="EE4P_STYLE_ID" val="39dcc26a-7131-49f4-a9eb-1c0521500c03"/>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M766BkWJDjR7ja1v18JD4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W13HglNRvLZyTiFbaZqjqQ"/>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GA9jHN7C06chhL.KDFnPq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c7dF78rXIth02FRhlBOu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GoKemF0VF9ks2GKe7jGFL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k_u0HN1OPEHXTfGXLKd92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CDNy0swIfPRx2XJY2KWrb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jdaVXaZvH2y2gF.7pPSl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B9GHRNjURF.huM.mjvQ10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yo9YBdS8ndxfgMPGyS7CQ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f1qfOYWQ5gyWGqiVMXdps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8FS4xbOgbITpdUsH3ryQ9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RQLH0FUScEjnoB_J2DM8m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oRDeHUWv3L0BhuvehaXlR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mBD.rXYsUdRKhxR98L_Q6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qTK_rtV3Q53A00S3GavzK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Jft9TESWahJpSnCwYqy2Q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OcO77cpiQI0xGbzoCYmcu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J246xlkq.SgXwZsFewavS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ErYBWeszQq_uT2bE8e0XD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F9NS2q484M10BJBOef1zr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ByQXnKffzkwsQuWVr0o8X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bJjs.6n61ZKSvb4146A0V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ybP3aw2.yewFdv2EHorF3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oSXwFQQtPHiffx3S_8ozU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yTqFyzvmlYEQ0R3mliKeS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Xo7.Q.4llZwgto9qxi9zY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0URtGUCWAYZWaXCSTytGr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CQQCDp74O1a8ZoQGLLb1I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PXTApk.pentp14maA.HTPw"/>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6VsSf6iKpScAvKfnoeq40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lybANhbf6pqRTJbbAfqp0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kDmKC3hPT.Hbo_vlti_4Y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T7t5d41U2zHNY1_RrA9N0g"/>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NationalGrid Grid 16:9">
  <a:themeElements>
    <a:clrScheme name="Custom 3">
      <a:dk1>
        <a:srgbClr val="55555A"/>
      </a:dk1>
      <a:lt1>
        <a:sysClr val="window" lastClr="FFFFFF"/>
      </a:lt1>
      <a:dk2>
        <a:srgbClr val="00148C"/>
      </a:dk2>
      <a:lt2>
        <a:srgbClr val="F2F2F2"/>
      </a:lt2>
      <a:accent1>
        <a:srgbClr val="000A46"/>
      </a:accent1>
      <a:accent2>
        <a:srgbClr val="000F69"/>
      </a:accent2>
      <a:accent3>
        <a:srgbClr val="00BEB4"/>
      </a:accent3>
      <a:accent4>
        <a:srgbClr val="6B80FF"/>
      </a:accent4>
      <a:accent5>
        <a:srgbClr val="55555A"/>
      </a:accent5>
      <a:accent6>
        <a:srgbClr val="C800A1"/>
      </a:accent6>
      <a:hlink>
        <a:srgbClr val="00AFF0"/>
      </a:hlink>
      <a:folHlink>
        <a:srgbClr val="005778"/>
      </a:folHlink>
    </a:clrScheme>
    <a:fontScheme name="Custom 7">
      <a:majorFont>
        <a:latin typeface="Arial"/>
        <a:ea typeface=""/>
        <a:cs typeface="Arial"/>
      </a:majorFont>
      <a:minorFont>
        <a:latin typeface="Arial"/>
        <a:ea typeface=""/>
        <a:cs typeface="Arial"/>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cap="rnd" cmpd="sng" algn="ctr">
          <a:solidFill>
            <a:schemeClr val="tx2"/>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rgbClr val="A6A6A6"/>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1077</Words>
  <Application>Microsoft Office PowerPoint</Application>
  <PresentationFormat>Widescreen</PresentationFormat>
  <Paragraphs>223</Paragraphs>
  <Slides>9</Slides>
  <Notes>2</Notes>
  <HiddenSlides>0</HiddenSlides>
  <MMClips>0</MMClips>
  <ScaleCrop>false</ScaleCrop>
  <HeadingPairs>
    <vt:vector size="10"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9</vt:i4>
      </vt:variant>
      <vt:variant>
        <vt:lpstr>Custom Shows</vt:lpstr>
      </vt:variant>
      <vt:variant>
        <vt:i4>1</vt:i4>
      </vt:variant>
    </vt:vector>
  </HeadingPairs>
  <TitlesOfParts>
    <vt:vector size="16" baseType="lpstr">
      <vt:lpstr>Arial</vt:lpstr>
      <vt:lpstr>Calibri</vt:lpstr>
      <vt:lpstr>Century Gothic</vt:lpstr>
      <vt:lpstr>Trebuchet MS</vt:lpstr>
      <vt:lpstr>1_NationalGrid Grid 16:9</vt:lpstr>
      <vt:lpstr>think-cell Slide</vt:lpstr>
      <vt:lpstr>National Grid: GridStack</vt:lpstr>
      <vt:lpstr>About the template</vt:lpstr>
      <vt:lpstr>Enterprise information model &amp; Enterprise data catalogue | Project description and Status</vt:lpstr>
      <vt:lpstr>Enterprise information model &amp; Enterprise data catalogue | Team Composition</vt:lpstr>
      <vt:lpstr>Master Data Management | Project description and Status</vt:lpstr>
      <vt:lpstr>GridData Manage, GridDataOps, GridCompute/Store | Project description and Status</vt:lpstr>
      <vt:lpstr>GridData Manage, GridDataOps, GridCompute/Store | Team Composition</vt:lpstr>
      <vt:lpstr>List of known planned data initiatives not currently being executed</vt:lpstr>
      <vt:lpstr>Responses were received from the following</vt:lpstr>
      <vt:lpstr>Format Guide Workshop</vt:lpstr>
    </vt:vector>
  </TitlesOfParts>
  <Manager/>
  <Company>The Boston Consulting Group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The Boston Consulting Group</dc:creator>
  <cp:keywords/>
  <dc:description/>
  <cp:lastModifiedBy>Aggarwal, Vishal</cp:lastModifiedBy>
  <cp:revision>1043</cp:revision>
  <cp:lastPrinted>1999-12-31T22:00:00Z</cp:lastPrinted>
  <dcterms:created xsi:type="dcterms:W3CDTF">2021-05-18T12:59:38Z</dcterms:created>
  <dcterms:modified xsi:type="dcterms:W3CDTF">2022-03-03T13:16:32Z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y fmtid="{D5CDD505-2E9C-101B-9397-08002B2CF9AE}" pid="7" name="MSIP_Label_b0d5c4f4-7a29-4385-b7a5-afbe2154ae6f_Enabled">
    <vt:lpwstr>true</vt:lpwstr>
  </property>
  <property fmtid="{D5CDD505-2E9C-101B-9397-08002B2CF9AE}" pid="8" name="MSIP_Label_b0d5c4f4-7a29-4385-b7a5-afbe2154ae6f_SetDate">
    <vt:lpwstr>2022-03-03T13:16:31Z</vt:lpwstr>
  </property>
  <property fmtid="{D5CDD505-2E9C-101B-9397-08002B2CF9AE}" pid="9" name="MSIP_Label_b0d5c4f4-7a29-4385-b7a5-afbe2154ae6f_Method">
    <vt:lpwstr>Standard</vt:lpwstr>
  </property>
  <property fmtid="{D5CDD505-2E9C-101B-9397-08002B2CF9AE}" pid="10" name="MSIP_Label_b0d5c4f4-7a29-4385-b7a5-afbe2154ae6f_Name">
    <vt:lpwstr>Confidential</vt:lpwstr>
  </property>
  <property fmtid="{D5CDD505-2E9C-101B-9397-08002B2CF9AE}" pid="11" name="MSIP_Label_b0d5c4f4-7a29-4385-b7a5-afbe2154ae6f_SiteId">
    <vt:lpwstr>2dfb2f0b-4d21-4268-9559-72926144c918</vt:lpwstr>
  </property>
  <property fmtid="{D5CDD505-2E9C-101B-9397-08002B2CF9AE}" pid="12" name="MSIP_Label_b0d5c4f4-7a29-4385-b7a5-afbe2154ae6f_ActionId">
    <vt:lpwstr>b4faed65-9da5-4184-80dd-4ae823c7cdd9</vt:lpwstr>
  </property>
  <property fmtid="{D5CDD505-2E9C-101B-9397-08002B2CF9AE}" pid="13" name="MSIP_Label_b0d5c4f4-7a29-4385-b7a5-afbe2154ae6f_ContentBits">
    <vt:lpwstr>0</vt:lpwstr>
  </property>
  <property fmtid="{D5CDD505-2E9C-101B-9397-08002B2CF9AE}" pid="14" name="bcgClassification">
    <vt:lpwstr>bcgConfidential</vt:lpwstr>
  </property>
</Properties>
</file>