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heme/themeOverride1.xml" ContentType="application/vnd.openxmlformats-officedocument.themeOverride+xml"/>
  <Override PartName="/ppt/tags/tag31.xml" ContentType="application/vnd.openxmlformats-officedocument.presentationml.tags+xml"/>
  <Override PartName="/ppt/tags/tag32.xml" ContentType="application/vnd.openxmlformats-officedocument.presentationml.tags+xml"/>
  <Override PartName="/ppt/theme/themeOverride2.xml" ContentType="application/vnd.openxmlformats-officedocument.themeOverride+xml"/>
  <Override PartName="/ppt/tags/tag33.xml" ContentType="application/vnd.openxmlformats-officedocument.presentationml.tags+xml"/>
  <Override PartName="/ppt/tags/tag34.xml" ContentType="application/vnd.openxmlformats-officedocument.presentationml.tags+xml"/>
  <Override PartName="/ppt/theme/themeOverride3.xml" ContentType="application/vnd.openxmlformats-officedocument.themeOverride+xml"/>
  <Override PartName="/ppt/tags/tag35.xml" ContentType="application/vnd.openxmlformats-officedocument.presentationml.tags+xml"/>
  <Override PartName="/ppt/tags/tag36.xml" ContentType="application/vnd.openxmlformats-officedocument.presentationml.tags+xml"/>
  <Override PartName="/ppt/theme/themeOverride4.xml" ContentType="application/vnd.openxmlformats-officedocument.themeOverr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heme/themeOverride5.xml" ContentType="application/vnd.openxmlformats-officedocument.themeOverr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heme/themeOverride6.xml" ContentType="application/vnd.openxmlformats-officedocument.themeOverr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heme/themeOverride7.xml" ContentType="application/vnd.openxmlformats-officedocument.themeOverr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heme/themeOverride8.xml" ContentType="application/vnd.openxmlformats-officedocument.themeOverr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heme/themeOverride9.xml" ContentType="application/vnd.openxmlformats-officedocument.themeOverr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heme/themeOverride10.xml" ContentType="application/vnd.openxmlformats-officedocument.themeOverride+xml"/>
  <Override PartName="/ppt/tags/tag77.xml" ContentType="application/vnd.openxmlformats-officedocument.presentationml.tags+xml"/>
  <Override PartName="/ppt/tags/tag78.xml" ContentType="application/vnd.openxmlformats-officedocument.presentationml.tags+xml"/>
  <Override PartName="/ppt/theme/themeOverride11.xml" ContentType="application/vnd.openxmlformats-officedocument.themeOverride+xml"/>
  <Override PartName="/ppt/tags/tag79.xml" ContentType="application/vnd.openxmlformats-officedocument.presentationml.tags+xml"/>
  <Override PartName="/ppt/tags/tag80.xml" ContentType="application/vnd.openxmlformats-officedocument.presentationml.tags+xml"/>
  <Override PartName="/ppt/theme/themeOverride12.xml" ContentType="application/vnd.openxmlformats-officedocument.themeOverride+xml"/>
  <Override PartName="/ppt/tags/tag81.xml" ContentType="application/vnd.openxmlformats-officedocument.presentationml.tags+xml"/>
  <Override PartName="/ppt/tags/tag82.xml" ContentType="application/vnd.openxmlformats-officedocument.presentationml.tags+xml"/>
  <Override PartName="/ppt/theme/themeOverride13.xml" ContentType="application/vnd.openxmlformats-officedocument.themeOverride+xml"/>
  <Override PartName="/ppt/tags/tag83.xml" ContentType="application/vnd.openxmlformats-officedocument.presentationml.tags+xml"/>
  <Override PartName="/ppt/tags/tag84.xml" ContentType="application/vnd.openxmlformats-officedocument.presentationml.tags+xml"/>
  <Override PartName="/ppt/theme/themeOverride14.xml" ContentType="application/vnd.openxmlformats-officedocument.themeOverride+xml"/>
  <Override PartName="/ppt/tags/tag85.xml" ContentType="application/vnd.openxmlformats-officedocument.presentationml.tags+xml"/>
  <Override PartName="/ppt/tags/tag86.xml" ContentType="application/vnd.openxmlformats-officedocument.presentationml.tags+xml"/>
  <Override PartName="/ppt/theme/themeOverride15.xml" ContentType="application/vnd.openxmlformats-officedocument.themeOverride+xml"/>
  <Override PartName="/ppt/tags/tag87.xml" ContentType="application/vnd.openxmlformats-officedocument.presentationml.tags+xml"/>
  <Override PartName="/ppt/tags/tag88.xml" ContentType="application/vnd.openxmlformats-officedocument.presentationml.tags+xml"/>
  <Override PartName="/ppt/theme/themeOverride16.xml" ContentType="application/vnd.openxmlformats-officedocument.themeOverr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heme/themeOverride17.xml" ContentType="application/vnd.openxmlformats-officedocument.themeOverr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heme/themeOverride18.xml" ContentType="application/vnd.openxmlformats-officedocument.themeOverr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heme/themeOverride19.xml" ContentType="application/vnd.openxmlformats-officedocument.themeOverr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heme/themeOverride20.xml" ContentType="application/vnd.openxmlformats-officedocument.themeOverr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heme/themeOverride21.xml" ContentType="application/vnd.openxmlformats-officedocument.themeOverride+xml"/>
  <Override PartName="/ppt/tags/tag112.xml" ContentType="application/vnd.openxmlformats-officedocument.presentationml.tags+xml"/>
  <Override PartName="/ppt/theme/themeOverride22.xml" ContentType="application/vnd.openxmlformats-officedocument.themeOverr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heme/themeOverride23.xml" ContentType="application/vnd.openxmlformats-officedocument.themeOverride+xml"/>
  <Override PartName="/ppt/tags/tag118.xml" ContentType="application/vnd.openxmlformats-officedocument.presentationml.tags+xml"/>
  <Override PartName="/ppt/tags/tag119.xml" ContentType="application/vnd.openxmlformats-officedocument.presentationml.tags+xml"/>
  <Override PartName="/ppt/theme/themeOverride24.xml" ContentType="application/vnd.openxmlformats-officedocument.themeOverride+xml"/>
  <Override PartName="/ppt/tags/tag120.xml" ContentType="application/vnd.openxmlformats-officedocument.presentationml.tags+xml"/>
  <Override PartName="/ppt/theme/themeOverride25.xml" ContentType="application/vnd.openxmlformats-officedocument.themeOverride+xml"/>
  <Override PartName="/ppt/tags/tag121.xml" ContentType="application/vnd.openxmlformats-officedocument.presentationml.tags+xml"/>
  <Override PartName="/ppt/theme/themeOverride26.xml" ContentType="application/vnd.openxmlformats-officedocument.themeOverr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heme/themeOverride27.xml" ContentType="application/vnd.openxmlformats-officedocument.themeOverride+xml"/>
  <Override PartName="/ppt/tags/tag127.xml" ContentType="application/vnd.openxmlformats-officedocument.presentationml.tags+xml"/>
  <Override PartName="/ppt/theme/themeOverride28.xml" ContentType="application/vnd.openxmlformats-officedocument.themeOverride+xml"/>
  <Override PartName="/ppt/tags/tag128.xml" ContentType="application/vnd.openxmlformats-officedocument.presentationml.tags+xml"/>
  <Override PartName="/ppt/tags/tag129.xml" ContentType="application/vnd.openxmlformats-officedocument.presentationml.tags+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2.xml" ContentType="application/vnd.openxmlformats-officedocument.theme+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theme/theme3.xml" ContentType="application/vnd.openxmlformats-officedocument.theme+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theme/theme4.xml" ContentType="application/vnd.openxmlformats-officedocument.theme+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theme/theme5.xml" ContentType="application/vnd.openxmlformats-officedocument.theme+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slideLayouts/slideLayout496.xml" ContentType="application/vnd.openxmlformats-officedocument.presentationml.slideLayout+xml"/>
  <Override PartName="/ppt/theme/theme6.xml" ContentType="application/vnd.openxmlformats-officedocument.theme+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heme/theme7.xml" ContentType="application/vnd.openxmlformats-officedocument.theme+xml"/>
  <Override PartName="/ppt/theme/theme8.xml" ContentType="application/vnd.openxmlformats-officedocument.theme+xml"/>
  <Override PartName="/ppt/tags/tag701.xml" ContentType="application/vnd.openxmlformats-officedocument.presentationml.tags+xml"/>
  <Override PartName="/ppt/notesSlides/notesSlide1.xml" ContentType="application/vnd.openxmlformats-officedocument.presentationml.notesSlide+xml"/>
  <Override PartName="/ppt/tags/tag702.xml" ContentType="application/vnd.openxmlformats-officedocument.presentationml.tags+xml"/>
  <Override PartName="/ppt/notesSlides/notesSlide2.xml" ContentType="application/vnd.openxmlformats-officedocument.presentationml.notesSlide+xml"/>
  <Override PartName="/ppt/tags/tag703.xml" ContentType="application/vnd.openxmlformats-officedocument.presentationml.tags+xml"/>
  <Override PartName="/ppt/notesSlides/notesSlide3.xml" ContentType="application/vnd.openxmlformats-officedocument.presentationml.notesSlide+xml"/>
  <Override PartName="/ppt/tags/tag704.xml" ContentType="application/vnd.openxmlformats-officedocument.presentationml.tags+xml"/>
  <Override PartName="/ppt/notesSlides/notesSlide4.xml" ContentType="application/vnd.openxmlformats-officedocument.presentationml.notesSlide+xml"/>
  <Override PartName="/ppt/tags/tag705.xml" ContentType="application/vnd.openxmlformats-officedocument.presentationml.tags+xml"/>
  <Override PartName="/ppt/notesSlides/notesSlide5.xml" ContentType="application/vnd.openxmlformats-officedocument.presentationml.notesSlide+xml"/>
  <Override PartName="/ppt/tags/tag706.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85" r:id="rId4"/>
    <p:sldMasterId id="2147485268" r:id="rId5"/>
    <p:sldMasterId id="2147485355" r:id="rId6"/>
    <p:sldMasterId id="2147485423" r:id="rId7"/>
    <p:sldMasterId id="2147485512" r:id="rId8"/>
    <p:sldMasterId id="2147485601" r:id="rId9"/>
  </p:sldMasterIdLst>
  <p:notesMasterIdLst>
    <p:notesMasterId r:id="rId16"/>
  </p:notesMasterIdLst>
  <p:handoutMasterIdLst>
    <p:handoutMasterId r:id="rId17"/>
  </p:handoutMasterIdLst>
  <p:sldIdLst>
    <p:sldId id="2147377549" r:id="rId10"/>
    <p:sldId id="2147377550" r:id="rId11"/>
    <p:sldId id="2147377700" r:id="rId12"/>
    <p:sldId id="2147377552" r:id="rId13"/>
    <p:sldId id="2147377553" r:id="rId14"/>
    <p:sldId id="2147377554" r:id="rId15"/>
  </p:sldIdLst>
  <p:sldSz cx="9144000" cy="5143500" type="screen16x9"/>
  <p:notesSz cx="6950075" cy="9236075"/>
  <p:custShowLst>
    <p:custShow name="Format Guide Workshop" id="0">
      <p:sldLst/>
    </p:custShow>
  </p:custShowLst>
  <p:custDataLst>
    <p:tags r:id="rId18"/>
  </p:custDataLst>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A426AF6-E00F-4164-A7AC-13DBD847F189}">
          <p14:sldIdLst/>
        </p14:section>
        <p14:section name="Intake" id="{1777D650-B28D-45EA-AA2E-500FAD9266DF}">
          <p14:sldIdLst/>
        </p14:section>
        <p14:section name="Capability Map" id="{E51D3233-8ED5-4E75-A46F-89022002E5C3}">
          <p14:sldIdLst/>
        </p14:section>
        <p14:section name="Prioritization" id="{9D4C9074-3BF1-46D8-82EA-4652B5911FAA}">
          <p14:sldIdLst/>
        </p14:section>
        <p14:section name="Roadmap &amp; Sequencing" id="{0733B549-01E5-419E-8F8E-03031C7A101C}">
          <p14:sldIdLst>
            <p14:sldId id="2147377549"/>
            <p14:sldId id="2147377550"/>
            <p14:sldId id="2147377700"/>
            <p14:sldId id="2147377552"/>
            <p14:sldId id="2147377553"/>
            <p14:sldId id="2147377554"/>
          </p14:sldIdLst>
        </p14:section>
        <p14:section name="Re-factoring" id="{D7193167-6A71-4F68-B825-052A095F801C}">
          <p14:sldIdLst/>
        </p14:section>
        <p14:section name="Operating Model Phase II" id="{7F7F9DC3-DE81-40F2-8E31-78073EE32973}">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ichelsdoerfer, Dan" initials="DJE" lastIdx="1" clrIdx="0">
    <p:extLst>
      <p:ext uri="{19B8F6BF-5375-455C-9EA6-DF929625EA0E}">
        <p15:presenceInfo xmlns:p15="http://schemas.microsoft.com/office/powerpoint/2012/main" userId="Eichelsdoerfer, Dan" providerId="None"/>
      </p:ext>
    </p:extLst>
  </p:cmAuthor>
  <p:cmAuthor id="2" name="Urrego Henao, Manuel" initials="UM" lastIdx="6" clrIdx="1">
    <p:extLst>
      <p:ext uri="{19B8F6BF-5375-455C-9EA6-DF929625EA0E}">
        <p15:presenceInfo xmlns:p15="http://schemas.microsoft.com/office/powerpoint/2012/main" userId="S::manuel.urregohenao@us.nationalgrid.com::bc5dc31b-8c9d-4684-a665-1f6e6d672bfa" providerId="AD"/>
      </p:ext>
    </p:extLst>
  </p:cmAuthor>
  <p:cmAuthor id="3" name="Sundberg Matthew" initials="SM" lastIdx="1" clrIdx="2">
    <p:extLst>
      <p:ext uri="{19B8F6BF-5375-455C-9EA6-DF929625EA0E}">
        <p15:presenceInfo xmlns:p15="http://schemas.microsoft.com/office/powerpoint/2012/main" userId="Sundberg Matthew"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2E6"/>
    <a:srgbClr val="000000"/>
    <a:srgbClr val="00148C"/>
    <a:srgbClr val="FDB813"/>
    <a:srgbClr val="000A46"/>
    <a:srgbClr val="028EC2"/>
    <a:srgbClr val="035977"/>
    <a:srgbClr val="04749D"/>
    <a:srgbClr val="007A77"/>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05" autoAdjust="0"/>
    <p:restoredTop sz="93333" autoAdjust="0"/>
  </p:normalViewPr>
  <p:slideViewPr>
    <p:cSldViewPr snapToGrid="0">
      <p:cViewPr varScale="1">
        <p:scale>
          <a:sx n="78" d="100"/>
          <a:sy n="78" d="100"/>
        </p:scale>
        <p:origin x="948" y="56"/>
      </p:cViewPr>
      <p:guideLst>
        <p:guide orient="horz" pos="1620"/>
        <p:guide pos="2880"/>
      </p:guideLst>
    </p:cSldViewPr>
  </p:slideViewPr>
  <p:outlineViewPr>
    <p:cViewPr>
      <p:scale>
        <a:sx n="33" d="100"/>
        <a:sy n="33" d="100"/>
      </p:scale>
      <p:origin x="0" y="-5924"/>
    </p:cViewPr>
  </p:outlineViewPr>
  <p:notesTextViewPr>
    <p:cViewPr>
      <p:scale>
        <a:sx n="1" d="1"/>
        <a:sy n="1" d="1"/>
      </p:scale>
      <p:origin x="0" y="0"/>
    </p:cViewPr>
  </p:notesTextViewPr>
  <p:sorterViewPr>
    <p:cViewPr>
      <p:scale>
        <a:sx n="166" d="100"/>
        <a:sy n="166" d="100"/>
      </p:scale>
      <p:origin x="0" y="-93366"/>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12/7/2021</a:t>
            </a:fld>
            <a:endParaRPr lang="en-US" sz="80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a:latin typeface="+mn-lt"/>
              <a:ea typeface="+mn-ea"/>
              <a:cs typeface="+mn-cs"/>
              <a:sym typeface="+mn-lt"/>
            </a:endParaRPr>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atin typeface="+mn-lt"/>
                <a:ea typeface="+mn-ea"/>
                <a:cs typeface="+mn-cs"/>
                <a:sym typeface="+mn-lt"/>
              </a:defRPr>
            </a:lvl1pPr>
          </a:lstStyle>
          <a:p>
            <a:endParaRPr lang="en-US"/>
          </a:p>
        </p:txBody>
      </p:sp>
      <p:sp>
        <p:nvSpPr>
          <p:cNvPr id="4" name="Slide Image Placeholder 3"/>
          <p:cNvSpPr>
            <a:spLocks noGrp="1" noRot="1" noChangeAspect="1"/>
          </p:cNvSpPr>
          <p:nvPr>
            <p:ph type="sldImg" idx="2"/>
          </p:nvPr>
        </p:nvSpPr>
        <p:spPr>
          <a:xfrm>
            <a:off x="155575" y="574675"/>
            <a:ext cx="6621463" cy="3724275"/>
          </a:xfrm>
          <a:prstGeom prst="rect">
            <a:avLst/>
          </a:prstGeom>
          <a:noFill/>
          <a:ln w="9525">
            <a:solidFill>
              <a:schemeClr val="bg2"/>
            </a:solidFill>
          </a:ln>
        </p:spPr>
        <p:txBody>
          <a:bodyPr vert="horz" lIns="92492" tIns="46246" rIns="92492" bIns="46246" rtlCol="0" anchor="ctr"/>
          <a:lstStyle/>
          <a:p>
            <a:endParaRPr lang="en-US"/>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atin typeface="+mn-lt"/>
                <a:ea typeface="+mn-ea"/>
                <a:cs typeface="+mn-cs"/>
                <a:sym typeface="+mn-lt"/>
              </a:defRPr>
            </a:lvl1pPr>
          </a:lstStyle>
          <a:p>
            <a:endParaRPr lang="en-US"/>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atin typeface="+mn-lt"/>
                <a:ea typeface="+mn-ea"/>
                <a:cs typeface="+mn-cs"/>
                <a:sym typeface="+mn-lt"/>
              </a:defRPr>
            </a:lvl1pPr>
          </a:lstStyle>
          <a:p>
            <a:r>
              <a:rPr lang="en-US"/>
              <a:t>Notes view: </a:t>
            </a:r>
            <a:fld id="{128CEAFE-FA94-43E5-B0FF-D47E1CCDD1B4}" type="slidenum">
              <a:rPr lang="en-US" smtClean="0"/>
              <a:pPr/>
              <a:t>‹#›</a:t>
            </a:fld>
            <a:endParaRPr lang="en-US"/>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atin typeface="+mn-lt"/>
                <a:ea typeface="+mn-ea"/>
                <a:cs typeface="+mn-cs"/>
                <a:sym typeface="+mn-lt"/>
              </a:defRPr>
            </a:lvl1pPr>
          </a:lstStyle>
          <a:p>
            <a:fld id="{F2C7CF5F-7CF3-4DF3-838A-EE34544862CC}" type="datetimeFigureOut">
              <a:rPr lang="en-US" smtClean="0"/>
              <a:pPr/>
              <a:t>12/7/2021</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685800" rtl="0" eaLnBrk="1" latinLnBrk="0" hangingPunct="1">
      <a:spcAft>
        <a:spcPts val="450"/>
      </a:spcAft>
      <a:buFont typeface="Arial" panose="020B0604020202020204" pitchFamily="34" charset="0"/>
      <a:buChar char="​"/>
      <a:defRPr sz="900" kern="1200">
        <a:solidFill>
          <a:schemeClr val="tx1"/>
        </a:solidFill>
        <a:latin typeface="+mn-lt"/>
        <a:ea typeface="+mn-ea"/>
        <a:cs typeface="+mn-cs"/>
        <a:sym typeface="+mn-lt"/>
      </a:defRPr>
    </a:lvl1pPr>
    <a:lvl2pPr marL="85725" indent="-85725" algn="l" defTabSz="685800" rtl="0" eaLnBrk="1" latinLnBrk="0" hangingPunct="1">
      <a:spcAft>
        <a:spcPts val="450"/>
      </a:spcAft>
      <a:buFont typeface="Arial" panose="020B0604020202020204" pitchFamily="34" charset="0"/>
      <a:buChar char="•"/>
      <a:defRPr sz="900" kern="1200">
        <a:solidFill>
          <a:schemeClr val="tx1"/>
        </a:solidFill>
        <a:latin typeface="+mn-lt"/>
        <a:ea typeface="+mn-ea"/>
        <a:cs typeface="+mn-cs"/>
        <a:sym typeface="+mn-lt"/>
      </a:defRPr>
    </a:lvl2pPr>
    <a:lvl3pPr marL="171450" indent="-85725" algn="l" defTabSz="685800" rtl="0" eaLnBrk="1" latinLnBrk="0" hangingPunct="1">
      <a:spcAft>
        <a:spcPts val="450"/>
      </a:spcAft>
      <a:buClr>
        <a:schemeClr val="tx2"/>
      </a:buClr>
      <a:buFont typeface="Arial" panose="020B0604020202020204" pitchFamily="34" charset="0"/>
      <a:buChar char="•"/>
      <a:defRPr sz="900" kern="1200">
        <a:solidFill>
          <a:schemeClr val="tx1"/>
        </a:solidFill>
        <a:latin typeface="+mn-lt"/>
        <a:ea typeface="+mn-ea"/>
        <a:cs typeface="+mn-cs"/>
        <a:sym typeface="+mn-lt"/>
      </a:defRPr>
    </a:lvl3pPr>
    <a:lvl4pPr marL="385763" indent="-85725" algn="l" defTabSz="685800" rtl="0" eaLnBrk="1" latinLnBrk="0" hangingPunct="1">
      <a:spcAft>
        <a:spcPts val="450"/>
      </a:spcAft>
      <a:buFont typeface="Arial" panose="020B0604020202020204" pitchFamily="34" charset="0"/>
      <a:buChar char="•"/>
      <a:defRPr sz="750" kern="1200">
        <a:solidFill>
          <a:schemeClr val="tx1"/>
        </a:solidFill>
        <a:latin typeface="+mn-lt"/>
        <a:ea typeface="+mn-ea"/>
        <a:cs typeface="+mn-cs"/>
        <a:sym typeface="+mn-lt"/>
      </a:defRPr>
    </a:lvl4pPr>
    <a:lvl5pPr marL="514350" indent="-85725" algn="l" defTabSz="685800" rtl="0" eaLnBrk="1" latinLnBrk="0" hangingPunct="1">
      <a:spcAft>
        <a:spcPts val="450"/>
      </a:spcAft>
      <a:buClr>
        <a:schemeClr val="tx2"/>
      </a:buClr>
      <a:buFont typeface="Arial" panose="020B0604020202020204" pitchFamily="34" charset="0"/>
      <a:buChar char="•"/>
      <a:defRPr sz="750" i="1" kern="1200">
        <a:solidFill>
          <a:schemeClr val="tx1"/>
        </a:solidFill>
        <a:latin typeface="+mn-lt"/>
        <a:ea typeface="+mn-ea"/>
        <a:cs typeface="+mn-cs"/>
        <a:sym typeface="+mn-lt"/>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127598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a:t>
            </a:fld>
            <a:endParaRPr lang="en-US" dirty="0"/>
          </a:p>
        </p:txBody>
      </p:sp>
    </p:spTree>
    <p:extLst>
      <p:ext uri="{BB962C8B-B14F-4D97-AF65-F5344CB8AC3E}">
        <p14:creationId xmlns:p14="http://schemas.microsoft.com/office/powerpoint/2010/main" val="196618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a:t>
            </a:fld>
            <a:endParaRPr lang="en-US" dirty="0"/>
          </a:p>
        </p:txBody>
      </p:sp>
    </p:spTree>
    <p:extLst>
      <p:ext uri="{BB962C8B-B14F-4D97-AF65-F5344CB8AC3E}">
        <p14:creationId xmlns:p14="http://schemas.microsoft.com/office/powerpoint/2010/main" val="2084579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a:t>
            </a:fld>
            <a:endParaRPr lang="en-US" dirty="0"/>
          </a:p>
        </p:txBody>
      </p:sp>
    </p:spTree>
    <p:extLst>
      <p:ext uri="{BB962C8B-B14F-4D97-AF65-F5344CB8AC3E}">
        <p14:creationId xmlns:p14="http://schemas.microsoft.com/office/powerpoint/2010/main" val="3360271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4</a:t>
            </a:fld>
            <a:endParaRPr lang="en-US" dirty="0"/>
          </a:p>
        </p:txBody>
      </p:sp>
    </p:spTree>
    <p:extLst>
      <p:ext uri="{BB962C8B-B14F-4D97-AF65-F5344CB8AC3E}">
        <p14:creationId xmlns:p14="http://schemas.microsoft.com/office/powerpoint/2010/main" val="3070932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5</a:t>
            </a:fld>
            <a:endParaRPr lang="en-US" dirty="0"/>
          </a:p>
        </p:txBody>
      </p:sp>
    </p:spTree>
    <p:extLst>
      <p:ext uri="{BB962C8B-B14F-4D97-AF65-F5344CB8AC3E}">
        <p14:creationId xmlns:p14="http://schemas.microsoft.com/office/powerpoint/2010/main" val="417443363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10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oleObject" Target="../embeddings/oleObject97.bin"/></Relationships>
</file>

<file path=ppt/slideLayouts/_rels/slideLayout101.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Master" Target="../slideMasters/slideMaster2.xml"/><Relationship Id="rId1" Type="http://schemas.openxmlformats.org/officeDocument/2006/relationships/tags" Target="../tags/tag168.xml"/><Relationship Id="rId4" Type="http://schemas.openxmlformats.org/officeDocument/2006/relationships/image" Target="../media/image28.emf"/></Relationships>
</file>

<file path=ppt/slideLayouts/_rels/slideLayout10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oleObject" Target="../embeddings/oleObject99.bin"/><Relationship Id="rId7" Type="http://schemas.openxmlformats.org/officeDocument/2006/relationships/image" Target="../media/image30.png"/><Relationship Id="rId2" Type="http://schemas.openxmlformats.org/officeDocument/2006/relationships/slideMaster" Target="../slideMasters/slideMaster2.xml"/><Relationship Id="rId1" Type="http://schemas.openxmlformats.org/officeDocument/2006/relationships/tags" Target="../tags/tag169.xml"/><Relationship Id="rId6" Type="http://schemas.openxmlformats.org/officeDocument/2006/relationships/image" Target="../media/image5.svg"/><Relationship Id="rId5" Type="http://schemas.openxmlformats.org/officeDocument/2006/relationships/image" Target="../media/image24.png"/><Relationship Id="rId4" Type="http://schemas.openxmlformats.org/officeDocument/2006/relationships/image" Target="../media/image28.emf"/></Relationships>
</file>

<file path=ppt/slideLayouts/_rels/slideLayout10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1.xml"/><Relationship Id="rId1" Type="http://schemas.openxmlformats.org/officeDocument/2006/relationships/tags" Target="../tags/tag170.xml"/><Relationship Id="rId5" Type="http://schemas.openxmlformats.org/officeDocument/2006/relationships/image" Target="../media/image28.emf"/><Relationship Id="rId4" Type="http://schemas.openxmlformats.org/officeDocument/2006/relationships/oleObject" Target="../embeddings/oleObject100.bin"/></Relationships>
</file>

<file path=ppt/slideLayouts/_rels/slideLayout104.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Master" Target="../slideMasters/slideMaster2.xml"/><Relationship Id="rId1" Type="http://schemas.openxmlformats.org/officeDocument/2006/relationships/tags" Target="../tags/tag172.xml"/><Relationship Id="rId5" Type="http://schemas.openxmlformats.org/officeDocument/2006/relationships/image" Target="../media/image22.png"/><Relationship Id="rId4" Type="http://schemas.openxmlformats.org/officeDocument/2006/relationships/image" Target="../media/image18.emf"/></Relationships>
</file>

<file path=ppt/slideLayouts/_rels/slideLayout10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4.xml"/><Relationship Id="rId1" Type="http://schemas.openxmlformats.org/officeDocument/2006/relationships/tags" Target="../tags/tag173.xml"/><Relationship Id="rId5" Type="http://schemas.openxmlformats.org/officeDocument/2006/relationships/image" Target="../media/image28.emf"/><Relationship Id="rId4" Type="http://schemas.openxmlformats.org/officeDocument/2006/relationships/oleObject" Target="../embeddings/oleObject102.bin"/></Relationships>
</file>

<file path=ppt/slideLayouts/_rels/slideLayout106.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Master" Target="../slideMasters/slideMaster2.xml"/><Relationship Id="rId1" Type="http://schemas.openxmlformats.org/officeDocument/2006/relationships/tags" Target="../tags/tag175.xml"/><Relationship Id="rId4" Type="http://schemas.openxmlformats.org/officeDocument/2006/relationships/image" Target="../media/image28.emf"/></Relationships>
</file>

<file path=ppt/slideLayouts/_rels/slideLayout107.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Master" Target="../slideMasters/slideMaster2.xml"/><Relationship Id="rId1" Type="http://schemas.openxmlformats.org/officeDocument/2006/relationships/tags" Target="../tags/tag176.xml"/><Relationship Id="rId4" Type="http://schemas.openxmlformats.org/officeDocument/2006/relationships/image" Target="../media/image28.emf"/></Relationships>
</file>

<file path=ppt/slideLayouts/_rels/slideLayout108.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Master" Target="../slideMasters/slideMaster2.xml"/><Relationship Id="rId1" Type="http://schemas.openxmlformats.org/officeDocument/2006/relationships/tags" Target="../tags/tag177.xml"/><Relationship Id="rId4" Type="http://schemas.openxmlformats.org/officeDocument/2006/relationships/image" Target="../media/image28.emf"/></Relationships>
</file>

<file path=ppt/slideLayouts/_rels/slideLayout109.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Master" Target="../slideMasters/slideMaster2.xml"/><Relationship Id="rId1" Type="http://schemas.openxmlformats.org/officeDocument/2006/relationships/tags" Target="../tags/tag178.xml"/><Relationship Id="rId4" Type="http://schemas.openxmlformats.org/officeDocument/2006/relationships/image" Target="../media/image2.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0.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Master" Target="../slideMasters/slideMaster2.xml"/><Relationship Id="rId1" Type="http://schemas.openxmlformats.org/officeDocument/2006/relationships/tags" Target="../tags/tag179.xml"/><Relationship Id="rId4" Type="http://schemas.openxmlformats.org/officeDocument/2006/relationships/image" Target="../media/image28.emf"/></Relationships>
</file>

<file path=ppt/slideLayouts/_rels/slideLayout1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Master" Target="../slideMasters/slideMaster2.xml"/><Relationship Id="rId7" Type="http://schemas.openxmlformats.org/officeDocument/2006/relationships/image" Target="../media/image5.svg"/><Relationship Id="rId2" Type="http://schemas.openxmlformats.org/officeDocument/2006/relationships/tags" Target="../tags/tag181.xml"/><Relationship Id="rId1" Type="http://schemas.openxmlformats.org/officeDocument/2006/relationships/tags" Target="../tags/tag180.xml"/><Relationship Id="rId6" Type="http://schemas.openxmlformats.org/officeDocument/2006/relationships/image" Target="../media/image24.png"/><Relationship Id="rId5" Type="http://schemas.openxmlformats.org/officeDocument/2006/relationships/image" Target="../media/image2.emf"/><Relationship Id="rId4" Type="http://schemas.openxmlformats.org/officeDocument/2006/relationships/oleObject" Target="../embeddings/oleObject108.bin"/><Relationship Id="rId9" Type="http://schemas.openxmlformats.org/officeDocument/2006/relationships/image" Target="../media/image26.png"/></Relationships>
</file>

<file path=ppt/slideLayouts/_rels/slideLayout112.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slideMaster" Target="../slideMasters/slideMaster2.xml"/><Relationship Id="rId7" Type="http://schemas.openxmlformats.org/officeDocument/2006/relationships/image" Target="../media/image24.png"/><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image" Target="../media/image25.png"/><Relationship Id="rId5" Type="http://schemas.openxmlformats.org/officeDocument/2006/relationships/image" Target="../media/image2.emf"/><Relationship Id="rId4" Type="http://schemas.openxmlformats.org/officeDocument/2006/relationships/oleObject" Target="../embeddings/oleObject109.bin"/><Relationship Id="rId9" Type="http://schemas.openxmlformats.org/officeDocument/2006/relationships/image" Target="../media/image26.png"/></Relationships>
</file>

<file path=ppt/slideLayouts/_rels/slideLayout1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image" Target="../media/image27.png"/><Relationship Id="rId5" Type="http://schemas.openxmlformats.org/officeDocument/2006/relationships/image" Target="../media/image2.emf"/><Relationship Id="rId4" Type="http://schemas.openxmlformats.org/officeDocument/2006/relationships/oleObject" Target="../embeddings/oleObject110.bin"/></Relationships>
</file>

<file path=ppt/slideLayouts/_rels/slideLayout1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87.xml"/><Relationship Id="rId1" Type="http://schemas.openxmlformats.org/officeDocument/2006/relationships/tags" Target="../tags/tag186.xml"/><Relationship Id="rId5" Type="http://schemas.openxmlformats.org/officeDocument/2006/relationships/image" Target="../media/image28.emf"/><Relationship Id="rId4" Type="http://schemas.openxmlformats.org/officeDocument/2006/relationships/oleObject" Target="../embeddings/oleObject111.bin"/></Relationships>
</file>

<file path=ppt/slideLayouts/_rels/slideLayout1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89.xml"/><Relationship Id="rId1" Type="http://schemas.openxmlformats.org/officeDocument/2006/relationships/tags" Target="../tags/tag188.xml"/><Relationship Id="rId5" Type="http://schemas.openxmlformats.org/officeDocument/2006/relationships/image" Target="../media/image28.emf"/><Relationship Id="rId4" Type="http://schemas.openxmlformats.org/officeDocument/2006/relationships/oleObject" Target="../embeddings/oleObject112.bin"/></Relationships>
</file>

<file path=ppt/slideLayouts/_rels/slideLayout1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1.xml"/><Relationship Id="rId1" Type="http://schemas.openxmlformats.org/officeDocument/2006/relationships/tags" Target="../tags/tag190.xml"/><Relationship Id="rId5" Type="http://schemas.openxmlformats.org/officeDocument/2006/relationships/image" Target="../media/image28.emf"/><Relationship Id="rId4" Type="http://schemas.openxmlformats.org/officeDocument/2006/relationships/oleObject" Target="../embeddings/oleObject113.bin"/></Relationships>
</file>

<file path=ppt/slideLayouts/_rels/slideLayout11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3.xml"/><Relationship Id="rId1" Type="http://schemas.openxmlformats.org/officeDocument/2006/relationships/tags" Target="../tags/tag192.xml"/><Relationship Id="rId5" Type="http://schemas.openxmlformats.org/officeDocument/2006/relationships/image" Target="../media/image28.emf"/><Relationship Id="rId4" Type="http://schemas.openxmlformats.org/officeDocument/2006/relationships/oleObject" Target="../embeddings/oleObject114.bin"/></Relationships>
</file>

<file path=ppt/slideLayouts/_rels/slideLayout11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5.xml"/><Relationship Id="rId1" Type="http://schemas.openxmlformats.org/officeDocument/2006/relationships/tags" Target="../tags/tag194.xml"/><Relationship Id="rId5" Type="http://schemas.openxmlformats.org/officeDocument/2006/relationships/image" Target="../media/image28.emf"/><Relationship Id="rId4" Type="http://schemas.openxmlformats.org/officeDocument/2006/relationships/oleObject" Target="../embeddings/oleObject115.bin"/></Relationships>
</file>

<file path=ppt/slideLayouts/_rels/slideLayout11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image" Target="../media/image15.png"/><Relationship Id="rId5" Type="http://schemas.openxmlformats.org/officeDocument/2006/relationships/image" Target="../media/image28.emf"/><Relationship Id="rId4" Type="http://schemas.openxmlformats.org/officeDocument/2006/relationships/oleObject" Target="../embeddings/oleObject116.bin"/></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1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9.xml"/><Relationship Id="rId1" Type="http://schemas.openxmlformats.org/officeDocument/2006/relationships/tags" Target="../tags/tag198.xml"/><Relationship Id="rId6" Type="http://schemas.openxmlformats.org/officeDocument/2006/relationships/image" Target="../media/image15.png"/><Relationship Id="rId5" Type="http://schemas.openxmlformats.org/officeDocument/2006/relationships/image" Target="../media/image28.emf"/><Relationship Id="rId4" Type="http://schemas.openxmlformats.org/officeDocument/2006/relationships/oleObject" Target="../embeddings/oleObject117.bin"/></Relationships>
</file>

<file path=ppt/slideLayouts/_rels/slideLayout1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1.xml"/><Relationship Id="rId1" Type="http://schemas.openxmlformats.org/officeDocument/2006/relationships/tags" Target="../tags/tag200.xml"/><Relationship Id="rId6" Type="http://schemas.openxmlformats.org/officeDocument/2006/relationships/image" Target="../media/image15.png"/><Relationship Id="rId5" Type="http://schemas.openxmlformats.org/officeDocument/2006/relationships/image" Target="../media/image28.emf"/><Relationship Id="rId4" Type="http://schemas.openxmlformats.org/officeDocument/2006/relationships/oleObject" Target="../embeddings/oleObject118.bin"/></Relationships>
</file>

<file path=ppt/slideLayouts/_rels/slideLayout1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3.xml"/><Relationship Id="rId1" Type="http://schemas.openxmlformats.org/officeDocument/2006/relationships/tags" Target="../tags/tag202.xml"/><Relationship Id="rId6" Type="http://schemas.openxmlformats.org/officeDocument/2006/relationships/image" Target="../media/image15.png"/><Relationship Id="rId5" Type="http://schemas.openxmlformats.org/officeDocument/2006/relationships/image" Target="../media/image28.emf"/><Relationship Id="rId4" Type="http://schemas.openxmlformats.org/officeDocument/2006/relationships/oleObject" Target="../embeddings/oleObject119.bin"/></Relationships>
</file>

<file path=ppt/slideLayouts/_rels/slideLayout123.xml.rels><?xml version="1.0" encoding="UTF-8" standalone="yes"?>
<Relationships xmlns="http://schemas.openxmlformats.org/package/2006/relationships"><Relationship Id="rId3" Type="http://schemas.openxmlformats.org/officeDocument/2006/relationships/oleObject" Target="../embeddings/oleObject120.bin"/><Relationship Id="rId2" Type="http://schemas.openxmlformats.org/officeDocument/2006/relationships/slideMaster" Target="../slideMasters/slideMaster2.xml"/><Relationship Id="rId1" Type="http://schemas.openxmlformats.org/officeDocument/2006/relationships/tags" Target="../tags/tag204.xml"/><Relationship Id="rId5" Type="http://schemas.openxmlformats.org/officeDocument/2006/relationships/image" Target="../media/image15.png"/><Relationship Id="rId4" Type="http://schemas.openxmlformats.org/officeDocument/2006/relationships/image" Target="../media/image28.emf"/></Relationships>
</file>

<file path=ppt/slideLayouts/_rels/slideLayout124.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Master" Target="../slideMasters/slideMaster2.xml"/><Relationship Id="rId1" Type="http://schemas.openxmlformats.org/officeDocument/2006/relationships/tags" Target="../tags/tag205.xml"/><Relationship Id="rId5" Type="http://schemas.openxmlformats.org/officeDocument/2006/relationships/image" Target="../media/image15.png"/><Relationship Id="rId4" Type="http://schemas.openxmlformats.org/officeDocument/2006/relationships/image" Target="../media/image28.emf"/></Relationships>
</file>

<file path=ppt/slideLayouts/_rels/slideLayout1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image" Target="../media/image16.png"/><Relationship Id="rId5" Type="http://schemas.openxmlformats.org/officeDocument/2006/relationships/image" Target="../media/image18.emf"/><Relationship Id="rId4" Type="http://schemas.openxmlformats.org/officeDocument/2006/relationships/oleObject" Target="../embeddings/oleObject122.bin"/></Relationships>
</file>

<file path=ppt/slideLayouts/_rels/slideLayout126.xml.rels><?xml version="1.0" encoding="UTF-8" standalone="yes"?>
<Relationships xmlns="http://schemas.openxmlformats.org/package/2006/relationships"><Relationship Id="rId3" Type="http://schemas.openxmlformats.org/officeDocument/2006/relationships/oleObject" Target="../embeddings/oleObject123.bin"/><Relationship Id="rId2" Type="http://schemas.openxmlformats.org/officeDocument/2006/relationships/slideMaster" Target="../slideMasters/slideMaster2.xml"/><Relationship Id="rId1" Type="http://schemas.openxmlformats.org/officeDocument/2006/relationships/tags" Target="../tags/tag208.xml"/><Relationship Id="rId5" Type="http://schemas.openxmlformats.org/officeDocument/2006/relationships/image" Target="../media/image29.png"/><Relationship Id="rId4" Type="http://schemas.openxmlformats.org/officeDocument/2006/relationships/image" Target="../media/image28.emf"/></Relationships>
</file>

<file path=ppt/slideLayouts/_rels/slideLayout12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0.xml"/><Relationship Id="rId1" Type="http://schemas.openxmlformats.org/officeDocument/2006/relationships/tags" Target="../tags/tag209.xml"/><Relationship Id="rId6" Type="http://schemas.openxmlformats.org/officeDocument/2006/relationships/image" Target="../media/image19.png"/><Relationship Id="rId5" Type="http://schemas.openxmlformats.org/officeDocument/2006/relationships/image" Target="../media/image28.emf"/><Relationship Id="rId4" Type="http://schemas.openxmlformats.org/officeDocument/2006/relationships/oleObject" Target="../embeddings/oleObject124.bin"/></Relationships>
</file>

<file path=ppt/slideLayouts/_rels/slideLayout12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oleObject" Target="../embeddings/oleObject125.bin"/></Relationships>
</file>

<file path=ppt/slideLayouts/_rels/slideLayout12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4.xml"/><Relationship Id="rId1" Type="http://schemas.openxmlformats.org/officeDocument/2006/relationships/tags" Target="../tags/tag213.xml"/><Relationship Id="rId6" Type="http://schemas.openxmlformats.org/officeDocument/2006/relationships/image" Target="../media/image16.png"/><Relationship Id="rId5" Type="http://schemas.openxmlformats.org/officeDocument/2006/relationships/image" Target="../media/image28.emf"/><Relationship Id="rId4" Type="http://schemas.openxmlformats.org/officeDocument/2006/relationships/oleObject" Target="../embeddings/oleObject126.bin"/></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6.xml"/><Relationship Id="rId1" Type="http://schemas.openxmlformats.org/officeDocument/2006/relationships/tags" Target="../tags/tag215.x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oleObject" Target="../embeddings/oleObject127.bin"/></Relationships>
</file>

<file path=ppt/slideLayouts/_rels/slideLayout13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image" Target="../media/image16.png"/><Relationship Id="rId5" Type="http://schemas.openxmlformats.org/officeDocument/2006/relationships/image" Target="../media/image28.emf"/><Relationship Id="rId4" Type="http://schemas.openxmlformats.org/officeDocument/2006/relationships/oleObject" Target="../embeddings/oleObject128.bin"/></Relationships>
</file>

<file path=ppt/slideLayouts/_rels/slideLayout13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0.xml"/><Relationship Id="rId1" Type="http://schemas.openxmlformats.org/officeDocument/2006/relationships/tags" Target="../tags/tag219.x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oleObject" Target="../embeddings/oleObject129.bin"/></Relationships>
</file>

<file path=ppt/slideLayouts/_rels/slideLayout133.xml.rels><?xml version="1.0" encoding="UTF-8" standalone="yes"?>
<Relationships xmlns="http://schemas.openxmlformats.org/package/2006/relationships"><Relationship Id="rId3" Type="http://schemas.openxmlformats.org/officeDocument/2006/relationships/oleObject" Target="../embeddings/oleObject130.bin"/><Relationship Id="rId2" Type="http://schemas.openxmlformats.org/officeDocument/2006/relationships/slideMaster" Target="../slideMasters/slideMaster2.xml"/><Relationship Id="rId1" Type="http://schemas.openxmlformats.org/officeDocument/2006/relationships/tags" Target="../tags/tag221.xml"/><Relationship Id="rId4" Type="http://schemas.openxmlformats.org/officeDocument/2006/relationships/image" Target="../media/image28.emf"/></Relationships>
</file>

<file path=ppt/slideLayouts/_rels/slideLayout13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3.xml"/><Relationship Id="rId1" Type="http://schemas.openxmlformats.org/officeDocument/2006/relationships/tags" Target="../tags/tag222.xml"/><Relationship Id="rId5" Type="http://schemas.openxmlformats.org/officeDocument/2006/relationships/image" Target="../media/image28.emf"/><Relationship Id="rId4" Type="http://schemas.openxmlformats.org/officeDocument/2006/relationships/oleObject" Target="../embeddings/oleObject131.bin"/></Relationships>
</file>

<file path=ppt/slideLayouts/_rels/slideLayout135.xml.rels><?xml version="1.0" encoding="UTF-8" standalone="yes"?>
<Relationships xmlns="http://schemas.openxmlformats.org/package/2006/relationships"><Relationship Id="rId3" Type="http://schemas.openxmlformats.org/officeDocument/2006/relationships/oleObject" Target="../embeddings/oleObject132.bin"/><Relationship Id="rId2" Type="http://schemas.openxmlformats.org/officeDocument/2006/relationships/slideMaster" Target="../slideMasters/slideMaster2.xml"/><Relationship Id="rId1" Type="http://schemas.openxmlformats.org/officeDocument/2006/relationships/tags" Target="../tags/tag224.xml"/><Relationship Id="rId5" Type="http://schemas.openxmlformats.org/officeDocument/2006/relationships/image" Target="../media/image22.png"/><Relationship Id="rId4" Type="http://schemas.openxmlformats.org/officeDocument/2006/relationships/image" Target="../media/image2.emf"/></Relationships>
</file>

<file path=ppt/slideLayouts/_rels/slideLayout13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6.xml"/><Relationship Id="rId1" Type="http://schemas.openxmlformats.org/officeDocument/2006/relationships/tags" Target="../tags/tag225.xml"/><Relationship Id="rId5" Type="http://schemas.openxmlformats.org/officeDocument/2006/relationships/image" Target="../media/image28.emf"/><Relationship Id="rId4" Type="http://schemas.openxmlformats.org/officeDocument/2006/relationships/oleObject" Target="../embeddings/oleObject133.bin"/></Relationships>
</file>

<file path=ppt/slideLayouts/_rels/slideLayout137.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Master" Target="../slideMasters/slideMaster2.xml"/><Relationship Id="rId1" Type="http://schemas.openxmlformats.org/officeDocument/2006/relationships/tags" Target="../tags/tag227.xml"/><Relationship Id="rId5" Type="http://schemas.openxmlformats.org/officeDocument/2006/relationships/image" Target="../media/image16.png"/><Relationship Id="rId4" Type="http://schemas.openxmlformats.org/officeDocument/2006/relationships/image" Target="../media/image28.emf"/></Relationships>
</file>

<file path=ppt/slideLayouts/_rels/slideLayout138.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Master" Target="../slideMasters/slideMaster2.xml"/><Relationship Id="rId1" Type="http://schemas.openxmlformats.org/officeDocument/2006/relationships/tags" Target="../tags/tag228.xml"/><Relationship Id="rId4" Type="http://schemas.openxmlformats.org/officeDocument/2006/relationships/image" Target="../media/image28.emf"/></Relationships>
</file>

<file path=ppt/slideLayouts/_rels/slideLayout139.xml.rels><?xml version="1.0" encoding="UTF-8" standalone="yes"?>
<Relationships xmlns="http://schemas.openxmlformats.org/package/2006/relationships"><Relationship Id="rId3" Type="http://schemas.openxmlformats.org/officeDocument/2006/relationships/oleObject" Target="../embeddings/oleObject136.bin"/><Relationship Id="rId2" Type="http://schemas.openxmlformats.org/officeDocument/2006/relationships/slideMaster" Target="../slideMasters/slideMaster2.xml"/><Relationship Id="rId1" Type="http://schemas.openxmlformats.org/officeDocument/2006/relationships/tags" Target="../tags/tag229.xml"/><Relationship Id="rId4" Type="http://schemas.openxmlformats.org/officeDocument/2006/relationships/image" Target="../media/image28.emf"/></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6.emf"/><Relationship Id="rId4" Type="http://schemas.openxmlformats.org/officeDocument/2006/relationships/oleObject" Target="../embeddings/oleObject10.bin"/></Relationships>
</file>

<file path=ppt/slideLayouts/_rels/slideLayout140.xml.rels><?xml version="1.0" encoding="UTF-8" standalone="yes"?>
<Relationships xmlns="http://schemas.openxmlformats.org/package/2006/relationships"><Relationship Id="rId3" Type="http://schemas.openxmlformats.org/officeDocument/2006/relationships/oleObject" Target="../embeddings/oleObject137.bin"/><Relationship Id="rId2" Type="http://schemas.openxmlformats.org/officeDocument/2006/relationships/slideMaster" Target="../slideMasters/slideMaster2.xml"/><Relationship Id="rId1" Type="http://schemas.openxmlformats.org/officeDocument/2006/relationships/tags" Target="../tags/tag230.xml"/><Relationship Id="rId4" Type="http://schemas.openxmlformats.org/officeDocument/2006/relationships/image" Target="../media/image28.emf"/></Relationships>
</file>

<file path=ppt/slideLayouts/_rels/slideLayout141.xml.rels><?xml version="1.0" encoding="UTF-8" standalone="yes"?>
<Relationships xmlns="http://schemas.openxmlformats.org/package/2006/relationships"><Relationship Id="rId3" Type="http://schemas.openxmlformats.org/officeDocument/2006/relationships/oleObject" Target="../embeddings/oleObject138.bin"/><Relationship Id="rId2" Type="http://schemas.openxmlformats.org/officeDocument/2006/relationships/slideMaster" Target="../slideMasters/slideMaster2.xml"/><Relationship Id="rId1" Type="http://schemas.openxmlformats.org/officeDocument/2006/relationships/tags" Target="../tags/tag231.xml"/><Relationship Id="rId4" Type="http://schemas.openxmlformats.org/officeDocument/2006/relationships/image" Target="../media/image2.emf"/></Relationships>
</file>

<file path=ppt/slideLayouts/_rels/slideLayout142.xml.rels><?xml version="1.0" encoding="UTF-8" standalone="yes"?>
<Relationships xmlns="http://schemas.openxmlformats.org/package/2006/relationships"><Relationship Id="rId3" Type="http://schemas.openxmlformats.org/officeDocument/2006/relationships/oleObject" Target="../embeddings/oleObject139.bin"/><Relationship Id="rId2" Type="http://schemas.openxmlformats.org/officeDocument/2006/relationships/slideMaster" Target="../slideMasters/slideMaster2.xml"/><Relationship Id="rId1" Type="http://schemas.openxmlformats.org/officeDocument/2006/relationships/tags" Target="../tags/tag232.xml"/><Relationship Id="rId4" Type="http://schemas.openxmlformats.org/officeDocument/2006/relationships/image" Target="../media/image28.emf"/></Relationships>
</file>

<file path=ppt/slideLayouts/_rels/slideLayout14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34.xml"/><Relationship Id="rId1" Type="http://schemas.openxmlformats.org/officeDocument/2006/relationships/tags" Target="../tags/tag233.xml"/><Relationship Id="rId5" Type="http://schemas.openxmlformats.org/officeDocument/2006/relationships/image" Target="../media/image1.emf"/><Relationship Id="rId4" Type="http://schemas.openxmlformats.org/officeDocument/2006/relationships/oleObject" Target="../embeddings/oleObject140.bin"/></Relationships>
</file>

<file path=ppt/slideLayouts/_rels/slideLayout144.xml.rels><?xml version="1.0" encoding="UTF-8" standalone="yes"?>
<Relationships xmlns="http://schemas.openxmlformats.org/package/2006/relationships"><Relationship Id="rId3" Type="http://schemas.openxmlformats.org/officeDocument/2006/relationships/oleObject" Target="../embeddings/oleObject141.bin"/><Relationship Id="rId2" Type="http://schemas.openxmlformats.org/officeDocument/2006/relationships/slideMaster" Target="../slideMasters/slideMaster2.xml"/><Relationship Id="rId1" Type="http://schemas.openxmlformats.org/officeDocument/2006/relationships/tags" Target="../tags/tag235.xml"/><Relationship Id="rId4" Type="http://schemas.openxmlformats.org/officeDocument/2006/relationships/image" Target="../media/image1.emf"/></Relationships>
</file>

<file path=ppt/slideLayouts/_rels/slideLayout145.xml.rels><?xml version="1.0" encoding="UTF-8" standalone="yes"?>
<Relationships xmlns="http://schemas.openxmlformats.org/package/2006/relationships"><Relationship Id="rId3" Type="http://schemas.openxmlformats.org/officeDocument/2006/relationships/oleObject" Target="../embeddings/oleObject142.bin"/><Relationship Id="rId2" Type="http://schemas.openxmlformats.org/officeDocument/2006/relationships/slideMaster" Target="../slideMasters/slideMaster2.xml"/><Relationship Id="rId1" Type="http://schemas.openxmlformats.org/officeDocument/2006/relationships/tags" Target="../tags/tag236.xml"/><Relationship Id="rId4" Type="http://schemas.openxmlformats.org/officeDocument/2006/relationships/image" Target="../media/image1.emf"/></Relationships>
</file>

<file path=ppt/slideLayouts/_rels/slideLayout146.xml.rels><?xml version="1.0" encoding="UTF-8" standalone="yes"?>
<Relationships xmlns="http://schemas.openxmlformats.org/package/2006/relationships"><Relationship Id="rId3" Type="http://schemas.openxmlformats.org/officeDocument/2006/relationships/oleObject" Target="../embeddings/oleObject143.bin"/><Relationship Id="rId2" Type="http://schemas.openxmlformats.org/officeDocument/2006/relationships/slideMaster" Target="../slideMasters/slideMaster2.xml"/><Relationship Id="rId1" Type="http://schemas.openxmlformats.org/officeDocument/2006/relationships/tags" Target="../tags/tag237.xml"/><Relationship Id="rId5" Type="http://schemas.openxmlformats.org/officeDocument/2006/relationships/image" Target="../media/image15.png"/><Relationship Id="rId4" Type="http://schemas.openxmlformats.org/officeDocument/2006/relationships/image" Target="../media/image1.emf"/></Relationships>
</file>

<file path=ppt/slideLayouts/_rels/slideLayout14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39.xml"/><Relationship Id="rId1" Type="http://schemas.openxmlformats.org/officeDocument/2006/relationships/tags" Target="../tags/tag238.xml"/><Relationship Id="rId5" Type="http://schemas.openxmlformats.org/officeDocument/2006/relationships/image" Target="../media/image1.emf"/><Relationship Id="rId4" Type="http://schemas.openxmlformats.org/officeDocument/2006/relationships/oleObject" Target="../embeddings/oleObject144.bin"/></Relationships>
</file>

<file path=ppt/slideLayouts/_rels/slideLayout148.xml.rels><?xml version="1.0" encoding="UTF-8" standalone="yes"?>
<Relationships xmlns="http://schemas.openxmlformats.org/package/2006/relationships"><Relationship Id="rId3" Type="http://schemas.openxmlformats.org/officeDocument/2006/relationships/oleObject" Target="../embeddings/oleObject145.bin"/><Relationship Id="rId2" Type="http://schemas.openxmlformats.org/officeDocument/2006/relationships/slideMaster" Target="../slideMasters/slideMaster2.xml"/><Relationship Id="rId1" Type="http://schemas.openxmlformats.org/officeDocument/2006/relationships/tags" Target="../tags/tag240.xml"/><Relationship Id="rId4" Type="http://schemas.openxmlformats.org/officeDocument/2006/relationships/image" Target="../media/image1.emf"/></Relationships>
</file>

<file path=ppt/slideLayouts/_rels/slideLayout149.xml.rels><?xml version="1.0" encoding="UTF-8" standalone="yes"?>
<Relationships xmlns="http://schemas.openxmlformats.org/package/2006/relationships"><Relationship Id="rId3" Type="http://schemas.openxmlformats.org/officeDocument/2006/relationships/oleObject" Target="../embeddings/oleObject146.bin"/><Relationship Id="rId2" Type="http://schemas.openxmlformats.org/officeDocument/2006/relationships/slideMaster" Target="../slideMasters/slideMaster2.xml"/><Relationship Id="rId1" Type="http://schemas.openxmlformats.org/officeDocument/2006/relationships/tags" Target="../tags/tag241.xml"/><Relationship Id="rId4"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6.emf"/><Relationship Id="rId4" Type="http://schemas.openxmlformats.org/officeDocument/2006/relationships/oleObject" Target="../embeddings/oleObject11.bin"/></Relationships>
</file>

<file path=ppt/slideLayouts/_rels/slideLayout150.xml.rels><?xml version="1.0" encoding="UTF-8" standalone="yes"?>
<Relationships xmlns="http://schemas.openxmlformats.org/package/2006/relationships"><Relationship Id="rId3" Type="http://schemas.openxmlformats.org/officeDocument/2006/relationships/oleObject" Target="../embeddings/oleObject147.bin"/><Relationship Id="rId2" Type="http://schemas.openxmlformats.org/officeDocument/2006/relationships/slideMaster" Target="../slideMasters/slideMaster2.xml"/><Relationship Id="rId1" Type="http://schemas.openxmlformats.org/officeDocument/2006/relationships/tags" Target="../tags/tag242.xml"/><Relationship Id="rId5" Type="http://schemas.openxmlformats.org/officeDocument/2006/relationships/image" Target="../media/image15.png"/><Relationship Id="rId4" Type="http://schemas.openxmlformats.org/officeDocument/2006/relationships/image" Target="../media/image1.emf"/></Relationships>
</file>

<file path=ppt/slideLayouts/_rels/slideLayout151.xml.rels><?xml version="1.0" encoding="UTF-8" standalone="yes"?>
<Relationships xmlns="http://schemas.openxmlformats.org/package/2006/relationships"><Relationship Id="rId3" Type="http://schemas.openxmlformats.org/officeDocument/2006/relationships/oleObject" Target="../embeddings/oleObject148.bin"/><Relationship Id="rId2" Type="http://schemas.openxmlformats.org/officeDocument/2006/relationships/slideMaster" Target="../slideMasters/slideMaster2.xml"/><Relationship Id="rId1" Type="http://schemas.openxmlformats.org/officeDocument/2006/relationships/tags" Target="../tags/tag243.xml"/><Relationship Id="rId5" Type="http://schemas.openxmlformats.org/officeDocument/2006/relationships/image" Target="../media/image16.png"/><Relationship Id="rId4" Type="http://schemas.openxmlformats.org/officeDocument/2006/relationships/image" Target="../media/image1.emf"/></Relationships>
</file>

<file path=ppt/slideLayouts/_rels/slideLayout152.xml.rels><?xml version="1.0" encoding="UTF-8" standalone="yes"?>
<Relationships xmlns="http://schemas.openxmlformats.org/package/2006/relationships"><Relationship Id="rId3" Type="http://schemas.openxmlformats.org/officeDocument/2006/relationships/oleObject" Target="../embeddings/oleObject149.bin"/><Relationship Id="rId2" Type="http://schemas.openxmlformats.org/officeDocument/2006/relationships/slideMaster" Target="../slideMasters/slideMaster2.xml"/><Relationship Id="rId1" Type="http://schemas.openxmlformats.org/officeDocument/2006/relationships/tags" Target="../tags/tag244.xml"/><Relationship Id="rId5" Type="http://schemas.openxmlformats.org/officeDocument/2006/relationships/image" Target="../media/image32.png"/><Relationship Id="rId4" Type="http://schemas.openxmlformats.org/officeDocument/2006/relationships/image" Target="../media/image31.emf"/></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6.emf"/><Relationship Id="rId4" Type="http://schemas.openxmlformats.org/officeDocument/2006/relationships/oleObject" Target="../embeddings/oleObject12.bin"/></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48.xml"/><Relationship Id="rId1" Type="http://schemas.openxmlformats.org/officeDocument/2006/relationships/tags" Target="../tags/tag247.xml"/><Relationship Id="rId6" Type="http://schemas.openxmlformats.org/officeDocument/2006/relationships/image" Target="../media/image27.png"/><Relationship Id="rId5" Type="http://schemas.openxmlformats.org/officeDocument/2006/relationships/image" Target="../media/image2.emf"/><Relationship Id="rId4" Type="http://schemas.openxmlformats.org/officeDocument/2006/relationships/oleObject" Target="../embeddings/oleObject151.bin"/></Relationships>
</file>

<file path=ppt/slideLayouts/_rels/slideLayout16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50.xml"/><Relationship Id="rId1" Type="http://schemas.openxmlformats.org/officeDocument/2006/relationships/tags" Target="../tags/tag249.xml"/><Relationship Id="rId6" Type="http://schemas.openxmlformats.org/officeDocument/2006/relationships/image" Target="../media/image33.png"/><Relationship Id="rId5" Type="http://schemas.openxmlformats.org/officeDocument/2006/relationships/image" Target="../media/image28.emf"/><Relationship Id="rId4" Type="http://schemas.openxmlformats.org/officeDocument/2006/relationships/oleObject" Target="../embeddings/oleObject152.bin"/></Relationships>
</file>

<file path=ppt/slideLayouts/_rels/slideLayout16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52.xml"/><Relationship Id="rId1" Type="http://schemas.openxmlformats.org/officeDocument/2006/relationships/tags" Target="../tags/tag251.xml"/><Relationship Id="rId6" Type="http://schemas.openxmlformats.org/officeDocument/2006/relationships/image" Target="../media/image33.png"/><Relationship Id="rId5" Type="http://schemas.openxmlformats.org/officeDocument/2006/relationships/image" Target="../media/image28.emf"/><Relationship Id="rId4" Type="http://schemas.openxmlformats.org/officeDocument/2006/relationships/oleObject" Target="../embeddings/oleObject153.bin"/></Relationships>
</file>

<file path=ppt/slideLayouts/_rels/slideLayout16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54.xml"/><Relationship Id="rId1" Type="http://schemas.openxmlformats.org/officeDocument/2006/relationships/tags" Target="../tags/tag253.xml"/><Relationship Id="rId5" Type="http://schemas.openxmlformats.org/officeDocument/2006/relationships/image" Target="../media/image28.emf"/><Relationship Id="rId4" Type="http://schemas.openxmlformats.org/officeDocument/2006/relationships/oleObject" Target="../embeddings/oleObject154.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6.emf"/><Relationship Id="rId4" Type="http://schemas.openxmlformats.org/officeDocument/2006/relationships/oleObject" Target="../embeddings/oleObject13.bin"/></Relationships>
</file>

<file path=ppt/slideLayouts/_rels/slideLayout170.xml.rels><?xml version="1.0" encoding="UTF-8" standalone="yes"?>
<Relationships xmlns="http://schemas.openxmlformats.org/package/2006/relationships"><Relationship Id="rId3" Type="http://schemas.openxmlformats.org/officeDocument/2006/relationships/oleObject" Target="../embeddings/oleObject155.bin"/><Relationship Id="rId2" Type="http://schemas.openxmlformats.org/officeDocument/2006/relationships/slideMaster" Target="../slideMasters/slideMaster3.xml"/><Relationship Id="rId1" Type="http://schemas.openxmlformats.org/officeDocument/2006/relationships/tags" Target="../tags/tag255.xml"/><Relationship Id="rId4" Type="http://schemas.openxmlformats.org/officeDocument/2006/relationships/image" Target="../media/image28.emf"/></Relationships>
</file>

<file path=ppt/slideLayouts/_rels/slideLayout171.xml.rels><?xml version="1.0" encoding="UTF-8" standalone="yes"?>
<Relationships xmlns="http://schemas.openxmlformats.org/package/2006/relationships"><Relationship Id="rId3" Type="http://schemas.openxmlformats.org/officeDocument/2006/relationships/oleObject" Target="../embeddings/oleObject156.bin"/><Relationship Id="rId2" Type="http://schemas.openxmlformats.org/officeDocument/2006/relationships/slideMaster" Target="../slideMasters/slideMaster3.xml"/><Relationship Id="rId1" Type="http://schemas.openxmlformats.org/officeDocument/2006/relationships/tags" Target="../tags/tag256.xml"/><Relationship Id="rId4" Type="http://schemas.openxmlformats.org/officeDocument/2006/relationships/image" Target="../media/image28.emf"/></Relationships>
</file>

<file path=ppt/slideLayouts/_rels/slideLayout17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58.xml"/><Relationship Id="rId1" Type="http://schemas.openxmlformats.org/officeDocument/2006/relationships/tags" Target="../tags/tag257.xml"/><Relationship Id="rId6" Type="http://schemas.openxmlformats.org/officeDocument/2006/relationships/image" Target="../media/image15.png"/><Relationship Id="rId5" Type="http://schemas.openxmlformats.org/officeDocument/2006/relationships/image" Target="../media/image28.emf"/><Relationship Id="rId4" Type="http://schemas.openxmlformats.org/officeDocument/2006/relationships/oleObject" Target="../embeddings/oleObject157.bin"/></Relationships>
</file>

<file path=ppt/slideLayouts/_rels/slideLayout17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60.xml"/><Relationship Id="rId1" Type="http://schemas.openxmlformats.org/officeDocument/2006/relationships/tags" Target="../tags/tag259.xml"/><Relationship Id="rId6" Type="http://schemas.openxmlformats.org/officeDocument/2006/relationships/image" Target="../media/image15.png"/><Relationship Id="rId5" Type="http://schemas.openxmlformats.org/officeDocument/2006/relationships/image" Target="../media/image28.emf"/><Relationship Id="rId4" Type="http://schemas.openxmlformats.org/officeDocument/2006/relationships/oleObject" Target="../embeddings/oleObject158.bin"/></Relationships>
</file>

<file path=ppt/slideLayouts/_rels/slideLayout174.xml.rels><?xml version="1.0" encoding="UTF-8" standalone="yes"?>
<Relationships xmlns="http://schemas.openxmlformats.org/package/2006/relationships"><Relationship Id="rId3" Type="http://schemas.openxmlformats.org/officeDocument/2006/relationships/oleObject" Target="../embeddings/oleObject159.bin"/><Relationship Id="rId2" Type="http://schemas.openxmlformats.org/officeDocument/2006/relationships/slideMaster" Target="../slideMasters/slideMaster3.xml"/><Relationship Id="rId1" Type="http://schemas.openxmlformats.org/officeDocument/2006/relationships/tags" Target="../tags/tag261.xml"/><Relationship Id="rId5" Type="http://schemas.openxmlformats.org/officeDocument/2006/relationships/image" Target="../media/image15.png"/><Relationship Id="rId4" Type="http://schemas.openxmlformats.org/officeDocument/2006/relationships/image" Target="../media/image28.emf"/></Relationships>
</file>

<file path=ppt/slideLayouts/_rels/slideLayout175.xml.rels><?xml version="1.0" encoding="UTF-8" standalone="yes"?>
<Relationships xmlns="http://schemas.openxmlformats.org/package/2006/relationships"><Relationship Id="rId3" Type="http://schemas.openxmlformats.org/officeDocument/2006/relationships/oleObject" Target="../embeddings/oleObject160.bin"/><Relationship Id="rId2" Type="http://schemas.openxmlformats.org/officeDocument/2006/relationships/slideMaster" Target="../slideMasters/slideMaster3.xml"/><Relationship Id="rId1" Type="http://schemas.openxmlformats.org/officeDocument/2006/relationships/tags" Target="../tags/tag262.xml"/><Relationship Id="rId5" Type="http://schemas.openxmlformats.org/officeDocument/2006/relationships/image" Target="../media/image15.png"/><Relationship Id="rId4" Type="http://schemas.openxmlformats.org/officeDocument/2006/relationships/image" Target="../media/image28.emf"/></Relationships>
</file>

<file path=ppt/slideLayouts/_rels/slideLayout176.xml.rels><?xml version="1.0" encoding="UTF-8" standalone="yes"?>
<Relationships xmlns="http://schemas.openxmlformats.org/package/2006/relationships"><Relationship Id="rId3" Type="http://schemas.openxmlformats.org/officeDocument/2006/relationships/oleObject" Target="../embeddings/oleObject161.bin"/><Relationship Id="rId2" Type="http://schemas.openxmlformats.org/officeDocument/2006/relationships/slideMaster" Target="../slideMasters/slideMaster3.xml"/><Relationship Id="rId1" Type="http://schemas.openxmlformats.org/officeDocument/2006/relationships/tags" Target="../tags/tag263.xml"/><Relationship Id="rId5" Type="http://schemas.openxmlformats.org/officeDocument/2006/relationships/image" Target="../media/image15.png"/><Relationship Id="rId4" Type="http://schemas.openxmlformats.org/officeDocument/2006/relationships/image" Target="../media/image28.emf"/></Relationships>
</file>

<file path=ppt/slideLayouts/_rels/slideLayout17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65.xml"/><Relationship Id="rId1" Type="http://schemas.openxmlformats.org/officeDocument/2006/relationships/tags" Target="../tags/tag264.xml"/><Relationship Id="rId6" Type="http://schemas.openxmlformats.org/officeDocument/2006/relationships/image" Target="../media/image16.png"/><Relationship Id="rId5" Type="http://schemas.openxmlformats.org/officeDocument/2006/relationships/image" Target="../media/image28.emf"/><Relationship Id="rId4" Type="http://schemas.openxmlformats.org/officeDocument/2006/relationships/oleObject" Target="../embeddings/oleObject162.bin"/></Relationships>
</file>

<file path=ppt/slideLayouts/_rels/slideLayout178.xml.rels><?xml version="1.0" encoding="UTF-8" standalone="yes"?>
<Relationships xmlns="http://schemas.openxmlformats.org/package/2006/relationships"><Relationship Id="rId3" Type="http://schemas.openxmlformats.org/officeDocument/2006/relationships/oleObject" Target="../embeddings/oleObject163.bin"/><Relationship Id="rId2" Type="http://schemas.openxmlformats.org/officeDocument/2006/relationships/slideMaster" Target="../slideMasters/slideMaster3.xml"/><Relationship Id="rId1" Type="http://schemas.openxmlformats.org/officeDocument/2006/relationships/tags" Target="../tags/tag266.xml"/><Relationship Id="rId5" Type="http://schemas.openxmlformats.org/officeDocument/2006/relationships/image" Target="../media/image29.png"/><Relationship Id="rId4" Type="http://schemas.openxmlformats.org/officeDocument/2006/relationships/image" Target="../media/image28.emf"/></Relationships>
</file>

<file path=ppt/slideLayouts/_rels/slideLayout17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68.xml"/><Relationship Id="rId1" Type="http://schemas.openxmlformats.org/officeDocument/2006/relationships/tags" Target="../tags/tag267.xml"/><Relationship Id="rId6" Type="http://schemas.openxmlformats.org/officeDocument/2006/relationships/image" Target="../media/image19.png"/><Relationship Id="rId5" Type="http://schemas.openxmlformats.org/officeDocument/2006/relationships/image" Target="../media/image18.emf"/><Relationship Id="rId4" Type="http://schemas.openxmlformats.org/officeDocument/2006/relationships/oleObject" Target="../embeddings/oleObject164.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15.png"/><Relationship Id="rId5" Type="http://schemas.openxmlformats.org/officeDocument/2006/relationships/image" Target="../media/image6.emf"/><Relationship Id="rId4" Type="http://schemas.openxmlformats.org/officeDocument/2006/relationships/oleObject" Target="../embeddings/oleObject14.bin"/></Relationships>
</file>

<file path=ppt/slideLayouts/_rels/slideLayout18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70.xml"/><Relationship Id="rId1" Type="http://schemas.openxmlformats.org/officeDocument/2006/relationships/tags" Target="../tags/tag269.x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oleObject" Target="../embeddings/oleObject165.bin"/></Relationships>
</file>

<file path=ppt/slideLayouts/_rels/slideLayout18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72.xml"/><Relationship Id="rId1" Type="http://schemas.openxmlformats.org/officeDocument/2006/relationships/tags" Target="../tags/tag271.xml"/><Relationship Id="rId6" Type="http://schemas.openxmlformats.org/officeDocument/2006/relationships/image" Target="../media/image16.png"/><Relationship Id="rId5" Type="http://schemas.openxmlformats.org/officeDocument/2006/relationships/image" Target="../media/image28.emf"/><Relationship Id="rId4" Type="http://schemas.openxmlformats.org/officeDocument/2006/relationships/oleObject" Target="../embeddings/oleObject166.bin"/></Relationships>
</file>

<file path=ppt/slideLayouts/_rels/slideLayout18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74.xml"/><Relationship Id="rId1" Type="http://schemas.openxmlformats.org/officeDocument/2006/relationships/tags" Target="../tags/tag273.x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oleObject" Target="../embeddings/oleObject167.bin"/></Relationships>
</file>

<file path=ppt/slideLayouts/_rels/slideLayout18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76.xml"/><Relationship Id="rId1" Type="http://schemas.openxmlformats.org/officeDocument/2006/relationships/tags" Target="../tags/tag275.xml"/><Relationship Id="rId6" Type="http://schemas.openxmlformats.org/officeDocument/2006/relationships/image" Target="../media/image16.png"/><Relationship Id="rId5" Type="http://schemas.openxmlformats.org/officeDocument/2006/relationships/image" Target="../media/image28.emf"/><Relationship Id="rId4" Type="http://schemas.openxmlformats.org/officeDocument/2006/relationships/oleObject" Target="../embeddings/oleObject168.bin"/></Relationships>
</file>

<file path=ppt/slideLayouts/_rels/slideLayout18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78.xml"/><Relationship Id="rId1" Type="http://schemas.openxmlformats.org/officeDocument/2006/relationships/tags" Target="../tags/tag277.x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oleObject" Target="../embeddings/oleObject169.bin"/></Relationships>
</file>

<file path=ppt/slideLayouts/_rels/slideLayout185.xml.rels><?xml version="1.0" encoding="UTF-8" standalone="yes"?>
<Relationships xmlns="http://schemas.openxmlformats.org/package/2006/relationships"><Relationship Id="rId3" Type="http://schemas.openxmlformats.org/officeDocument/2006/relationships/oleObject" Target="../embeddings/oleObject170.bin"/><Relationship Id="rId2" Type="http://schemas.openxmlformats.org/officeDocument/2006/relationships/slideMaster" Target="../slideMasters/slideMaster3.xml"/><Relationship Id="rId1" Type="http://schemas.openxmlformats.org/officeDocument/2006/relationships/tags" Target="../tags/tag279.xml"/><Relationship Id="rId4" Type="http://schemas.openxmlformats.org/officeDocument/2006/relationships/image" Target="../media/image28.emf"/></Relationships>
</file>

<file path=ppt/slideLayouts/_rels/slideLayout18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81.xml"/><Relationship Id="rId1" Type="http://schemas.openxmlformats.org/officeDocument/2006/relationships/tags" Target="../tags/tag280.xml"/><Relationship Id="rId5" Type="http://schemas.openxmlformats.org/officeDocument/2006/relationships/image" Target="../media/image28.emf"/><Relationship Id="rId4" Type="http://schemas.openxmlformats.org/officeDocument/2006/relationships/oleObject" Target="../embeddings/oleObject171.bin"/></Relationships>
</file>

<file path=ppt/slideLayouts/_rels/slideLayout187.xml.rels><?xml version="1.0" encoding="UTF-8" standalone="yes"?>
<Relationships xmlns="http://schemas.openxmlformats.org/package/2006/relationships"><Relationship Id="rId3" Type="http://schemas.openxmlformats.org/officeDocument/2006/relationships/oleObject" Target="../embeddings/oleObject172.bin"/><Relationship Id="rId2" Type="http://schemas.openxmlformats.org/officeDocument/2006/relationships/slideMaster" Target="../slideMasters/slideMaster3.xml"/><Relationship Id="rId1" Type="http://schemas.openxmlformats.org/officeDocument/2006/relationships/tags" Target="../tags/tag282.xml"/><Relationship Id="rId5" Type="http://schemas.openxmlformats.org/officeDocument/2006/relationships/image" Target="../media/image22.png"/><Relationship Id="rId4" Type="http://schemas.openxmlformats.org/officeDocument/2006/relationships/image" Target="../media/image18.emf"/></Relationships>
</file>

<file path=ppt/slideLayouts/_rels/slideLayout18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84.xml"/><Relationship Id="rId1" Type="http://schemas.openxmlformats.org/officeDocument/2006/relationships/tags" Target="../tags/tag283.xml"/><Relationship Id="rId5" Type="http://schemas.openxmlformats.org/officeDocument/2006/relationships/image" Target="../media/image28.emf"/><Relationship Id="rId4" Type="http://schemas.openxmlformats.org/officeDocument/2006/relationships/oleObject" Target="../embeddings/oleObject173.bin"/></Relationships>
</file>

<file path=ppt/slideLayouts/_rels/slideLayout189.xml.rels><?xml version="1.0" encoding="UTF-8" standalone="yes"?>
<Relationships xmlns="http://schemas.openxmlformats.org/package/2006/relationships"><Relationship Id="rId3" Type="http://schemas.openxmlformats.org/officeDocument/2006/relationships/oleObject" Target="../embeddings/oleObject174.bin"/><Relationship Id="rId2" Type="http://schemas.openxmlformats.org/officeDocument/2006/relationships/slideMaster" Target="../slideMasters/slideMaster3.xml"/><Relationship Id="rId1" Type="http://schemas.openxmlformats.org/officeDocument/2006/relationships/tags" Target="../tags/tag285.xml"/><Relationship Id="rId4" Type="http://schemas.openxmlformats.org/officeDocument/2006/relationships/image" Target="../media/image28.emf"/></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15.png"/><Relationship Id="rId5" Type="http://schemas.openxmlformats.org/officeDocument/2006/relationships/image" Target="../media/image6.emf"/><Relationship Id="rId4" Type="http://schemas.openxmlformats.org/officeDocument/2006/relationships/oleObject" Target="../embeddings/oleObject15.bin"/></Relationships>
</file>

<file path=ppt/slideLayouts/_rels/slideLayout190.xml.rels><?xml version="1.0" encoding="UTF-8" standalone="yes"?>
<Relationships xmlns="http://schemas.openxmlformats.org/package/2006/relationships"><Relationship Id="rId3" Type="http://schemas.openxmlformats.org/officeDocument/2006/relationships/oleObject" Target="../embeddings/oleObject175.bin"/><Relationship Id="rId2" Type="http://schemas.openxmlformats.org/officeDocument/2006/relationships/slideMaster" Target="../slideMasters/slideMaster3.xml"/><Relationship Id="rId1" Type="http://schemas.openxmlformats.org/officeDocument/2006/relationships/tags" Target="../tags/tag286.xml"/><Relationship Id="rId4" Type="http://schemas.openxmlformats.org/officeDocument/2006/relationships/image" Target="../media/image28.emf"/></Relationships>
</file>

<file path=ppt/slideLayouts/_rels/slideLayout191.xml.rels><?xml version="1.0" encoding="UTF-8" standalone="yes"?>
<Relationships xmlns="http://schemas.openxmlformats.org/package/2006/relationships"><Relationship Id="rId3" Type="http://schemas.openxmlformats.org/officeDocument/2006/relationships/oleObject" Target="../embeddings/oleObject176.bin"/><Relationship Id="rId2" Type="http://schemas.openxmlformats.org/officeDocument/2006/relationships/slideMaster" Target="../slideMasters/slideMaster3.xml"/><Relationship Id="rId1" Type="http://schemas.openxmlformats.org/officeDocument/2006/relationships/tags" Target="../tags/tag287.xml"/><Relationship Id="rId4" Type="http://schemas.openxmlformats.org/officeDocument/2006/relationships/image" Target="../media/image28.emf"/></Relationships>
</file>

<file path=ppt/slideLayouts/_rels/slideLayout192.xml.rels><?xml version="1.0" encoding="UTF-8" standalone="yes"?>
<Relationships xmlns="http://schemas.openxmlformats.org/package/2006/relationships"><Relationship Id="rId3" Type="http://schemas.openxmlformats.org/officeDocument/2006/relationships/oleObject" Target="../embeddings/oleObject177.bin"/><Relationship Id="rId2" Type="http://schemas.openxmlformats.org/officeDocument/2006/relationships/slideMaster" Target="../slideMasters/slideMaster3.xml"/><Relationship Id="rId1" Type="http://schemas.openxmlformats.org/officeDocument/2006/relationships/tags" Target="../tags/tag288.xml"/><Relationship Id="rId6" Type="http://schemas.openxmlformats.org/officeDocument/2006/relationships/image" Target="../media/image33.png"/><Relationship Id="rId5" Type="http://schemas.openxmlformats.org/officeDocument/2006/relationships/image" Target="../media/image27.png"/><Relationship Id="rId4" Type="http://schemas.openxmlformats.org/officeDocument/2006/relationships/image" Target="../media/image2.emf"/></Relationships>
</file>

<file path=ppt/slideLayouts/_rels/slideLayout193.xml.rels><?xml version="1.0" encoding="UTF-8" standalone="yes"?>
<Relationships xmlns="http://schemas.openxmlformats.org/package/2006/relationships"><Relationship Id="rId3" Type="http://schemas.openxmlformats.org/officeDocument/2006/relationships/oleObject" Target="../embeddings/oleObject178.bin"/><Relationship Id="rId2" Type="http://schemas.openxmlformats.org/officeDocument/2006/relationships/slideMaster" Target="../slideMasters/slideMaster3.xml"/><Relationship Id="rId1" Type="http://schemas.openxmlformats.org/officeDocument/2006/relationships/tags" Target="../tags/tag289.xml"/><Relationship Id="rId4" Type="http://schemas.openxmlformats.org/officeDocument/2006/relationships/image" Target="../media/image28.emf"/></Relationships>
</file>

<file path=ppt/slideLayouts/_rels/slideLayout19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91.xml"/><Relationship Id="rId1" Type="http://schemas.openxmlformats.org/officeDocument/2006/relationships/tags" Target="../tags/tag290.xml"/><Relationship Id="rId6" Type="http://schemas.openxmlformats.org/officeDocument/2006/relationships/image" Target="../media/image27.png"/><Relationship Id="rId5" Type="http://schemas.openxmlformats.org/officeDocument/2006/relationships/image" Target="../media/image2.emf"/><Relationship Id="rId4" Type="http://schemas.openxmlformats.org/officeDocument/2006/relationships/oleObject" Target="../embeddings/oleObject179.bin"/></Relationships>
</file>

<file path=ppt/slideLayouts/_rels/slideLayout19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93.xml"/><Relationship Id="rId1" Type="http://schemas.openxmlformats.org/officeDocument/2006/relationships/tags" Target="../tags/tag292.xml"/><Relationship Id="rId6" Type="http://schemas.openxmlformats.org/officeDocument/2006/relationships/image" Target="../media/image33.png"/><Relationship Id="rId5" Type="http://schemas.openxmlformats.org/officeDocument/2006/relationships/image" Target="../media/image28.emf"/><Relationship Id="rId4" Type="http://schemas.openxmlformats.org/officeDocument/2006/relationships/oleObject" Target="../embeddings/oleObject180.bin"/></Relationships>
</file>

<file path=ppt/slideLayouts/_rels/slideLayout19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95.xml"/><Relationship Id="rId1" Type="http://schemas.openxmlformats.org/officeDocument/2006/relationships/tags" Target="../tags/tag294.xml"/><Relationship Id="rId6" Type="http://schemas.openxmlformats.org/officeDocument/2006/relationships/image" Target="../media/image33.png"/><Relationship Id="rId5" Type="http://schemas.openxmlformats.org/officeDocument/2006/relationships/image" Target="../media/image28.emf"/><Relationship Id="rId4" Type="http://schemas.openxmlformats.org/officeDocument/2006/relationships/oleObject" Target="../embeddings/oleObject181.bin"/></Relationships>
</file>

<file path=ppt/slideLayouts/_rels/slideLayout19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97.xml"/><Relationship Id="rId1" Type="http://schemas.openxmlformats.org/officeDocument/2006/relationships/tags" Target="../tags/tag296.xml"/><Relationship Id="rId5" Type="http://schemas.openxmlformats.org/officeDocument/2006/relationships/image" Target="../media/image28.emf"/><Relationship Id="rId4" Type="http://schemas.openxmlformats.org/officeDocument/2006/relationships/oleObject" Target="../embeddings/oleObject182.bin"/></Relationships>
</file>

<file path=ppt/slideLayouts/_rels/slideLayout19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99.xml"/><Relationship Id="rId1" Type="http://schemas.openxmlformats.org/officeDocument/2006/relationships/tags" Target="../tags/tag298.xml"/><Relationship Id="rId5" Type="http://schemas.openxmlformats.org/officeDocument/2006/relationships/image" Target="../media/image28.emf"/><Relationship Id="rId4" Type="http://schemas.openxmlformats.org/officeDocument/2006/relationships/oleObject" Target="../embeddings/oleObject183.bin"/></Relationships>
</file>

<file path=ppt/slideLayouts/_rels/slideLayout19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01.xml"/><Relationship Id="rId1" Type="http://schemas.openxmlformats.org/officeDocument/2006/relationships/tags" Target="../tags/tag300.xml"/><Relationship Id="rId5" Type="http://schemas.openxmlformats.org/officeDocument/2006/relationships/image" Target="../media/image28.emf"/><Relationship Id="rId4" Type="http://schemas.openxmlformats.org/officeDocument/2006/relationships/oleObject" Target="../embeddings/oleObject184.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6.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15.png"/><Relationship Id="rId2" Type="http://schemas.openxmlformats.org/officeDocument/2006/relationships/tags" Target="../tags/tag31.xml"/><Relationship Id="rId1" Type="http://schemas.openxmlformats.org/officeDocument/2006/relationships/themeOverride" Target="../theme/themeOverride1.xml"/><Relationship Id="rId6" Type="http://schemas.openxmlformats.org/officeDocument/2006/relationships/image" Target="../media/image6.emf"/><Relationship Id="rId5" Type="http://schemas.openxmlformats.org/officeDocument/2006/relationships/oleObject" Target="../embeddings/oleObject16.bin"/><Relationship Id="rId4"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03.xml"/><Relationship Id="rId1" Type="http://schemas.openxmlformats.org/officeDocument/2006/relationships/tags" Target="../tags/tag302.xml"/><Relationship Id="rId6" Type="http://schemas.openxmlformats.org/officeDocument/2006/relationships/image" Target="../media/image15.png"/><Relationship Id="rId5" Type="http://schemas.openxmlformats.org/officeDocument/2006/relationships/image" Target="../media/image28.emf"/><Relationship Id="rId4" Type="http://schemas.openxmlformats.org/officeDocument/2006/relationships/oleObject" Target="../embeddings/oleObject185.bin"/></Relationships>
</file>

<file path=ppt/slideLayouts/_rels/slideLayout20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05.xml"/><Relationship Id="rId1" Type="http://schemas.openxmlformats.org/officeDocument/2006/relationships/tags" Target="../tags/tag304.xml"/><Relationship Id="rId6" Type="http://schemas.openxmlformats.org/officeDocument/2006/relationships/image" Target="../media/image15.png"/><Relationship Id="rId5" Type="http://schemas.openxmlformats.org/officeDocument/2006/relationships/image" Target="../media/image28.emf"/><Relationship Id="rId4" Type="http://schemas.openxmlformats.org/officeDocument/2006/relationships/oleObject" Target="../embeddings/oleObject186.bin"/></Relationships>
</file>

<file path=ppt/slideLayouts/_rels/slideLayout20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07.xml"/><Relationship Id="rId1" Type="http://schemas.openxmlformats.org/officeDocument/2006/relationships/tags" Target="../tags/tag306.xml"/><Relationship Id="rId6" Type="http://schemas.openxmlformats.org/officeDocument/2006/relationships/image" Target="../media/image15.png"/><Relationship Id="rId5" Type="http://schemas.openxmlformats.org/officeDocument/2006/relationships/image" Target="../media/image28.emf"/><Relationship Id="rId4" Type="http://schemas.openxmlformats.org/officeDocument/2006/relationships/oleObject" Target="../embeddings/oleObject187.bin"/></Relationships>
</file>

<file path=ppt/slideLayouts/_rels/slideLayout20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09.xml"/><Relationship Id="rId1" Type="http://schemas.openxmlformats.org/officeDocument/2006/relationships/tags" Target="../tags/tag308.xml"/><Relationship Id="rId6" Type="http://schemas.openxmlformats.org/officeDocument/2006/relationships/image" Target="../media/image15.png"/><Relationship Id="rId5" Type="http://schemas.openxmlformats.org/officeDocument/2006/relationships/image" Target="../media/image28.emf"/><Relationship Id="rId4" Type="http://schemas.openxmlformats.org/officeDocument/2006/relationships/oleObject" Target="../embeddings/oleObject188.bin"/></Relationships>
</file>

<file path=ppt/slideLayouts/_rels/slideLayout204.xml.rels><?xml version="1.0" encoding="UTF-8" standalone="yes"?>
<Relationships xmlns="http://schemas.openxmlformats.org/package/2006/relationships"><Relationship Id="rId3" Type="http://schemas.openxmlformats.org/officeDocument/2006/relationships/oleObject" Target="../embeddings/oleObject189.bin"/><Relationship Id="rId2" Type="http://schemas.openxmlformats.org/officeDocument/2006/relationships/slideMaster" Target="../slideMasters/slideMaster3.xml"/><Relationship Id="rId1" Type="http://schemas.openxmlformats.org/officeDocument/2006/relationships/tags" Target="../tags/tag310.xml"/><Relationship Id="rId5" Type="http://schemas.openxmlformats.org/officeDocument/2006/relationships/image" Target="../media/image15.png"/><Relationship Id="rId4" Type="http://schemas.openxmlformats.org/officeDocument/2006/relationships/image" Target="../media/image28.emf"/></Relationships>
</file>

<file path=ppt/slideLayouts/_rels/slideLayout205.xml.rels><?xml version="1.0" encoding="UTF-8" standalone="yes"?>
<Relationships xmlns="http://schemas.openxmlformats.org/package/2006/relationships"><Relationship Id="rId3" Type="http://schemas.openxmlformats.org/officeDocument/2006/relationships/oleObject" Target="../embeddings/oleObject190.bin"/><Relationship Id="rId2" Type="http://schemas.openxmlformats.org/officeDocument/2006/relationships/slideMaster" Target="../slideMasters/slideMaster3.xml"/><Relationship Id="rId1" Type="http://schemas.openxmlformats.org/officeDocument/2006/relationships/tags" Target="../tags/tag311.xml"/><Relationship Id="rId5" Type="http://schemas.openxmlformats.org/officeDocument/2006/relationships/image" Target="../media/image15.png"/><Relationship Id="rId4" Type="http://schemas.openxmlformats.org/officeDocument/2006/relationships/image" Target="../media/image28.emf"/></Relationships>
</file>

<file path=ppt/slideLayouts/_rels/slideLayout20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13.xml"/><Relationship Id="rId1" Type="http://schemas.openxmlformats.org/officeDocument/2006/relationships/tags" Target="../tags/tag312.xml"/><Relationship Id="rId6" Type="http://schemas.openxmlformats.org/officeDocument/2006/relationships/image" Target="../media/image16.png"/><Relationship Id="rId5" Type="http://schemas.openxmlformats.org/officeDocument/2006/relationships/image" Target="../media/image18.emf"/><Relationship Id="rId4" Type="http://schemas.openxmlformats.org/officeDocument/2006/relationships/oleObject" Target="../embeddings/oleObject191.bin"/></Relationships>
</file>

<file path=ppt/slideLayouts/_rels/slideLayout207.xml.rels><?xml version="1.0" encoding="UTF-8" standalone="yes"?>
<Relationships xmlns="http://schemas.openxmlformats.org/package/2006/relationships"><Relationship Id="rId3" Type="http://schemas.openxmlformats.org/officeDocument/2006/relationships/oleObject" Target="../embeddings/oleObject192.bin"/><Relationship Id="rId2" Type="http://schemas.openxmlformats.org/officeDocument/2006/relationships/slideMaster" Target="../slideMasters/slideMaster3.xml"/><Relationship Id="rId1" Type="http://schemas.openxmlformats.org/officeDocument/2006/relationships/tags" Target="../tags/tag314.xml"/><Relationship Id="rId5" Type="http://schemas.openxmlformats.org/officeDocument/2006/relationships/image" Target="../media/image29.png"/><Relationship Id="rId4" Type="http://schemas.openxmlformats.org/officeDocument/2006/relationships/image" Target="../media/image28.emf"/></Relationships>
</file>

<file path=ppt/slideLayouts/_rels/slideLayout20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16.xml"/><Relationship Id="rId1" Type="http://schemas.openxmlformats.org/officeDocument/2006/relationships/tags" Target="../tags/tag315.xml"/><Relationship Id="rId6" Type="http://schemas.openxmlformats.org/officeDocument/2006/relationships/image" Target="../media/image19.png"/><Relationship Id="rId5" Type="http://schemas.openxmlformats.org/officeDocument/2006/relationships/image" Target="../media/image28.emf"/><Relationship Id="rId4" Type="http://schemas.openxmlformats.org/officeDocument/2006/relationships/oleObject" Target="../embeddings/oleObject193.bin"/></Relationships>
</file>

<file path=ppt/slideLayouts/_rels/slideLayout20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18.xml"/><Relationship Id="rId1" Type="http://schemas.openxmlformats.org/officeDocument/2006/relationships/tags" Target="../tags/tag317.x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oleObject" Target="../embeddings/oleObject194.bin"/></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image" Target="../media/image15.png"/><Relationship Id="rId2" Type="http://schemas.openxmlformats.org/officeDocument/2006/relationships/tags" Target="../tags/tag33.xml"/><Relationship Id="rId1" Type="http://schemas.openxmlformats.org/officeDocument/2006/relationships/themeOverride" Target="../theme/themeOverride2.xml"/><Relationship Id="rId6" Type="http://schemas.openxmlformats.org/officeDocument/2006/relationships/image" Target="../media/image6.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20.xml"/><Relationship Id="rId1" Type="http://schemas.openxmlformats.org/officeDocument/2006/relationships/tags" Target="../tags/tag319.xml"/><Relationship Id="rId6" Type="http://schemas.openxmlformats.org/officeDocument/2006/relationships/image" Target="../media/image16.png"/><Relationship Id="rId5" Type="http://schemas.openxmlformats.org/officeDocument/2006/relationships/image" Target="../media/image28.emf"/><Relationship Id="rId4" Type="http://schemas.openxmlformats.org/officeDocument/2006/relationships/oleObject" Target="../embeddings/oleObject195.bin"/></Relationships>
</file>

<file path=ppt/slideLayouts/_rels/slideLayout21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22.xml"/><Relationship Id="rId1" Type="http://schemas.openxmlformats.org/officeDocument/2006/relationships/tags" Target="../tags/tag321.x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oleObject" Target="../embeddings/oleObject196.bin"/></Relationships>
</file>

<file path=ppt/slideLayouts/_rels/slideLayout21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24.xml"/><Relationship Id="rId1" Type="http://schemas.openxmlformats.org/officeDocument/2006/relationships/tags" Target="../tags/tag323.xml"/><Relationship Id="rId6" Type="http://schemas.openxmlformats.org/officeDocument/2006/relationships/image" Target="../media/image16.png"/><Relationship Id="rId5" Type="http://schemas.openxmlformats.org/officeDocument/2006/relationships/image" Target="../media/image28.emf"/><Relationship Id="rId4" Type="http://schemas.openxmlformats.org/officeDocument/2006/relationships/oleObject" Target="../embeddings/oleObject197.bin"/></Relationships>
</file>

<file path=ppt/slideLayouts/_rels/slideLayout21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26.xml"/><Relationship Id="rId1" Type="http://schemas.openxmlformats.org/officeDocument/2006/relationships/tags" Target="../tags/tag325.x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oleObject" Target="../embeddings/oleObject198.bin"/></Relationships>
</file>

<file path=ppt/slideLayouts/_rels/slideLayout214.xml.rels><?xml version="1.0" encoding="UTF-8" standalone="yes"?>
<Relationships xmlns="http://schemas.openxmlformats.org/package/2006/relationships"><Relationship Id="rId3" Type="http://schemas.openxmlformats.org/officeDocument/2006/relationships/oleObject" Target="../embeddings/oleObject199.bin"/><Relationship Id="rId2" Type="http://schemas.openxmlformats.org/officeDocument/2006/relationships/slideMaster" Target="../slideMasters/slideMaster3.xml"/><Relationship Id="rId1" Type="http://schemas.openxmlformats.org/officeDocument/2006/relationships/tags" Target="../tags/tag327.xml"/><Relationship Id="rId4" Type="http://schemas.openxmlformats.org/officeDocument/2006/relationships/image" Target="../media/image28.emf"/></Relationships>
</file>

<file path=ppt/slideLayouts/_rels/slideLayout2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29.xml"/><Relationship Id="rId1" Type="http://schemas.openxmlformats.org/officeDocument/2006/relationships/tags" Target="../tags/tag328.xml"/><Relationship Id="rId5" Type="http://schemas.openxmlformats.org/officeDocument/2006/relationships/image" Target="../media/image28.emf"/><Relationship Id="rId4" Type="http://schemas.openxmlformats.org/officeDocument/2006/relationships/oleObject" Target="../embeddings/oleObject200.bin"/></Relationships>
</file>

<file path=ppt/slideLayouts/_rels/slideLayout216.xml.rels><?xml version="1.0" encoding="UTF-8" standalone="yes"?>
<Relationships xmlns="http://schemas.openxmlformats.org/package/2006/relationships"><Relationship Id="rId3" Type="http://schemas.openxmlformats.org/officeDocument/2006/relationships/oleObject" Target="../embeddings/oleObject201.bin"/><Relationship Id="rId2" Type="http://schemas.openxmlformats.org/officeDocument/2006/relationships/slideMaster" Target="../slideMasters/slideMaster3.xml"/><Relationship Id="rId1" Type="http://schemas.openxmlformats.org/officeDocument/2006/relationships/tags" Target="../tags/tag330.xml"/><Relationship Id="rId5" Type="http://schemas.openxmlformats.org/officeDocument/2006/relationships/image" Target="../media/image22.png"/><Relationship Id="rId4" Type="http://schemas.openxmlformats.org/officeDocument/2006/relationships/image" Target="../media/image2.emf"/></Relationships>
</file>

<file path=ppt/slideLayouts/_rels/slideLayout2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32.xml"/><Relationship Id="rId1" Type="http://schemas.openxmlformats.org/officeDocument/2006/relationships/tags" Target="../tags/tag331.xml"/><Relationship Id="rId5" Type="http://schemas.openxmlformats.org/officeDocument/2006/relationships/image" Target="../media/image28.emf"/><Relationship Id="rId4" Type="http://schemas.openxmlformats.org/officeDocument/2006/relationships/oleObject" Target="../embeddings/oleObject202.bin"/></Relationships>
</file>

<file path=ppt/slideLayouts/_rels/slideLayout218.xml.rels><?xml version="1.0" encoding="UTF-8" standalone="yes"?>
<Relationships xmlns="http://schemas.openxmlformats.org/package/2006/relationships"><Relationship Id="rId3" Type="http://schemas.openxmlformats.org/officeDocument/2006/relationships/oleObject" Target="../embeddings/oleObject203.bin"/><Relationship Id="rId2" Type="http://schemas.openxmlformats.org/officeDocument/2006/relationships/slideMaster" Target="../slideMasters/slideMaster3.xml"/><Relationship Id="rId1" Type="http://schemas.openxmlformats.org/officeDocument/2006/relationships/tags" Target="../tags/tag333.xml"/><Relationship Id="rId5" Type="http://schemas.openxmlformats.org/officeDocument/2006/relationships/image" Target="../media/image16.png"/><Relationship Id="rId4" Type="http://schemas.openxmlformats.org/officeDocument/2006/relationships/image" Target="../media/image28.emf"/></Relationships>
</file>

<file path=ppt/slideLayouts/_rels/slideLayout219.xml.rels><?xml version="1.0" encoding="UTF-8" standalone="yes"?>
<Relationships xmlns="http://schemas.openxmlformats.org/package/2006/relationships"><Relationship Id="rId3" Type="http://schemas.openxmlformats.org/officeDocument/2006/relationships/oleObject" Target="../embeddings/oleObject204.bin"/><Relationship Id="rId2" Type="http://schemas.openxmlformats.org/officeDocument/2006/relationships/slideMaster" Target="../slideMasters/slideMaster3.xml"/><Relationship Id="rId1" Type="http://schemas.openxmlformats.org/officeDocument/2006/relationships/tags" Target="../tags/tag334.xml"/><Relationship Id="rId4" Type="http://schemas.openxmlformats.org/officeDocument/2006/relationships/image" Target="../media/image28.emf"/></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15.png"/><Relationship Id="rId2" Type="http://schemas.openxmlformats.org/officeDocument/2006/relationships/tags" Target="../tags/tag35.xml"/><Relationship Id="rId1" Type="http://schemas.openxmlformats.org/officeDocument/2006/relationships/themeOverride" Target="../theme/themeOverride3.xml"/><Relationship Id="rId6" Type="http://schemas.openxmlformats.org/officeDocument/2006/relationships/image" Target="../media/image6.emf"/><Relationship Id="rId5" Type="http://schemas.openxmlformats.org/officeDocument/2006/relationships/oleObject" Target="../embeddings/oleObject18.bin"/><Relationship Id="rId4"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3" Type="http://schemas.openxmlformats.org/officeDocument/2006/relationships/oleObject" Target="../embeddings/oleObject205.bin"/><Relationship Id="rId2" Type="http://schemas.openxmlformats.org/officeDocument/2006/relationships/slideMaster" Target="../slideMasters/slideMaster3.xml"/><Relationship Id="rId1" Type="http://schemas.openxmlformats.org/officeDocument/2006/relationships/tags" Target="../tags/tag335.xml"/><Relationship Id="rId4" Type="http://schemas.openxmlformats.org/officeDocument/2006/relationships/image" Target="../media/image28.emf"/></Relationships>
</file>

<file path=ppt/slideLayouts/_rels/slideLayout221.xml.rels><?xml version="1.0" encoding="UTF-8" standalone="yes"?>
<Relationships xmlns="http://schemas.openxmlformats.org/package/2006/relationships"><Relationship Id="rId3" Type="http://schemas.openxmlformats.org/officeDocument/2006/relationships/oleObject" Target="../embeddings/oleObject206.bin"/><Relationship Id="rId2" Type="http://schemas.openxmlformats.org/officeDocument/2006/relationships/slideMaster" Target="../slideMasters/slideMaster3.xml"/><Relationship Id="rId1" Type="http://schemas.openxmlformats.org/officeDocument/2006/relationships/tags" Target="../tags/tag336.xml"/><Relationship Id="rId4" Type="http://schemas.openxmlformats.org/officeDocument/2006/relationships/image" Target="../media/image28.emf"/></Relationships>
</file>

<file path=ppt/slideLayouts/_rels/slideLayout222.xml.rels><?xml version="1.0" encoding="UTF-8" standalone="yes"?>
<Relationships xmlns="http://schemas.openxmlformats.org/package/2006/relationships"><Relationship Id="rId3" Type="http://schemas.openxmlformats.org/officeDocument/2006/relationships/oleObject" Target="../embeddings/oleObject207.bin"/><Relationship Id="rId2" Type="http://schemas.openxmlformats.org/officeDocument/2006/relationships/slideMaster" Target="../slideMasters/slideMaster3.xml"/><Relationship Id="rId1" Type="http://schemas.openxmlformats.org/officeDocument/2006/relationships/tags" Target="../tags/tag337.xml"/><Relationship Id="rId6" Type="http://schemas.openxmlformats.org/officeDocument/2006/relationships/image" Target="../media/image33.png"/><Relationship Id="rId5" Type="http://schemas.openxmlformats.org/officeDocument/2006/relationships/image" Target="../media/image27.png"/><Relationship Id="rId4" Type="http://schemas.openxmlformats.org/officeDocument/2006/relationships/image" Target="../media/image2.emf"/></Relationships>
</file>

<file path=ppt/slideLayouts/_rels/slideLayout223.xml.rels><?xml version="1.0" encoding="UTF-8" standalone="yes"?>
<Relationships xmlns="http://schemas.openxmlformats.org/package/2006/relationships"><Relationship Id="rId3" Type="http://schemas.openxmlformats.org/officeDocument/2006/relationships/oleObject" Target="../embeddings/oleObject208.bin"/><Relationship Id="rId2" Type="http://schemas.openxmlformats.org/officeDocument/2006/relationships/slideMaster" Target="../slideMasters/slideMaster3.xml"/><Relationship Id="rId1" Type="http://schemas.openxmlformats.org/officeDocument/2006/relationships/tags" Target="../tags/tag338.xml"/><Relationship Id="rId4" Type="http://schemas.openxmlformats.org/officeDocument/2006/relationships/image" Target="../media/image28.emf"/></Relationships>
</file>

<file path=ppt/slideLayouts/_rels/slideLayout22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40.xml"/><Relationship Id="rId1" Type="http://schemas.openxmlformats.org/officeDocument/2006/relationships/tags" Target="../tags/tag339.xml"/><Relationship Id="rId5" Type="http://schemas.openxmlformats.org/officeDocument/2006/relationships/image" Target="../media/image1.emf"/><Relationship Id="rId4" Type="http://schemas.openxmlformats.org/officeDocument/2006/relationships/oleObject" Target="../embeddings/oleObject209.bin"/></Relationships>
</file>

<file path=ppt/slideLayouts/_rels/slideLayout225.xml.rels><?xml version="1.0" encoding="UTF-8" standalone="yes"?>
<Relationships xmlns="http://schemas.openxmlformats.org/package/2006/relationships"><Relationship Id="rId3" Type="http://schemas.openxmlformats.org/officeDocument/2006/relationships/oleObject" Target="../embeddings/oleObject210.bin"/><Relationship Id="rId2" Type="http://schemas.openxmlformats.org/officeDocument/2006/relationships/slideMaster" Target="../slideMasters/slideMaster3.xml"/><Relationship Id="rId1" Type="http://schemas.openxmlformats.org/officeDocument/2006/relationships/tags" Target="../tags/tag341.xml"/><Relationship Id="rId4" Type="http://schemas.openxmlformats.org/officeDocument/2006/relationships/image" Target="../media/image1.emf"/></Relationships>
</file>

<file path=ppt/slideLayouts/_rels/slideLayout226.xml.rels><?xml version="1.0" encoding="UTF-8" standalone="yes"?>
<Relationships xmlns="http://schemas.openxmlformats.org/package/2006/relationships"><Relationship Id="rId3" Type="http://schemas.openxmlformats.org/officeDocument/2006/relationships/oleObject" Target="../embeddings/oleObject211.bin"/><Relationship Id="rId2" Type="http://schemas.openxmlformats.org/officeDocument/2006/relationships/slideMaster" Target="../slideMasters/slideMaster3.xml"/><Relationship Id="rId1" Type="http://schemas.openxmlformats.org/officeDocument/2006/relationships/tags" Target="../tags/tag342.xml"/><Relationship Id="rId4" Type="http://schemas.openxmlformats.org/officeDocument/2006/relationships/image" Target="../media/image1.emf"/></Relationships>
</file>

<file path=ppt/slideLayouts/_rels/slideLayout227.xml.rels><?xml version="1.0" encoding="UTF-8" standalone="yes"?>
<Relationships xmlns="http://schemas.openxmlformats.org/package/2006/relationships"><Relationship Id="rId3" Type="http://schemas.openxmlformats.org/officeDocument/2006/relationships/oleObject" Target="../embeddings/oleObject212.bin"/><Relationship Id="rId2" Type="http://schemas.openxmlformats.org/officeDocument/2006/relationships/slideMaster" Target="../slideMasters/slideMaster3.xml"/><Relationship Id="rId1" Type="http://schemas.openxmlformats.org/officeDocument/2006/relationships/tags" Target="../tags/tag343.xml"/><Relationship Id="rId5" Type="http://schemas.openxmlformats.org/officeDocument/2006/relationships/image" Target="../media/image15.png"/><Relationship Id="rId4" Type="http://schemas.openxmlformats.org/officeDocument/2006/relationships/image" Target="../media/image1.emf"/></Relationships>
</file>

<file path=ppt/slideLayouts/_rels/slideLayout22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45.xml"/><Relationship Id="rId1" Type="http://schemas.openxmlformats.org/officeDocument/2006/relationships/tags" Target="../tags/tag344.xml"/><Relationship Id="rId5" Type="http://schemas.openxmlformats.org/officeDocument/2006/relationships/image" Target="../media/image1.emf"/><Relationship Id="rId4" Type="http://schemas.openxmlformats.org/officeDocument/2006/relationships/oleObject" Target="../embeddings/oleObject213.bin"/></Relationships>
</file>

<file path=ppt/slideLayouts/_rels/slideLayout229.xml.rels><?xml version="1.0" encoding="UTF-8" standalone="yes"?>
<Relationships xmlns="http://schemas.openxmlformats.org/package/2006/relationships"><Relationship Id="rId3" Type="http://schemas.openxmlformats.org/officeDocument/2006/relationships/oleObject" Target="../embeddings/oleObject214.bin"/><Relationship Id="rId2" Type="http://schemas.openxmlformats.org/officeDocument/2006/relationships/slideMaster" Target="../slideMasters/slideMaster3.xml"/><Relationship Id="rId1" Type="http://schemas.openxmlformats.org/officeDocument/2006/relationships/tags" Target="../tags/tag346.xml"/><Relationship Id="rId4" Type="http://schemas.openxmlformats.org/officeDocument/2006/relationships/image" Target="../media/image1.emf"/></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image" Target="../media/image16.png"/><Relationship Id="rId2" Type="http://schemas.openxmlformats.org/officeDocument/2006/relationships/tags" Target="../tags/tag37.xml"/><Relationship Id="rId1" Type="http://schemas.openxmlformats.org/officeDocument/2006/relationships/themeOverride" Target="../theme/themeOverride4.xml"/><Relationship Id="rId6" Type="http://schemas.openxmlformats.org/officeDocument/2006/relationships/image" Target="../media/image6.emf"/><Relationship Id="rId5" Type="http://schemas.openxmlformats.org/officeDocument/2006/relationships/oleObject" Target="../embeddings/oleObject19.bin"/><Relationship Id="rId4"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3" Type="http://schemas.openxmlformats.org/officeDocument/2006/relationships/oleObject" Target="../embeddings/oleObject215.bin"/><Relationship Id="rId2" Type="http://schemas.openxmlformats.org/officeDocument/2006/relationships/slideMaster" Target="../slideMasters/slideMaster3.xml"/><Relationship Id="rId1" Type="http://schemas.openxmlformats.org/officeDocument/2006/relationships/tags" Target="../tags/tag347.xml"/><Relationship Id="rId4" Type="http://schemas.openxmlformats.org/officeDocument/2006/relationships/image" Target="../media/image1.emf"/></Relationships>
</file>

<file path=ppt/slideLayouts/_rels/slideLayout231.xml.rels><?xml version="1.0" encoding="UTF-8" standalone="yes"?>
<Relationships xmlns="http://schemas.openxmlformats.org/package/2006/relationships"><Relationship Id="rId3" Type="http://schemas.openxmlformats.org/officeDocument/2006/relationships/oleObject" Target="../embeddings/oleObject216.bin"/><Relationship Id="rId2" Type="http://schemas.openxmlformats.org/officeDocument/2006/relationships/slideMaster" Target="../slideMasters/slideMaster3.xml"/><Relationship Id="rId1" Type="http://schemas.openxmlformats.org/officeDocument/2006/relationships/tags" Target="../tags/tag348.xml"/><Relationship Id="rId5" Type="http://schemas.openxmlformats.org/officeDocument/2006/relationships/image" Target="../media/image15.png"/><Relationship Id="rId4" Type="http://schemas.openxmlformats.org/officeDocument/2006/relationships/image" Target="../media/image1.emf"/></Relationships>
</file>

<file path=ppt/slideLayouts/_rels/slideLayout232.xml.rels><?xml version="1.0" encoding="UTF-8" standalone="yes"?>
<Relationships xmlns="http://schemas.openxmlformats.org/package/2006/relationships"><Relationship Id="rId3" Type="http://schemas.openxmlformats.org/officeDocument/2006/relationships/oleObject" Target="../embeddings/oleObject217.bin"/><Relationship Id="rId2" Type="http://schemas.openxmlformats.org/officeDocument/2006/relationships/slideMaster" Target="../slideMasters/slideMaster3.xml"/><Relationship Id="rId1" Type="http://schemas.openxmlformats.org/officeDocument/2006/relationships/tags" Target="../tags/tag349.xml"/><Relationship Id="rId5" Type="http://schemas.openxmlformats.org/officeDocument/2006/relationships/image" Target="../media/image16.png"/><Relationship Id="rId4" Type="http://schemas.openxmlformats.org/officeDocument/2006/relationships/image" Target="../media/image1.emf"/></Relationships>
</file>

<file path=ppt/slideLayouts/_rels/slideLayout23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Master" Target="../slideMasters/slideMaster4.xml"/><Relationship Id="rId7" Type="http://schemas.openxmlformats.org/officeDocument/2006/relationships/image" Target="../media/image5.svg"/><Relationship Id="rId2" Type="http://schemas.openxmlformats.org/officeDocument/2006/relationships/tags" Target="../tags/tag353.xml"/><Relationship Id="rId1" Type="http://schemas.openxmlformats.org/officeDocument/2006/relationships/tags" Target="../tags/tag352.xml"/><Relationship Id="rId6" Type="http://schemas.openxmlformats.org/officeDocument/2006/relationships/image" Target="../media/image24.png"/><Relationship Id="rId5" Type="http://schemas.openxmlformats.org/officeDocument/2006/relationships/image" Target="../media/image2.emf"/><Relationship Id="rId4" Type="http://schemas.openxmlformats.org/officeDocument/2006/relationships/oleObject" Target="../embeddings/oleObject219.bin"/><Relationship Id="rId9" Type="http://schemas.openxmlformats.org/officeDocument/2006/relationships/image" Target="../media/image26.png"/></Relationships>
</file>

<file path=ppt/slideLayouts/_rels/slideLayout234.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slideMaster" Target="../slideMasters/slideMaster4.xml"/><Relationship Id="rId7" Type="http://schemas.openxmlformats.org/officeDocument/2006/relationships/image" Target="../media/image24.png"/><Relationship Id="rId2" Type="http://schemas.openxmlformats.org/officeDocument/2006/relationships/tags" Target="../tags/tag355.xml"/><Relationship Id="rId1" Type="http://schemas.openxmlformats.org/officeDocument/2006/relationships/tags" Target="../tags/tag354.xml"/><Relationship Id="rId6" Type="http://schemas.openxmlformats.org/officeDocument/2006/relationships/image" Target="../media/image25.png"/><Relationship Id="rId5" Type="http://schemas.openxmlformats.org/officeDocument/2006/relationships/image" Target="../media/image2.emf"/><Relationship Id="rId4" Type="http://schemas.openxmlformats.org/officeDocument/2006/relationships/oleObject" Target="../embeddings/oleObject220.bin"/><Relationship Id="rId9" Type="http://schemas.openxmlformats.org/officeDocument/2006/relationships/image" Target="../media/image26.png"/></Relationships>
</file>

<file path=ppt/slideLayouts/_rels/slideLayout23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357.xml"/><Relationship Id="rId1" Type="http://schemas.openxmlformats.org/officeDocument/2006/relationships/tags" Target="../tags/tag356.xml"/><Relationship Id="rId6" Type="http://schemas.openxmlformats.org/officeDocument/2006/relationships/image" Target="../media/image27.png"/><Relationship Id="rId5" Type="http://schemas.openxmlformats.org/officeDocument/2006/relationships/image" Target="../media/image2.emf"/><Relationship Id="rId4" Type="http://schemas.openxmlformats.org/officeDocument/2006/relationships/oleObject" Target="../embeddings/oleObject221.bin"/></Relationships>
</file>

<file path=ppt/slideLayouts/_rels/slideLayout23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359.xml"/><Relationship Id="rId1" Type="http://schemas.openxmlformats.org/officeDocument/2006/relationships/tags" Target="../tags/tag358.xml"/><Relationship Id="rId5" Type="http://schemas.openxmlformats.org/officeDocument/2006/relationships/image" Target="../media/image28.emf"/><Relationship Id="rId4" Type="http://schemas.openxmlformats.org/officeDocument/2006/relationships/oleObject" Target="../embeddings/oleObject222.bin"/></Relationships>
</file>

<file path=ppt/slideLayouts/_rels/slideLayout23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361.xml"/><Relationship Id="rId1" Type="http://schemas.openxmlformats.org/officeDocument/2006/relationships/tags" Target="../tags/tag360.xml"/><Relationship Id="rId5" Type="http://schemas.openxmlformats.org/officeDocument/2006/relationships/image" Target="../media/image28.emf"/><Relationship Id="rId4" Type="http://schemas.openxmlformats.org/officeDocument/2006/relationships/oleObject" Target="../embeddings/oleObject223.bin"/></Relationships>
</file>

<file path=ppt/slideLayouts/_rels/slideLayout23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363.xml"/><Relationship Id="rId1" Type="http://schemas.openxmlformats.org/officeDocument/2006/relationships/tags" Target="../tags/tag362.xml"/><Relationship Id="rId5" Type="http://schemas.openxmlformats.org/officeDocument/2006/relationships/image" Target="../media/image28.emf"/><Relationship Id="rId4" Type="http://schemas.openxmlformats.org/officeDocument/2006/relationships/oleObject" Target="../embeddings/oleObject224.bin"/></Relationships>
</file>

<file path=ppt/slideLayouts/_rels/slideLayout239.xml.rels><?xml version="1.0" encoding="UTF-8" standalone="yes"?>
<Relationships xmlns="http://schemas.openxmlformats.org/package/2006/relationships"><Relationship Id="rId3" Type="http://schemas.openxmlformats.org/officeDocument/2006/relationships/oleObject" Target="../embeddings/oleObject225.bin"/><Relationship Id="rId2" Type="http://schemas.openxmlformats.org/officeDocument/2006/relationships/slideMaster" Target="../slideMasters/slideMaster4.xml"/><Relationship Id="rId1" Type="http://schemas.openxmlformats.org/officeDocument/2006/relationships/tags" Target="../tags/tag364.xml"/><Relationship Id="rId4" Type="http://schemas.openxmlformats.org/officeDocument/2006/relationships/image" Target="../media/image28.emf"/></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17.png"/><Relationship Id="rId5" Type="http://schemas.openxmlformats.org/officeDocument/2006/relationships/image" Target="../media/image6.emf"/><Relationship Id="rId4" Type="http://schemas.openxmlformats.org/officeDocument/2006/relationships/oleObject" Target="../embeddings/oleObject20.bin"/></Relationships>
</file>

<file path=ppt/slideLayouts/_rels/slideLayout240.xml.rels><?xml version="1.0" encoding="UTF-8" standalone="yes"?>
<Relationships xmlns="http://schemas.openxmlformats.org/package/2006/relationships"><Relationship Id="rId3" Type="http://schemas.openxmlformats.org/officeDocument/2006/relationships/oleObject" Target="../embeddings/oleObject226.bin"/><Relationship Id="rId2" Type="http://schemas.openxmlformats.org/officeDocument/2006/relationships/slideMaster" Target="../slideMasters/slideMaster4.xml"/><Relationship Id="rId1" Type="http://schemas.openxmlformats.org/officeDocument/2006/relationships/tags" Target="../tags/tag365.xml"/><Relationship Id="rId4" Type="http://schemas.openxmlformats.org/officeDocument/2006/relationships/image" Target="../media/image28.emf"/></Relationships>
</file>

<file path=ppt/slideLayouts/_rels/slideLayout241.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367.xml"/><Relationship Id="rId1" Type="http://schemas.openxmlformats.org/officeDocument/2006/relationships/tags" Target="../tags/tag366.xml"/><Relationship Id="rId6" Type="http://schemas.openxmlformats.org/officeDocument/2006/relationships/image" Target="../media/image15.png"/><Relationship Id="rId5" Type="http://schemas.openxmlformats.org/officeDocument/2006/relationships/image" Target="../media/image28.emf"/><Relationship Id="rId4" Type="http://schemas.openxmlformats.org/officeDocument/2006/relationships/oleObject" Target="../embeddings/oleObject227.bin"/></Relationships>
</file>

<file path=ppt/slideLayouts/_rels/slideLayout24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369.xml"/><Relationship Id="rId1" Type="http://schemas.openxmlformats.org/officeDocument/2006/relationships/tags" Target="../tags/tag368.xml"/><Relationship Id="rId6" Type="http://schemas.openxmlformats.org/officeDocument/2006/relationships/image" Target="../media/image15.png"/><Relationship Id="rId5" Type="http://schemas.openxmlformats.org/officeDocument/2006/relationships/image" Target="../media/image28.emf"/><Relationship Id="rId4" Type="http://schemas.openxmlformats.org/officeDocument/2006/relationships/oleObject" Target="../embeddings/oleObject228.bin"/></Relationships>
</file>

<file path=ppt/slideLayouts/_rels/slideLayout243.xml.rels><?xml version="1.0" encoding="UTF-8" standalone="yes"?>
<Relationships xmlns="http://schemas.openxmlformats.org/package/2006/relationships"><Relationship Id="rId3" Type="http://schemas.openxmlformats.org/officeDocument/2006/relationships/oleObject" Target="../embeddings/oleObject229.bin"/><Relationship Id="rId2" Type="http://schemas.openxmlformats.org/officeDocument/2006/relationships/slideMaster" Target="../slideMasters/slideMaster4.xml"/><Relationship Id="rId1" Type="http://schemas.openxmlformats.org/officeDocument/2006/relationships/tags" Target="../tags/tag370.xml"/><Relationship Id="rId5" Type="http://schemas.openxmlformats.org/officeDocument/2006/relationships/image" Target="../media/image15.png"/><Relationship Id="rId4" Type="http://schemas.openxmlformats.org/officeDocument/2006/relationships/image" Target="../media/image28.emf"/></Relationships>
</file>

<file path=ppt/slideLayouts/_rels/slideLayout244.xml.rels><?xml version="1.0" encoding="UTF-8" standalone="yes"?>
<Relationships xmlns="http://schemas.openxmlformats.org/package/2006/relationships"><Relationship Id="rId3" Type="http://schemas.openxmlformats.org/officeDocument/2006/relationships/oleObject" Target="../embeddings/oleObject230.bin"/><Relationship Id="rId2" Type="http://schemas.openxmlformats.org/officeDocument/2006/relationships/slideMaster" Target="../slideMasters/slideMaster4.xml"/><Relationship Id="rId1" Type="http://schemas.openxmlformats.org/officeDocument/2006/relationships/tags" Target="../tags/tag371.xml"/><Relationship Id="rId5" Type="http://schemas.openxmlformats.org/officeDocument/2006/relationships/image" Target="../media/image15.png"/><Relationship Id="rId4" Type="http://schemas.openxmlformats.org/officeDocument/2006/relationships/image" Target="../media/image28.emf"/></Relationships>
</file>

<file path=ppt/slideLayouts/_rels/slideLayout245.xml.rels><?xml version="1.0" encoding="UTF-8" standalone="yes"?>
<Relationships xmlns="http://schemas.openxmlformats.org/package/2006/relationships"><Relationship Id="rId3" Type="http://schemas.openxmlformats.org/officeDocument/2006/relationships/oleObject" Target="../embeddings/oleObject231.bin"/><Relationship Id="rId2" Type="http://schemas.openxmlformats.org/officeDocument/2006/relationships/slideMaster" Target="../slideMasters/slideMaster4.xml"/><Relationship Id="rId1" Type="http://schemas.openxmlformats.org/officeDocument/2006/relationships/tags" Target="../tags/tag372.xml"/><Relationship Id="rId5" Type="http://schemas.openxmlformats.org/officeDocument/2006/relationships/image" Target="../media/image15.png"/><Relationship Id="rId4" Type="http://schemas.openxmlformats.org/officeDocument/2006/relationships/image" Target="../media/image28.emf"/></Relationships>
</file>

<file path=ppt/slideLayouts/_rels/slideLayout24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374.xml"/><Relationship Id="rId1" Type="http://schemas.openxmlformats.org/officeDocument/2006/relationships/tags" Target="../tags/tag373.xml"/><Relationship Id="rId6" Type="http://schemas.openxmlformats.org/officeDocument/2006/relationships/image" Target="../media/image16.png"/><Relationship Id="rId5" Type="http://schemas.openxmlformats.org/officeDocument/2006/relationships/image" Target="../media/image28.emf"/><Relationship Id="rId4" Type="http://schemas.openxmlformats.org/officeDocument/2006/relationships/oleObject" Target="../embeddings/oleObject232.bin"/></Relationships>
</file>

<file path=ppt/slideLayouts/_rels/slideLayout247.xml.rels><?xml version="1.0" encoding="UTF-8" standalone="yes"?>
<Relationships xmlns="http://schemas.openxmlformats.org/package/2006/relationships"><Relationship Id="rId3" Type="http://schemas.openxmlformats.org/officeDocument/2006/relationships/oleObject" Target="../embeddings/oleObject233.bin"/><Relationship Id="rId2" Type="http://schemas.openxmlformats.org/officeDocument/2006/relationships/slideMaster" Target="../slideMasters/slideMaster4.xml"/><Relationship Id="rId1" Type="http://schemas.openxmlformats.org/officeDocument/2006/relationships/tags" Target="../tags/tag375.xml"/><Relationship Id="rId5" Type="http://schemas.openxmlformats.org/officeDocument/2006/relationships/image" Target="../media/image29.png"/><Relationship Id="rId4" Type="http://schemas.openxmlformats.org/officeDocument/2006/relationships/image" Target="../media/image28.emf"/></Relationships>
</file>

<file path=ppt/slideLayouts/_rels/slideLayout24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377.xml"/><Relationship Id="rId1" Type="http://schemas.openxmlformats.org/officeDocument/2006/relationships/tags" Target="../tags/tag376.xml"/><Relationship Id="rId6" Type="http://schemas.openxmlformats.org/officeDocument/2006/relationships/image" Target="../media/image19.png"/><Relationship Id="rId5" Type="http://schemas.openxmlformats.org/officeDocument/2006/relationships/image" Target="../media/image18.emf"/><Relationship Id="rId4" Type="http://schemas.openxmlformats.org/officeDocument/2006/relationships/oleObject" Target="../embeddings/oleObject234.bin"/></Relationships>
</file>

<file path=ppt/slideLayouts/_rels/slideLayout249.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379.xml"/><Relationship Id="rId1" Type="http://schemas.openxmlformats.org/officeDocument/2006/relationships/tags" Target="../tags/tag378.x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oleObject" Target="../embeddings/oleObject235.bin"/></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19.png"/><Relationship Id="rId2" Type="http://schemas.openxmlformats.org/officeDocument/2006/relationships/tags" Target="../tags/tag41.xml"/><Relationship Id="rId1" Type="http://schemas.openxmlformats.org/officeDocument/2006/relationships/themeOverride" Target="../theme/themeOverride5.xml"/><Relationship Id="rId6" Type="http://schemas.openxmlformats.org/officeDocument/2006/relationships/image" Target="../media/image18.emf"/><Relationship Id="rId5" Type="http://schemas.openxmlformats.org/officeDocument/2006/relationships/oleObject" Target="../embeddings/oleObject21.bin"/><Relationship Id="rId4"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381.xml"/><Relationship Id="rId1" Type="http://schemas.openxmlformats.org/officeDocument/2006/relationships/tags" Target="../tags/tag380.xml"/><Relationship Id="rId6" Type="http://schemas.openxmlformats.org/officeDocument/2006/relationships/image" Target="../media/image16.png"/><Relationship Id="rId5" Type="http://schemas.openxmlformats.org/officeDocument/2006/relationships/image" Target="../media/image28.emf"/><Relationship Id="rId4" Type="http://schemas.openxmlformats.org/officeDocument/2006/relationships/oleObject" Target="../embeddings/oleObject236.bin"/></Relationships>
</file>

<file path=ppt/slideLayouts/_rels/slideLayout251.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383.xml"/><Relationship Id="rId1" Type="http://schemas.openxmlformats.org/officeDocument/2006/relationships/tags" Target="../tags/tag382.x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oleObject" Target="../embeddings/oleObject237.bin"/></Relationships>
</file>

<file path=ppt/slideLayouts/_rels/slideLayout25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385.xml"/><Relationship Id="rId1" Type="http://schemas.openxmlformats.org/officeDocument/2006/relationships/tags" Target="../tags/tag384.xml"/><Relationship Id="rId6" Type="http://schemas.openxmlformats.org/officeDocument/2006/relationships/image" Target="../media/image16.png"/><Relationship Id="rId5" Type="http://schemas.openxmlformats.org/officeDocument/2006/relationships/image" Target="../media/image28.emf"/><Relationship Id="rId4" Type="http://schemas.openxmlformats.org/officeDocument/2006/relationships/oleObject" Target="../embeddings/oleObject238.bin"/></Relationships>
</file>

<file path=ppt/slideLayouts/_rels/slideLayout25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387.xml"/><Relationship Id="rId1" Type="http://schemas.openxmlformats.org/officeDocument/2006/relationships/tags" Target="../tags/tag386.x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oleObject" Target="../embeddings/oleObject239.bin"/></Relationships>
</file>

<file path=ppt/slideLayouts/_rels/slideLayout254.xml.rels><?xml version="1.0" encoding="UTF-8" standalone="yes"?>
<Relationships xmlns="http://schemas.openxmlformats.org/package/2006/relationships"><Relationship Id="rId3" Type="http://schemas.openxmlformats.org/officeDocument/2006/relationships/oleObject" Target="../embeddings/oleObject240.bin"/><Relationship Id="rId2" Type="http://schemas.openxmlformats.org/officeDocument/2006/relationships/slideMaster" Target="../slideMasters/slideMaster4.xml"/><Relationship Id="rId1" Type="http://schemas.openxmlformats.org/officeDocument/2006/relationships/tags" Target="../tags/tag388.xml"/><Relationship Id="rId4" Type="http://schemas.openxmlformats.org/officeDocument/2006/relationships/image" Target="../media/image28.emf"/></Relationships>
</file>

<file path=ppt/slideLayouts/_rels/slideLayout25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oleObject" Target="../embeddings/oleObject241.bin"/><Relationship Id="rId7" Type="http://schemas.openxmlformats.org/officeDocument/2006/relationships/image" Target="../media/image30.png"/><Relationship Id="rId2" Type="http://schemas.openxmlformats.org/officeDocument/2006/relationships/slideMaster" Target="../slideMasters/slideMaster4.xml"/><Relationship Id="rId1" Type="http://schemas.openxmlformats.org/officeDocument/2006/relationships/tags" Target="../tags/tag389.xml"/><Relationship Id="rId6" Type="http://schemas.openxmlformats.org/officeDocument/2006/relationships/image" Target="../media/image5.svg"/><Relationship Id="rId5" Type="http://schemas.openxmlformats.org/officeDocument/2006/relationships/image" Target="../media/image24.png"/><Relationship Id="rId4" Type="http://schemas.openxmlformats.org/officeDocument/2006/relationships/image" Target="../media/image28.emf"/></Relationships>
</file>

<file path=ppt/slideLayouts/_rels/slideLayout25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391.xml"/><Relationship Id="rId1" Type="http://schemas.openxmlformats.org/officeDocument/2006/relationships/tags" Target="../tags/tag390.xml"/><Relationship Id="rId5" Type="http://schemas.openxmlformats.org/officeDocument/2006/relationships/image" Target="../media/image28.emf"/><Relationship Id="rId4" Type="http://schemas.openxmlformats.org/officeDocument/2006/relationships/oleObject" Target="../embeddings/oleObject242.bin"/></Relationships>
</file>

<file path=ppt/slideLayouts/_rels/slideLayout257.xml.rels><?xml version="1.0" encoding="UTF-8" standalone="yes"?>
<Relationships xmlns="http://schemas.openxmlformats.org/package/2006/relationships"><Relationship Id="rId3" Type="http://schemas.openxmlformats.org/officeDocument/2006/relationships/oleObject" Target="../embeddings/oleObject243.bin"/><Relationship Id="rId2" Type="http://schemas.openxmlformats.org/officeDocument/2006/relationships/slideMaster" Target="../slideMasters/slideMaster4.xml"/><Relationship Id="rId1" Type="http://schemas.openxmlformats.org/officeDocument/2006/relationships/tags" Target="../tags/tag392.xml"/><Relationship Id="rId5" Type="http://schemas.openxmlformats.org/officeDocument/2006/relationships/image" Target="../media/image22.png"/><Relationship Id="rId4" Type="http://schemas.openxmlformats.org/officeDocument/2006/relationships/image" Target="../media/image18.emf"/></Relationships>
</file>

<file path=ppt/slideLayouts/_rels/slideLayout25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394.xml"/><Relationship Id="rId1" Type="http://schemas.openxmlformats.org/officeDocument/2006/relationships/tags" Target="../tags/tag393.xml"/><Relationship Id="rId5" Type="http://schemas.openxmlformats.org/officeDocument/2006/relationships/image" Target="../media/image28.emf"/><Relationship Id="rId4" Type="http://schemas.openxmlformats.org/officeDocument/2006/relationships/oleObject" Target="../embeddings/oleObject244.bin"/></Relationships>
</file>

<file path=ppt/slideLayouts/_rels/slideLayout259.xml.rels><?xml version="1.0" encoding="UTF-8" standalone="yes"?>
<Relationships xmlns="http://schemas.openxmlformats.org/package/2006/relationships"><Relationship Id="rId3" Type="http://schemas.openxmlformats.org/officeDocument/2006/relationships/oleObject" Target="../embeddings/oleObject245.bin"/><Relationship Id="rId2" Type="http://schemas.openxmlformats.org/officeDocument/2006/relationships/slideMaster" Target="../slideMasters/slideMaster4.xml"/><Relationship Id="rId1" Type="http://schemas.openxmlformats.org/officeDocument/2006/relationships/tags" Target="../tags/tag395.xml"/><Relationship Id="rId4" Type="http://schemas.openxmlformats.org/officeDocument/2006/relationships/image" Target="../media/image28.emf"/></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20.png"/><Relationship Id="rId5" Type="http://schemas.openxmlformats.org/officeDocument/2006/relationships/image" Target="../media/image6.emf"/><Relationship Id="rId4" Type="http://schemas.openxmlformats.org/officeDocument/2006/relationships/oleObject" Target="../embeddings/oleObject22.bin"/></Relationships>
</file>

<file path=ppt/slideLayouts/_rels/slideLayout260.xml.rels><?xml version="1.0" encoding="UTF-8" standalone="yes"?>
<Relationships xmlns="http://schemas.openxmlformats.org/package/2006/relationships"><Relationship Id="rId3" Type="http://schemas.openxmlformats.org/officeDocument/2006/relationships/oleObject" Target="../embeddings/oleObject246.bin"/><Relationship Id="rId2" Type="http://schemas.openxmlformats.org/officeDocument/2006/relationships/slideMaster" Target="../slideMasters/slideMaster4.xml"/><Relationship Id="rId1" Type="http://schemas.openxmlformats.org/officeDocument/2006/relationships/tags" Target="../tags/tag396.xml"/><Relationship Id="rId4" Type="http://schemas.openxmlformats.org/officeDocument/2006/relationships/image" Target="../media/image28.emf"/></Relationships>
</file>

<file path=ppt/slideLayouts/_rels/slideLayout261.xml.rels><?xml version="1.0" encoding="UTF-8" standalone="yes"?>
<Relationships xmlns="http://schemas.openxmlformats.org/package/2006/relationships"><Relationship Id="rId3" Type="http://schemas.openxmlformats.org/officeDocument/2006/relationships/oleObject" Target="../embeddings/oleObject247.bin"/><Relationship Id="rId2" Type="http://schemas.openxmlformats.org/officeDocument/2006/relationships/slideMaster" Target="../slideMasters/slideMaster4.xml"/><Relationship Id="rId1" Type="http://schemas.openxmlformats.org/officeDocument/2006/relationships/tags" Target="../tags/tag397.xml"/><Relationship Id="rId4" Type="http://schemas.openxmlformats.org/officeDocument/2006/relationships/image" Target="../media/image28.emf"/></Relationships>
</file>

<file path=ppt/slideLayouts/_rels/slideLayout262.xml.rels><?xml version="1.0" encoding="UTF-8" standalone="yes"?>
<Relationships xmlns="http://schemas.openxmlformats.org/package/2006/relationships"><Relationship Id="rId3" Type="http://schemas.openxmlformats.org/officeDocument/2006/relationships/oleObject" Target="../embeddings/oleObject248.bin"/><Relationship Id="rId2" Type="http://schemas.openxmlformats.org/officeDocument/2006/relationships/slideMaster" Target="../slideMasters/slideMaster4.xml"/><Relationship Id="rId1" Type="http://schemas.openxmlformats.org/officeDocument/2006/relationships/tags" Target="../tags/tag398.xml"/><Relationship Id="rId4" Type="http://schemas.openxmlformats.org/officeDocument/2006/relationships/image" Target="../media/image2.emf"/></Relationships>
</file>

<file path=ppt/slideLayouts/_rels/slideLayout263.xml.rels><?xml version="1.0" encoding="UTF-8" standalone="yes"?>
<Relationships xmlns="http://schemas.openxmlformats.org/package/2006/relationships"><Relationship Id="rId3" Type="http://schemas.openxmlformats.org/officeDocument/2006/relationships/oleObject" Target="../embeddings/oleObject249.bin"/><Relationship Id="rId2" Type="http://schemas.openxmlformats.org/officeDocument/2006/relationships/slideMaster" Target="../slideMasters/slideMaster4.xml"/><Relationship Id="rId1" Type="http://schemas.openxmlformats.org/officeDocument/2006/relationships/tags" Target="../tags/tag399.xml"/><Relationship Id="rId4" Type="http://schemas.openxmlformats.org/officeDocument/2006/relationships/image" Target="../media/image28.emf"/></Relationships>
</file>

<file path=ppt/slideLayouts/_rels/slideLayout26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Master" Target="../slideMasters/slideMaster4.xml"/><Relationship Id="rId7" Type="http://schemas.openxmlformats.org/officeDocument/2006/relationships/image" Target="../media/image5.svg"/><Relationship Id="rId2" Type="http://schemas.openxmlformats.org/officeDocument/2006/relationships/tags" Target="../tags/tag401.xml"/><Relationship Id="rId1" Type="http://schemas.openxmlformats.org/officeDocument/2006/relationships/tags" Target="../tags/tag400.xml"/><Relationship Id="rId6" Type="http://schemas.openxmlformats.org/officeDocument/2006/relationships/image" Target="../media/image24.png"/><Relationship Id="rId5" Type="http://schemas.openxmlformats.org/officeDocument/2006/relationships/image" Target="../media/image2.emf"/><Relationship Id="rId4" Type="http://schemas.openxmlformats.org/officeDocument/2006/relationships/oleObject" Target="../embeddings/oleObject250.bin"/><Relationship Id="rId9" Type="http://schemas.openxmlformats.org/officeDocument/2006/relationships/image" Target="../media/image26.png"/></Relationships>
</file>

<file path=ppt/slideLayouts/_rels/slideLayout265.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slideMaster" Target="../slideMasters/slideMaster4.xml"/><Relationship Id="rId7" Type="http://schemas.openxmlformats.org/officeDocument/2006/relationships/image" Target="../media/image24.png"/><Relationship Id="rId2" Type="http://schemas.openxmlformats.org/officeDocument/2006/relationships/tags" Target="../tags/tag403.xml"/><Relationship Id="rId1" Type="http://schemas.openxmlformats.org/officeDocument/2006/relationships/tags" Target="../tags/tag402.xml"/><Relationship Id="rId6" Type="http://schemas.openxmlformats.org/officeDocument/2006/relationships/image" Target="../media/image25.png"/><Relationship Id="rId5" Type="http://schemas.openxmlformats.org/officeDocument/2006/relationships/image" Target="../media/image2.emf"/><Relationship Id="rId4" Type="http://schemas.openxmlformats.org/officeDocument/2006/relationships/oleObject" Target="../embeddings/oleObject251.bin"/><Relationship Id="rId9" Type="http://schemas.openxmlformats.org/officeDocument/2006/relationships/image" Target="../media/image26.png"/></Relationships>
</file>

<file path=ppt/slideLayouts/_rels/slideLayout26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05.xml"/><Relationship Id="rId1" Type="http://schemas.openxmlformats.org/officeDocument/2006/relationships/tags" Target="../tags/tag404.xml"/><Relationship Id="rId6" Type="http://schemas.openxmlformats.org/officeDocument/2006/relationships/image" Target="../media/image27.png"/><Relationship Id="rId5" Type="http://schemas.openxmlformats.org/officeDocument/2006/relationships/image" Target="../media/image2.emf"/><Relationship Id="rId4" Type="http://schemas.openxmlformats.org/officeDocument/2006/relationships/oleObject" Target="../embeddings/oleObject252.bin"/></Relationships>
</file>

<file path=ppt/slideLayouts/_rels/slideLayout26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07.xml"/><Relationship Id="rId1" Type="http://schemas.openxmlformats.org/officeDocument/2006/relationships/tags" Target="../tags/tag406.xml"/><Relationship Id="rId5" Type="http://schemas.openxmlformats.org/officeDocument/2006/relationships/image" Target="../media/image28.emf"/><Relationship Id="rId4" Type="http://schemas.openxmlformats.org/officeDocument/2006/relationships/oleObject" Target="../embeddings/oleObject253.bin"/></Relationships>
</file>

<file path=ppt/slideLayouts/_rels/slideLayout26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09.xml"/><Relationship Id="rId1" Type="http://schemas.openxmlformats.org/officeDocument/2006/relationships/tags" Target="../tags/tag408.xml"/><Relationship Id="rId5" Type="http://schemas.openxmlformats.org/officeDocument/2006/relationships/image" Target="../media/image28.emf"/><Relationship Id="rId4" Type="http://schemas.openxmlformats.org/officeDocument/2006/relationships/oleObject" Target="../embeddings/oleObject254.bin"/></Relationships>
</file>

<file path=ppt/slideLayouts/_rels/slideLayout269.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11.xml"/><Relationship Id="rId1" Type="http://schemas.openxmlformats.org/officeDocument/2006/relationships/tags" Target="../tags/tag410.xml"/><Relationship Id="rId5" Type="http://schemas.openxmlformats.org/officeDocument/2006/relationships/image" Target="../media/image28.emf"/><Relationship Id="rId4" Type="http://schemas.openxmlformats.org/officeDocument/2006/relationships/oleObject" Target="../embeddings/oleObject255.bin"/></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16.png"/><Relationship Id="rId2" Type="http://schemas.openxmlformats.org/officeDocument/2006/relationships/tags" Target="../tags/tag45.xml"/><Relationship Id="rId1" Type="http://schemas.openxmlformats.org/officeDocument/2006/relationships/themeOverride" Target="../theme/themeOverride6.xml"/><Relationship Id="rId6" Type="http://schemas.openxmlformats.org/officeDocument/2006/relationships/image" Target="../media/image6.emf"/><Relationship Id="rId5" Type="http://schemas.openxmlformats.org/officeDocument/2006/relationships/oleObject" Target="../embeddings/oleObject23.bin"/><Relationship Id="rId4"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13.xml"/><Relationship Id="rId1" Type="http://schemas.openxmlformats.org/officeDocument/2006/relationships/tags" Target="../tags/tag412.xml"/><Relationship Id="rId5" Type="http://schemas.openxmlformats.org/officeDocument/2006/relationships/image" Target="../media/image28.emf"/><Relationship Id="rId4" Type="http://schemas.openxmlformats.org/officeDocument/2006/relationships/oleObject" Target="../embeddings/oleObject256.bin"/></Relationships>
</file>

<file path=ppt/slideLayouts/_rels/slideLayout271.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15.xml"/><Relationship Id="rId1" Type="http://schemas.openxmlformats.org/officeDocument/2006/relationships/tags" Target="../tags/tag414.xml"/><Relationship Id="rId5" Type="http://schemas.openxmlformats.org/officeDocument/2006/relationships/image" Target="../media/image28.emf"/><Relationship Id="rId4" Type="http://schemas.openxmlformats.org/officeDocument/2006/relationships/oleObject" Target="../embeddings/oleObject257.bin"/></Relationships>
</file>

<file path=ppt/slideLayouts/_rels/slideLayout27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17.xml"/><Relationship Id="rId1" Type="http://schemas.openxmlformats.org/officeDocument/2006/relationships/tags" Target="../tags/tag416.xml"/><Relationship Id="rId6" Type="http://schemas.openxmlformats.org/officeDocument/2006/relationships/image" Target="../media/image15.png"/><Relationship Id="rId5" Type="http://schemas.openxmlformats.org/officeDocument/2006/relationships/image" Target="../media/image28.emf"/><Relationship Id="rId4" Type="http://schemas.openxmlformats.org/officeDocument/2006/relationships/oleObject" Target="../embeddings/oleObject258.bin"/></Relationships>
</file>

<file path=ppt/slideLayouts/_rels/slideLayout27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19.xml"/><Relationship Id="rId1" Type="http://schemas.openxmlformats.org/officeDocument/2006/relationships/tags" Target="../tags/tag418.xml"/><Relationship Id="rId6" Type="http://schemas.openxmlformats.org/officeDocument/2006/relationships/image" Target="../media/image15.png"/><Relationship Id="rId5" Type="http://schemas.openxmlformats.org/officeDocument/2006/relationships/image" Target="../media/image28.emf"/><Relationship Id="rId4" Type="http://schemas.openxmlformats.org/officeDocument/2006/relationships/oleObject" Target="../embeddings/oleObject259.bin"/></Relationships>
</file>

<file path=ppt/slideLayouts/_rels/slideLayout27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21.xml"/><Relationship Id="rId1" Type="http://schemas.openxmlformats.org/officeDocument/2006/relationships/tags" Target="../tags/tag420.xml"/><Relationship Id="rId6" Type="http://schemas.openxmlformats.org/officeDocument/2006/relationships/image" Target="../media/image15.png"/><Relationship Id="rId5" Type="http://schemas.openxmlformats.org/officeDocument/2006/relationships/image" Target="../media/image28.emf"/><Relationship Id="rId4" Type="http://schemas.openxmlformats.org/officeDocument/2006/relationships/oleObject" Target="../embeddings/oleObject260.bin"/></Relationships>
</file>

<file path=ppt/slideLayouts/_rels/slideLayout27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23.xml"/><Relationship Id="rId1" Type="http://schemas.openxmlformats.org/officeDocument/2006/relationships/tags" Target="../tags/tag422.xml"/><Relationship Id="rId6" Type="http://schemas.openxmlformats.org/officeDocument/2006/relationships/image" Target="../media/image15.png"/><Relationship Id="rId5" Type="http://schemas.openxmlformats.org/officeDocument/2006/relationships/image" Target="../media/image28.emf"/><Relationship Id="rId4" Type="http://schemas.openxmlformats.org/officeDocument/2006/relationships/oleObject" Target="../embeddings/oleObject261.bin"/></Relationships>
</file>

<file path=ppt/slideLayouts/_rels/slideLayout276.xml.rels><?xml version="1.0" encoding="UTF-8" standalone="yes"?>
<Relationships xmlns="http://schemas.openxmlformats.org/package/2006/relationships"><Relationship Id="rId3" Type="http://schemas.openxmlformats.org/officeDocument/2006/relationships/oleObject" Target="../embeddings/oleObject262.bin"/><Relationship Id="rId2" Type="http://schemas.openxmlformats.org/officeDocument/2006/relationships/slideMaster" Target="../slideMasters/slideMaster4.xml"/><Relationship Id="rId1" Type="http://schemas.openxmlformats.org/officeDocument/2006/relationships/tags" Target="../tags/tag424.xml"/><Relationship Id="rId5" Type="http://schemas.openxmlformats.org/officeDocument/2006/relationships/image" Target="../media/image15.png"/><Relationship Id="rId4" Type="http://schemas.openxmlformats.org/officeDocument/2006/relationships/image" Target="../media/image28.emf"/></Relationships>
</file>

<file path=ppt/slideLayouts/_rels/slideLayout277.xml.rels><?xml version="1.0" encoding="UTF-8" standalone="yes"?>
<Relationships xmlns="http://schemas.openxmlformats.org/package/2006/relationships"><Relationship Id="rId3" Type="http://schemas.openxmlformats.org/officeDocument/2006/relationships/oleObject" Target="../embeddings/oleObject263.bin"/><Relationship Id="rId2" Type="http://schemas.openxmlformats.org/officeDocument/2006/relationships/slideMaster" Target="../slideMasters/slideMaster4.xml"/><Relationship Id="rId1" Type="http://schemas.openxmlformats.org/officeDocument/2006/relationships/tags" Target="../tags/tag425.xml"/><Relationship Id="rId5" Type="http://schemas.openxmlformats.org/officeDocument/2006/relationships/image" Target="../media/image15.png"/><Relationship Id="rId4" Type="http://schemas.openxmlformats.org/officeDocument/2006/relationships/image" Target="../media/image28.emf"/></Relationships>
</file>

<file path=ppt/slideLayouts/_rels/slideLayout27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27.xml"/><Relationship Id="rId1" Type="http://schemas.openxmlformats.org/officeDocument/2006/relationships/tags" Target="../tags/tag426.xml"/><Relationship Id="rId6" Type="http://schemas.openxmlformats.org/officeDocument/2006/relationships/image" Target="../media/image16.png"/><Relationship Id="rId5" Type="http://schemas.openxmlformats.org/officeDocument/2006/relationships/image" Target="../media/image18.emf"/><Relationship Id="rId4" Type="http://schemas.openxmlformats.org/officeDocument/2006/relationships/oleObject" Target="../embeddings/oleObject264.bin"/></Relationships>
</file>

<file path=ppt/slideLayouts/_rels/slideLayout279.xml.rels><?xml version="1.0" encoding="UTF-8" standalone="yes"?>
<Relationships xmlns="http://schemas.openxmlformats.org/package/2006/relationships"><Relationship Id="rId3" Type="http://schemas.openxmlformats.org/officeDocument/2006/relationships/oleObject" Target="../embeddings/oleObject265.bin"/><Relationship Id="rId2" Type="http://schemas.openxmlformats.org/officeDocument/2006/relationships/slideMaster" Target="../slideMasters/slideMaster4.xml"/><Relationship Id="rId1" Type="http://schemas.openxmlformats.org/officeDocument/2006/relationships/tags" Target="../tags/tag428.xml"/><Relationship Id="rId5" Type="http://schemas.openxmlformats.org/officeDocument/2006/relationships/image" Target="../media/image29.png"/><Relationship Id="rId4" Type="http://schemas.openxmlformats.org/officeDocument/2006/relationships/image" Target="../media/image28.emf"/></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image" Target="../media/image21.png"/><Relationship Id="rId5" Type="http://schemas.openxmlformats.org/officeDocument/2006/relationships/image" Target="../media/image6.emf"/><Relationship Id="rId4" Type="http://schemas.openxmlformats.org/officeDocument/2006/relationships/oleObject" Target="../embeddings/oleObject24.bin"/></Relationships>
</file>

<file path=ppt/slideLayouts/_rels/slideLayout28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30.xml"/><Relationship Id="rId1" Type="http://schemas.openxmlformats.org/officeDocument/2006/relationships/tags" Target="../tags/tag429.xml"/><Relationship Id="rId6" Type="http://schemas.openxmlformats.org/officeDocument/2006/relationships/image" Target="../media/image19.png"/><Relationship Id="rId5" Type="http://schemas.openxmlformats.org/officeDocument/2006/relationships/image" Target="../media/image28.emf"/><Relationship Id="rId4" Type="http://schemas.openxmlformats.org/officeDocument/2006/relationships/oleObject" Target="../embeddings/oleObject266.bin"/></Relationships>
</file>

<file path=ppt/slideLayouts/_rels/slideLayout281.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32.xml"/><Relationship Id="rId1" Type="http://schemas.openxmlformats.org/officeDocument/2006/relationships/tags" Target="../tags/tag431.x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oleObject" Target="../embeddings/oleObject267.bin"/></Relationships>
</file>

<file path=ppt/slideLayouts/_rels/slideLayout28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34.xml"/><Relationship Id="rId1" Type="http://schemas.openxmlformats.org/officeDocument/2006/relationships/tags" Target="../tags/tag433.xml"/><Relationship Id="rId6" Type="http://schemas.openxmlformats.org/officeDocument/2006/relationships/image" Target="../media/image16.png"/><Relationship Id="rId5" Type="http://schemas.openxmlformats.org/officeDocument/2006/relationships/image" Target="../media/image28.emf"/><Relationship Id="rId4" Type="http://schemas.openxmlformats.org/officeDocument/2006/relationships/oleObject" Target="../embeddings/oleObject268.bin"/></Relationships>
</file>

<file path=ppt/slideLayouts/_rels/slideLayout28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36.xml"/><Relationship Id="rId1" Type="http://schemas.openxmlformats.org/officeDocument/2006/relationships/tags" Target="../tags/tag435.x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oleObject" Target="../embeddings/oleObject269.bin"/></Relationships>
</file>

<file path=ppt/slideLayouts/_rels/slideLayout28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38.xml"/><Relationship Id="rId1" Type="http://schemas.openxmlformats.org/officeDocument/2006/relationships/tags" Target="../tags/tag437.xml"/><Relationship Id="rId6" Type="http://schemas.openxmlformats.org/officeDocument/2006/relationships/image" Target="../media/image16.png"/><Relationship Id="rId5" Type="http://schemas.openxmlformats.org/officeDocument/2006/relationships/image" Target="../media/image28.emf"/><Relationship Id="rId4" Type="http://schemas.openxmlformats.org/officeDocument/2006/relationships/oleObject" Target="../embeddings/oleObject270.bin"/></Relationships>
</file>

<file path=ppt/slideLayouts/_rels/slideLayout28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40.xml"/><Relationship Id="rId1" Type="http://schemas.openxmlformats.org/officeDocument/2006/relationships/tags" Target="../tags/tag439.x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oleObject" Target="../embeddings/oleObject271.bin"/></Relationships>
</file>

<file path=ppt/slideLayouts/_rels/slideLayout286.xml.rels><?xml version="1.0" encoding="UTF-8" standalone="yes"?>
<Relationships xmlns="http://schemas.openxmlformats.org/package/2006/relationships"><Relationship Id="rId3" Type="http://schemas.openxmlformats.org/officeDocument/2006/relationships/oleObject" Target="../embeddings/oleObject272.bin"/><Relationship Id="rId2" Type="http://schemas.openxmlformats.org/officeDocument/2006/relationships/slideMaster" Target="../slideMasters/slideMaster4.xml"/><Relationship Id="rId1" Type="http://schemas.openxmlformats.org/officeDocument/2006/relationships/tags" Target="../tags/tag441.xml"/><Relationship Id="rId4" Type="http://schemas.openxmlformats.org/officeDocument/2006/relationships/image" Target="../media/image28.emf"/></Relationships>
</file>

<file path=ppt/slideLayouts/_rels/slideLayout28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43.xml"/><Relationship Id="rId1" Type="http://schemas.openxmlformats.org/officeDocument/2006/relationships/tags" Target="../tags/tag442.xml"/><Relationship Id="rId5" Type="http://schemas.openxmlformats.org/officeDocument/2006/relationships/image" Target="../media/image28.emf"/><Relationship Id="rId4" Type="http://schemas.openxmlformats.org/officeDocument/2006/relationships/oleObject" Target="../embeddings/oleObject273.bin"/></Relationships>
</file>

<file path=ppt/slideLayouts/_rels/slideLayout288.xml.rels><?xml version="1.0" encoding="UTF-8" standalone="yes"?>
<Relationships xmlns="http://schemas.openxmlformats.org/package/2006/relationships"><Relationship Id="rId3" Type="http://schemas.openxmlformats.org/officeDocument/2006/relationships/oleObject" Target="../embeddings/oleObject274.bin"/><Relationship Id="rId2" Type="http://schemas.openxmlformats.org/officeDocument/2006/relationships/slideMaster" Target="../slideMasters/slideMaster4.xml"/><Relationship Id="rId1" Type="http://schemas.openxmlformats.org/officeDocument/2006/relationships/tags" Target="../tags/tag444.xml"/><Relationship Id="rId5" Type="http://schemas.openxmlformats.org/officeDocument/2006/relationships/image" Target="../media/image22.png"/><Relationship Id="rId4" Type="http://schemas.openxmlformats.org/officeDocument/2006/relationships/image" Target="../media/image2.emf"/></Relationships>
</file>

<file path=ppt/slideLayouts/_rels/slideLayout289.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46.xml"/><Relationship Id="rId1" Type="http://schemas.openxmlformats.org/officeDocument/2006/relationships/tags" Target="../tags/tag445.xml"/><Relationship Id="rId5" Type="http://schemas.openxmlformats.org/officeDocument/2006/relationships/image" Target="../media/image28.emf"/><Relationship Id="rId4" Type="http://schemas.openxmlformats.org/officeDocument/2006/relationships/oleObject" Target="../embeddings/oleObject275.bin"/></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image" Target="../media/image16.png"/><Relationship Id="rId2" Type="http://schemas.openxmlformats.org/officeDocument/2006/relationships/tags" Target="../tags/tag49.xml"/><Relationship Id="rId1" Type="http://schemas.openxmlformats.org/officeDocument/2006/relationships/themeOverride" Target="../theme/themeOverride7.xml"/><Relationship Id="rId6" Type="http://schemas.openxmlformats.org/officeDocument/2006/relationships/image" Target="../media/image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3" Type="http://schemas.openxmlformats.org/officeDocument/2006/relationships/oleObject" Target="../embeddings/oleObject276.bin"/><Relationship Id="rId2" Type="http://schemas.openxmlformats.org/officeDocument/2006/relationships/slideMaster" Target="../slideMasters/slideMaster4.xml"/><Relationship Id="rId1" Type="http://schemas.openxmlformats.org/officeDocument/2006/relationships/tags" Target="../tags/tag447.xml"/><Relationship Id="rId5" Type="http://schemas.openxmlformats.org/officeDocument/2006/relationships/image" Target="../media/image16.png"/><Relationship Id="rId4" Type="http://schemas.openxmlformats.org/officeDocument/2006/relationships/image" Target="../media/image28.emf"/></Relationships>
</file>

<file path=ppt/slideLayouts/_rels/slideLayout291.xml.rels><?xml version="1.0" encoding="UTF-8" standalone="yes"?>
<Relationships xmlns="http://schemas.openxmlformats.org/package/2006/relationships"><Relationship Id="rId3" Type="http://schemas.openxmlformats.org/officeDocument/2006/relationships/oleObject" Target="../embeddings/oleObject277.bin"/><Relationship Id="rId2" Type="http://schemas.openxmlformats.org/officeDocument/2006/relationships/slideMaster" Target="../slideMasters/slideMaster4.xml"/><Relationship Id="rId1" Type="http://schemas.openxmlformats.org/officeDocument/2006/relationships/tags" Target="../tags/tag448.xml"/><Relationship Id="rId4" Type="http://schemas.openxmlformats.org/officeDocument/2006/relationships/image" Target="../media/image28.emf"/></Relationships>
</file>

<file path=ppt/slideLayouts/_rels/slideLayout292.xml.rels><?xml version="1.0" encoding="UTF-8" standalone="yes"?>
<Relationships xmlns="http://schemas.openxmlformats.org/package/2006/relationships"><Relationship Id="rId3" Type="http://schemas.openxmlformats.org/officeDocument/2006/relationships/oleObject" Target="../embeddings/oleObject278.bin"/><Relationship Id="rId2" Type="http://schemas.openxmlformats.org/officeDocument/2006/relationships/slideMaster" Target="../slideMasters/slideMaster4.xml"/><Relationship Id="rId1" Type="http://schemas.openxmlformats.org/officeDocument/2006/relationships/tags" Target="../tags/tag449.xml"/><Relationship Id="rId4" Type="http://schemas.openxmlformats.org/officeDocument/2006/relationships/image" Target="../media/image28.emf"/></Relationships>
</file>

<file path=ppt/slideLayouts/_rels/slideLayout293.xml.rels><?xml version="1.0" encoding="UTF-8" standalone="yes"?>
<Relationships xmlns="http://schemas.openxmlformats.org/package/2006/relationships"><Relationship Id="rId3" Type="http://schemas.openxmlformats.org/officeDocument/2006/relationships/oleObject" Target="../embeddings/oleObject279.bin"/><Relationship Id="rId2" Type="http://schemas.openxmlformats.org/officeDocument/2006/relationships/slideMaster" Target="../slideMasters/slideMaster4.xml"/><Relationship Id="rId1" Type="http://schemas.openxmlformats.org/officeDocument/2006/relationships/tags" Target="../tags/tag450.xml"/><Relationship Id="rId4" Type="http://schemas.openxmlformats.org/officeDocument/2006/relationships/image" Target="../media/image28.emf"/></Relationships>
</file>

<file path=ppt/slideLayouts/_rels/slideLayout294.xml.rels><?xml version="1.0" encoding="UTF-8" standalone="yes"?>
<Relationships xmlns="http://schemas.openxmlformats.org/package/2006/relationships"><Relationship Id="rId3" Type="http://schemas.openxmlformats.org/officeDocument/2006/relationships/oleObject" Target="../embeddings/oleObject280.bin"/><Relationship Id="rId2" Type="http://schemas.openxmlformats.org/officeDocument/2006/relationships/slideMaster" Target="../slideMasters/slideMaster4.xml"/><Relationship Id="rId1" Type="http://schemas.openxmlformats.org/officeDocument/2006/relationships/tags" Target="../tags/tag451.xml"/><Relationship Id="rId4" Type="http://schemas.openxmlformats.org/officeDocument/2006/relationships/image" Target="../media/image2.emf"/></Relationships>
</file>

<file path=ppt/slideLayouts/_rels/slideLayout295.xml.rels><?xml version="1.0" encoding="UTF-8" standalone="yes"?>
<Relationships xmlns="http://schemas.openxmlformats.org/package/2006/relationships"><Relationship Id="rId3" Type="http://schemas.openxmlformats.org/officeDocument/2006/relationships/oleObject" Target="../embeddings/oleObject281.bin"/><Relationship Id="rId2" Type="http://schemas.openxmlformats.org/officeDocument/2006/relationships/slideMaster" Target="../slideMasters/slideMaster4.xml"/><Relationship Id="rId1" Type="http://schemas.openxmlformats.org/officeDocument/2006/relationships/tags" Target="../tags/tag452.xml"/><Relationship Id="rId4" Type="http://schemas.openxmlformats.org/officeDocument/2006/relationships/image" Target="../media/image28.emf"/></Relationships>
</file>

<file path=ppt/slideLayouts/_rels/slideLayout29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54.xml"/><Relationship Id="rId1" Type="http://schemas.openxmlformats.org/officeDocument/2006/relationships/tags" Target="../tags/tag453.xml"/><Relationship Id="rId5" Type="http://schemas.openxmlformats.org/officeDocument/2006/relationships/image" Target="../media/image1.emf"/><Relationship Id="rId4" Type="http://schemas.openxmlformats.org/officeDocument/2006/relationships/oleObject" Target="../embeddings/oleObject282.bin"/></Relationships>
</file>

<file path=ppt/slideLayouts/_rels/slideLayout297.xml.rels><?xml version="1.0" encoding="UTF-8" standalone="yes"?>
<Relationships xmlns="http://schemas.openxmlformats.org/package/2006/relationships"><Relationship Id="rId3" Type="http://schemas.openxmlformats.org/officeDocument/2006/relationships/oleObject" Target="../embeddings/oleObject283.bin"/><Relationship Id="rId2" Type="http://schemas.openxmlformats.org/officeDocument/2006/relationships/slideMaster" Target="../slideMasters/slideMaster4.xml"/><Relationship Id="rId1" Type="http://schemas.openxmlformats.org/officeDocument/2006/relationships/tags" Target="../tags/tag455.xml"/><Relationship Id="rId4" Type="http://schemas.openxmlformats.org/officeDocument/2006/relationships/image" Target="../media/image1.emf"/></Relationships>
</file>

<file path=ppt/slideLayouts/_rels/slideLayout298.xml.rels><?xml version="1.0" encoding="UTF-8" standalone="yes"?>
<Relationships xmlns="http://schemas.openxmlformats.org/package/2006/relationships"><Relationship Id="rId3" Type="http://schemas.openxmlformats.org/officeDocument/2006/relationships/oleObject" Target="../embeddings/oleObject284.bin"/><Relationship Id="rId2" Type="http://schemas.openxmlformats.org/officeDocument/2006/relationships/slideMaster" Target="../slideMasters/slideMaster4.xml"/><Relationship Id="rId1" Type="http://schemas.openxmlformats.org/officeDocument/2006/relationships/tags" Target="../tags/tag456.xml"/><Relationship Id="rId4" Type="http://schemas.openxmlformats.org/officeDocument/2006/relationships/image" Target="../media/image1.emf"/></Relationships>
</file>

<file path=ppt/slideLayouts/_rels/slideLayout299.xml.rels><?xml version="1.0" encoding="UTF-8" standalone="yes"?>
<Relationships xmlns="http://schemas.openxmlformats.org/package/2006/relationships"><Relationship Id="rId3" Type="http://schemas.openxmlformats.org/officeDocument/2006/relationships/oleObject" Target="../embeddings/oleObject285.bin"/><Relationship Id="rId2" Type="http://schemas.openxmlformats.org/officeDocument/2006/relationships/slideMaster" Target="../slideMasters/slideMaster4.xml"/><Relationship Id="rId1" Type="http://schemas.openxmlformats.org/officeDocument/2006/relationships/tags" Target="../tags/tag457.xml"/><Relationship Id="rId5" Type="http://schemas.openxmlformats.org/officeDocument/2006/relationships/image" Target="../media/image15.png"/><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21.png"/><Relationship Id="rId5" Type="http://schemas.openxmlformats.org/officeDocument/2006/relationships/image" Target="../media/image6.emf"/><Relationship Id="rId4" Type="http://schemas.openxmlformats.org/officeDocument/2006/relationships/oleObject" Target="../embeddings/oleObject26.bin"/></Relationships>
</file>

<file path=ppt/slideLayouts/_rels/slideLayout30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59.xml"/><Relationship Id="rId1" Type="http://schemas.openxmlformats.org/officeDocument/2006/relationships/tags" Target="../tags/tag458.xml"/><Relationship Id="rId5" Type="http://schemas.openxmlformats.org/officeDocument/2006/relationships/image" Target="../media/image1.emf"/><Relationship Id="rId4" Type="http://schemas.openxmlformats.org/officeDocument/2006/relationships/oleObject" Target="../embeddings/oleObject286.bin"/></Relationships>
</file>

<file path=ppt/slideLayouts/_rels/slideLayout301.xml.rels><?xml version="1.0" encoding="UTF-8" standalone="yes"?>
<Relationships xmlns="http://schemas.openxmlformats.org/package/2006/relationships"><Relationship Id="rId3" Type="http://schemas.openxmlformats.org/officeDocument/2006/relationships/oleObject" Target="../embeddings/oleObject287.bin"/><Relationship Id="rId2" Type="http://schemas.openxmlformats.org/officeDocument/2006/relationships/slideMaster" Target="../slideMasters/slideMaster4.xml"/><Relationship Id="rId1" Type="http://schemas.openxmlformats.org/officeDocument/2006/relationships/tags" Target="../tags/tag460.xml"/><Relationship Id="rId4" Type="http://schemas.openxmlformats.org/officeDocument/2006/relationships/image" Target="../media/image1.emf"/></Relationships>
</file>

<file path=ppt/slideLayouts/_rels/slideLayout302.xml.rels><?xml version="1.0" encoding="UTF-8" standalone="yes"?>
<Relationships xmlns="http://schemas.openxmlformats.org/package/2006/relationships"><Relationship Id="rId3" Type="http://schemas.openxmlformats.org/officeDocument/2006/relationships/oleObject" Target="../embeddings/oleObject288.bin"/><Relationship Id="rId2" Type="http://schemas.openxmlformats.org/officeDocument/2006/relationships/slideMaster" Target="../slideMasters/slideMaster4.xml"/><Relationship Id="rId1" Type="http://schemas.openxmlformats.org/officeDocument/2006/relationships/tags" Target="../tags/tag461.xml"/><Relationship Id="rId4" Type="http://schemas.openxmlformats.org/officeDocument/2006/relationships/image" Target="../media/image1.emf"/></Relationships>
</file>

<file path=ppt/slideLayouts/_rels/slideLayout303.xml.rels><?xml version="1.0" encoding="UTF-8" standalone="yes"?>
<Relationships xmlns="http://schemas.openxmlformats.org/package/2006/relationships"><Relationship Id="rId3" Type="http://schemas.openxmlformats.org/officeDocument/2006/relationships/oleObject" Target="../embeddings/oleObject289.bin"/><Relationship Id="rId2" Type="http://schemas.openxmlformats.org/officeDocument/2006/relationships/slideMaster" Target="../slideMasters/slideMaster4.xml"/><Relationship Id="rId1" Type="http://schemas.openxmlformats.org/officeDocument/2006/relationships/tags" Target="../tags/tag462.xml"/><Relationship Id="rId5" Type="http://schemas.openxmlformats.org/officeDocument/2006/relationships/image" Target="../media/image15.png"/><Relationship Id="rId4" Type="http://schemas.openxmlformats.org/officeDocument/2006/relationships/image" Target="../media/image1.emf"/></Relationships>
</file>

<file path=ppt/slideLayouts/_rels/slideLayout304.xml.rels><?xml version="1.0" encoding="UTF-8" standalone="yes"?>
<Relationships xmlns="http://schemas.openxmlformats.org/package/2006/relationships"><Relationship Id="rId3" Type="http://schemas.openxmlformats.org/officeDocument/2006/relationships/oleObject" Target="../embeddings/oleObject290.bin"/><Relationship Id="rId2" Type="http://schemas.openxmlformats.org/officeDocument/2006/relationships/slideMaster" Target="../slideMasters/slideMaster4.xml"/><Relationship Id="rId1" Type="http://schemas.openxmlformats.org/officeDocument/2006/relationships/tags" Target="../tags/tag463.xml"/><Relationship Id="rId5" Type="http://schemas.openxmlformats.org/officeDocument/2006/relationships/image" Target="../media/image16.png"/><Relationship Id="rId4" Type="http://schemas.openxmlformats.org/officeDocument/2006/relationships/image" Target="../media/image1.emf"/></Relationships>
</file>

<file path=ppt/slideLayouts/_rels/slideLayout305.xml.rels><?xml version="1.0" encoding="UTF-8" standalone="yes"?>
<Relationships xmlns="http://schemas.openxmlformats.org/package/2006/relationships"><Relationship Id="rId3" Type="http://schemas.openxmlformats.org/officeDocument/2006/relationships/oleObject" Target="../embeddings/oleObject291.bin"/><Relationship Id="rId2" Type="http://schemas.openxmlformats.org/officeDocument/2006/relationships/slideMaster" Target="../slideMasters/slideMaster4.xml"/><Relationship Id="rId1" Type="http://schemas.openxmlformats.org/officeDocument/2006/relationships/tags" Target="../tags/tag464.xml"/><Relationship Id="rId5" Type="http://schemas.openxmlformats.org/officeDocument/2006/relationships/image" Target="../media/image32.png"/><Relationship Id="rId4" Type="http://schemas.openxmlformats.org/officeDocument/2006/relationships/image" Target="../media/image31.emf"/></Relationships>
</file>

<file path=ppt/slideLayouts/_rels/slideLayout30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4.xml"/></Relationships>
</file>

<file path=ppt/slideLayouts/_rels/slideLayout30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4.xml"/></Relationships>
</file>

<file path=ppt/slideLayouts/_rels/slideLayout30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4.xml"/></Relationships>
</file>

<file path=ppt/slideLayouts/_rels/slideLayout30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hemeOverride" Target="../theme/themeOverride8.xml"/><Relationship Id="rId6" Type="http://schemas.openxmlformats.org/officeDocument/2006/relationships/image" Target="../media/image6.emf"/><Relationship Id="rId5" Type="http://schemas.openxmlformats.org/officeDocument/2006/relationships/oleObject" Target="../embeddings/oleObject27.bin"/><Relationship Id="rId4" Type="http://schemas.openxmlformats.org/officeDocument/2006/relationships/slideMaster" Target="../slideMasters/slideMaster1.xml"/></Relationships>
</file>

<file path=ppt/slideLayouts/_rels/slideLayout3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4.xml"/></Relationships>
</file>

<file path=ppt/slideLayouts/_rels/slideLayout3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4.xml"/></Relationships>
</file>

<file path=ppt/slideLayouts/_rels/slideLayout3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4.xml"/></Relationships>
</file>

<file path=ppt/slideLayouts/_rels/slideLayout3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4.xml"/></Relationships>
</file>

<file path=ppt/slideLayouts/_rels/slideLayout3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4.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4.xml"/></Relationships>
</file>

<file path=ppt/slideLayouts/_rels/slideLayout3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4.xml"/></Relationships>
</file>

<file path=ppt/slideLayouts/_rels/slideLayout3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4.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6.emf"/><Relationship Id="rId4" Type="http://schemas.openxmlformats.org/officeDocument/2006/relationships/oleObject" Target="../embeddings/oleObject28.bin"/></Relationships>
</file>

<file path=ppt/slideLayouts/_rels/slideLayout32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66.xml"/><Relationship Id="rId1" Type="http://schemas.openxmlformats.org/officeDocument/2006/relationships/tags" Target="../tags/tag465.xml"/><Relationship Id="rId5" Type="http://schemas.openxmlformats.org/officeDocument/2006/relationships/image" Target="../media/image7.emf"/><Relationship Id="rId4" Type="http://schemas.openxmlformats.org/officeDocument/2006/relationships/oleObject" Target="../embeddings/oleObject292.bin"/></Relationships>
</file>

<file path=ppt/slideLayouts/_rels/slideLayout32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Master" Target="../slideMasters/slideMaster5.xml"/><Relationship Id="rId7" Type="http://schemas.openxmlformats.org/officeDocument/2006/relationships/image" Target="../media/image5.svg"/><Relationship Id="rId2" Type="http://schemas.openxmlformats.org/officeDocument/2006/relationships/tags" Target="../tags/tag470.xml"/><Relationship Id="rId1" Type="http://schemas.openxmlformats.org/officeDocument/2006/relationships/tags" Target="../tags/tag469.xml"/><Relationship Id="rId6" Type="http://schemas.openxmlformats.org/officeDocument/2006/relationships/image" Target="../media/image24.png"/><Relationship Id="rId5" Type="http://schemas.openxmlformats.org/officeDocument/2006/relationships/image" Target="../media/image2.emf"/><Relationship Id="rId4" Type="http://schemas.openxmlformats.org/officeDocument/2006/relationships/oleObject" Target="../embeddings/oleObject294.bin"/><Relationship Id="rId9" Type="http://schemas.openxmlformats.org/officeDocument/2006/relationships/image" Target="../media/image26.png"/></Relationships>
</file>

<file path=ppt/slideLayouts/_rels/slideLayout322.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slideMaster" Target="../slideMasters/slideMaster5.xml"/><Relationship Id="rId7" Type="http://schemas.openxmlformats.org/officeDocument/2006/relationships/image" Target="../media/image24.png"/><Relationship Id="rId2" Type="http://schemas.openxmlformats.org/officeDocument/2006/relationships/tags" Target="../tags/tag472.xml"/><Relationship Id="rId1" Type="http://schemas.openxmlformats.org/officeDocument/2006/relationships/tags" Target="../tags/tag471.xml"/><Relationship Id="rId6" Type="http://schemas.openxmlformats.org/officeDocument/2006/relationships/image" Target="../media/image25.png"/><Relationship Id="rId5" Type="http://schemas.openxmlformats.org/officeDocument/2006/relationships/image" Target="../media/image2.emf"/><Relationship Id="rId4" Type="http://schemas.openxmlformats.org/officeDocument/2006/relationships/oleObject" Target="../embeddings/oleObject295.bin"/><Relationship Id="rId9" Type="http://schemas.openxmlformats.org/officeDocument/2006/relationships/image" Target="../media/image26.png"/></Relationships>
</file>

<file path=ppt/slideLayouts/_rels/slideLayout32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474.xml"/><Relationship Id="rId1" Type="http://schemas.openxmlformats.org/officeDocument/2006/relationships/tags" Target="../tags/tag473.xml"/><Relationship Id="rId6" Type="http://schemas.openxmlformats.org/officeDocument/2006/relationships/image" Target="../media/image27.png"/><Relationship Id="rId5" Type="http://schemas.openxmlformats.org/officeDocument/2006/relationships/image" Target="../media/image2.emf"/><Relationship Id="rId4" Type="http://schemas.openxmlformats.org/officeDocument/2006/relationships/oleObject" Target="../embeddings/oleObject296.bin"/></Relationships>
</file>

<file path=ppt/slideLayouts/_rels/slideLayout32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476.xml"/><Relationship Id="rId1" Type="http://schemas.openxmlformats.org/officeDocument/2006/relationships/tags" Target="../tags/tag475.xml"/><Relationship Id="rId5" Type="http://schemas.openxmlformats.org/officeDocument/2006/relationships/image" Target="../media/image28.emf"/><Relationship Id="rId4" Type="http://schemas.openxmlformats.org/officeDocument/2006/relationships/oleObject" Target="../embeddings/oleObject297.bin"/></Relationships>
</file>

<file path=ppt/slideLayouts/_rels/slideLayout32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478.xml"/><Relationship Id="rId1" Type="http://schemas.openxmlformats.org/officeDocument/2006/relationships/tags" Target="../tags/tag477.xml"/><Relationship Id="rId5" Type="http://schemas.openxmlformats.org/officeDocument/2006/relationships/image" Target="../media/image28.emf"/><Relationship Id="rId4" Type="http://schemas.openxmlformats.org/officeDocument/2006/relationships/oleObject" Target="../embeddings/oleObject298.bin"/></Relationships>
</file>

<file path=ppt/slideLayouts/_rels/slideLayout32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480.xml"/><Relationship Id="rId1" Type="http://schemas.openxmlformats.org/officeDocument/2006/relationships/tags" Target="../tags/tag479.xml"/><Relationship Id="rId5" Type="http://schemas.openxmlformats.org/officeDocument/2006/relationships/image" Target="../media/image28.emf"/><Relationship Id="rId4" Type="http://schemas.openxmlformats.org/officeDocument/2006/relationships/oleObject" Target="../embeddings/oleObject299.bin"/></Relationships>
</file>

<file path=ppt/slideLayouts/_rels/slideLayout327.xml.rels><?xml version="1.0" encoding="UTF-8" standalone="yes"?>
<Relationships xmlns="http://schemas.openxmlformats.org/package/2006/relationships"><Relationship Id="rId3" Type="http://schemas.openxmlformats.org/officeDocument/2006/relationships/oleObject" Target="../embeddings/oleObject300.bin"/><Relationship Id="rId2" Type="http://schemas.openxmlformats.org/officeDocument/2006/relationships/slideMaster" Target="../slideMasters/slideMaster5.xml"/><Relationship Id="rId1" Type="http://schemas.openxmlformats.org/officeDocument/2006/relationships/tags" Target="../tags/tag481.xml"/><Relationship Id="rId4" Type="http://schemas.openxmlformats.org/officeDocument/2006/relationships/image" Target="../media/image28.emf"/></Relationships>
</file>

<file path=ppt/slideLayouts/_rels/slideLayout328.xml.rels><?xml version="1.0" encoding="UTF-8" standalone="yes"?>
<Relationships xmlns="http://schemas.openxmlformats.org/package/2006/relationships"><Relationship Id="rId3" Type="http://schemas.openxmlformats.org/officeDocument/2006/relationships/oleObject" Target="../embeddings/oleObject301.bin"/><Relationship Id="rId2" Type="http://schemas.openxmlformats.org/officeDocument/2006/relationships/slideMaster" Target="../slideMasters/slideMaster5.xml"/><Relationship Id="rId1" Type="http://schemas.openxmlformats.org/officeDocument/2006/relationships/tags" Target="../tags/tag482.xml"/><Relationship Id="rId4" Type="http://schemas.openxmlformats.org/officeDocument/2006/relationships/image" Target="../media/image28.emf"/></Relationships>
</file>

<file path=ppt/slideLayouts/_rels/slideLayout329.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484.xml"/><Relationship Id="rId1" Type="http://schemas.openxmlformats.org/officeDocument/2006/relationships/tags" Target="../tags/tag483.xml"/><Relationship Id="rId6" Type="http://schemas.openxmlformats.org/officeDocument/2006/relationships/image" Target="../media/image15.png"/><Relationship Id="rId5" Type="http://schemas.openxmlformats.org/officeDocument/2006/relationships/image" Target="../media/image28.emf"/><Relationship Id="rId4" Type="http://schemas.openxmlformats.org/officeDocument/2006/relationships/oleObject" Target="../embeddings/oleObject302.bin"/></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1.xml"/><Relationship Id="rId1" Type="http://schemas.openxmlformats.org/officeDocument/2006/relationships/tags" Target="../tags/tag57.xml"/><Relationship Id="rId5" Type="http://schemas.openxmlformats.org/officeDocument/2006/relationships/image" Target="../media/image22.png"/><Relationship Id="rId4" Type="http://schemas.openxmlformats.org/officeDocument/2006/relationships/image" Target="../media/image18.emf"/></Relationships>
</file>

<file path=ppt/slideLayouts/_rels/slideLayout330.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486.xml"/><Relationship Id="rId1" Type="http://schemas.openxmlformats.org/officeDocument/2006/relationships/tags" Target="../tags/tag485.xml"/><Relationship Id="rId6" Type="http://schemas.openxmlformats.org/officeDocument/2006/relationships/image" Target="../media/image15.png"/><Relationship Id="rId5" Type="http://schemas.openxmlformats.org/officeDocument/2006/relationships/image" Target="../media/image28.emf"/><Relationship Id="rId4" Type="http://schemas.openxmlformats.org/officeDocument/2006/relationships/oleObject" Target="../embeddings/oleObject303.bin"/></Relationships>
</file>

<file path=ppt/slideLayouts/_rels/slideLayout331.xml.rels><?xml version="1.0" encoding="UTF-8" standalone="yes"?>
<Relationships xmlns="http://schemas.openxmlformats.org/package/2006/relationships"><Relationship Id="rId3" Type="http://schemas.openxmlformats.org/officeDocument/2006/relationships/oleObject" Target="../embeddings/oleObject304.bin"/><Relationship Id="rId2" Type="http://schemas.openxmlformats.org/officeDocument/2006/relationships/slideMaster" Target="../slideMasters/slideMaster5.xml"/><Relationship Id="rId1" Type="http://schemas.openxmlformats.org/officeDocument/2006/relationships/tags" Target="../tags/tag487.xml"/><Relationship Id="rId5" Type="http://schemas.openxmlformats.org/officeDocument/2006/relationships/image" Target="../media/image15.png"/><Relationship Id="rId4" Type="http://schemas.openxmlformats.org/officeDocument/2006/relationships/image" Target="../media/image28.emf"/></Relationships>
</file>

<file path=ppt/slideLayouts/_rels/slideLayout332.xml.rels><?xml version="1.0" encoding="UTF-8" standalone="yes"?>
<Relationships xmlns="http://schemas.openxmlformats.org/package/2006/relationships"><Relationship Id="rId3" Type="http://schemas.openxmlformats.org/officeDocument/2006/relationships/oleObject" Target="../embeddings/oleObject305.bin"/><Relationship Id="rId2" Type="http://schemas.openxmlformats.org/officeDocument/2006/relationships/slideMaster" Target="../slideMasters/slideMaster5.xml"/><Relationship Id="rId1" Type="http://schemas.openxmlformats.org/officeDocument/2006/relationships/tags" Target="../tags/tag488.xml"/><Relationship Id="rId5" Type="http://schemas.openxmlformats.org/officeDocument/2006/relationships/image" Target="../media/image15.png"/><Relationship Id="rId4" Type="http://schemas.openxmlformats.org/officeDocument/2006/relationships/image" Target="../media/image28.emf"/></Relationships>
</file>

<file path=ppt/slideLayouts/_rels/slideLayout333.xml.rels><?xml version="1.0" encoding="UTF-8" standalone="yes"?>
<Relationships xmlns="http://schemas.openxmlformats.org/package/2006/relationships"><Relationship Id="rId3" Type="http://schemas.openxmlformats.org/officeDocument/2006/relationships/oleObject" Target="../embeddings/oleObject306.bin"/><Relationship Id="rId2" Type="http://schemas.openxmlformats.org/officeDocument/2006/relationships/slideMaster" Target="../slideMasters/slideMaster5.xml"/><Relationship Id="rId1" Type="http://schemas.openxmlformats.org/officeDocument/2006/relationships/tags" Target="../tags/tag489.xml"/><Relationship Id="rId5" Type="http://schemas.openxmlformats.org/officeDocument/2006/relationships/image" Target="../media/image15.png"/><Relationship Id="rId4" Type="http://schemas.openxmlformats.org/officeDocument/2006/relationships/image" Target="../media/image28.emf"/></Relationships>
</file>

<file path=ppt/slideLayouts/_rels/slideLayout33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491.xml"/><Relationship Id="rId1" Type="http://schemas.openxmlformats.org/officeDocument/2006/relationships/tags" Target="../tags/tag490.xml"/><Relationship Id="rId6" Type="http://schemas.openxmlformats.org/officeDocument/2006/relationships/image" Target="../media/image16.png"/><Relationship Id="rId5" Type="http://schemas.openxmlformats.org/officeDocument/2006/relationships/image" Target="../media/image28.emf"/><Relationship Id="rId4" Type="http://schemas.openxmlformats.org/officeDocument/2006/relationships/oleObject" Target="../embeddings/oleObject307.bin"/></Relationships>
</file>

<file path=ppt/slideLayouts/_rels/slideLayout335.xml.rels><?xml version="1.0" encoding="UTF-8" standalone="yes"?>
<Relationships xmlns="http://schemas.openxmlformats.org/package/2006/relationships"><Relationship Id="rId3" Type="http://schemas.openxmlformats.org/officeDocument/2006/relationships/oleObject" Target="../embeddings/oleObject308.bin"/><Relationship Id="rId2" Type="http://schemas.openxmlformats.org/officeDocument/2006/relationships/slideMaster" Target="../slideMasters/slideMaster5.xml"/><Relationship Id="rId1" Type="http://schemas.openxmlformats.org/officeDocument/2006/relationships/tags" Target="../tags/tag492.xml"/><Relationship Id="rId5" Type="http://schemas.openxmlformats.org/officeDocument/2006/relationships/image" Target="../media/image29.png"/><Relationship Id="rId4" Type="http://schemas.openxmlformats.org/officeDocument/2006/relationships/image" Target="../media/image28.emf"/></Relationships>
</file>

<file path=ppt/slideLayouts/_rels/slideLayout33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494.xml"/><Relationship Id="rId1" Type="http://schemas.openxmlformats.org/officeDocument/2006/relationships/tags" Target="../tags/tag493.xml"/><Relationship Id="rId6" Type="http://schemas.openxmlformats.org/officeDocument/2006/relationships/image" Target="../media/image19.png"/><Relationship Id="rId5" Type="http://schemas.openxmlformats.org/officeDocument/2006/relationships/image" Target="../media/image18.emf"/><Relationship Id="rId4" Type="http://schemas.openxmlformats.org/officeDocument/2006/relationships/oleObject" Target="../embeddings/oleObject309.bin"/></Relationships>
</file>

<file path=ppt/slideLayouts/_rels/slideLayout337.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496.xml"/><Relationship Id="rId1" Type="http://schemas.openxmlformats.org/officeDocument/2006/relationships/tags" Target="../tags/tag495.x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oleObject" Target="../embeddings/oleObject310.bin"/></Relationships>
</file>

<file path=ppt/slideLayouts/_rels/slideLayout338.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498.xml"/><Relationship Id="rId1" Type="http://schemas.openxmlformats.org/officeDocument/2006/relationships/tags" Target="../tags/tag497.xml"/><Relationship Id="rId6" Type="http://schemas.openxmlformats.org/officeDocument/2006/relationships/image" Target="../media/image16.png"/><Relationship Id="rId5" Type="http://schemas.openxmlformats.org/officeDocument/2006/relationships/image" Target="../media/image28.emf"/><Relationship Id="rId4" Type="http://schemas.openxmlformats.org/officeDocument/2006/relationships/oleObject" Target="../embeddings/oleObject311.bin"/></Relationships>
</file>

<file path=ppt/slideLayouts/_rels/slideLayout339.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00.xml"/><Relationship Id="rId1" Type="http://schemas.openxmlformats.org/officeDocument/2006/relationships/tags" Target="../tags/tag499.x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oleObject" Target="../embeddings/oleObject312.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image" Target="../media/image6.emf"/><Relationship Id="rId4" Type="http://schemas.openxmlformats.org/officeDocument/2006/relationships/oleObject" Target="../embeddings/oleObject30.bin"/></Relationships>
</file>

<file path=ppt/slideLayouts/_rels/slideLayout340.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02.xml"/><Relationship Id="rId1" Type="http://schemas.openxmlformats.org/officeDocument/2006/relationships/tags" Target="../tags/tag501.xml"/><Relationship Id="rId6" Type="http://schemas.openxmlformats.org/officeDocument/2006/relationships/image" Target="../media/image16.png"/><Relationship Id="rId5" Type="http://schemas.openxmlformats.org/officeDocument/2006/relationships/image" Target="../media/image28.emf"/><Relationship Id="rId4" Type="http://schemas.openxmlformats.org/officeDocument/2006/relationships/oleObject" Target="../embeddings/oleObject313.bin"/></Relationships>
</file>

<file path=ppt/slideLayouts/_rels/slideLayout34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04.xml"/><Relationship Id="rId1" Type="http://schemas.openxmlformats.org/officeDocument/2006/relationships/tags" Target="../tags/tag503.x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oleObject" Target="../embeddings/oleObject314.bin"/></Relationships>
</file>

<file path=ppt/slideLayouts/_rels/slideLayout342.xml.rels><?xml version="1.0" encoding="UTF-8" standalone="yes"?>
<Relationships xmlns="http://schemas.openxmlformats.org/package/2006/relationships"><Relationship Id="rId3" Type="http://schemas.openxmlformats.org/officeDocument/2006/relationships/oleObject" Target="../embeddings/oleObject315.bin"/><Relationship Id="rId2" Type="http://schemas.openxmlformats.org/officeDocument/2006/relationships/slideMaster" Target="../slideMasters/slideMaster5.xml"/><Relationship Id="rId1" Type="http://schemas.openxmlformats.org/officeDocument/2006/relationships/tags" Target="../tags/tag505.xml"/><Relationship Id="rId4" Type="http://schemas.openxmlformats.org/officeDocument/2006/relationships/image" Target="../media/image28.emf"/></Relationships>
</file>

<file path=ppt/slideLayouts/_rels/slideLayout34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oleObject" Target="../embeddings/oleObject316.bin"/><Relationship Id="rId7" Type="http://schemas.openxmlformats.org/officeDocument/2006/relationships/image" Target="../media/image30.png"/><Relationship Id="rId2" Type="http://schemas.openxmlformats.org/officeDocument/2006/relationships/slideMaster" Target="../slideMasters/slideMaster5.xml"/><Relationship Id="rId1" Type="http://schemas.openxmlformats.org/officeDocument/2006/relationships/tags" Target="../tags/tag506.xml"/><Relationship Id="rId6" Type="http://schemas.openxmlformats.org/officeDocument/2006/relationships/image" Target="../media/image5.svg"/><Relationship Id="rId5" Type="http://schemas.openxmlformats.org/officeDocument/2006/relationships/image" Target="../media/image24.png"/><Relationship Id="rId4" Type="http://schemas.openxmlformats.org/officeDocument/2006/relationships/image" Target="../media/image28.emf"/></Relationships>
</file>

<file path=ppt/slideLayouts/_rels/slideLayout34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08.xml"/><Relationship Id="rId1" Type="http://schemas.openxmlformats.org/officeDocument/2006/relationships/tags" Target="../tags/tag507.xml"/><Relationship Id="rId5" Type="http://schemas.openxmlformats.org/officeDocument/2006/relationships/image" Target="../media/image28.emf"/><Relationship Id="rId4" Type="http://schemas.openxmlformats.org/officeDocument/2006/relationships/oleObject" Target="../embeddings/oleObject317.bin"/></Relationships>
</file>

<file path=ppt/slideLayouts/_rels/slideLayout345.xml.rels><?xml version="1.0" encoding="UTF-8" standalone="yes"?>
<Relationships xmlns="http://schemas.openxmlformats.org/package/2006/relationships"><Relationship Id="rId3" Type="http://schemas.openxmlformats.org/officeDocument/2006/relationships/oleObject" Target="../embeddings/oleObject318.bin"/><Relationship Id="rId2" Type="http://schemas.openxmlformats.org/officeDocument/2006/relationships/slideMaster" Target="../slideMasters/slideMaster5.xml"/><Relationship Id="rId1" Type="http://schemas.openxmlformats.org/officeDocument/2006/relationships/tags" Target="../tags/tag509.xml"/><Relationship Id="rId5" Type="http://schemas.openxmlformats.org/officeDocument/2006/relationships/image" Target="../media/image22.png"/><Relationship Id="rId4" Type="http://schemas.openxmlformats.org/officeDocument/2006/relationships/image" Target="../media/image18.emf"/></Relationships>
</file>

<file path=ppt/slideLayouts/_rels/slideLayout34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11.xml"/><Relationship Id="rId1" Type="http://schemas.openxmlformats.org/officeDocument/2006/relationships/tags" Target="../tags/tag510.xml"/><Relationship Id="rId5" Type="http://schemas.openxmlformats.org/officeDocument/2006/relationships/image" Target="../media/image28.emf"/><Relationship Id="rId4" Type="http://schemas.openxmlformats.org/officeDocument/2006/relationships/oleObject" Target="../embeddings/oleObject319.bin"/></Relationships>
</file>

<file path=ppt/slideLayouts/_rels/slideLayout347.xml.rels><?xml version="1.0" encoding="UTF-8" standalone="yes"?>
<Relationships xmlns="http://schemas.openxmlformats.org/package/2006/relationships"><Relationship Id="rId3" Type="http://schemas.openxmlformats.org/officeDocument/2006/relationships/oleObject" Target="../embeddings/oleObject320.bin"/><Relationship Id="rId2" Type="http://schemas.openxmlformats.org/officeDocument/2006/relationships/slideMaster" Target="../slideMasters/slideMaster5.xml"/><Relationship Id="rId1" Type="http://schemas.openxmlformats.org/officeDocument/2006/relationships/tags" Target="../tags/tag512.xml"/><Relationship Id="rId4" Type="http://schemas.openxmlformats.org/officeDocument/2006/relationships/image" Target="../media/image28.emf"/></Relationships>
</file>

<file path=ppt/slideLayouts/_rels/slideLayout348.xml.rels><?xml version="1.0" encoding="UTF-8" standalone="yes"?>
<Relationships xmlns="http://schemas.openxmlformats.org/package/2006/relationships"><Relationship Id="rId3" Type="http://schemas.openxmlformats.org/officeDocument/2006/relationships/oleObject" Target="../embeddings/oleObject321.bin"/><Relationship Id="rId2" Type="http://schemas.openxmlformats.org/officeDocument/2006/relationships/slideMaster" Target="../slideMasters/slideMaster5.xml"/><Relationship Id="rId1" Type="http://schemas.openxmlformats.org/officeDocument/2006/relationships/tags" Target="../tags/tag513.xml"/><Relationship Id="rId4" Type="http://schemas.openxmlformats.org/officeDocument/2006/relationships/image" Target="../media/image28.emf"/></Relationships>
</file>

<file path=ppt/slideLayouts/_rels/slideLayout349.xml.rels><?xml version="1.0" encoding="UTF-8" standalone="yes"?>
<Relationships xmlns="http://schemas.openxmlformats.org/package/2006/relationships"><Relationship Id="rId3" Type="http://schemas.openxmlformats.org/officeDocument/2006/relationships/oleObject" Target="../embeddings/oleObject322.bin"/><Relationship Id="rId2" Type="http://schemas.openxmlformats.org/officeDocument/2006/relationships/slideMaster" Target="../slideMasters/slideMaster5.xml"/><Relationship Id="rId1" Type="http://schemas.openxmlformats.org/officeDocument/2006/relationships/tags" Target="../tags/tag514.xml"/><Relationship Id="rId4" Type="http://schemas.openxmlformats.org/officeDocument/2006/relationships/image" Target="../media/image28.emf"/></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1.xml"/><Relationship Id="rId1" Type="http://schemas.openxmlformats.org/officeDocument/2006/relationships/tags" Target="../tags/tag60.xml"/><Relationship Id="rId4" Type="http://schemas.openxmlformats.org/officeDocument/2006/relationships/image" Target="../media/image6.emf"/></Relationships>
</file>

<file path=ppt/slideLayouts/_rels/slideLayout350.xml.rels><?xml version="1.0" encoding="UTF-8" standalone="yes"?>
<Relationships xmlns="http://schemas.openxmlformats.org/package/2006/relationships"><Relationship Id="rId3" Type="http://schemas.openxmlformats.org/officeDocument/2006/relationships/oleObject" Target="../embeddings/oleObject323.bin"/><Relationship Id="rId2" Type="http://schemas.openxmlformats.org/officeDocument/2006/relationships/slideMaster" Target="../slideMasters/slideMaster5.xml"/><Relationship Id="rId1" Type="http://schemas.openxmlformats.org/officeDocument/2006/relationships/tags" Target="../tags/tag515.xml"/><Relationship Id="rId4" Type="http://schemas.openxmlformats.org/officeDocument/2006/relationships/image" Target="../media/image2.emf"/></Relationships>
</file>

<file path=ppt/slideLayouts/_rels/slideLayout351.xml.rels><?xml version="1.0" encoding="UTF-8" standalone="yes"?>
<Relationships xmlns="http://schemas.openxmlformats.org/package/2006/relationships"><Relationship Id="rId3" Type="http://schemas.openxmlformats.org/officeDocument/2006/relationships/oleObject" Target="../embeddings/oleObject324.bin"/><Relationship Id="rId2" Type="http://schemas.openxmlformats.org/officeDocument/2006/relationships/slideMaster" Target="../slideMasters/slideMaster5.xml"/><Relationship Id="rId1" Type="http://schemas.openxmlformats.org/officeDocument/2006/relationships/tags" Target="../tags/tag516.xml"/><Relationship Id="rId4" Type="http://schemas.openxmlformats.org/officeDocument/2006/relationships/image" Target="../media/image28.emf"/></Relationships>
</file>

<file path=ppt/slideLayouts/_rels/slideLayout35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Master" Target="../slideMasters/slideMaster5.xml"/><Relationship Id="rId7" Type="http://schemas.openxmlformats.org/officeDocument/2006/relationships/image" Target="../media/image5.svg"/><Relationship Id="rId2" Type="http://schemas.openxmlformats.org/officeDocument/2006/relationships/tags" Target="../tags/tag518.xml"/><Relationship Id="rId1" Type="http://schemas.openxmlformats.org/officeDocument/2006/relationships/tags" Target="../tags/tag517.xml"/><Relationship Id="rId6" Type="http://schemas.openxmlformats.org/officeDocument/2006/relationships/image" Target="../media/image24.png"/><Relationship Id="rId5" Type="http://schemas.openxmlformats.org/officeDocument/2006/relationships/image" Target="../media/image2.emf"/><Relationship Id="rId4" Type="http://schemas.openxmlformats.org/officeDocument/2006/relationships/oleObject" Target="../embeddings/oleObject325.bin"/><Relationship Id="rId9" Type="http://schemas.openxmlformats.org/officeDocument/2006/relationships/image" Target="../media/image26.png"/></Relationships>
</file>

<file path=ppt/slideLayouts/_rels/slideLayout353.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slideMaster" Target="../slideMasters/slideMaster5.xml"/><Relationship Id="rId7" Type="http://schemas.openxmlformats.org/officeDocument/2006/relationships/image" Target="../media/image24.png"/><Relationship Id="rId2" Type="http://schemas.openxmlformats.org/officeDocument/2006/relationships/tags" Target="../tags/tag520.xml"/><Relationship Id="rId1" Type="http://schemas.openxmlformats.org/officeDocument/2006/relationships/tags" Target="../tags/tag519.xml"/><Relationship Id="rId6" Type="http://schemas.openxmlformats.org/officeDocument/2006/relationships/image" Target="../media/image25.png"/><Relationship Id="rId5" Type="http://schemas.openxmlformats.org/officeDocument/2006/relationships/image" Target="../media/image2.emf"/><Relationship Id="rId4" Type="http://schemas.openxmlformats.org/officeDocument/2006/relationships/oleObject" Target="../embeddings/oleObject326.bin"/><Relationship Id="rId9" Type="http://schemas.openxmlformats.org/officeDocument/2006/relationships/image" Target="../media/image26.png"/></Relationships>
</file>

<file path=ppt/slideLayouts/_rels/slideLayout35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22.xml"/><Relationship Id="rId1" Type="http://schemas.openxmlformats.org/officeDocument/2006/relationships/tags" Target="../tags/tag521.xml"/><Relationship Id="rId6" Type="http://schemas.openxmlformats.org/officeDocument/2006/relationships/image" Target="../media/image27.png"/><Relationship Id="rId5" Type="http://schemas.openxmlformats.org/officeDocument/2006/relationships/image" Target="../media/image2.emf"/><Relationship Id="rId4" Type="http://schemas.openxmlformats.org/officeDocument/2006/relationships/oleObject" Target="../embeddings/oleObject327.bin"/></Relationships>
</file>

<file path=ppt/slideLayouts/_rels/slideLayout35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24.xml"/><Relationship Id="rId1" Type="http://schemas.openxmlformats.org/officeDocument/2006/relationships/tags" Target="../tags/tag523.xml"/><Relationship Id="rId5" Type="http://schemas.openxmlformats.org/officeDocument/2006/relationships/image" Target="../media/image28.emf"/><Relationship Id="rId4" Type="http://schemas.openxmlformats.org/officeDocument/2006/relationships/oleObject" Target="../embeddings/oleObject328.bin"/></Relationships>
</file>

<file path=ppt/slideLayouts/_rels/slideLayout35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26.xml"/><Relationship Id="rId1" Type="http://schemas.openxmlformats.org/officeDocument/2006/relationships/tags" Target="../tags/tag525.xml"/><Relationship Id="rId5" Type="http://schemas.openxmlformats.org/officeDocument/2006/relationships/image" Target="../media/image28.emf"/><Relationship Id="rId4" Type="http://schemas.openxmlformats.org/officeDocument/2006/relationships/oleObject" Target="../embeddings/oleObject329.bin"/></Relationships>
</file>

<file path=ppt/slideLayouts/_rels/slideLayout357.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28.xml"/><Relationship Id="rId1" Type="http://schemas.openxmlformats.org/officeDocument/2006/relationships/tags" Target="../tags/tag527.xml"/><Relationship Id="rId5" Type="http://schemas.openxmlformats.org/officeDocument/2006/relationships/image" Target="../media/image28.emf"/><Relationship Id="rId4" Type="http://schemas.openxmlformats.org/officeDocument/2006/relationships/oleObject" Target="../embeddings/oleObject330.bin"/></Relationships>
</file>

<file path=ppt/slideLayouts/_rels/slideLayout358.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30.xml"/><Relationship Id="rId1" Type="http://schemas.openxmlformats.org/officeDocument/2006/relationships/tags" Target="../tags/tag529.xml"/><Relationship Id="rId5" Type="http://schemas.openxmlformats.org/officeDocument/2006/relationships/image" Target="../media/image28.emf"/><Relationship Id="rId4" Type="http://schemas.openxmlformats.org/officeDocument/2006/relationships/oleObject" Target="../embeddings/oleObject331.bin"/></Relationships>
</file>

<file path=ppt/slideLayouts/_rels/slideLayout359.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32.xml"/><Relationship Id="rId1" Type="http://schemas.openxmlformats.org/officeDocument/2006/relationships/tags" Target="../tags/tag531.xml"/><Relationship Id="rId5" Type="http://schemas.openxmlformats.org/officeDocument/2006/relationships/image" Target="../media/image28.emf"/><Relationship Id="rId4" Type="http://schemas.openxmlformats.org/officeDocument/2006/relationships/oleObject" Target="../embeddings/oleObject332.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1.xml"/><Relationship Id="rId1" Type="http://schemas.openxmlformats.org/officeDocument/2006/relationships/themeOverride" Target="../theme/themeOverride9.xml"/><Relationship Id="rId5" Type="http://schemas.openxmlformats.org/officeDocument/2006/relationships/image" Target="../media/image6.emf"/><Relationship Id="rId4" Type="http://schemas.openxmlformats.org/officeDocument/2006/relationships/oleObject" Target="../embeddings/oleObject32.bin"/></Relationships>
</file>

<file path=ppt/slideLayouts/_rels/slideLayout360.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34.xml"/><Relationship Id="rId1" Type="http://schemas.openxmlformats.org/officeDocument/2006/relationships/tags" Target="../tags/tag533.xml"/><Relationship Id="rId6" Type="http://schemas.openxmlformats.org/officeDocument/2006/relationships/image" Target="../media/image15.png"/><Relationship Id="rId5" Type="http://schemas.openxmlformats.org/officeDocument/2006/relationships/image" Target="../media/image28.emf"/><Relationship Id="rId4" Type="http://schemas.openxmlformats.org/officeDocument/2006/relationships/oleObject" Target="../embeddings/oleObject333.bin"/></Relationships>
</file>

<file path=ppt/slideLayouts/_rels/slideLayout36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36.xml"/><Relationship Id="rId1" Type="http://schemas.openxmlformats.org/officeDocument/2006/relationships/tags" Target="../tags/tag535.xml"/><Relationship Id="rId6" Type="http://schemas.openxmlformats.org/officeDocument/2006/relationships/image" Target="../media/image15.png"/><Relationship Id="rId5" Type="http://schemas.openxmlformats.org/officeDocument/2006/relationships/image" Target="../media/image28.emf"/><Relationship Id="rId4" Type="http://schemas.openxmlformats.org/officeDocument/2006/relationships/oleObject" Target="../embeddings/oleObject334.bin"/></Relationships>
</file>

<file path=ppt/slideLayouts/_rels/slideLayout36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38.xml"/><Relationship Id="rId1" Type="http://schemas.openxmlformats.org/officeDocument/2006/relationships/tags" Target="../tags/tag537.xml"/><Relationship Id="rId6" Type="http://schemas.openxmlformats.org/officeDocument/2006/relationships/image" Target="../media/image15.png"/><Relationship Id="rId5" Type="http://schemas.openxmlformats.org/officeDocument/2006/relationships/image" Target="../media/image28.emf"/><Relationship Id="rId4" Type="http://schemas.openxmlformats.org/officeDocument/2006/relationships/oleObject" Target="../embeddings/oleObject335.bin"/></Relationships>
</file>

<file path=ppt/slideLayouts/_rels/slideLayout36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40.xml"/><Relationship Id="rId1" Type="http://schemas.openxmlformats.org/officeDocument/2006/relationships/tags" Target="../tags/tag539.xml"/><Relationship Id="rId6" Type="http://schemas.openxmlformats.org/officeDocument/2006/relationships/image" Target="../media/image15.png"/><Relationship Id="rId5" Type="http://schemas.openxmlformats.org/officeDocument/2006/relationships/image" Target="../media/image28.emf"/><Relationship Id="rId4" Type="http://schemas.openxmlformats.org/officeDocument/2006/relationships/oleObject" Target="../embeddings/oleObject336.bin"/></Relationships>
</file>

<file path=ppt/slideLayouts/_rels/slideLayout364.xml.rels><?xml version="1.0" encoding="UTF-8" standalone="yes"?>
<Relationships xmlns="http://schemas.openxmlformats.org/package/2006/relationships"><Relationship Id="rId3" Type="http://schemas.openxmlformats.org/officeDocument/2006/relationships/oleObject" Target="../embeddings/oleObject337.bin"/><Relationship Id="rId2" Type="http://schemas.openxmlformats.org/officeDocument/2006/relationships/slideMaster" Target="../slideMasters/slideMaster5.xml"/><Relationship Id="rId1" Type="http://schemas.openxmlformats.org/officeDocument/2006/relationships/tags" Target="../tags/tag541.xml"/><Relationship Id="rId5" Type="http://schemas.openxmlformats.org/officeDocument/2006/relationships/image" Target="../media/image15.png"/><Relationship Id="rId4" Type="http://schemas.openxmlformats.org/officeDocument/2006/relationships/image" Target="../media/image28.emf"/></Relationships>
</file>

<file path=ppt/slideLayouts/_rels/slideLayout365.xml.rels><?xml version="1.0" encoding="UTF-8" standalone="yes"?>
<Relationships xmlns="http://schemas.openxmlformats.org/package/2006/relationships"><Relationship Id="rId3" Type="http://schemas.openxmlformats.org/officeDocument/2006/relationships/oleObject" Target="../embeddings/oleObject338.bin"/><Relationship Id="rId2" Type="http://schemas.openxmlformats.org/officeDocument/2006/relationships/slideMaster" Target="../slideMasters/slideMaster5.xml"/><Relationship Id="rId1" Type="http://schemas.openxmlformats.org/officeDocument/2006/relationships/tags" Target="../tags/tag542.xml"/><Relationship Id="rId5" Type="http://schemas.openxmlformats.org/officeDocument/2006/relationships/image" Target="../media/image15.png"/><Relationship Id="rId4" Type="http://schemas.openxmlformats.org/officeDocument/2006/relationships/image" Target="../media/image28.emf"/></Relationships>
</file>

<file path=ppt/slideLayouts/_rels/slideLayout36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44.xml"/><Relationship Id="rId1" Type="http://schemas.openxmlformats.org/officeDocument/2006/relationships/tags" Target="../tags/tag543.xml"/><Relationship Id="rId6" Type="http://schemas.openxmlformats.org/officeDocument/2006/relationships/image" Target="../media/image16.png"/><Relationship Id="rId5" Type="http://schemas.openxmlformats.org/officeDocument/2006/relationships/image" Target="../media/image18.emf"/><Relationship Id="rId4" Type="http://schemas.openxmlformats.org/officeDocument/2006/relationships/oleObject" Target="../embeddings/oleObject339.bin"/></Relationships>
</file>

<file path=ppt/slideLayouts/_rels/slideLayout367.xml.rels><?xml version="1.0" encoding="UTF-8" standalone="yes"?>
<Relationships xmlns="http://schemas.openxmlformats.org/package/2006/relationships"><Relationship Id="rId3" Type="http://schemas.openxmlformats.org/officeDocument/2006/relationships/oleObject" Target="../embeddings/oleObject340.bin"/><Relationship Id="rId2" Type="http://schemas.openxmlformats.org/officeDocument/2006/relationships/slideMaster" Target="../slideMasters/slideMaster5.xml"/><Relationship Id="rId1" Type="http://schemas.openxmlformats.org/officeDocument/2006/relationships/tags" Target="../tags/tag545.xml"/><Relationship Id="rId5" Type="http://schemas.openxmlformats.org/officeDocument/2006/relationships/image" Target="../media/image29.png"/><Relationship Id="rId4" Type="http://schemas.openxmlformats.org/officeDocument/2006/relationships/image" Target="../media/image28.emf"/></Relationships>
</file>

<file path=ppt/slideLayouts/_rels/slideLayout368.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47.xml"/><Relationship Id="rId1" Type="http://schemas.openxmlformats.org/officeDocument/2006/relationships/tags" Target="../tags/tag546.xml"/><Relationship Id="rId6" Type="http://schemas.openxmlformats.org/officeDocument/2006/relationships/image" Target="../media/image19.png"/><Relationship Id="rId5" Type="http://schemas.openxmlformats.org/officeDocument/2006/relationships/image" Target="../media/image28.emf"/><Relationship Id="rId4" Type="http://schemas.openxmlformats.org/officeDocument/2006/relationships/oleObject" Target="../embeddings/oleObject341.bin"/></Relationships>
</file>

<file path=ppt/slideLayouts/_rels/slideLayout369.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49.xml"/><Relationship Id="rId1" Type="http://schemas.openxmlformats.org/officeDocument/2006/relationships/tags" Target="../tags/tag548.x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oleObject" Target="../embeddings/oleObject342.bin"/></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1.xml"/><Relationship Id="rId1" Type="http://schemas.openxmlformats.org/officeDocument/2006/relationships/tags" Target="../tags/tag62.xml"/><Relationship Id="rId4" Type="http://schemas.openxmlformats.org/officeDocument/2006/relationships/image" Target="../media/image6.emf"/></Relationships>
</file>

<file path=ppt/slideLayouts/_rels/slideLayout370.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51.xml"/><Relationship Id="rId1" Type="http://schemas.openxmlformats.org/officeDocument/2006/relationships/tags" Target="../tags/tag550.xml"/><Relationship Id="rId6" Type="http://schemas.openxmlformats.org/officeDocument/2006/relationships/image" Target="../media/image16.png"/><Relationship Id="rId5" Type="http://schemas.openxmlformats.org/officeDocument/2006/relationships/image" Target="../media/image28.emf"/><Relationship Id="rId4" Type="http://schemas.openxmlformats.org/officeDocument/2006/relationships/oleObject" Target="../embeddings/oleObject343.bin"/></Relationships>
</file>

<file path=ppt/slideLayouts/_rels/slideLayout37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53.xml"/><Relationship Id="rId1" Type="http://schemas.openxmlformats.org/officeDocument/2006/relationships/tags" Target="../tags/tag552.x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oleObject" Target="../embeddings/oleObject344.bin"/></Relationships>
</file>

<file path=ppt/slideLayouts/_rels/slideLayout37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55.xml"/><Relationship Id="rId1" Type="http://schemas.openxmlformats.org/officeDocument/2006/relationships/tags" Target="../tags/tag554.xml"/><Relationship Id="rId6" Type="http://schemas.openxmlformats.org/officeDocument/2006/relationships/image" Target="../media/image16.png"/><Relationship Id="rId5" Type="http://schemas.openxmlformats.org/officeDocument/2006/relationships/image" Target="../media/image28.emf"/><Relationship Id="rId4" Type="http://schemas.openxmlformats.org/officeDocument/2006/relationships/oleObject" Target="../embeddings/oleObject345.bin"/></Relationships>
</file>

<file path=ppt/slideLayouts/_rels/slideLayout37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57.xml"/><Relationship Id="rId1" Type="http://schemas.openxmlformats.org/officeDocument/2006/relationships/tags" Target="../tags/tag556.x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oleObject" Target="../embeddings/oleObject346.bin"/></Relationships>
</file>

<file path=ppt/slideLayouts/_rels/slideLayout374.xml.rels><?xml version="1.0" encoding="UTF-8" standalone="yes"?>
<Relationships xmlns="http://schemas.openxmlformats.org/package/2006/relationships"><Relationship Id="rId3" Type="http://schemas.openxmlformats.org/officeDocument/2006/relationships/oleObject" Target="../embeddings/oleObject347.bin"/><Relationship Id="rId2" Type="http://schemas.openxmlformats.org/officeDocument/2006/relationships/slideMaster" Target="../slideMasters/slideMaster5.xml"/><Relationship Id="rId1" Type="http://schemas.openxmlformats.org/officeDocument/2006/relationships/tags" Target="../tags/tag558.xml"/><Relationship Id="rId4" Type="http://schemas.openxmlformats.org/officeDocument/2006/relationships/image" Target="../media/image28.emf"/></Relationships>
</file>

<file path=ppt/slideLayouts/_rels/slideLayout37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60.xml"/><Relationship Id="rId1" Type="http://schemas.openxmlformats.org/officeDocument/2006/relationships/tags" Target="../tags/tag559.xml"/><Relationship Id="rId5" Type="http://schemas.openxmlformats.org/officeDocument/2006/relationships/image" Target="../media/image28.emf"/><Relationship Id="rId4" Type="http://schemas.openxmlformats.org/officeDocument/2006/relationships/oleObject" Target="../embeddings/oleObject348.bin"/></Relationships>
</file>

<file path=ppt/slideLayouts/_rels/slideLayout376.xml.rels><?xml version="1.0" encoding="UTF-8" standalone="yes"?>
<Relationships xmlns="http://schemas.openxmlformats.org/package/2006/relationships"><Relationship Id="rId3" Type="http://schemas.openxmlformats.org/officeDocument/2006/relationships/oleObject" Target="../embeddings/oleObject349.bin"/><Relationship Id="rId2" Type="http://schemas.openxmlformats.org/officeDocument/2006/relationships/slideMaster" Target="../slideMasters/slideMaster5.xml"/><Relationship Id="rId1" Type="http://schemas.openxmlformats.org/officeDocument/2006/relationships/tags" Target="../tags/tag561.xml"/><Relationship Id="rId5" Type="http://schemas.openxmlformats.org/officeDocument/2006/relationships/image" Target="../media/image22.png"/><Relationship Id="rId4" Type="http://schemas.openxmlformats.org/officeDocument/2006/relationships/image" Target="../media/image2.emf"/></Relationships>
</file>

<file path=ppt/slideLayouts/_rels/slideLayout377.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63.xml"/><Relationship Id="rId1" Type="http://schemas.openxmlformats.org/officeDocument/2006/relationships/tags" Target="../tags/tag562.xml"/><Relationship Id="rId5" Type="http://schemas.openxmlformats.org/officeDocument/2006/relationships/image" Target="../media/image28.emf"/><Relationship Id="rId4" Type="http://schemas.openxmlformats.org/officeDocument/2006/relationships/oleObject" Target="../embeddings/oleObject350.bin"/></Relationships>
</file>

<file path=ppt/slideLayouts/_rels/slideLayout378.xml.rels><?xml version="1.0" encoding="UTF-8" standalone="yes"?>
<Relationships xmlns="http://schemas.openxmlformats.org/package/2006/relationships"><Relationship Id="rId3" Type="http://schemas.openxmlformats.org/officeDocument/2006/relationships/oleObject" Target="../embeddings/oleObject351.bin"/><Relationship Id="rId2" Type="http://schemas.openxmlformats.org/officeDocument/2006/relationships/slideMaster" Target="../slideMasters/slideMaster5.xml"/><Relationship Id="rId1" Type="http://schemas.openxmlformats.org/officeDocument/2006/relationships/tags" Target="../tags/tag564.xml"/><Relationship Id="rId5" Type="http://schemas.openxmlformats.org/officeDocument/2006/relationships/image" Target="../media/image16.png"/><Relationship Id="rId4" Type="http://schemas.openxmlformats.org/officeDocument/2006/relationships/image" Target="../media/image28.emf"/></Relationships>
</file>

<file path=ppt/slideLayouts/_rels/slideLayout379.xml.rels><?xml version="1.0" encoding="UTF-8" standalone="yes"?>
<Relationships xmlns="http://schemas.openxmlformats.org/package/2006/relationships"><Relationship Id="rId3" Type="http://schemas.openxmlformats.org/officeDocument/2006/relationships/oleObject" Target="../embeddings/oleObject352.bin"/><Relationship Id="rId2" Type="http://schemas.openxmlformats.org/officeDocument/2006/relationships/slideMaster" Target="../slideMasters/slideMaster5.xml"/><Relationship Id="rId1" Type="http://schemas.openxmlformats.org/officeDocument/2006/relationships/tags" Target="../tags/tag565.xml"/><Relationship Id="rId4" Type="http://schemas.openxmlformats.org/officeDocument/2006/relationships/image" Target="../media/image28.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1.xml"/><Relationship Id="rId1" Type="http://schemas.openxmlformats.org/officeDocument/2006/relationships/tags" Target="../tags/tag63.xml"/><Relationship Id="rId4" Type="http://schemas.openxmlformats.org/officeDocument/2006/relationships/image" Target="../media/image2.emf"/></Relationships>
</file>

<file path=ppt/slideLayouts/_rels/slideLayout380.xml.rels><?xml version="1.0" encoding="UTF-8" standalone="yes"?>
<Relationships xmlns="http://schemas.openxmlformats.org/package/2006/relationships"><Relationship Id="rId3" Type="http://schemas.openxmlformats.org/officeDocument/2006/relationships/oleObject" Target="../embeddings/oleObject353.bin"/><Relationship Id="rId2" Type="http://schemas.openxmlformats.org/officeDocument/2006/relationships/slideMaster" Target="../slideMasters/slideMaster5.xml"/><Relationship Id="rId1" Type="http://schemas.openxmlformats.org/officeDocument/2006/relationships/tags" Target="../tags/tag566.xml"/><Relationship Id="rId4" Type="http://schemas.openxmlformats.org/officeDocument/2006/relationships/image" Target="../media/image28.emf"/></Relationships>
</file>

<file path=ppt/slideLayouts/_rels/slideLayout381.xml.rels><?xml version="1.0" encoding="UTF-8" standalone="yes"?>
<Relationships xmlns="http://schemas.openxmlformats.org/package/2006/relationships"><Relationship Id="rId3" Type="http://schemas.openxmlformats.org/officeDocument/2006/relationships/oleObject" Target="../embeddings/oleObject354.bin"/><Relationship Id="rId2" Type="http://schemas.openxmlformats.org/officeDocument/2006/relationships/slideMaster" Target="../slideMasters/slideMaster5.xml"/><Relationship Id="rId1" Type="http://schemas.openxmlformats.org/officeDocument/2006/relationships/tags" Target="../tags/tag567.xml"/><Relationship Id="rId4" Type="http://schemas.openxmlformats.org/officeDocument/2006/relationships/image" Target="../media/image28.emf"/></Relationships>
</file>

<file path=ppt/slideLayouts/_rels/slideLayout382.xml.rels><?xml version="1.0" encoding="UTF-8" standalone="yes"?>
<Relationships xmlns="http://schemas.openxmlformats.org/package/2006/relationships"><Relationship Id="rId3" Type="http://schemas.openxmlformats.org/officeDocument/2006/relationships/oleObject" Target="../embeddings/oleObject355.bin"/><Relationship Id="rId2" Type="http://schemas.openxmlformats.org/officeDocument/2006/relationships/slideMaster" Target="../slideMasters/slideMaster5.xml"/><Relationship Id="rId1" Type="http://schemas.openxmlformats.org/officeDocument/2006/relationships/tags" Target="../tags/tag568.xml"/><Relationship Id="rId4" Type="http://schemas.openxmlformats.org/officeDocument/2006/relationships/image" Target="../media/image2.emf"/></Relationships>
</file>

<file path=ppt/slideLayouts/_rels/slideLayout383.xml.rels><?xml version="1.0" encoding="UTF-8" standalone="yes"?>
<Relationships xmlns="http://schemas.openxmlformats.org/package/2006/relationships"><Relationship Id="rId3" Type="http://schemas.openxmlformats.org/officeDocument/2006/relationships/oleObject" Target="../embeddings/oleObject356.bin"/><Relationship Id="rId2" Type="http://schemas.openxmlformats.org/officeDocument/2006/relationships/slideMaster" Target="../slideMasters/slideMaster5.xml"/><Relationship Id="rId1" Type="http://schemas.openxmlformats.org/officeDocument/2006/relationships/tags" Target="../tags/tag569.xml"/><Relationship Id="rId4" Type="http://schemas.openxmlformats.org/officeDocument/2006/relationships/image" Target="../media/image28.emf"/></Relationships>
</file>

<file path=ppt/slideLayouts/_rels/slideLayout38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71.xml"/><Relationship Id="rId1" Type="http://schemas.openxmlformats.org/officeDocument/2006/relationships/tags" Target="../tags/tag570.xml"/><Relationship Id="rId5" Type="http://schemas.openxmlformats.org/officeDocument/2006/relationships/image" Target="../media/image1.emf"/><Relationship Id="rId4" Type="http://schemas.openxmlformats.org/officeDocument/2006/relationships/oleObject" Target="../embeddings/oleObject357.bin"/></Relationships>
</file>

<file path=ppt/slideLayouts/_rels/slideLayout385.xml.rels><?xml version="1.0" encoding="UTF-8" standalone="yes"?>
<Relationships xmlns="http://schemas.openxmlformats.org/package/2006/relationships"><Relationship Id="rId3" Type="http://schemas.openxmlformats.org/officeDocument/2006/relationships/oleObject" Target="../embeddings/oleObject358.bin"/><Relationship Id="rId2" Type="http://schemas.openxmlformats.org/officeDocument/2006/relationships/slideMaster" Target="../slideMasters/slideMaster5.xml"/><Relationship Id="rId1" Type="http://schemas.openxmlformats.org/officeDocument/2006/relationships/tags" Target="../tags/tag572.xml"/><Relationship Id="rId4" Type="http://schemas.openxmlformats.org/officeDocument/2006/relationships/image" Target="../media/image1.emf"/></Relationships>
</file>

<file path=ppt/slideLayouts/_rels/slideLayout386.xml.rels><?xml version="1.0" encoding="UTF-8" standalone="yes"?>
<Relationships xmlns="http://schemas.openxmlformats.org/package/2006/relationships"><Relationship Id="rId3" Type="http://schemas.openxmlformats.org/officeDocument/2006/relationships/oleObject" Target="../embeddings/oleObject359.bin"/><Relationship Id="rId2" Type="http://schemas.openxmlformats.org/officeDocument/2006/relationships/slideMaster" Target="../slideMasters/slideMaster5.xml"/><Relationship Id="rId1" Type="http://schemas.openxmlformats.org/officeDocument/2006/relationships/tags" Target="../tags/tag573.xml"/><Relationship Id="rId4" Type="http://schemas.openxmlformats.org/officeDocument/2006/relationships/image" Target="../media/image1.emf"/></Relationships>
</file>

<file path=ppt/slideLayouts/_rels/slideLayout387.xml.rels><?xml version="1.0" encoding="UTF-8" standalone="yes"?>
<Relationships xmlns="http://schemas.openxmlformats.org/package/2006/relationships"><Relationship Id="rId3" Type="http://schemas.openxmlformats.org/officeDocument/2006/relationships/oleObject" Target="../embeddings/oleObject360.bin"/><Relationship Id="rId2" Type="http://schemas.openxmlformats.org/officeDocument/2006/relationships/slideMaster" Target="../slideMasters/slideMaster5.xml"/><Relationship Id="rId1" Type="http://schemas.openxmlformats.org/officeDocument/2006/relationships/tags" Target="../tags/tag574.xml"/><Relationship Id="rId5" Type="http://schemas.openxmlformats.org/officeDocument/2006/relationships/image" Target="../media/image15.png"/><Relationship Id="rId4" Type="http://schemas.openxmlformats.org/officeDocument/2006/relationships/image" Target="../media/image1.emf"/></Relationships>
</file>

<file path=ppt/slideLayouts/_rels/slideLayout388.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76.xml"/><Relationship Id="rId1" Type="http://schemas.openxmlformats.org/officeDocument/2006/relationships/tags" Target="../tags/tag575.xml"/><Relationship Id="rId5" Type="http://schemas.openxmlformats.org/officeDocument/2006/relationships/image" Target="../media/image1.emf"/><Relationship Id="rId4" Type="http://schemas.openxmlformats.org/officeDocument/2006/relationships/oleObject" Target="../embeddings/oleObject361.bin"/></Relationships>
</file>

<file path=ppt/slideLayouts/_rels/slideLayout389.xml.rels><?xml version="1.0" encoding="UTF-8" standalone="yes"?>
<Relationships xmlns="http://schemas.openxmlformats.org/package/2006/relationships"><Relationship Id="rId3" Type="http://schemas.openxmlformats.org/officeDocument/2006/relationships/oleObject" Target="../embeddings/oleObject362.bin"/><Relationship Id="rId2" Type="http://schemas.openxmlformats.org/officeDocument/2006/relationships/slideMaster" Target="../slideMasters/slideMaster5.xml"/><Relationship Id="rId1" Type="http://schemas.openxmlformats.org/officeDocument/2006/relationships/tags" Target="../tags/tag577.xml"/><Relationship Id="rId4" Type="http://schemas.openxmlformats.org/officeDocument/2006/relationships/image" Target="../media/image1.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1.xml"/><Relationship Id="rId1" Type="http://schemas.openxmlformats.org/officeDocument/2006/relationships/tags" Target="../tags/tag64.xml"/><Relationship Id="rId4" Type="http://schemas.openxmlformats.org/officeDocument/2006/relationships/image" Target="../media/image6.emf"/></Relationships>
</file>

<file path=ppt/slideLayouts/_rels/slideLayout390.xml.rels><?xml version="1.0" encoding="UTF-8" standalone="yes"?>
<Relationships xmlns="http://schemas.openxmlformats.org/package/2006/relationships"><Relationship Id="rId3" Type="http://schemas.openxmlformats.org/officeDocument/2006/relationships/oleObject" Target="../embeddings/oleObject363.bin"/><Relationship Id="rId2" Type="http://schemas.openxmlformats.org/officeDocument/2006/relationships/slideMaster" Target="../slideMasters/slideMaster5.xml"/><Relationship Id="rId1" Type="http://schemas.openxmlformats.org/officeDocument/2006/relationships/tags" Target="../tags/tag578.xml"/><Relationship Id="rId4" Type="http://schemas.openxmlformats.org/officeDocument/2006/relationships/image" Target="../media/image1.emf"/></Relationships>
</file>

<file path=ppt/slideLayouts/_rels/slideLayout391.xml.rels><?xml version="1.0" encoding="UTF-8" standalone="yes"?>
<Relationships xmlns="http://schemas.openxmlformats.org/package/2006/relationships"><Relationship Id="rId3" Type="http://schemas.openxmlformats.org/officeDocument/2006/relationships/oleObject" Target="../embeddings/oleObject364.bin"/><Relationship Id="rId2" Type="http://schemas.openxmlformats.org/officeDocument/2006/relationships/slideMaster" Target="../slideMasters/slideMaster5.xml"/><Relationship Id="rId1" Type="http://schemas.openxmlformats.org/officeDocument/2006/relationships/tags" Target="../tags/tag579.xml"/><Relationship Id="rId5" Type="http://schemas.openxmlformats.org/officeDocument/2006/relationships/image" Target="../media/image15.png"/><Relationship Id="rId4" Type="http://schemas.openxmlformats.org/officeDocument/2006/relationships/image" Target="../media/image1.emf"/></Relationships>
</file>

<file path=ppt/slideLayouts/_rels/slideLayout392.xml.rels><?xml version="1.0" encoding="UTF-8" standalone="yes"?>
<Relationships xmlns="http://schemas.openxmlformats.org/package/2006/relationships"><Relationship Id="rId3" Type="http://schemas.openxmlformats.org/officeDocument/2006/relationships/oleObject" Target="../embeddings/oleObject365.bin"/><Relationship Id="rId2" Type="http://schemas.openxmlformats.org/officeDocument/2006/relationships/slideMaster" Target="../slideMasters/slideMaster5.xml"/><Relationship Id="rId1" Type="http://schemas.openxmlformats.org/officeDocument/2006/relationships/tags" Target="../tags/tag580.xml"/><Relationship Id="rId5" Type="http://schemas.openxmlformats.org/officeDocument/2006/relationships/image" Target="../media/image16.png"/><Relationship Id="rId4" Type="http://schemas.openxmlformats.org/officeDocument/2006/relationships/image" Target="../media/image1.emf"/></Relationships>
</file>

<file path=ppt/slideLayouts/_rels/slideLayout393.xml.rels><?xml version="1.0" encoding="UTF-8" standalone="yes"?>
<Relationships xmlns="http://schemas.openxmlformats.org/package/2006/relationships"><Relationship Id="rId3" Type="http://schemas.openxmlformats.org/officeDocument/2006/relationships/oleObject" Target="../embeddings/oleObject366.bin"/><Relationship Id="rId2" Type="http://schemas.openxmlformats.org/officeDocument/2006/relationships/slideMaster" Target="../slideMasters/slideMaster5.xml"/><Relationship Id="rId1" Type="http://schemas.openxmlformats.org/officeDocument/2006/relationships/tags" Target="../tags/tag581.xml"/><Relationship Id="rId5" Type="http://schemas.openxmlformats.org/officeDocument/2006/relationships/image" Target="../media/image32.png"/><Relationship Id="rId4" Type="http://schemas.openxmlformats.org/officeDocument/2006/relationships/image" Target="../media/image31.emf"/></Relationships>
</file>

<file path=ppt/slideLayouts/_rels/slideLayout39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5.xml"/></Relationships>
</file>

<file path=ppt/slideLayouts/_rels/slideLayout39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5.xml"/></Relationships>
</file>

<file path=ppt/slideLayouts/_rels/slideLayout39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5.xml"/></Relationships>
</file>

<file path=ppt/slideLayouts/_rels/slideLayout39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5.xml"/></Relationships>
</file>

<file path=ppt/slideLayouts/_rels/slideLayout39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5.xml"/></Relationships>
</file>

<file path=ppt/slideLayouts/_rels/slideLayout39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7.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oleObject" Target="../embeddings/oleObject36.bin"/></Relationships>
</file>

<file path=ppt/slideLayouts/_rels/slideLayout40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5.xml"/></Relationships>
</file>

<file path=ppt/slideLayouts/_rels/slideLayout40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5.xml"/></Relationships>
</file>

<file path=ppt/slideLayouts/_rels/slideLayout40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5.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0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5.xml"/></Relationships>
</file>

<file path=ppt/slideLayouts/_rels/slideLayout40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5.xml"/></Relationships>
</file>

<file path=ppt/slideLayouts/_rels/slideLayout40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5.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08.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83.xml"/><Relationship Id="rId1" Type="http://schemas.openxmlformats.org/officeDocument/2006/relationships/tags" Target="../tags/tag582.xml"/><Relationship Id="rId5" Type="http://schemas.openxmlformats.org/officeDocument/2006/relationships/image" Target="../media/image7.emf"/><Relationship Id="rId4" Type="http://schemas.openxmlformats.org/officeDocument/2006/relationships/oleObject" Target="../embeddings/oleObject367.bin"/></Relationships>
</file>

<file path=ppt/slideLayouts/_rels/slideLayout40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Master" Target="../slideMasters/slideMaster6.xml"/><Relationship Id="rId7" Type="http://schemas.openxmlformats.org/officeDocument/2006/relationships/image" Target="../media/image5.svg"/><Relationship Id="rId2" Type="http://schemas.openxmlformats.org/officeDocument/2006/relationships/tags" Target="../tags/tag587.xml"/><Relationship Id="rId1" Type="http://schemas.openxmlformats.org/officeDocument/2006/relationships/tags" Target="../tags/tag586.xml"/><Relationship Id="rId6" Type="http://schemas.openxmlformats.org/officeDocument/2006/relationships/image" Target="../media/image24.png"/><Relationship Id="rId5" Type="http://schemas.openxmlformats.org/officeDocument/2006/relationships/image" Target="../media/image2.emf"/><Relationship Id="rId4" Type="http://schemas.openxmlformats.org/officeDocument/2006/relationships/oleObject" Target="../embeddings/oleObject369.bin"/><Relationship Id="rId9" Type="http://schemas.openxmlformats.org/officeDocument/2006/relationships/image" Target="../media/image26.png"/></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image" Target="../media/image6.emf"/><Relationship Id="rId4" Type="http://schemas.openxmlformats.org/officeDocument/2006/relationships/oleObject" Target="../embeddings/oleObject37.bin"/></Relationships>
</file>

<file path=ppt/slideLayouts/_rels/slideLayout410.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slideMaster" Target="../slideMasters/slideMaster6.xml"/><Relationship Id="rId7" Type="http://schemas.openxmlformats.org/officeDocument/2006/relationships/image" Target="../media/image24.png"/><Relationship Id="rId2" Type="http://schemas.openxmlformats.org/officeDocument/2006/relationships/tags" Target="../tags/tag589.xml"/><Relationship Id="rId1" Type="http://schemas.openxmlformats.org/officeDocument/2006/relationships/tags" Target="../tags/tag588.xml"/><Relationship Id="rId6" Type="http://schemas.openxmlformats.org/officeDocument/2006/relationships/image" Target="../media/image25.png"/><Relationship Id="rId5" Type="http://schemas.openxmlformats.org/officeDocument/2006/relationships/image" Target="../media/image2.emf"/><Relationship Id="rId4" Type="http://schemas.openxmlformats.org/officeDocument/2006/relationships/oleObject" Target="../embeddings/oleObject370.bin"/><Relationship Id="rId9" Type="http://schemas.openxmlformats.org/officeDocument/2006/relationships/image" Target="../media/image26.png"/></Relationships>
</file>

<file path=ppt/slideLayouts/_rels/slideLayout41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591.xml"/><Relationship Id="rId1" Type="http://schemas.openxmlformats.org/officeDocument/2006/relationships/tags" Target="../tags/tag590.xml"/><Relationship Id="rId6" Type="http://schemas.openxmlformats.org/officeDocument/2006/relationships/image" Target="../media/image27.png"/><Relationship Id="rId5" Type="http://schemas.openxmlformats.org/officeDocument/2006/relationships/image" Target="../media/image2.emf"/><Relationship Id="rId4" Type="http://schemas.openxmlformats.org/officeDocument/2006/relationships/oleObject" Target="../embeddings/oleObject371.bin"/></Relationships>
</file>

<file path=ppt/slideLayouts/_rels/slideLayout41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593.xml"/><Relationship Id="rId1" Type="http://schemas.openxmlformats.org/officeDocument/2006/relationships/tags" Target="../tags/tag592.xml"/><Relationship Id="rId5" Type="http://schemas.openxmlformats.org/officeDocument/2006/relationships/image" Target="../media/image28.emf"/><Relationship Id="rId4" Type="http://schemas.openxmlformats.org/officeDocument/2006/relationships/oleObject" Target="../embeddings/oleObject372.bin"/></Relationships>
</file>

<file path=ppt/slideLayouts/_rels/slideLayout41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595.xml"/><Relationship Id="rId1" Type="http://schemas.openxmlformats.org/officeDocument/2006/relationships/tags" Target="../tags/tag594.xml"/><Relationship Id="rId5" Type="http://schemas.openxmlformats.org/officeDocument/2006/relationships/image" Target="../media/image28.emf"/><Relationship Id="rId4" Type="http://schemas.openxmlformats.org/officeDocument/2006/relationships/oleObject" Target="../embeddings/oleObject373.bin"/></Relationships>
</file>

<file path=ppt/slideLayouts/_rels/slideLayout414.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597.xml"/><Relationship Id="rId1" Type="http://schemas.openxmlformats.org/officeDocument/2006/relationships/tags" Target="../tags/tag596.xml"/><Relationship Id="rId5" Type="http://schemas.openxmlformats.org/officeDocument/2006/relationships/image" Target="../media/image28.emf"/><Relationship Id="rId4" Type="http://schemas.openxmlformats.org/officeDocument/2006/relationships/oleObject" Target="../embeddings/oleObject374.bin"/></Relationships>
</file>

<file path=ppt/slideLayouts/_rels/slideLayout415.xml.rels><?xml version="1.0" encoding="UTF-8" standalone="yes"?>
<Relationships xmlns="http://schemas.openxmlformats.org/package/2006/relationships"><Relationship Id="rId3" Type="http://schemas.openxmlformats.org/officeDocument/2006/relationships/oleObject" Target="../embeddings/oleObject375.bin"/><Relationship Id="rId2" Type="http://schemas.openxmlformats.org/officeDocument/2006/relationships/slideMaster" Target="../slideMasters/slideMaster6.xml"/><Relationship Id="rId1" Type="http://schemas.openxmlformats.org/officeDocument/2006/relationships/tags" Target="../tags/tag598.xml"/><Relationship Id="rId4" Type="http://schemas.openxmlformats.org/officeDocument/2006/relationships/image" Target="../media/image28.emf"/></Relationships>
</file>

<file path=ppt/slideLayouts/_rels/slideLayout416.xml.rels><?xml version="1.0" encoding="UTF-8" standalone="yes"?>
<Relationships xmlns="http://schemas.openxmlformats.org/package/2006/relationships"><Relationship Id="rId3" Type="http://schemas.openxmlformats.org/officeDocument/2006/relationships/oleObject" Target="../embeddings/oleObject376.bin"/><Relationship Id="rId2" Type="http://schemas.openxmlformats.org/officeDocument/2006/relationships/slideMaster" Target="../slideMasters/slideMaster6.xml"/><Relationship Id="rId1" Type="http://schemas.openxmlformats.org/officeDocument/2006/relationships/tags" Target="../tags/tag599.xml"/><Relationship Id="rId4" Type="http://schemas.openxmlformats.org/officeDocument/2006/relationships/image" Target="../media/image28.emf"/></Relationships>
</file>

<file path=ppt/slideLayouts/_rels/slideLayout417.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01.xml"/><Relationship Id="rId1" Type="http://schemas.openxmlformats.org/officeDocument/2006/relationships/tags" Target="../tags/tag600.xml"/><Relationship Id="rId6" Type="http://schemas.openxmlformats.org/officeDocument/2006/relationships/image" Target="../media/image15.png"/><Relationship Id="rId5" Type="http://schemas.openxmlformats.org/officeDocument/2006/relationships/image" Target="../media/image28.emf"/><Relationship Id="rId4" Type="http://schemas.openxmlformats.org/officeDocument/2006/relationships/oleObject" Target="../embeddings/oleObject377.bin"/></Relationships>
</file>

<file path=ppt/slideLayouts/_rels/slideLayout418.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03.xml"/><Relationship Id="rId1" Type="http://schemas.openxmlformats.org/officeDocument/2006/relationships/tags" Target="../tags/tag602.xml"/><Relationship Id="rId6" Type="http://schemas.openxmlformats.org/officeDocument/2006/relationships/image" Target="../media/image15.png"/><Relationship Id="rId5" Type="http://schemas.openxmlformats.org/officeDocument/2006/relationships/image" Target="../media/image28.emf"/><Relationship Id="rId4" Type="http://schemas.openxmlformats.org/officeDocument/2006/relationships/oleObject" Target="../embeddings/oleObject378.bin"/></Relationships>
</file>

<file path=ppt/slideLayouts/_rels/slideLayout419.xml.rels><?xml version="1.0" encoding="UTF-8" standalone="yes"?>
<Relationships xmlns="http://schemas.openxmlformats.org/package/2006/relationships"><Relationship Id="rId3" Type="http://schemas.openxmlformats.org/officeDocument/2006/relationships/oleObject" Target="../embeddings/oleObject379.bin"/><Relationship Id="rId2" Type="http://schemas.openxmlformats.org/officeDocument/2006/relationships/slideMaster" Target="../slideMasters/slideMaster6.xml"/><Relationship Id="rId1" Type="http://schemas.openxmlformats.org/officeDocument/2006/relationships/tags" Target="../tags/tag604.xml"/><Relationship Id="rId5" Type="http://schemas.openxmlformats.org/officeDocument/2006/relationships/image" Target="../media/image15.png"/><Relationship Id="rId4" Type="http://schemas.openxmlformats.org/officeDocument/2006/relationships/image" Target="../media/image28.emf"/></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6.emf"/><Relationship Id="rId4" Type="http://schemas.openxmlformats.org/officeDocument/2006/relationships/oleObject" Target="../embeddings/oleObject38.bin"/></Relationships>
</file>

<file path=ppt/slideLayouts/_rels/slideLayout420.xml.rels><?xml version="1.0" encoding="UTF-8" standalone="yes"?>
<Relationships xmlns="http://schemas.openxmlformats.org/package/2006/relationships"><Relationship Id="rId3" Type="http://schemas.openxmlformats.org/officeDocument/2006/relationships/oleObject" Target="../embeddings/oleObject380.bin"/><Relationship Id="rId2" Type="http://schemas.openxmlformats.org/officeDocument/2006/relationships/slideMaster" Target="../slideMasters/slideMaster6.xml"/><Relationship Id="rId1" Type="http://schemas.openxmlformats.org/officeDocument/2006/relationships/tags" Target="../tags/tag605.xml"/><Relationship Id="rId5" Type="http://schemas.openxmlformats.org/officeDocument/2006/relationships/image" Target="../media/image15.png"/><Relationship Id="rId4" Type="http://schemas.openxmlformats.org/officeDocument/2006/relationships/image" Target="../media/image28.emf"/></Relationships>
</file>

<file path=ppt/slideLayouts/_rels/slideLayout421.xml.rels><?xml version="1.0" encoding="UTF-8" standalone="yes"?>
<Relationships xmlns="http://schemas.openxmlformats.org/package/2006/relationships"><Relationship Id="rId3" Type="http://schemas.openxmlformats.org/officeDocument/2006/relationships/oleObject" Target="../embeddings/oleObject381.bin"/><Relationship Id="rId2" Type="http://schemas.openxmlformats.org/officeDocument/2006/relationships/slideMaster" Target="../slideMasters/slideMaster6.xml"/><Relationship Id="rId1" Type="http://schemas.openxmlformats.org/officeDocument/2006/relationships/tags" Target="../tags/tag606.xml"/><Relationship Id="rId5" Type="http://schemas.openxmlformats.org/officeDocument/2006/relationships/image" Target="../media/image15.png"/><Relationship Id="rId4" Type="http://schemas.openxmlformats.org/officeDocument/2006/relationships/image" Target="../media/image28.emf"/></Relationships>
</file>

<file path=ppt/slideLayouts/_rels/slideLayout42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08.xml"/><Relationship Id="rId1" Type="http://schemas.openxmlformats.org/officeDocument/2006/relationships/tags" Target="../tags/tag607.xml"/><Relationship Id="rId6" Type="http://schemas.openxmlformats.org/officeDocument/2006/relationships/image" Target="../media/image16.png"/><Relationship Id="rId5" Type="http://schemas.openxmlformats.org/officeDocument/2006/relationships/image" Target="../media/image28.emf"/><Relationship Id="rId4" Type="http://schemas.openxmlformats.org/officeDocument/2006/relationships/oleObject" Target="../embeddings/oleObject382.bin"/></Relationships>
</file>

<file path=ppt/slideLayouts/_rels/slideLayout423.xml.rels><?xml version="1.0" encoding="UTF-8" standalone="yes"?>
<Relationships xmlns="http://schemas.openxmlformats.org/package/2006/relationships"><Relationship Id="rId3" Type="http://schemas.openxmlformats.org/officeDocument/2006/relationships/oleObject" Target="../embeddings/oleObject383.bin"/><Relationship Id="rId2" Type="http://schemas.openxmlformats.org/officeDocument/2006/relationships/slideMaster" Target="../slideMasters/slideMaster6.xml"/><Relationship Id="rId1" Type="http://schemas.openxmlformats.org/officeDocument/2006/relationships/tags" Target="../tags/tag609.xml"/><Relationship Id="rId5" Type="http://schemas.openxmlformats.org/officeDocument/2006/relationships/image" Target="../media/image29.png"/><Relationship Id="rId4" Type="http://schemas.openxmlformats.org/officeDocument/2006/relationships/image" Target="../media/image28.emf"/></Relationships>
</file>

<file path=ppt/slideLayouts/_rels/slideLayout424.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11.xml"/><Relationship Id="rId1" Type="http://schemas.openxmlformats.org/officeDocument/2006/relationships/tags" Target="../tags/tag610.xml"/><Relationship Id="rId6" Type="http://schemas.openxmlformats.org/officeDocument/2006/relationships/image" Target="../media/image19.png"/><Relationship Id="rId5" Type="http://schemas.openxmlformats.org/officeDocument/2006/relationships/image" Target="../media/image18.emf"/><Relationship Id="rId4" Type="http://schemas.openxmlformats.org/officeDocument/2006/relationships/oleObject" Target="../embeddings/oleObject384.bin"/></Relationships>
</file>

<file path=ppt/slideLayouts/_rels/slideLayout425.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13.xml"/><Relationship Id="rId1" Type="http://schemas.openxmlformats.org/officeDocument/2006/relationships/tags" Target="../tags/tag612.x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oleObject" Target="../embeddings/oleObject385.bin"/></Relationships>
</file>

<file path=ppt/slideLayouts/_rels/slideLayout426.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15.xml"/><Relationship Id="rId1" Type="http://schemas.openxmlformats.org/officeDocument/2006/relationships/tags" Target="../tags/tag614.xml"/><Relationship Id="rId6" Type="http://schemas.openxmlformats.org/officeDocument/2006/relationships/image" Target="../media/image16.png"/><Relationship Id="rId5" Type="http://schemas.openxmlformats.org/officeDocument/2006/relationships/image" Target="../media/image28.emf"/><Relationship Id="rId4" Type="http://schemas.openxmlformats.org/officeDocument/2006/relationships/oleObject" Target="../embeddings/oleObject386.bin"/></Relationships>
</file>

<file path=ppt/slideLayouts/_rels/slideLayout427.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17.xml"/><Relationship Id="rId1" Type="http://schemas.openxmlformats.org/officeDocument/2006/relationships/tags" Target="../tags/tag616.x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oleObject" Target="../embeddings/oleObject387.bin"/></Relationships>
</file>

<file path=ppt/slideLayouts/_rels/slideLayout428.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19.xml"/><Relationship Id="rId1" Type="http://schemas.openxmlformats.org/officeDocument/2006/relationships/tags" Target="../tags/tag618.xml"/><Relationship Id="rId6" Type="http://schemas.openxmlformats.org/officeDocument/2006/relationships/image" Target="../media/image16.png"/><Relationship Id="rId5" Type="http://schemas.openxmlformats.org/officeDocument/2006/relationships/image" Target="../media/image28.emf"/><Relationship Id="rId4" Type="http://schemas.openxmlformats.org/officeDocument/2006/relationships/oleObject" Target="../embeddings/oleObject388.bin"/></Relationships>
</file>

<file path=ppt/slideLayouts/_rels/slideLayout429.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21.xml"/><Relationship Id="rId1" Type="http://schemas.openxmlformats.org/officeDocument/2006/relationships/tags" Target="../tags/tag620.x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oleObject" Target="../embeddings/oleObject389.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image" Target="../media/image6.emf"/><Relationship Id="rId4" Type="http://schemas.openxmlformats.org/officeDocument/2006/relationships/oleObject" Target="../embeddings/oleObject39.bin"/></Relationships>
</file>

<file path=ppt/slideLayouts/_rels/slideLayout430.xml.rels><?xml version="1.0" encoding="UTF-8" standalone="yes"?>
<Relationships xmlns="http://schemas.openxmlformats.org/package/2006/relationships"><Relationship Id="rId3" Type="http://schemas.openxmlformats.org/officeDocument/2006/relationships/oleObject" Target="../embeddings/oleObject390.bin"/><Relationship Id="rId2" Type="http://schemas.openxmlformats.org/officeDocument/2006/relationships/slideMaster" Target="../slideMasters/slideMaster6.xml"/><Relationship Id="rId1" Type="http://schemas.openxmlformats.org/officeDocument/2006/relationships/tags" Target="../tags/tag622.xml"/><Relationship Id="rId4" Type="http://schemas.openxmlformats.org/officeDocument/2006/relationships/image" Target="../media/image28.emf"/></Relationships>
</file>

<file path=ppt/slideLayouts/_rels/slideLayout43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oleObject" Target="../embeddings/oleObject391.bin"/><Relationship Id="rId7" Type="http://schemas.openxmlformats.org/officeDocument/2006/relationships/image" Target="../media/image30.png"/><Relationship Id="rId2" Type="http://schemas.openxmlformats.org/officeDocument/2006/relationships/slideMaster" Target="../slideMasters/slideMaster6.xml"/><Relationship Id="rId1" Type="http://schemas.openxmlformats.org/officeDocument/2006/relationships/tags" Target="../tags/tag623.xml"/><Relationship Id="rId6" Type="http://schemas.openxmlformats.org/officeDocument/2006/relationships/image" Target="../media/image5.svg"/><Relationship Id="rId5" Type="http://schemas.openxmlformats.org/officeDocument/2006/relationships/image" Target="../media/image24.png"/><Relationship Id="rId4" Type="http://schemas.openxmlformats.org/officeDocument/2006/relationships/image" Target="../media/image28.emf"/></Relationships>
</file>

<file path=ppt/slideLayouts/_rels/slideLayout43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25.xml"/><Relationship Id="rId1" Type="http://schemas.openxmlformats.org/officeDocument/2006/relationships/tags" Target="../tags/tag624.xml"/><Relationship Id="rId5" Type="http://schemas.openxmlformats.org/officeDocument/2006/relationships/image" Target="../media/image28.emf"/><Relationship Id="rId4" Type="http://schemas.openxmlformats.org/officeDocument/2006/relationships/oleObject" Target="../embeddings/oleObject392.bin"/></Relationships>
</file>

<file path=ppt/slideLayouts/_rels/slideLayout433.xml.rels><?xml version="1.0" encoding="UTF-8" standalone="yes"?>
<Relationships xmlns="http://schemas.openxmlformats.org/package/2006/relationships"><Relationship Id="rId3" Type="http://schemas.openxmlformats.org/officeDocument/2006/relationships/oleObject" Target="../embeddings/oleObject393.bin"/><Relationship Id="rId2" Type="http://schemas.openxmlformats.org/officeDocument/2006/relationships/slideMaster" Target="../slideMasters/slideMaster6.xml"/><Relationship Id="rId1" Type="http://schemas.openxmlformats.org/officeDocument/2006/relationships/tags" Target="../tags/tag626.xml"/><Relationship Id="rId5" Type="http://schemas.openxmlformats.org/officeDocument/2006/relationships/image" Target="../media/image22.png"/><Relationship Id="rId4" Type="http://schemas.openxmlformats.org/officeDocument/2006/relationships/image" Target="../media/image18.emf"/></Relationships>
</file>

<file path=ppt/slideLayouts/_rels/slideLayout434.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28.xml"/><Relationship Id="rId1" Type="http://schemas.openxmlformats.org/officeDocument/2006/relationships/tags" Target="../tags/tag627.xml"/><Relationship Id="rId5" Type="http://schemas.openxmlformats.org/officeDocument/2006/relationships/image" Target="../media/image28.emf"/><Relationship Id="rId4" Type="http://schemas.openxmlformats.org/officeDocument/2006/relationships/oleObject" Target="../embeddings/oleObject394.bin"/></Relationships>
</file>

<file path=ppt/slideLayouts/_rels/slideLayout435.xml.rels><?xml version="1.0" encoding="UTF-8" standalone="yes"?>
<Relationships xmlns="http://schemas.openxmlformats.org/package/2006/relationships"><Relationship Id="rId3" Type="http://schemas.openxmlformats.org/officeDocument/2006/relationships/oleObject" Target="../embeddings/oleObject395.bin"/><Relationship Id="rId2" Type="http://schemas.openxmlformats.org/officeDocument/2006/relationships/slideMaster" Target="../slideMasters/slideMaster6.xml"/><Relationship Id="rId1" Type="http://schemas.openxmlformats.org/officeDocument/2006/relationships/tags" Target="../tags/tag629.xml"/><Relationship Id="rId4" Type="http://schemas.openxmlformats.org/officeDocument/2006/relationships/image" Target="../media/image28.emf"/></Relationships>
</file>

<file path=ppt/slideLayouts/_rels/slideLayout436.xml.rels><?xml version="1.0" encoding="UTF-8" standalone="yes"?>
<Relationships xmlns="http://schemas.openxmlformats.org/package/2006/relationships"><Relationship Id="rId3" Type="http://schemas.openxmlformats.org/officeDocument/2006/relationships/oleObject" Target="../embeddings/oleObject396.bin"/><Relationship Id="rId2" Type="http://schemas.openxmlformats.org/officeDocument/2006/relationships/slideMaster" Target="../slideMasters/slideMaster6.xml"/><Relationship Id="rId1" Type="http://schemas.openxmlformats.org/officeDocument/2006/relationships/tags" Target="../tags/tag630.xml"/><Relationship Id="rId4" Type="http://schemas.openxmlformats.org/officeDocument/2006/relationships/image" Target="../media/image28.emf"/></Relationships>
</file>

<file path=ppt/slideLayouts/_rels/slideLayout437.xml.rels><?xml version="1.0" encoding="UTF-8" standalone="yes"?>
<Relationships xmlns="http://schemas.openxmlformats.org/package/2006/relationships"><Relationship Id="rId3" Type="http://schemas.openxmlformats.org/officeDocument/2006/relationships/oleObject" Target="../embeddings/oleObject397.bin"/><Relationship Id="rId2" Type="http://schemas.openxmlformats.org/officeDocument/2006/relationships/slideMaster" Target="../slideMasters/slideMaster6.xml"/><Relationship Id="rId1" Type="http://schemas.openxmlformats.org/officeDocument/2006/relationships/tags" Target="../tags/tag631.xml"/><Relationship Id="rId4" Type="http://schemas.openxmlformats.org/officeDocument/2006/relationships/image" Target="../media/image28.emf"/></Relationships>
</file>

<file path=ppt/slideLayouts/_rels/slideLayout438.xml.rels><?xml version="1.0" encoding="UTF-8" standalone="yes"?>
<Relationships xmlns="http://schemas.openxmlformats.org/package/2006/relationships"><Relationship Id="rId3" Type="http://schemas.openxmlformats.org/officeDocument/2006/relationships/oleObject" Target="../embeddings/oleObject398.bin"/><Relationship Id="rId2" Type="http://schemas.openxmlformats.org/officeDocument/2006/relationships/slideMaster" Target="../slideMasters/slideMaster6.xml"/><Relationship Id="rId1" Type="http://schemas.openxmlformats.org/officeDocument/2006/relationships/tags" Target="../tags/tag632.xml"/><Relationship Id="rId4" Type="http://schemas.openxmlformats.org/officeDocument/2006/relationships/image" Target="../media/image2.emf"/></Relationships>
</file>

<file path=ppt/slideLayouts/_rels/slideLayout439.xml.rels><?xml version="1.0" encoding="UTF-8" standalone="yes"?>
<Relationships xmlns="http://schemas.openxmlformats.org/package/2006/relationships"><Relationship Id="rId3" Type="http://schemas.openxmlformats.org/officeDocument/2006/relationships/oleObject" Target="../embeddings/oleObject399.bin"/><Relationship Id="rId2" Type="http://schemas.openxmlformats.org/officeDocument/2006/relationships/slideMaster" Target="../slideMasters/slideMaster6.xml"/><Relationship Id="rId1" Type="http://schemas.openxmlformats.org/officeDocument/2006/relationships/tags" Target="../tags/tag633.xml"/><Relationship Id="rId4" Type="http://schemas.openxmlformats.org/officeDocument/2006/relationships/image" Target="../media/image28.emf"/></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5" Type="http://schemas.openxmlformats.org/officeDocument/2006/relationships/image" Target="../media/image6.emf"/><Relationship Id="rId4" Type="http://schemas.openxmlformats.org/officeDocument/2006/relationships/oleObject" Target="../embeddings/oleObject40.bin"/></Relationships>
</file>

<file path=ppt/slideLayouts/_rels/slideLayout44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Master" Target="../slideMasters/slideMaster6.xml"/><Relationship Id="rId7" Type="http://schemas.openxmlformats.org/officeDocument/2006/relationships/image" Target="../media/image5.svg"/><Relationship Id="rId2" Type="http://schemas.openxmlformats.org/officeDocument/2006/relationships/tags" Target="../tags/tag635.xml"/><Relationship Id="rId1" Type="http://schemas.openxmlformats.org/officeDocument/2006/relationships/tags" Target="../tags/tag634.xml"/><Relationship Id="rId6" Type="http://schemas.openxmlformats.org/officeDocument/2006/relationships/image" Target="../media/image24.png"/><Relationship Id="rId5" Type="http://schemas.openxmlformats.org/officeDocument/2006/relationships/image" Target="../media/image2.emf"/><Relationship Id="rId4" Type="http://schemas.openxmlformats.org/officeDocument/2006/relationships/oleObject" Target="../embeddings/oleObject400.bin"/><Relationship Id="rId9" Type="http://schemas.openxmlformats.org/officeDocument/2006/relationships/image" Target="../media/image26.png"/></Relationships>
</file>

<file path=ppt/slideLayouts/_rels/slideLayout441.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slideMaster" Target="../slideMasters/slideMaster6.xml"/><Relationship Id="rId7" Type="http://schemas.openxmlformats.org/officeDocument/2006/relationships/image" Target="../media/image24.png"/><Relationship Id="rId2" Type="http://schemas.openxmlformats.org/officeDocument/2006/relationships/tags" Target="../tags/tag637.xml"/><Relationship Id="rId1" Type="http://schemas.openxmlformats.org/officeDocument/2006/relationships/tags" Target="../tags/tag636.xml"/><Relationship Id="rId6" Type="http://schemas.openxmlformats.org/officeDocument/2006/relationships/image" Target="../media/image25.png"/><Relationship Id="rId5" Type="http://schemas.openxmlformats.org/officeDocument/2006/relationships/image" Target="../media/image2.emf"/><Relationship Id="rId4" Type="http://schemas.openxmlformats.org/officeDocument/2006/relationships/oleObject" Target="../embeddings/oleObject401.bin"/><Relationship Id="rId9" Type="http://schemas.openxmlformats.org/officeDocument/2006/relationships/image" Target="../media/image26.png"/></Relationships>
</file>

<file path=ppt/slideLayouts/_rels/slideLayout44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39.xml"/><Relationship Id="rId1" Type="http://schemas.openxmlformats.org/officeDocument/2006/relationships/tags" Target="../tags/tag638.xml"/><Relationship Id="rId6" Type="http://schemas.openxmlformats.org/officeDocument/2006/relationships/image" Target="../media/image27.png"/><Relationship Id="rId5" Type="http://schemas.openxmlformats.org/officeDocument/2006/relationships/image" Target="../media/image2.emf"/><Relationship Id="rId4" Type="http://schemas.openxmlformats.org/officeDocument/2006/relationships/oleObject" Target="../embeddings/oleObject402.bin"/></Relationships>
</file>

<file path=ppt/slideLayouts/_rels/slideLayout44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41.xml"/><Relationship Id="rId1" Type="http://schemas.openxmlformats.org/officeDocument/2006/relationships/tags" Target="../tags/tag640.xml"/><Relationship Id="rId5" Type="http://schemas.openxmlformats.org/officeDocument/2006/relationships/image" Target="../media/image28.emf"/><Relationship Id="rId4" Type="http://schemas.openxmlformats.org/officeDocument/2006/relationships/oleObject" Target="../embeddings/oleObject403.bin"/></Relationships>
</file>

<file path=ppt/slideLayouts/_rels/slideLayout444.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43.xml"/><Relationship Id="rId1" Type="http://schemas.openxmlformats.org/officeDocument/2006/relationships/tags" Target="../tags/tag642.xml"/><Relationship Id="rId5" Type="http://schemas.openxmlformats.org/officeDocument/2006/relationships/image" Target="../media/image28.emf"/><Relationship Id="rId4" Type="http://schemas.openxmlformats.org/officeDocument/2006/relationships/oleObject" Target="../embeddings/oleObject404.bin"/></Relationships>
</file>

<file path=ppt/slideLayouts/_rels/slideLayout445.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45.xml"/><Relationship Id="rId1" Type="http://schemas.openxmlformats.org/officeDocument/2006/relationships/tags" Target="../tags/tag644.xml"/><Relationship Id="rId5" Type="http://schemas.openxmlformats.org/officeDocument/2006/relationships/image" Target="../media/image28.emf"/><Relationship Id="rId4" Type="http://schemas.openxmlformats.org/officeDocument/2006/relationships/oleObject" Target="../embeddings/oleObject405.bin"/></Relationships>
</file>

<file path=ppt/slideLayouts/_rels/slideLayout446.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47.xml"/><Relationship Id="rId1" Type="http://schemas.openxmlformats.org/officeDocument/2006/relationships/tags" Target="../tags/tag646.xml"/><Relationship Id="rId5" Type="http://schemas.openxmlformats.org/officeDocument/2006/relationships/image" Target="../media/image28.emf"/><Relationship Id="rId4" Type="http://schemas.openxmlformats.org/officeDocument/2006/relationships/oleObject" Target="../embeddings/oleObject406.bin"/></Relationships>
</file>

<file path=ppt/slideLayouts/_rels/slideLayout447.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49.xml"/><Relationship Id="rId1" Type="http://schemas.openxmlformats.org/officeDocument/2006/relationships/tags" Target="../tags/tag648.xml"/><Relationship Id="rId5" Type="http://schemas.openxmlformats.org/officeDocument/2006/relationships/image" Target="../media/image28.emf"/><Relationship Id="rId4" Type="http://schemas.openxmlformats.org/officeDocument/2006/relationships/oleObject" Target="../embeddings/oleObject407.bin"/></Relationships>
</file>

<file path=ppt/slideLayouts/_rels/slideLayout448.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51.xml"/><Relationship Id="rId1" Type="http://schemas.openxmlformats.org/officeDocument/2006/relationships/tags" Target="../tags/tag650.xml"/><Relationship Id="rId6" Type="http://schemas.openxmlformats.org/officeDocument/2006/relationships/image" Target="../media/image15.png"/><Relationship Id="rId5" Type="http://schemas.openxmlformats.org/officeDocument/2006/relationships/image" Target="../media/image28.emf"/><Relationship Id="rId4" Type="http://schemas.openxmlformats.org/officeDocument/2006/relationships/oleObject" Target="../embeddings/oleObject408.bin"/></Relationships>
</file>

<file path=ppt/slideLayouts/_rels/slideLayout449.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53.xml"/><Relationship Id="rId1" Type="http://schemas.openxmlformats.org/officeDocument/2006/relationships/tags" Target="../tags/tag652.xml"/><Relationship Id="rId6" Type="http://schemas.openxmlformats.org/officeDocument/2006/relationships/image" Target="../media/image15.png"/><Relationship Id="rId5" Type="http://schemas.openxmlformats.org/officeDocument/2006/relationships/image" Target="../media/image28.emf"/><Relationship Id="rId4" Type="http://schemas.openxmlformats.org/officeDocument/2006/relationships/oleObject" Target="../embeddings/oleObject409.bin"/></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6.emf"/><Relationship Id="rId4" Type="http://schemas.openxmlformats.org/officeDocument/2006/relationships/oleObject" Target="../embeddings/oleObject41.bin"/></Relationships>
</file>

<file path=ppt/slideLayouts/_rels/slideLayout450.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55.xml"/><Relationship Id="rId1" Type="http://schemas.openxmlformats.org/officeDocument/2006/relationships/tags" Target="../tags/tag654.xml"/><Relationship Id="rId6" Type="http://schemas.openxmlformats.org/officeDocument/2006/relationships/image" Target="../media/image15.png"/><Relationship Id="rId5" Type="http://schemas.openxmlformats.org/officeDocument/2006/relationships/image" Target="../media/image28.emf"/><Relationship Id="rId4" Type="http://schemas.openxmlformats.org/officeDocument/2006/relationships/oleObject" Target="../embeddings/oleObject410.bin"/></Relationships>
</file>

<file path=ppt/slideLayouts/_rels/slideLayout45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57.xml"/><Relationship Id="rId1" Type="http://schemas.openxmlformats.org/officeDocument/2006/relationships/tags" Target="../tags/tag656.xml"/><Relationship Id="rId6" Type="http://schemas.openxmlformats.org/officeDocument/2006/relationships/image" Target="../media/image15.png"/><Relationship Id="rId5" Type="http://schemas.openxmlformats.org/officeDocument/2006/relationships/image" Target="../media/image28.emf"/><Relationship Id="rId4" Type="http://schemas.openxmlformats.org/officeDocument/2006/relationships/oleObject" Target="../embeddings/oleObject411.bin"/></Relationships>
</file>

<file path=ppt/slideLayouts/_rels/slideLayout452.xml.rels><?xml version="1.0" encoding="UTF-8" standalone="yes"?>
<Relationships xmlns="http://schemas.openxmlformats.org/package/2006/relationships"><Relationship Id="rId3" Type="http://schemas.openxmlformats.org/officeDocument/2006/relationships/oleObject" Target="../embeddings/oleObject412.bin"/><Relationship Id="rId2" Type="http://schemas.openxmlformats.org/officeDocument/2006/relationships/slideMaster" Target="../slideMasters/slideMaster6.xml"/><Relationship Id="rId1" Type="http://schemas.openxmlformats.org/officeDocument/2006/relationships/tags" Target="../tags/tag658.xml"/><Relationship Id="rId5" Type="http://schemas.openxmlformats.org/officeDocument/2006/relationships/image" Target="../media/image15.png"/><Relationship Id="rId4" Type="http://schemas.openxmlformats.org/officeDocument/2006/relationships/image" Target="../media/image28.emf"/></Relationships>
</file>

<file path=ppt/slideLayouts/_rels/slideLayout453.xml.rels><?xml version="1.0" encoding="UTF-8" standalone="yes"?>
<Relationships xmlns="http://schemas.openxmlformats.org/package/2006/relationships"><Relationship Id="rId3" Type="http://schemas.openxmlformats.org/officeDocument/2006/relationships/oleObject" Target="../embeddings/oleObject413.bin"/><Relationship Id="rId2" Type="http://schemas.openxmlformats.org/officeDocument/2006/relationships/slideMaster" Target="../slideMasters/slideMaster6.xml"/><Relationship Id="rId1" Type="http://schemas.openxmlformats.org/officeDocument/2006/relationships/tags" Target="../tags/tag659.xml"/><Relationship Id="rId5" Type="http://schemas.openxmlformats.org/officeDocument/2006/relationships/image" Target="../media/image15.png"/><Relationship Id="rId4" Type="http://schemas.openxmlformats.org/officeDocument/2006/relationships/image" Target="../media/image28.emf"/></Relationships>
</file>

<file path=ppt/slideLayouts/_rels/slideLayout454.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61.xml"/><Relationship Id="rId1" Type="http://schemas.openxmlformats.org/officeDocument/2006/relationships/tags" Target="../tags/tag660.xml"/><Relationship Id="rId6" Type="http://schemas.openxmlformats.org/officeDocument/2006/relationships/image" Target="../media/image16.png"/><Relationship Id="rId5" Type="http://schemas.openxmlformats.org/officeDocument/2006/relationships/image" Target="../media/image18.emf"/><Relationship Id="rId4" Type="http://schemas.openxmlformats.org/officeDocument/2006/relationships/oleObject" Target="../embeddings/oleObject414.bin"/></Relationships>
</file>

<file path=ppt/slideLayouts/_rels/slideLayout455.xml.rels><?xml version="1.0" encoding="UTF-8" standalone="yes"?>
<Relationships xmlns="http://schemas.openxmlformats.org/package/2006/relationships"><Relationship Id="rId3" Type="http://schemas.openxmlformats.org/officeDocument/2006/relationships/oleObject" Target="../embeddings/oleObject415.bin"/><Relationship Id="rId2" Type="http://schemas.openxmlformats.org/officeDocument/2006/relationships/slideMaster" Target="../slideMasters/slideMaster6.xml"/><Relationship Id="rId1" Type="http://schemas.openxmlformats.org/officeDocument/2006/relationships/tags" Target="../tags/tag662.xml"/><Relationship Id="rId5" Type="http://schemas.openxmlformats.org/officeDocument/2006/relationships/image" Target="../media/image29.png"/><Relationship Id="rId4" Type="http://schemas.openxmlformats.org/officeDocument/2006/relationships/image" Target="../media/image28.emf"/></Relationships>
</file>

<file path=ppt/slideLayouts/_rels/slideLayout456.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64.xml"/><Relationship Id="rId1" Type="http://schemas.openxmlformats.org/officeDocument/2006/relationships/tags" Target="../tags/tag663.xml"/><Relationship Id="rId6" Type="http://schemas.openxmlformats.org/officeDocument/2006/relationships/image" Target="../media/image19.png"/><Relationship Id="rId5" Type="http://schemas.openxmlformats.org/officeDocument/2006/relationships/image" Target="../media/image28.emf"/><Relationship Id="rId4" Type="http://schemas.openxmlformats.org/officeDocument/2006/relationships/oleObject" Target="../embeddings/oleObject416.bin"/></Relationships>
</file>

<file path=ppt/slideLayouts/_rels/slideLayout457.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66.xml"/><Relationship Id="rId1" Type="http://schemas.openxmlformats.org/officeDocument/2006/relationships/tags" Target="../tags/tag665.x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oleObject" Target="../embeddings/oleObject417.bin"/></Relationships>
</file>

<file path=ppt/slideLayouts/_rels/slideLayout458.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68.xml"/><Relationship Id="rId1" Type="http://schemas.openxmlformats.org/officeDocument/2006/relationships/tags" Target="../tags/tag667.xml"/><Relationship Id="rId6" Type="http://schemas.openxmlformats.org/officeDocument/2006/relationships/image" Target="../media/image16.png"/><Relationship Id="rId5" Type="http://schemas.openxmlformats.org/officeDocument/2006/relationships/image" Target="../media/image28.emf"/><Relationship Id="rId4" Type="http://schemas.openxmlformats.org/officeDocument/2006/relationships/oleObject" Target="../embeddings/oleObject418.bin"/></Relationships>
</file>

<file path=ppt/slideLayouts/_rels/slideLayout459.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70.xml"/><Relationship Id="rId1" Type="http://schemas.openxmlformats.org/officeDocument/2006/relationships/tags" Target="../tags/tag669.x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oleObject" Target="../embeddings/oleObject419.bin"/></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78.xml"/><Relationship Id="rId7" Type="http://schemas.openxmlformats.org/officeDocument/2006/relationships/image" Target="../media/image15.png"/><Relationship Id="rId2" Type="http://schemas.openxmlformats.org/officeDocument/2006/relationships/tags" Target="../tags/tag77.xml"/><Relationship Id="rId1" Type="http://schemas.openxmlformats.org/officeDocument/2006/relationships/themeOverride" Target="../theme/themeOverride10.xml"/><Relationship Id="rId6" Type="http://schemas.openxmlformats.org/officeDocument/2006/relationships/image" Target="../media/image6.emf"/><Relationship Id="rId5" Type="http://schemas.openxmlformats.org/officeDocument/2006/relationships/oleObject" Target="../embeddings/oleObject42.bin"/><Relationship Id="rId4" Type="http://schemas.openxmlformats.org/officeDocument/2006/relationships/slideMaster" Target="../slideMasters/slideMaster1.xml"/></Relationships>
</file>

<file path=ppt/slideLayouts/_rels/slideLayout460.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72.xml"/><Relationship Id="rId1" Type="http://schemas.openxmlformats.org/officeDocument/2006/relationships/tags" Target="../tags/tag671.xml"/><Relationship Id="rId6" Type="http://schemas.openxmlformats.org/officeDocument/2006/relationships/image" Target="../media/image16.png"/><Relationship Id="rId5" Type="http://schemas.openxmlformats.org/officeDocument/2006/relationships/image" Target="../media/image28.emf"/><Relationship Id="rId4" Type="http://schemas.openxmlformats.org/officeDocument/2006/relationships/oleObject" Target="../embeddings/oleObject420.bin"/></Relationships>
</file>

<file path=ppt/slideLayouts/_rels/slideLayout46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74.xml"/><Relationship Id="rId1" Type="http://schemas.openxmlformats.org/officeDocument/2006/relationships/tags" Target="../tags/tag673.x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oleObject" Target="../embeddings/oleObject421.bin"/></Relationships>
</file>

<file path=ppt/slideLayouts/_rels/slideLayout462.xml.rels><?xml version="1.0" encoding="UTF-8" standalone="yes"?>
<Relationships xmlns="http://schemas.openxmlformats.org/package/2006/relationships"><Relationship Id="rId3" Type="http://schemas.openxmlformats.org/officeDocument/2006/relationships/oleObject" Target="../embeddings/oleObject422.bin"/><Relationship Id="rId2" Type="http://schemas.openxmlformats.org/officeDocument/2006/relationships/slideMaster" Target="../slideMasters/slideMaster6.xml"/><Relationship Id="rId1" Type="http://schemas.openxmlformats.org/officeDocument/2006/relationships/tags" Target="../tags/tag675.xml"/><Relationship Id="rId4" Type="http://schemas.openxmlformats.org/officeDocument/2006/relationships/image" Target="../media/image28.emf"/></Relationships>
</file>

<file path=ppt/slideLayouts/_rels/slideLayout46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77.xml"/><Relationship Id="rId1" Type="http://schemas.openxmlformats.org/officeDocument/2006/relationships/tags" Target="../tags/tag676.xml"/><Relationship Id="rId5" Type="http://schemas.openxmlformats.org/officeDocument/2006/relationships/image" Target="../media/image28.emf"/><Relationship Id="rId4" Type="http://schemas.openxmlformats.org/officeDocument/2006/relationships/oleObject" Target="../embeddings/oleObject423.bin"/></Relationships>
</file>

<file path=ppt/slideLayouts/_rels/slideLayout464.xml.rels><?xml version="1.0" encoding="UTF-8" standalone="yes"?>
<Relationships xmlns="http://schemas.openxmlformats.org/package/2006/relationships"><Relationship Id="rId3" Type="http://schemas.openxmlformats.org/officeDocument/2006/relationships/oleObject" Target="../embeddings/oleObject424.bin"/><Relationship Id="rId2" Type="http://schemas.openxmlformats.org/officeDocument/2006/relationships/slideMaster" Target="../slideMasters/slideMaster6.xml"/><Relationship Id="rId1" Type="http://schemas.openxmlformats.org/officeDocument/2006/relationships/tags" Target="../tags/tag678.xml"/><Relationship Id="rId5" Type="http://schemas.openxmlformats.org/officeDocument/2006/relationships/image" Target="../media/image22.png"/><Relationship Id="rId4" Type="http://schemas.openxmlformats.org/officeDocument/2006/relationships/image" Target="../media/image2.emf"/></Relationships>
</file>

<file path=ppt/slideLayouts/_rels/slideLayout465.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80.xml"/><Relationship Id="rId1" Type="http://schemas.openxmlformats.org/officeDocument/2006/relationships/tags" Target="../tags/tag679.xml"/><Relationship Id="rId5" Type="http://schemas.openxmlformats.org/officeDocument/2006/relationships/image" Target="../media/image28.emf"/><Relationship Id="rId4" Type="http://schemas.openxmlformats.org/officeDocument/2006/relationships/oleObject" Target="../embeddings/oleObject425.bin"/></Relationships>
</file>

<file path=ppt/slideLayouts/_rels/slideLayout466.xml.rels><?xml version="1.0" encoding="UTF-8" standalone="yes"?>
<Relationships xmlns="http://schemas.openxmlformats.org/package/2006/relationships"><Relationship Id="rId3" Type="http://schemas.openxmlformats.org/officeDocument/2006/relationships/oleObject" Target="../embeddings/oleObject426.bin"/><Relationship Id="rId2" Type="http://schemas.openxmlformats.org/officeDocument/2006/relationships/slideMaster" Target="../slideMasters/slideMaster6.xml"/><Relationship Id="rId1" Type="http://schemas.openxmlformats.org/officeDocument/2006/relationships/tags" Target="../tags/tag681.xml"/><Relationship Id="rId5" Type="http://schemas.openxmlformats.org/officeDocument/2006/relationships/image" Target="../media/image16.png"/><Relationship Id="rId4" Type="http://schemas.openxmlformats.org/officeDocument/2006/relationships/image" Target="../media/image28.emf"/></Relationships>
</file>

<file path=ppt/slideLayouts/_rels/slideLayout467.xml.rels><?xml version="1.0" encoding="UTF-8" standalone="yes"?>
<Relationships xmlns="http://schemas.openxmlformats.org/package/2006/relationships"><Relationship Id="rId3" Type="http://schemas.openxmlformats.org/officeDocument/2006/relationships/oleObject" Target="../embeddings/oleObject427.bin"/><Relationship Id="rId2" Type="http://schemas.openxmlformats.org/officeDocument/2006/relationships/slideMaster" Target="../slideMasters/slideMaster6.xml"/><Relationship Id="rId1" Type="http://schemas.openxmlformats.org/officeDocument/2006/relationships/tags" Target="../tags/tag682.xml"/><Relationship Id="rId4" Type="http://schemas.openxmlformats.org/officeDocument/2006/relationships/image" Target="../media/image28.emf"/></Relationships>
</file>

<file path=ppt/slideLayouts/_rels/slideLayout468.xml.rels><?xml version="1.0" encoding="UTF-8" standalone="yes"?>
<Relationships xmlns="http://schemas.openxmlformats.org/package/2006/relationships"><Relationship Id="rId3" Type="http://schemas.openxmlformats.org/officeDocument/2006/relationships/oleObject" Target="../embeddings/oleObject428.bin"/><Relationship Id="rId2" Type="http://schemas.openxmlformats.org/officeDocument/2006/relationships/slideMaster" Target="../slideMasters/slideMaster6.xml"/><Relationship Id="rId1" Type="http://schemas.openxmlformats.org/officeDocument/2006/relationships/tags" Target="../tags/tag683.xml"/><Relationship Id="rId4" Type="http://schemas.openxmlformats.org/officeDocument/2006/relationships/image" Target="../media/image28.emf"/></Relationships>
</file>

<file path=ppt/slideLayouts/_rels/slideLayout469.xml.rels><?xml version="1.0" encoding="UTF-8" standalone="yes"?>
<Relationships xmlns="http://schemas.openxmlformats.org/package/2006/relationships"><Relationship Id="rId3" Type="http://schemas.openxmlformats.org/officeDocument/2006/relationships/oleObject" Target="../embeddings/oleObject429.bin"/><Relationship Id="rId2" Type="http://schemas.openxmlformats.org/officeDocument/2006/relationships/slideMaster" Target="../slideMasters/slideMaster6.xml"/><Relationship Id="rId1" Type="http://schemas.openxmlformats.org/officeDocument/2006/relationships/tags" Target="../tags/tag684.xml"/><Relationship Id="rId4" Type="http://schemas.openxmlformats.org/officeDocument/2006/relationships/image" Target="../media/image28.emf"/></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15.png"/><Relationship Id="rId2" Type="http://schemas.openxmlformats.org/officeDocument/2006/relationships/tags" Target="../tags/tag79.xml"/><Relationship Id="rId1" Type="http://schemas.openxmlformats.org/officeDocument/2006/relationships/themeOverride" Target="../theme/themeOverride11.xml"/><Relationship Id="rId6" Type="http://schemas.openxmlformats.org/officeDocument/2006/relationships/image" Target="../media/image6.emf"/><Relationship Id="rId5" Type="http://schemas.openxmlformats.org/officeDocument/2006/relationships/oleObject" Target="../embeddings/oleObject43.bin"/><Relationship Id="rId4" Type="http://schemas.openxmlformats.org/officeDocument/2006/relationships/slideMaster" Target="../slideMasters/slideMaster1.xml"/></Relationships>
</file>

<file path=ppt/slideLayouts/_rels/slideLayout470.xml.rels><?xml version="1.0" encoding="UTF-8" standalone="yes"?>
<Relationships xmlns="http://schemas.openxmlformats.org/package/2006/relationships"><Relationship Id="rId3" Type="http://schemas.openxmlformats.org/officeDocument/2006/relationships/oleObject" Target="../embeddings/oleObject430.bin"/><Relationship Id="rId2" Type="http://schemas.openxmlformats.org/officeDocument/2006/relationships/slideMaster" Target="../slideMasters/slideMaster6.xml"/><Relationship Id="rId1" Type="http://schemas.openxmlformats.org/officeDocument/2006/relationships/tags" Target="../tags/tag685.xml"/><Relationship Id="rId4" Type="http://schemas.openxmlformats.org/officeDocument/2006/relationships/image" Target="../media/image2.emf"/></Relationships>
</file>

<file path=ppt/slideLayouts/_rels/slideLayout471.xml.rels><?xml version="1.0" encoding="UTF-8" standalone="yes"?>
<Relationships xmlns="http://schemas.openxmlformats.org/package/2006/relationships"><Relationship Id="rId3" Type="http://schemas.openxmlformats.org/officeDocument/2006/relationships/oleObject" Target="../embeddings/oleObject431.bin"/><Relationship Id="rId2" Type="http://schemas.openxmlformats.org/officeDocument/2006/relationships/slideMaster" Target="../slideMasters/slideMaster6.xml"/><Relationship Id="rId1" Type="http://schemas.openxmlformats.org/officeDocument/2006/relationships/tags" Target="../tags/tag686.xml"/><Relationship Id="rId4" Type="http://schemas.openxmlformats.org/officeDocument/2006/relationships/image" Target="../media/image28.emf"/></Relationships>
</file>

<file path=ppt/slideLayouts/_rels/slideLayout47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88.xml"/><Relationship Id="rId1" Type="http://schemas.openxmlformats.org/officeDocument/2006/relationships/tags" Target="../tags/tag687.xml"/><Relationship Id="rId5" Type="http://schemas.openxmlformats.org/officeDocument/2006/relationships/image" Target="../media/image1.emf"/><Relationship Id="rId4" Type="http://schemas.openxmlformats.org/officeDocument/2006/relationships/oleObject" Target="../embeddings/oleObject432.bin"/></Relationships>
</file>

<file path=ppt/slideLayouts/_rels/slideLayout473.xml.rels><?xml version="1.0" encoding="UTF-8" standalone="yes"?>
<Relationships xmlns="http://schemas.openxmlformats.org/package/2006/relationships"><Relationship Id="rId3" Type="http://schemas.openxmlformats.org/officeDocument/2006/relationships/oleObject" Target="../embeddings/oleObject433.bin"/><Relationship Id="rId2" Type="http://schemas.openxmlformats.org/officeDocument/2006/relationships/slideMaster" Target="../slideMasters/slideMaster6.xml"/><Relationship Id="rId1" Type="http://schemas.openxmlformats.org/officeDocument/2006/relationships/tags" Target="../tags/tag689.xml"/><Relationship Id="rId4" Type="http://schemas.openxmlformats.org/officeDocument/2006/relationships/image" Target="../media/image1.emf"/></Relationships>
</file>

<file path=ppt/slideLayouts/_rels/slideLayout474.xml.rels><?xml version="1.0" encoding="UTF-8" standalone="yes"?>
<Relationships xmlns="http://schemas.openxmlformats.org/package/2006/relationships"><Relationship Id="rId3" Type="http://schemas.openxmlformats.org/officeDocument/2006/relationships/oleObject" Target="../embeddings/oleObject434.bin"/><Relationship Id="rId2" Type="http://schemas.openxmlformats.org/officeDocument/2006/relationships/slideMaster" Target="../slideMasters/slideMaster6.xml"/><Relationship Id="rId1" Type="http://schemas.openxmlformats.org/officeDocument/2006/relationships/tags" Target="../tags/tag690.xml"/><Relationship Id="rId4" Type="http://schemas.openxmlformats.org/officeDocument/2006/relationships/image" Target="../media/image1.emf"/></Relationships>
</file>

<file path=ppt/slideLayouts/_rels/slideLayout475.xml.rels><?xml version="1.0" encoding="UTF-8" standalone="yes"?>
<Relationships xmlns="http://schemas.openxmlformats.org/package/2006/relationships"><Relationship Id="rId3" Type="http://schemas.openxmlformats.org/officeDocument/2006/relationships/oleObject" Target="../embeddings/oleObject435.bin"/><Relationship Id="rId2" Type="http://schemas.openxmlformats.org/officeDocument/2006/relationships/slideMaster" Target="../slideMasters/slideMaster6.xml"/><Relationship Id="rId1" Type="http://schemas.openxmlformats.org/officeDocument/2006/relationships/tags" Target="../tags/tag691.xml"/><Relationship Id="rId5" Type="http://schemas.openxmlformats.org/officeDocument/2006/relationships/image" Target="../media/image15.png"/><Relationship Id="rId4" Type="http://schemas.openxmlformats.org/officeDocument/2006/relationships/image" Target="../media/image1.emf"/></Relationships>
</file>

<file path=ppt/slideLayouts/_rels/slideLayout476.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93.xml"/><Relationship Id="rId1" Type="http://schemas.openxmlformats.org/officeDocument/2006/relationships/tags" Target="../tags/tag692.xml"/><Relationship Id="rId5" Type="http://schemas.openxmlformats.org/officeDocument/2006/relationships/image" Target="../media/image1.emf"/><Relationship Id="rId4" Type="http://schemas.openxmlformats.org/officeDocument/2006/relationships/oleObject" Target="../embeddings/oleObject436.bin"/></Relationships>
</file>

<file path=ppt/slideLayouts/_rels/slideLayout477.xml.rels><?xml version="1.0" encoding="UTF-8" standalone="yes"?>
<Relationships xmlns="http://schemas.openxmlformats.org/package/2006/relationships"><Relationship Id="rId3" Type="http://schemas.openxmlformats.org/officeDocument/2006/relationships/oleObject" Target="../embeddings/oleObject437.bin"/><Relationship Id="rId2" Type="http://schemas.openxmlformats.org/officeDocument/2006/relationships/slideMaster" Target="../slideMasters/slideMaster6.xml"/><Relationship Id="rId1" Type="http://schemas.openxmlformats.org/officeDocument/2006/relationships/tags" Target="../tags/tag694.xml"/><Relationship Id="rId4" Type="http://schemas.openxmlformats.org/officeDocument/2006/relationships/image" Target="../media/image1.emf"/></Relationships>
</file>

<file path=ppt/slideLayouts/_rels/slideLayout478.xml.rels><?xml version="1.0" encoding="UTF-8" standalone="yes"?>
<Relationships xmlns="http://schemas.openxmlformats.org/package/2006/relationships"><Relationship Id="rId3" Type="http://schemas.openxmlformats.org/officeDocument/2006/relationships/oleObject" Target="../embeddings/oleObject438.bin"/><Relationship Id="rId2" Type="http://schemas.openxmlformats.org/officeDocument/2006/relationships/slideMaster" Target="../slideMasters/slideMaster6.xml"/><Relationship Id="rId1" Type="http://schemas.openxmlformats.org/officeDocument/2006/relationships/tags" Target="../tags/tag695.xml"/><Relationship Id="rId4" Type="http://schemas.openxmlformats.org/officeDocument/2006/relationships/image" Target="../media/image1.emf"/></Relationships>
</file>

<file path=ppt/slideLayouts/_rels/slideLayout479.xml.rels><?xml version="1.0" encoding="UTF-8" standalone="yes"?>
<Relationships xmlns="http://schemas.openxmlformats.org/package/2006/relationships"><Relationship Id="rId3" Type="http://schemas.openxmlformats.org/officeDocument/2006/relationships/oleObject" Target="../embeddings/oleObject439.bin"/><Relationship Id="rId2" Type="http://schemas.openxmlformats.org/officeDocument/2006/relationships/slideMaster" Target="../slideMasters/slideMaster6.xml"/><Relationship Id="rId1" Type="http://schemas.openxmlformats.org/officeDocument/2006/relationships/tags" Target="../tags/tag696.xml"/><Relationship Id="rId5" Type="http://schemas.openxmlformats.org/officeDocument/2006/relationships/image" Target="../media/image15.png"/><Relationship Id="rId4" Type="http://schemas.openxmlformats.org/officeDocument/2006/relationships/image" Target="../media/image1.emf"/></Relationships>
</file>

<file path=ppt/slideLayouts/_rels/slideLayout48.xml.rels><?xml version="1.0" encoding="UTF-8" standalone="yes"?>
<Relationships xmlns="http://schemas.openxmlformats.org/package/2006/relationships"><Relationship Id="rId3" Type="http://schemas.openxmlformats.org/officeDocument/2006/relationships/tags" Target="../tags/tag82.xml"/><Relationship Id="rId7" Type="http://schemas.openxmlformats.org/officeDocument/2006/relationships/image" Target="../media/image15.png"/><Relationship Id="rId2" Type="http://schemas.openxmlformats.org/officeDocument/2006/relationships/tags" Target="../tags/tag81.xml"/><Relationship Id="rId1" Type="http://schemas.openxmlformats.org/officeDocument/2006/relationships/themeOverride" Target="../theme/themeOverride12.xml"/><Relationship Id="rId6" Type="http://schemas.openxmlformats.org/officeDocument/2006/relationships/image" Target="../media/image6.emf"/><Relationship Id="rId5" Type="http://schemas.openxmlformats.org/officeDocument/2006/relationships/oleObject" Target="../embeddings/oleObject44.bin"/><Relationship Id="rId4" Type="http://schemas.openxmlformats.org/officeDocument/2006/relationships/slideMaster" Target="../slideMasters/slideMaster1.xml"/></Relationships>
</file>

<file path=ppt/slideLayouts/_rels/slideLayout480.xml.rels><?xml version="1.0" encoding="UTF-8" standalone="yes"?>
<Relationships xmlns="http://schemas.openxmlformats.org/package/2006/relationships"><Relationship Id="rId3" Type="http://schemas.openxmlformats.org/officeDocument/2006/relationships/oleObject" Target="../embeddings/oleObject440.bin"/><Relationship Id="rId2" Type="http://schemas.openxmlformats.org/officeDocument/2006/relationships/slideMaster" Target="../slideMasters/slideMaster6.xml"/><Relationship Id="rId1" Type="http://schemas.openxmlformats.org/officeDocument/2006/relationships/tags" Target="../tags/tag697.xml"/><Relationship Id="rId5" Type="http://schemas.openxmlformats.org/officeDocument/2006/relationships/image" Target="../media/image16.png"/><Relationship Id="rId4" Type="http://schemas.openxmlformats.org/officeDocument/2006/relationships/image" Target="../media/image1.emf"/></Relationships>
</file>

<file path=ppt/slideLayouts/_rels/slideLayout481.xml.rels><?xml version="1.0" encoding="UTF-8" standalone="yes"?>
<Relationships xmlns="http://schemas.openxmlformats.org/package/2006/relationships"><Relationship Id="rId3" Type="http://schemas.openxmlformats.org/officeDocument/2006/relationships/oleObject" Target="../embeddings/oleObject441.bin"/><Relationship Id="rId2" Type="http://schemas.openxmlformats.org/officeDocument/2006/relationships/slideMaster" Target="../slideMasters/slideMaster6.xml"/><Relationship Id="rId1" Type="http://schemas.openxmlformats.org/officeDocument/2006/relationships/tags" Target="../tags/tag698.xml"/><Relationship Id="rId5" Type="http://schemas.openxmlformats.org/officeDocument/2006/relationships/image" Target="../media/image32.png"/><Relationship Id="rId4" Type="http://schemas.openxmlformats.org/officeDocument/2006/relationships/image" Target="../media/image31.emf"/></Relationships>
</file>

<file path=ppt/slideLayouts/_rels/slideLayout48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6.xml"/></Relationships>
</file>

<file path=ppt/slideLayouts/_rels/slideLayout48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6.xml"/></Relationships>
</file>

<file path=ppt/slideLayouts/_rels/slideLayout48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6.xml"/></Relationships>
</file>

<file path=ppt/slideLayouts/_rels/slideLayout48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6.xml"/></Relationships>
</file>

<file path=ppt/slideLayouts/_rels/slideLayout48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6.xml"/></Relationships>
</file>

<file path=ppt/slideLayouts/_rels/slideLayout48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6.xml"/></Relationships>
</file>

<file path=ppt/slideLayouts/_rels/slideLayout48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6.xml"/></Relationships>
</file>

<file path=ppt/slideLayouts/_rels/slideLayout48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3" Type="http://schemas.openxmlformats.org/officeDocument/2006/relationships/tags" Target="../tags/tag84.xml"/><Relationship Id="rId7" Type="http://schemas.openxmlformats.org/officeDocument/2006/relationships/image" Target="../media/image15.png"/><Relationship Id="rId2" Type="http://schemas.openxmlformats.org/officeDocument/2006/relationships/tags" Target="../tags/tag83.xml"/><Relationship Id="rId1" Type="http://schemas.openxmlformats.org/officeDocument/2006/relationships/themeOverride" Target="../theme/themeOverride13.xml"/><Relationship Id="rId6" Type="http://schemas.openxmlformats.org/officeDocument/2006/relationships/image" Target="../media/image6.emf"/><Relationship Id="rId5" Type="http://schemas.openxmlformats.org/officeDocument/2006/relationships/oleObject" Target="../embeddings/oleObject45.bin"/><Relationship Id="rId4" Type="http://schemas.openxmlformats.org/officeDocument/2006/relationships/slideMaster" Target="../slideMasters/slideMaster1.xml"/></Relationships>
</file>

<file path=ppt/slideLayouts/_rels/slideLayout49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6.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6.xml"/></Relationships>
</file>

<file path=ppt/slideLayouts/_rels/slideLayout49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6.xml"/></Relationships>
</file>

<file path=ppt/slideLayouts/_rels/slideLayout49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6.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6.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00.xml"/><Relationship Id="rId1" Type="http://schemas.openxmlformats.org/officeDocument/2006/relationships/tags" Target="../tags/tag699.xml"/><Relationship Id="rId5" Type="http://schemas.openxmlformats.org/officeDocument/2006/relationships/image" Target="../media/image7.emf"/><Relationship Id="rId4" Type="http://schemas.openxmlformats.org/officeDocument/2006/relationships/oleObject" Target="../embeddings/oleObject442.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7.emf"/><Relationship Id="rId4" Type="http://schemas.openxmlformats.org/officeDocument/2006/relationships/oleObject" Target="../embeddings/oleObject6.bin"/></Relationships>
</file>

<file path=ppt/slideLayouts/_rels/slideLayout50.xml.rels><?xml version="1.0" encoding="UTF-8" standalone="yes"?>
<Relationships xmlns="http://schemas.openxmlformats.org/package/2006/relationships"><Relationship Id="rId3" Type="http://schemas.openxmlformats.org/officeDocument/2006/relationships/tags" Target="../tags/tag86.xml"/><Relationship Id="rId7" Type="http://schemas.openxmlformats.org/officeDocument/2006/relationships/image" Target="../media/image15.png"/><Relationship Id="rId2" Type="http://schemas.openxmlformats.org/officeDocument/2006/relationships/tags" Target="../tags/tag85.xml"/><Relationship Id="rId1" Type="http://schemas.openxmlformats.org/officeDocument/2006/relationships/themeOverride" Target="../theme/themeOverride14.xml"/><Relationship Id="rId6" Type="http://schemas.openxmlformats.org/officeDocument/2006/relationships/image" Target="../media/image6.emf"/><Relationship Id="rId5" Type="http://schemas.openxmlformats.org/officeDocument/2006/relationships/oleObject" Target="../embeddings/oleObject46.bin"/><Relationship Id="rId4"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tags" Target="../tags/tag88.xml"/><Relationship Id="rId7" Type="http://schemas.openxmlformats.org/officeDocument/2006/relationships/image" Target="../media/image15.png"/><Relationship Id="rId2" Type="http://schemas.openxmlformats.org/officeDocument/2006/relationships/tags" Target="../tags/tag87.xml"/><Relationship Id="rId1" Type="http://schemas.openxmlformats.org/officeDocument/2006/relationships/themeOverride" Target="../theme/themeOverride15.xml"/><Relationship Id="rId6" Type="http://schemas.openxmlformats.org/officeDocument/2006/relationships/image" Target="../media/image6.emf"/><Relationship Id="rId5" Type="http://schemas.openxmlformats.org/officeDocument/2006/relationships/oleObject" Target="../embeddings/oleObject47.bin"/><Relationship Id="rId4"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tags" Target="../tags/tag90.xml"/><Relationship Id="rId7" Type="http://schemas.openxmlformats.org/officeDocument/2006/relationships/image" Target="../media/image16.png"/><Relationship Id="rId2" Type="http://schemas.openxmlformats.org/officeDocument/2006/relationships/tags" Target="../tags/tag89.xml"/><Relationship Id="rId1" Type="http://schemas.openxmlformats.org/officeDocument/2006/relationships/themeOverride" Target="../theme/themeOverride16.xml"/><Relationship Id="rId6" Type="http://schemas.openxmlformats.org/officeDocument/2006/relationships/image" Target="../media/image18.emf"/><Relationship Id="rId5" Type="http://schemas.openxmlformats.org/officeDocument/2006/relationships/oleObject" Target="../embeddings/oleObject48.bin"/><Relationship Id="rId4"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image" Target="../media/image17.png"/><Relationship Id="rId5" Type="http://schemas.openxmlformats.org/officeDocument/2006/relationships/image" Target="../media/image6.emf"/><Relationship Id="rId4" Type="http://schemas.openxmlformats.org/officeDocument/2006/relationships/oleObject" Target="../embeddings/oleObject49.bin"/></Relationships>
</file>

<file path=ppt/slideLayouts/_rels/slideLayout54.xml.rels><?xml version="1.0" encoding="UTF-8" standalone="yes"?>
<Relationships xmlns="http://schemas.openxmlformats.org/package/2006/relationships"><Relationship Id="rId3" Type="http://schemas.openxmlformats.org/officeDocument/2006/relationships/tags" Target="../tags/tag94.xml"/><Relationship Id="rId7" Type="http://schemas.openxmlformats.org/officeDocument/2006/relationships/image" Target="../media/image19.png"/><Relationship Id="rId2" Type="http://schemas.openxmlformats.org/officeDocument/2006/relationships/tags" Target="../tags/tag93.xml"/><Relationship Id="rId1" Type="http://schemas.openxmlformats.org/officeDocument/2006/relationships/themeOverride" Target="../theme/themeOverride17.xml"/><Relationship Id="rId6" Type="http://schemas.openxmlformats.org/officeDocument/2006/relationships/image" Target="../media/image6.emf"/><Relationship Id="rId5" Type="http://schemas.openxmlformats.org/officeDocument/2006/relationships/oleObject" Target="../embeddings/oleObject50.bin"/><Relationship Id="rId4"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image" Target="../media/image20.png"/><Relationship Id="rId5" Type="http://schemas.openxmlformats.org/officeDocument/2006/relationships/image" Target="../media/image6.emf"/><Relationship Id="rId4" Type="http://schemas.openxmlformats.org/officeDocument/2006/relationships/oleObject" Target="../embeddings/oleObject51.bin"/></Relationships>
</file>

<file path=ppt/slideLayouts/_rels/slideLayout56.xml.rels><?xml version="1.0" encoding="UTF-8" standalone="yes"?>
<Relationships xmlns="http://schemas.openxmlformats.org/package/2006/relationships"><Relationship Id="rId3" Type="http://schemas.openxmlformats.org/officeDocument/2006/relationships/tags" Target="../tags/tag98.xml"/><Relationship Id="rId7" Type="http://schemas.openxmlformats.org/officeDocument/2006/relationships/image" Target="../media/image16.png"/><Relationship Id="rId2" Type="http://schemas.openxmlformats.org/officeDocument/2006/relationships/tags" Target="../tags/tag97.xml"/><Relationship Id="rId1" Type="http://schemas.openxmlformats.org/officeDocument/2006/relationships/themeOverride" Target="../theme/themeOverride18.xml"/><Relationship Id="rId6" Type="http://schemas.openxmlformats.org/officeDocument/2006/relationships/image" Target="../media/image6.emf"/><Relationship Id="rId5" Type="http://schemas.openxmlformats.org/officeDocument/2006/relationships/oleObject" Target="../embeddings/oleObject52.bin"/><Relationship Id="rId4"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image" Target="../media/image21.png"/><Relationship Id="rId5" Type="http://schemas.openxmlformats.org/officeDocument/2006/relationships/image" Target="../media/image6.emf"/><Relationship Id="rId4" Type="http://schemas.openxmlformats.org/officeDocument/2006/relationships/oleObject" Target="../embeddings/oleObject53.bin"/></Relationships>
</file>

<file path=ppt/slideLayouts/_rels/slideLayout58.xml.rels><?xml version="1.0" encoding="UTF-8" standalone="yes"?>
<Relationships xmlns="http://schemas.openxmlformats.org/package/2006/relationships"><Relationship Id="rId3" Type="http://schemas.openxmlformats.org/officeDocument/2006/relationships/tags" Target="../tags/tag102.xml"/><Relationship Id="rId7" Type="http://schemas.openxmlformats.org/officeDocument/2006/relationships/image" Target="../media/image16.png"/><Relationship Id="rId2" Type="http://schemas.openxmlformats.org/officeDocument/2006/relationships/tags" Target="../tags/tag101.xml"/><Relationship Id="rId1" Type="http://schemas.openxmlformats.org/officeDocument/2006/relationships/themeOverride" Target="../theme/themeOverride19.xml"/><Relationship Id="rId6" Type="http://schemas.openxmlformats.org/officeDocument/2006/relationships/image" Target="../media/image6.emf"/><Relationship Id="rId5" Type="http://schemas.openxmlformats.org/officeDocument/2006/relationships/oleObject" Target="../embeddings/oleObject54.bin"/><Relationship Id="rId4"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image" Target="../media/image21.png"/><Relationship Id="rId5" Type="http://schemas.openxmlformats.org/officeDocument/2006/relationships/image" Target="../media/image6.emf"/><Relationship Id="rId4" Type="http://schemas.openxmlformats.org/officeDocument/2006/relationships/oleObject" Target="../embeddings/oleObject55.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60.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hemeOverride" Target="../theme/themeOverride20.xml"/><Relationship Id="rId6" Type="http://schemas.openxmlformats.org/officeDocument/2006/relationships/image" Target="../media/image6.emf"/><Relationship Id="rId5" Type="http://schemas.openxmlformats.org/officeDocument/2006/relationships/oleObject" Target="../embeddings/oleObject56.bin"/><Relationship Id="rId4"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8.xml"/><Relationship Id="rId1" Type="http://schemas.openxmlformats.org/officeDocument/2006/relationships/tags" Target="../tags/tag107.xml"/><Relationship Id="rId5" Type="http://schemas.openxmlformats.org/officeDocument/2006/relationships/image" Target="../media/image6.emf"/><Relationship Id="rId4" Type="http://schemas.openxmlformats.org/officeDocument/2006/relationships/oleObject" Target="../embeddings/oleObject57.bin"/></Relationships>
</file>

<file path=ppt/slideLayouts/_rels/slideLayout62.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Master" Target="../slideMasters/slideMaster1.xml"/><Relationship Id="rId1" Type="http://schemas.openxmlformats.org/officeDocument/2006/relationships/tags" Target="../tags/tag109.xml"/><Relationship Id="rId5" Type="http://schemas.openxmlformats.org/officeDocument/2006/relationships/image" Target="../media/image22.png"/><Relationship Id="rId4" Type="http://schemas.openxmlformats.org/officeDocument/2006/relationships/image" Target="../media/image2.emf"/></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1.xml"/><Relationship Id="rId1" Type="http://schemas.openxmlformats.org/officeDocument/2006/relationships/tags" Target="../tags/tag110.xml"/><Relationship Id="rId5" Type="http://schemas.openxmlformats.org/officeDocument/2006/relationships/image" Target="../media/image6.emf"/><Relationship Id="rId4" Type="http://schemas.openxmlformats.org/officeDocument/2006/relationships/oleObject" Target="../embeddings/oleObject59.bin"/></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2.xml"/><Relationship Id="rId1" Type="http://schemas.openxmlformats.org/officeDocument/2006/relationships/themeOverride" Target="../theme/themeOverride21.xml"/><Relationship Id="rId6" Type="http://schemas.openxmlformats.org/officeDocument/2006/relationships/image" Target="../media/image16.png"/><Relationship Id="rId5" Type="http://schemas.openxmlformats.org/officeDocument/2006/relationships/image" Target="../media/image6.emf"/><Relationship Id="rId4" Type="http://schemas.openxmlformats.org/officeDocument/2006/relationships/oleObject" Target="../embeddings/oleObject60.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3.xml"/><Relationship Id="rId1" Type="http://schemas.openxmlformats.org/officeDocument/2006/relationships/themeOverride" Target="../theme/themeOverride22.xml"/><Relationship Id="rId5" Type="http://schemas.openxmlformats.org/officeDocument/2006/relationships/image" Target="../media/image6.emf"/><Relationship Id="rId4" Type="http://schemas.openxmlformats.org/officeDocument/2006/relationships/oleObject" Target="../embeddings/oleObject61.bin"/></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Master" Target="../slideMasters/slideMaster1.xml"/><Relationship Id="rId1" Type="http://schemas.openxmlformats.org/officeDocument/2006/relationships/tags" Target="../tags/tag114.xml"/><Relationship Id="rId4" Type="http://schemas.openxmlformats.org/officeDocument/2006/relationships/image" Target="../media/image6.emf"/></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Master" Target="../slideMasters/slideMaster1.xml"/><Relationship Id="rId1" Type="http://schemas.openxmlformats.org/officeDocument/2006/relationships/tags" Target="../tags/tag115.xml"/><Relationship Id="rId4" Type="http://schemas.openxmlformats.org/officeDocument/2006/relationships/image" Target="../media/image6.emf"/></Relationships>
</file>

<file path=ppt/slideLayouts/_rels/slideLayout68.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Master" Target="../slideMasters/slideMaster1.xml"/><Relationship Id="rId1" Type="http://schemas.openxmlformats.org/officeDocument/2006/relationships/tags" Target="../tags/tag116.xml"/><Relationship Id="rId4" Type="http://schemas.openxmlformats.org/officeDocument/2006/relationships/image" Target="../media/image2.emf"/></Relationships>
</file>

<file path=ppt/slideLayouts/_rels/slideLayout69.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Master" Target="../slideMasters/slideMaster1.xml"/><Relationship Id="rId1" Type="http://schemas.openxmlformats.org/officeDocument/2006/relationships/tags" Target="../tags/tag117.xml"/><Relationship Id="rId4" Type="http://schemas.openxmlformats.org/officeDocument/2006/relationships/image" Target="../media/image6.emf"/></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7.emf"/><Relationship Id="rId4" Type="http://schemas.openxmlformats.org/officeDocument/2006/relationships/oleObject" Target="../embeddings/oleObject8.bin"/></Relationships>
</file>

<file path=ppt/slideLayouts/_rels/slideLayout7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hemeOverride" Target="../theme/themeOverride23.xml"/><Relationship Id="rId6" Type="http://schemas.openxmlformats.org/officeDocument/2006/relationships/image" Target="../media/image1.emf"/><Relationship Id="rId5" Type="http://schemas.openxmlformats.org/officeDocument/2006/relationships/oleObject" Target="../embeddings/oleObject66.bin"/><Relationship Id="rId4"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0.xml"/><Relationship Id="rId1" Type="http://schemas.openxmlformats.org/officeDocument/2006/relationships/themeOverride" Target="../theme/themeOverride24.xml"/><Relationship Id="rId5" Type="http://schemas.openxmlformats.org/officeDocument/2006/relationships/image" Target="../media/image1.emf"/><Relationship Id="rId4" Type="http://schemas.openxmlformats.org/officeDocument/2006/relationships/oleObject" Target="../embeddings/oleObject67.bin"/></Relationships>
</file>

<file path=ppt/slideLayouts/_rels/slideLayout7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1.xml"/><Relationship Id="rId1" Type="http://schemas.openxmlformats.org/officeDocument/2006/relationships/themeOverride" Target="../theme/themeOverride25.xml"/><Relationship Id="rId5" Type="http://schemas.openxmlformats.org/officeDocument/2006/relationships/image" Target="../media/image1.emf"/><Relationship Id="rId4" Type="http://schemas.openxmlformats.org/officeDocument/2006/relationships/oleObject" Target="../embeddings/oleObject68.bin"/></Relationships>
</file>

<file path=ppt/slideLayouts/_rels/slideLayout7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2.xml"/><Relationship Id="rId1" Type="http://schemas.openxmlformats.org/officeDocument/2006/relationships/themeOverride" Target="../theme/themeOverride26.xml"/><Relationship Id="rId6" Type="http://schemas.openxmlformats.org/officeDocument/2006/relationships/image" Target="../media/image15.png"/><Relationship Id="rId5" Type="http://schemas.openxmlformats.org/officeDocument/2006/relationships/image" Target="../media/image1.emf"/><Relationship Id="rId4" Type="http://schemas.openxmlformats.org/officeDocument/2006/relationships/oleObject" Target="../embeddings/oleObject69.bin"/></Relationships>
</file>

<file path=ppt/slideLayouts/_rels/slideLayout7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4.xml"/><Relationship Id="rId1" Type="http://schemas.openxmlformats.org/officeDocument/2006/relationships/tags" Target="../tags/tag123.xml"/><Relationship Id="rId5" Type="http://schemas.openxmlformats.org/officeDocument/2006/relationships/image" Target="../media/image1.emf"/><Relationship Id="rId4" Type="http://schemas.openxmlformats.org/officeDocument/2006/relationships/oleObject" Target="../embeddings/oleObject70.bin"/></Relationships>
</file>

<file path=ppt/slideLayouts/_rels/slideLayout75.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Master" Target="../slideMasters/slideMaster1.xml"/><Relationship Id="rId1" Type="http://schemas.openxmlformats.org/officeDocument/2006/relationships/tags" Target="../tags/tag125.xml"/><Relationship Id="rId4" Type="http://schemas.openxmlformats.org/officeDocument/2006/relationships/image" Target="../media/image1.emf"/></Relationships>
</file>

<file path=ppt/slideLayouts/_rels/slideLayout76.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Master" Target="../slideMasters/slideMaster1.xml"/><Relationship Id="rId1" Type="http://schemas.openxmlformats.org/officeDocument/2006/relationships/tags" Target="../tags/tag126.xml"/><Relationship Id="rId4" Type="http://schemas.openxmlformats.org/officeDocument/2006/relationships/image" Target="../media/image1.emf"/></Relationships>
</file>

<file path=ppt/slideLayouts/_rels/slideLayout7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7.xml"/><Relationship Id="rId1" Type="http://schemas.openxmlformats.org/officeDocument/2006/relationships/themeOverride" Target="../theme/themeOverride27.xml"/><Relationship Id="rId6" Type="http://schemas.openxmlformats.org/officeDocument/2006/relationships/image" Target="../media/image15.png"/><Relationship Id="rId5" Type="http://schemas.openxmlformats.org/officeDocument/2006/relationships/image" Target="../media/image1.emf"/><Relationship Id="rId4" Type="http://schemas.openxmlformats.org/officeDocument/2006/relationships/oleObject" Target="../embeddings/oleObject73.bin"/></Relationships>
</file>

<file path=ppt/slideLayouts/_rels/slideLayout7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8.xml"/><Relationship Id="rId1" Type="http://schemas.openxmlformats.org/officeDocument/2006/relationships/themeOverride" Target="../theme/themeOverride28.xml"/><Relationship Id="rId6" Type="http://schemas.openxmlformats.org/officeDocument/2006/relationships/image" Target="../media/image16.png"/><Relationship Id="rId5" Type="http://schemas.openxmlformats.org/officeDocument/2006/relationships/image" Target="../media/image1.emf"/><Relationship Id="rId4" Type="http://schemas.openxmlformats.org/officeDocument/2006/relationships/oleObject" Target="../embeddings/oleObject74.bin"/></Relationships>
</file>

<file path=ppt/slideLayouts/_rels/slideLayout79.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Master" Target="../slideMasters/slideMaster1.xml"/><Relationship Id="rId1" Type="http://schemas.openxmlformats.org/officeDocument/2006/relationships/tags" Target="../tags/tag129.xml"/><Relationship Id="rId4" Type="http://schemas.openxmlformats.org/officeDocument/2006/relationships/image" Target="../media/image23.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7.emf"/></Relationships>
</file>

<file path=ppt/slideLayouts/_rels/slideLayout8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Master" Target="../slideMasters/slideMaster2.xml"/><Relationship Id="rId7" Type="http://schemas.openxmlformats.org/officeDocument/2006/relationships/image" Target="../media/image5.svg"/><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image" Target="../media/image24.png"/><Relationship Id="rId5" Type="http://schemas.openxmlformats.org/officeDocument/2006/relationships/image" Target="../media/image2.emf"/><Relationship Id="rId4" Type="http://schemas.openxmlformats.org/officeDocument/2006/relationships/oleObject" Target="../embeddings/oleObject77.bin"/><Relationship Id="rId9" Type="http://schemas.openxmlformats.org/officeDocument/2006/relationships/image" Target="../media/image26.png"/></Relationships>
</file>

<file path=ppt/slideLayouts/_rels/slideLayout81.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slideMaster" Target="../slideMasters/slideMaster2.xml"/><Relationship Id="rId7" Type="http://schemas.openxmlformats.org/officeDocument/2006/relationships/image" Target="../media/image24.png"/><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image" Target="../media/image25.png"/><Relationship Id="rId5" Type="http://schemas.openxmlformats.org/officeDocument/2006/relationships/image" Target="../media/image2.emf"/><Relationship Id="rId4" Type="http://schemas.openxmlformats.org/officeDocument/2006/relationships/oleObject" Target="../embeddings/oleObject78.bin"/><Relationship Id="rId9" Type="http://schemas.openxmlformats.org/officeDocument/2006/relationships/image" Target="../media/image26.png"/></Relationships>
</file>

<file path=ppt/slideLayouts/_rels/slideLayout8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image" Target="../media/image27.png"/><Relationship Id="rId5" Type="http://schemas.openxmlformats.org/officeDocument/2006/relationships/image" Target="../media/image2.emf"/><Relationship Id="rId4" Type="http://schemas.openxmlformats.org/officeDocument/2006/relationships/oleObject" Target="../embeddings/oleObject79.bin"/></Relationships>
</file>

<file path=ppt/slideLayouts/_rels/slideLayout8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9.xml"/><Relationship Id="rId1" Type="http://schemas.openxmlformats.org/officeDocument/2006/relationships/tags" Target="../tags/tag138.xml"/><Relationship Id="rId5" Type="http://schemas.openxmlformats.org/officeDocument/2006/relationships/image" Target="../media/image28.emf"/><Relationship Id="rId4" Type="http://schemas.openxmlformats.org/officeDocument/2006/relationships/oleObject" Target="../embeddings/oleObject80.bin"/></Relationships>
</file>

<file path=ppt/slideLayouts/_rels/slideLayout8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41.xml"/><Relationship Id="rId1" Type="http://schemas.openxmlformats.org/officeDocument/2006/relationships/tags" Target="../tags/tag140.xml"/><Relationship Id="rId5" Type="http://schemas.openxmlformats.org/officeDocument/2006/relationships/image" Target="../media/image28.emf"/><Relationship Id="rId4" Type="http://schemas.openxmlformats.org/officeDocument/2006/relationships/oleObject" Target="../embeddings/oleObject81.bin"/></Relationships>
</file>

<file path=ppt/slideLayouts/_rels/slideLayout8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43.xml"/><Relationship Id="rId1" Type="http://schemas.openxmlformats.org/officeDocument/2006/relationships/tags" Target="../tags/tag142.xml"/><Relationship Id="rId5" Type="http://schemas.openxmlformats.org/officeDocument/2006/relationships/image" Target="../media/image28.emf"/><Relationship Id="rId4" Type="http://schemas.openxmlformats.org/officeDocument/2006/relationships/oleObject" Target="../embeddings/oleObject82.bin"/></Relationships>
</file>

<file path=ppt/slideLayouts/_rels/slideLayout86.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Master" Target="../slideMasters/slideMaster2.xml"/><Relationship Id="rId1" Type="http://schemas.openxmlformats.org/officeDocument/2006/relationships/tags" Target="../tags/tag144.xml"/><Relationship Id="rId4" Type="http://schemas.openxmlformats.org/officeDocument/2006/relationships/image" Target="../media/image28.emf"/></Relationships>
</file>

<file path=ppt/slideLayouts/_rels/slideLayout87.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Master" Target="../slideMasters/slideMaster2.xml"/><Relationship Id="rId1" Type="http://schemas.openxmlformats.org/officeDocument/2006/relationships/tags" Target="../tags/tag145.xml"/><Relationship Id="rId4" Type="http://schemas.openxmlformats.org/officeDocument/2006/relationships/image" Target="../media/image28.emf"/></Relationships>
</file>

<file path=ppt/slideLayouts/_rels/slideLayout8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image" Target="../media/image15.png"/><Relationship Id="rId5" Type="http://schemas.openxmlformats.org/officeDocument/2006/relationships/image" Target="../media/image28.emf"/><Relationship Id="rId4" Type="http://schemas.openxmlformats.org/officeDocument/2006/relationships/oleObject" Target="../embeddings/oleObject85.bin"/></Relationships>
</file>

<file path=ppt/slideLayouts/_rels/slideLayout8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image" Target="../media/image15.png"/><Relationship Id="rId5" Type="http://schemas.openxmlformats.org/officeDocument/2006/relationships/image" Target="../media/image28.emf"/><Relationship Id="rId4" Type="http://schemas.openxmlformats.org/officeDocument/2006/relationships/oleObject" Target="../embeddings/oleObject86.bin"/></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90.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Master" Target="../slideMasters/slideMaster2.xml"/><Relationship Id="rId1" Type="http://schemas.openxmlformats.org/officeDocument/2006/relationships/tags" Target="../tags/tag150.xml"/><Relationship Id="rId5" Type="http://schemas.openxmlformats.org/officeDocument/2006/relationships/image" Target="../media/image15.png"/><Relationship Id="rId4" Type="http://schemas.openxmlformats.org/officeDocument/2006/relationships/image" Target="../media/image28.emf"/></Relationships>
</file>

<file path=ppt/slideLayouts/_rels/slideLayout91.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Master" Target="../slideMasters/slideMaster2.xml"/><Relationship Id="rId1" Type="http://schemas.openxmlformats.org/officeDocument/2006/relationships/tags" Target="../tags/tag151.xml"/><Relationship Id="rId5" Type="http://schemas.openxmlformats.org/officeDocument/2006/relationships/image" Target="../media/image15.png"/><Relationship Id="rId4" Type="http://schemas.openxmlformats.org/officeDocument/2006/relationships/image" Target="../media/image28.emf"/></Relationships>
</file>

<file path=ppt/slideLayouts/_rels/slideLayout92.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Master" Target="../slideMasters/slideMaster2.xml"/><Relationship Id="rId1" Type="http://schemas.openxmlformats.org/officeDocument/2006/relationships/tags" Target="../tags/tag152.xml"/><Relationship Id="rId5" Type="http://schemas.openxmlformats.org/officeDocument/2006/relationships/image" Target="../media/image15.png"/><Relationship Id="rId4" Type="http://schemas.openxmlformats.org/officeDocument/2006/relationships/image" Target="../media/image28.emf"/></Relationships>
</file>

<file path=ppt/slideLayouts/_rels/slideLayout9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image" Target="../media/image16.png"/><Relationship Id="rId5" Type="http://schemas.openxmlformats.org/officeDocument/2006/relationships/image" Target="../media/image28.emf"/><Relationship Id="rId4" Type="http://schemas.openxmlformats.org/officeDocument/2006/relationships/oleObject" Target="../embeddings/oleObject90.bin"/></Relationships>
</file>

<file path=ppt/slideLayouts/_rels/slideLayout94.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Master" Target="../slideMasters/slideMaster2.xml"/><Relationship Id="rId1" Type="http://schemas.openxmlformats.org/officeDocument/2006/relationships/tags" Target="../tags/tag155.xml"/><Relationship Id="rId5" Type="http://schemas.openxmlformats.org/officeDocument/2006/relationships/image" Target="../media/image29.png"/><Relationship Id="rId4" Type="http://schemas.openxmlformats.org/officeDocument/2006/relationships/image" Target="../media/image28.emf"/></Relationships>
</file>

<file path=ppt/slideLayouts/_rels/slideLayout9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image" Target="../media/image19.png"/><Relationship Id="rId5" Type="http://schemas.openxmlformats.org/officeDocument/2006/relationships/image" Target="../media/image18.emf"/><Relationship Id="rId4" Type="http://schemas.openxmlformats.org/officeDocument/2006/relationships/oleObject" Target="../embeddings/oleObject92.bin"/></Relationships>
</file>

<file path=ppt/slideLayouts/_rels/slideLayout9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oleObject" Target="../embeddings/oleObject93.bin"/></Relationships>
</file>

<file path=ppt/slideLayouts/_rels/slideLayout9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image" Target="../media/image16.png"/><Relationship Id="rId5" Type="http://schemas.openxmlformats.org/officeDocument/2006/relationships/image" Target="../media/image28.emf"/><Relationship Id="rId4" Type="http://schemas.openxmlformats.org/officeDocument/2006/relationships/oleObject" Target="../embeddings/oleObject94.bin"/></Relationships>
</file>

<file path=ppt/slideLayouts/_rels/slideLayout9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63.xml"/><Relationship Id="rId1" Type="http://schemas.openxmlformats.org/officeDocument/2006/relationships/tags" Target="../tags/tag162.x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oleObject" Target="../embeddings/oleObject95.bin"/></Relationships>
</file>

<file path=ppt/slideLayouts/_rels/slideLayout9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65.xml"/><Relationship Id="rId1" Type="http://schemas.openxmlformats.org/officeDocument/2006/relationships/tags" Target="../tags/tag164.xml"/><Relationship Id="rId6" Type="http://schemas.openxmlformats.org/officeDocument/2006/relationships/image" Target="../media/image16.png"/><Relationship Id="rId5" Type="http://schemas.openxmlformats.org/officeDocument/2006/relationships/image" Target="../media/image28.emf"/><Relationship Id="rId4" Type="http://schemas.openxmlformats.org/officeDocument/2006/relationships/oleObject" Target="../embeddings/oleObject96.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543340744"/>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1" i="0" baseline="0">
              <a:solidFill>
                <a:srgbClr val="FFFFFF"/>
              </a:solidFill>
              <a:latin typeface="Arial" panose="020B0604020202020204" pitchFamily="34" charset="0"/>
              <a:ea typeface="+mj-ea"/>
              <a:cs typeface="+mj-cs"/>
              <a:sym typeface="Arial" panose="020B0604020202020204" pitchFamily="34" charset="0"/>
            </a:endParaRPr>
          </a:p>
        </p:txBody>
      </p:sp>
      <p:pic>
        <p:nvPicPr>
          <p:cNvPr id="8" name="Picture 7"/>
          <p:cNvPicPr>
            <a:picLocks noChangeAspect="1"/>
          </p:cNvPicPr>
          <p:nvPr userDrawn="1"/>
        </p:nvPicPr>
        <p:blipFill>
          <a:blip r:embed="rId6"/>
          <a:stretch>
            <a:fillRect/>
          </a:stretch>
        </p:blipFill>
        <p:spPr>
          <a:xfrm>
            <a:off x="0" y="0"/>
            <a:ext cx="9144000" cy="5143500"/>
          </a:xfrm>
          <a:prstGeom prst="rect">
            <a:avLst/>
          </a:prstGeom>
        </p:spPr>
      </p:pic>
      <p:sp>
        <p:nvSpPr>
          <p:cNvPr id="18" name="Freeform 17"/>
          <p:cNvSpPr/>
          <p:nvPr userDrawn="1"/>
        </p:nvSpPr>
        <p:spPr>
          <a:xfrm>
            <a:off x="0" y="1261465"/>
            <a:ext cx="4586368" cy="3882035"/>
          </a:xfrm>
          <a:custGeom>
            <a:avLst/>
            <a:gdLst>
              <a:gd name="connsiteX0" fmla="*/ 1271697 w 4586368"/>
              <a:gd name="connsiteY0" fmla="*/ 0 h 3882035"/>
              <a:gd name="connsiteX1" fmla="*/ 4586368 w 4586368"/>
              <a:gd name="connsiteY1" fmla="*/ 3314670 h 3882035"/>
              <a:gd name="connsiteX2" fmla="*/ 4019003 w 4586368"/>
              <a:gd name="connsiteY2" fmla="*/ 3882035 h 3882035"/>
              <a:gd name="connsiteX3" fmla="*/ 0 w 4586368"/>
              <a:gd name="connsiteY3" fmla="*/ 3882035 h 3882035"/>
              <a:gd name="connsiteX4" fmla="*/ 0 w 4586368"/>
              <a:gd name="connsiteY4" fmla="*/ 1271697 h 3882035"/>
              <a:gd name="connsiteX5" fmla="*/ 1271697 w 4586368"/>
              <a:gd name="connsiteY5" fmla="*/ 0 h 3882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6368" h="3882035">
                <a:moveTo>
                  <a:pt x="1271697" y="0"/>
                </a:moveTo>
                <a:lnTo>
                  <a:pt x="4586368" y="3314670"/>
                </a:lnTo>
                <a:lnTo>
                  <a:pt x="4019003" y="3882035"/>
                </a:lnTo>
                <a:lnTo>
                  <a:pt x="0" y="3882035"/>
                </a:lnTo>
                <a:lnTo>
                  <a:pt x="0" y="1271697"/>
                </a:lnTo>
                <a:lnTo>
                  <a:pt x="1271697" y="0"/>
                </a:lnTo>
                <a:close/>
              </a:path>
            </a:pathLst>
          </a:cu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rgbClr val="FFFFFF"/>
              </a:solidFill>
            </a:endParaRPr>
          </a:p>
        </p:txBody>
      </p:sp>
      <p:pic>
        <p:nvPicPr>
          <p:cNvPr id="9" name="Graphic 9">
            <a:extLst>
              <a:ext uri="{FF2B5EF4-FFF2-40B4-BE49-F238E27FC236}">
                <a16:creationId xmlns:a16="http://schemas.microsoft.com/office/drawing/2014/main" id="{9DEE8F0E-B114-407F-AAE5-47907DAE4A16}"/>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85748" y="229710"/>
            <a:ext cx="1656000" cy="340486"/>
          </a:xfrm>
          <a:prstGeom prst="rect">
            <a:avLst/>
          </a:prstGeom>
        </p:spPr>
      </p:pic>
      <p:sp>
        <p:nvSpPr>
          <p:cNvPr id="19" name="Title 8"/>
          <p:cNvSpPr>
            <a:spLocks noGrp="1"/>
          </p:cNvSpPr>
          <p:nvPr>
            <p:ph type="title" hasCustomPrompt="1"/>
          </p:nvPr>
        </p:nvSpPr>
        <p:spPr>
          <a:xfrm>
            <a:off x="0" y="2939141"/>
            <a:ext cx="4572000" cy="1219474"/>
          </a:xfrm>
        </p:spPr>
        <p:txBody>
          <a:bodyPr lIns="356616" tIns="356616" rIns="356616" bIns="356616" anchor="ctr"/>
          <a:lstStyle>
            <a:lvl1pPr>
              <a:lnSpc>
                <a:spcPct val="80000"/>
              </a:lnSpc>
              <a:spcAft>
                <a:spcPts val="600"/>
              </a:spcAft>
              <a:defRPr sz="4000">
                <a:solidFill>
                  <a:schemeClr val="bg1"/>
                </a:solidFill>
              </a:defRPr>
            </a:lvl1pPr>
          </a:lstStyle>
          <a:p>
            <a:r>
              <a:rPr lang="en-US"/>
              <a:t>Title</a:t>
            </a:r>
          </a:p>
        </p:txBody>
      </p:sp>
    </p:spTree>
    <p:extLst>
      <p:ext uri="{BB962C8B-B14F-4D97-AF65-F5344CB8AC3E}">
        <p14:creationId xmlns:p14="http://schemas.microsoft.com/office/powerpoint/2010/main" val="20876094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auto">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auto">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pic>
        <p:nvPicPr>
          <p:cNvPr id="25" name="Graphic 24">
            <a:extLst>
              <a:ext uri="{FF2B5EF4-FFF2-40B4-BE49-F238E27FC236}">
                <a16:creationId xmlns:a16="http://schemas.microsoft.com/office/drawing/2014/main" id="{D45BF049-76A9-444A-BE2F-250E57294856}"/>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379" y="208022"/>
            <a:ext cx="1736469" cy="514017"/>
          </a:xfrm>
          <a:prstGeom prst="rect">
            <a:avLst/>
          </a:prstGeom>
        </p:spPr>
      </p:pic>
      <p:sp>
        <p:nvSpPr>
          <p:cNvPr id="9"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sz="1800" b="1">
                <a:solidFill>
                  <a:schemeClr val="bg1"/>
                </a:solidFill>
              </a:defRPr>
            </a:lvl1pPr>
            <a:lvl2pPr marL="82550" indent="-82550">
              <a:buNone/>
              <a:defRPr sz="1600">
                <a:solidFill>
                  <a:schemeClr val="bg1"/>
                </a:solidFill>
              </a:defRPr>
            </a:lvl2pPr>
          </a:lstStyle>
          <a:p>
            <a:pPr lvl="0"/>
            <a:r>
              <a:rPr lang="en-US"/>
              <a:t>Name</a:t>
            </a:r>
          </a:p>
          <a:p>
            <a:pPr lvl="1"/>
            <a:r>
              <a:rPr lang="en-US"/>
              <a:t>Date</a:t>
            </a:r>
            <a:endParaRPr lang="en-GB"/>
          </a:p>
        </p:txBody>
      </p:sp>
    </p:spTree>
    <p:extLst>
      <p:ext uri="{BB962C8B-B14F-4D97-AF65-F5344CB8AC3E}">
        <p14:creationId xmlns:p14="http://schemas.microsoft.com/office/powerpoint/2010/main" val="22528111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453300589"/>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472500" y="467100"/>
            <a:ext cx="4692600"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FFFFFF"/>
                </a:solidFill>
                <a:latin typeface="+mj-lt"/>
                <a:ea typeface="+mj-ea"/>
                <a:cs typeface="+mj-cs"/>
                <a:sym typeface="+mj-lt"/>
              </a:defRPr>
            </a:lvl1pPr>
          </a:lstStyle>
          <a:p>
            <a:pPr lvl="0"/>
            <a:r>
              <a:rPr lang="en-US" dirty="0"/>
              <a:t>Click to add title</a:t>
            </a:r>
          </a:p>
        </p:txBody>
      </p:sp>
      <p:sp>
        <p:nvSpPr>
          <p:cNvPr id="17"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8" name="TextBox 1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4925721" y="2555853"/>
            <a:ext cx="2021000" cy="2592413"/>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29433490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2952075389"/>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5" name="Object 4"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TextBox 2"/>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8" name="Title 1"/>
          <p:cNvSpPr>
            <a:spLocks noGrp="1"/>
          </p:cNvSpPr>
          <p:nvPr>
            <p:ph type="title" hasCustomPrompt="1"/>
          </p:nvPr>
        </p:nvSpPr>
        <p:spPr>
          <a:xfrm>
            <a:off x="472500" y="2869750"/>
            <a:ext cx="8199900" cy="1204913"/>
          </a:xfr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27319265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_Big statement green">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2713972984"/>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5" name="Object 4"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TextBox 2"/>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7" name="Text Placeholder 6">
            <a:extLst>
              <a:ext uri="{FF2B5EF4-FFF2-40B4-BE49-F238E27FC236}">
                <a16:creationId xmlns:a16="http://schemas.microsoft.com/office/drawing/2014/main" id="{A9698A24-A133-4BFC-834B-F13C7A57C73D}"/>
              </a:ext>
            </a:extLst>
          </p:cNvPr>
          <p:cNvSpPr>
            <a:spLocks noGrp="1"/>
          </p:cNvSpPr>
          <p:nvPr>
            <p:ph type="body" sz="quarter" idx="15" hasCustomPrompt="1"/>
          </p:nvPr>
        </p:nvSpPr>
        <p:spPr>
          <a:xfrm>
            <a:off x="472500" y="2536529"/>
            <a:ext cx="2524125" cy="769441"/>
          </a:xfrm>
        </p:spPr>
        <p:txBody>
          <a:bodyPr lIns="0" tIns="0" rIns="0" bIns="0"/>
          <a:lstStyle>
            <a:lvl1pPr>
              <a:spcAft>
                <a:spcPts val="0"/>
              </a:spcAft>
              <a:defRPr lang="en-US" sz="3200" b="1" dirty="0" smtClean="0">
                <a:solidFill>
                  <a:schemeClr val="bg1"/>
                </a:solidFill>
                <a:latin typeface="+mj-lt"/>
                <a:ea typeface="+mj-ea"/>
                <a:cs typeface="+mj-cs"/>
              </a:defRPr>
            </a:lvl1pPr>
            <a:lvl2pPr>
              <a:spcAft>
                <a:spcPts val="0"/>
              </a:spcAft>
              <a:buNone/>
              <a:defRPr lang="en-GB" sz="1800" b="0" dirty="0">
                <a:solidFill>
                  <a:schemeClr val="bg1"/>
                </a:solidFill>
                <a:latin typeface="+mj-lt"/>
                <a:ea typeface="+mj-ea"/>
                <a:cs typeface="+mj-cs"/>
              </a:defRPr>
            </a:lvl2pPr>
          </a:lstStyle>
          <a:p>
            <a:pPr lvl="0"/>
            <a:r>
              <a:rPr lang="en-GB" dirty="0"/>
              <a:t>Title</a:t>
            </a:r>
          </a:p>
          <a:p>
            <a:pPr lvl="1"/>
            <a:r>
              <a:rPr lang="en-GB" dirty="0"/>
              <a:t>Sub heading</a:t>
            </a:r>
          </a:p>
        </p:txBody>
      </p:sp>
      <p:pic>
        <p:nvPicPr>
          <p:cNvPr id="10" name="Graphic 9">
            <a:extLst>
              <a:ext uri="{FF2B5EF4-FFF2-40B4-BE49-F238E27FC236}">
                <a16:creationId xmlns:a16="http://schemas.microsoft.com/office/drawing/2014/main" id="{B46C08EE-29D7-4293-A42D-A1B462C4E40E}"/>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472501" y="4633912"/>
            <a:ext cx="1410824" cy="290076"/>
          </a:xfrm>
          <a:prstGeom prst="rect">
            <a:avLst/>
          </a:prstGeom>
        </p:spPr>
      </p:pic>
      <p:sp>
        <p:nvSpPr>
          <p:cNvPr id="11" name="Text Placeholder 11">
            <a:extLst>
              <a:ext uri="{FF2B5EF4-FFF2-40B4-BE49-F238E27FC236}">
                <a16:creationId xmlns:a16="http://schemas.microsoft.com/office/drawing/2014/main" id="{1C0D37DA-A1FC-447F-8150-D00CCC51B9E8}"/>
              </a:ext>
            </a:extLst>
          </p:cNvPr>
          <p:cNvSpPr>
            <a:spLocks noGrp="1"/>
          </p:cNvSpPr>
          <p:nvPr>
            <p:ph type="body" sz="quarter" idx="17" hasCustomPrompt="1"/>
          </p:nvPr>
        </p:nvSpPr>
        <p:spPr>
          <a:xfrm>
            <a:off x="472500" y="680341"/>
            <a:ext cx="2598742" cy="1769715"/>
          </a:xfrm>
        </p:spPr>
        <p:txBody>
          <a:bodyPr anchor="b" anchorCtr="0"/>
          <a:lstStyle>
            <a:lvl1pPr>
              <a:defRPr sz="11500">
                <a:solidFill>
                  <a:schemeClr val="bg1"/>
                </a:solidFill>
              </a:defRPr>
            </a:lvl1pPr>
          </a:lstStyle>
          <a:p>
            <a:pPr lvl="0"/>
            <a:r>
              <a:rPr lang="en-GB" dirty="0"/>
              <a:t>1</a:t>
            </a:r>
          </a:p>
        </p:txBody>
      </p:sp>
      <p:pic>
        <p:nvPicPr>
          <p:cNvPr id="12" name="Picture 11">
            <a:extLst>
              <a:ext uri="{FF2B5EF4-FFF2-40B4-BE49-F238E27FC236}">
                <a16:creationId xmlns:a16="http://schemas.microsoft.com/office/drawing/2014/main" id="{22DD1FCE-8E2A-4891-B68A-17C08C90F11A}"/>
              </a:ext>
            </a:extLst>
          </p:cNvPr>
          <p:cNvPicPr>
            <a:picLocks noChangeAspect="1"/>
          </p:cNvPicPr>
          <p:nvPr userDrawn="1"/>
        </p:nvPicPr>
        <p:blipFill rotWithShape="1">
          <a:blip r:embed="rId7"/>
          <a:srcRect r="23305" b="53486"/>
          <a:stretch/>
        </p:blipFill>
        <p:spPr>
          <a:xfrm>
            <a:off x="4391574" y="2078324"/>
            <a:ext cx="4752427" cy="3065177"/>
          </a:xfrm>
          <a:prstGeom prst="rect">
            <a:avLst/>
          </a:prstGeom>
        </p:spPr>
      </p:pic>
      <p:pic>
        <p:nvPicPr>
          <p:cNvPr id="13" name="Picture 9">
            <a:extLst>
              <a:ext uri="{FF2B5EF4-FFF2-40B4-BE49-F238E27FC236}">
                <a16:creationId xmlns:a16="http://schemas.microsoft.com/office/drawing/2014/main" id="{CCD185E2-01A5-4BF7-8EB7-694BADEB1A20}"/>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72500" y="282576"/>
            <a:ext cx="116046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90850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526174992"/>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6" name="Rectangle 5"/>
          <p:cNvSpPr/>
          <p:nvPr userDrawn="1"/>
        </p:nvSpPr>
        <p:spPr bwMode="white">
          <a:xfrm>
            <a:off x="472500" y="469106"/>
            <a:ext cx="699516" cy="699516"/>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ea typeface="+mn-ea"/>
              <a:cs typeface="+mn-cs"/>
              <a:sym typeface="+mn-lt"/>
            </a:endParaRPr>
          </a:p>
        </p:txBody>
      </p:sp>
      <p:sp>
        <p:nvSpPr>
          <p:cNvPr id="7" name="Title 1"/>
          <p:cNvSpPr>
            <a:spLocks noGrp="1"/>
          </p:cNvSpPr>
          <p:nvPr>
            <p:ph type="title" hasCustomPrompt="1"/>
          </p:nvPr>
        </p:nvSpPr>
        <p:spPr>
          <a:xfrm>
            <a:off x="472500" y="2869750"/>
            <a:ext cx="8199900" cy="1204913"/>
          </a:xfrm>
          <a:prstGeom prst="rect">
            <a:avLst/>
          </a:prstGeo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rgbClr val="6B80FF"/>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31537369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rgbClr val="000A46"/>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165480964"/>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6" name="TextBox 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5098096" y="76083"/>
            <a:ext cx="576943" cy="7514866"/>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1"/>
            <a:ext cx="9144000" cy="4400501"/>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68580" tIns="34290" rIns="68580" bIns="34290" numCol="1" anchor="t" anchorCtr="0" compatLnSpc="1">
            <a:prstTxWarp prst="textNoShape">
              <a:avLst/>
            </a:prstTxWarp>
            <a:noAutofit/>
          </a:bodyPr>
          <a:lstStyle/>
          <a:p>
            <a:endParaRPr lang="en-US" sz="1013" dirty="0">
              <a:latin typeface="+mn-lt"/>
              <a:ea typeface="+mn-ea"/>
              <a:cs typeface="+mn-cs"/>
              <a:sym typeface="+mn-lt"/>
            </a:endParaRPr>
          </a:p>
        </p:txBody>
      </p:sp>
    </p:spTree>
    <p:extLst>
      <p:ext uri="{BB962C8B-B14F-4D97-AF65-F5344CB8AC3E}">
        <p14:creationId xmlns:p14="http://schemas.microsoft.com/office/powerpoint/2010/main" val="26063531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3485131806"/>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 name="Date Placeholder 1"/>
          <p:cNvSpPr>
            <a:spLocks noGrp="1"/>
          </p:cNvSpPr>
          <p:nvPr>
            <p:ph type="dt" sz="half" idx="14"/>
          </p:nvPr>
        </p:nvSpPr>
        <p:spPr bwMode="white">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4" name="Title 3"/>
          <p:cNvSpPr>
            <a:spLocks noGrp="1"/>
          </p:cNvSpPr>
          <p:nvPr>
            <p:ph type="title" hasCustomPrompt="1"/>
          </p:nvPr>
        </p:nvSpPr>
        <p:spPr>
          <a:xfrm>
            <a:off x="472500" y="467100"/>
            <a:ext cx="8199900" cy="332399"/>
          </a:xfrm>
        </p:spPr>
        <p:txBody>
          <a:bodyPr/>
          <a:lstStyle>
            <a:lvl1pPr>
              <a:defRPr sz="2400">
                <a:solidFill>
                  <a:schemeClr val="bg1"/>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23546350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420500323"/>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5" name="Date Placeholder 4"/>
          <p:cNvSpPr>
            <a:spLocks noGrp="1"/>
          </p:cNvSpPr>
          <p:nvPr>
            <p:ph type="dt" sz="half" idx="12"/>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8001370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427305977"/>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7" name="TextBox 6"/>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 name="Date Placeholder 1"/>
          <p:cNvSpPr>
            <a:spLocks noGrp="1"/>
          </p:cNvSpPr>
          <p:nvPr>
            <p:ph type="dt" sz="half" idx="12"/>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Tree>
    <p:extLst>
      <p:ext uri="{BB962C8B-B14F-4D97-AF65-F5344CB8AC3E}">
        <p14:creationId xmlns:p14="http://schemas.microsoft.com/office/powerpoint/2010/main" val="24449923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Disclaimer">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241886921"/>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6" name="Rectangle 5"/>
          <p:cNvSpPr/>
          <p:nvPr/>
        </p:nvSpPr>
        <p:spPr>
          <a:xfrm>
            <a:off x="3766370" y="1248192"/>
            <a:ext cx="4656804" cy="2492990"/>
          </a:xfrm>
          <a:prstGeom prst="rect">
            <a:avLst/>
          </a:prstGeom>
        </p:spPr>
        <p:txBody>
          <a:bodyPr wrap="square" lIns="0" tIns="0" rIns="0" bIns="0" anchor="ctr">
            <a:spAutoFit/>
          </a:bodyPr>
          <a:lstStyle/>
          <a:p>
            <a:pPr indent="0">
              <a:lnSpc>
                <a:spcPct val="100000"/>
              </a:lnSpc>
            </a:pPr>
            <a:r>
              <a:rPr lang="en-US" sz="675" b="0" dirty="0">
                <a:latin typeface="+mn-lt"/>
                <a:ea typeface="+mn-ea"/>
                <a:cs typeface="+mn-cs"/>
                <a:sym typeface="+mn-lt"/>
              </a:rPr>
              <a:t>The services and materials provided by Boston Consulting Group (BCG) are subject to BCG's Standard Terms </a:t>
            </a:r>
            <a:br>
              <a:rPr lang="en-US" sz="675" b="0" dirty="0">
                <a:latin typeface="+mn-lt"/>
                <a:ea typeface="+mn-ea"/>
                <a:cs typeface="+mn-cs"/>
                <a:sym typeface="+mn-lt"/>
              </a:rPr>
            </a:br>
            <a:r>
              <a:rPr lang="en-US" sz="675" b="0" dirty="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675" b="0" dirty="0">
                <a:latin typeface="+mn-lt"/>
                <a:ea typeface="+mn-ea"/>
                <a:cs typeface="+mn-cs"/>
                <a:sym typeface="+mn-lt"/>
              </a:rPr>
            </a:br>
            <a:r>
              <a:rPr lang="en-US" sz="675" b="0" dirty="0">
                <a:latin typeface="+mn-lt"/>
                <a:ea typeface="+mn-ea"/>
                <a:cs typeface="+mn-cs"/>
                <a:sym typeface="+mn-lt"/>
              </a:rPr>
              <a:t>to update these materials after the date hereof, notwithstanding that such information may become outdated </a:t>
            </a:r>
            <a:br>
              <a:rPr lang="en-US" sz="675" b="0" dirty="0">
                <a:latin typeface="+mn-lt"/>
                <a:ea typeface="+mn-ea"/>
                <a:cs typeface="+mn-cs"/>
                <a:sym typeface="+mn-lt"/>
              </a:rPr>
            </a:br>
            <a:r>
              <a:rPr lang="en-US" sz="675" b="0" dirty="0">
                <a:latin typeface="+mn-lt"/>
                <a:ea typeface="+mn-ea"/>
                <a:cs typeface="+mn-cs"/>
                <a:sym typeface="+mn-lt"/>
              </a:rPr>
              <a:t>or inaccurate.</a:t>
            </a:r>
          </a:p>
          <a:p>
            <a:pPr indent="0">
              <a:lnSpc>
                <a:spcPct val="100000"/>
              </a:lnSpc>
            </a:pPr>
            <a:r>
              <a:rPr lang="en-US" sz="675" b="0" dirty="0">
                <a:latin typeface="+mn-lt"/>
                <a:ea typeface="+mn-ea"/>
                <a:cs typeface="+mn-cs"/>
                <a:sym typeface="+mn-lt"/>
              </a:rPr>
              <a:t> </a:t>
            </a:r>
          </a:p>
          <a:p>
            <a:pPr indent="0">
              <a:lnSpc>
                <a:spcPct val="100000"/>
              </a:lnSpc>
            </a:pPr>
            <a:r>
              <a:rPr lang="en-US" sz="675" b="0" dirty="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675" b="0" dirty="0">
              <a:latin typeface="+mn-lt"/>
              <a:ea typeface="+mn-ea"/>
              <a:cs typeface="+mn-cs"/>
              <a:sym typeface="+mn-lt"/>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675" b="0" dirty="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479283" y="2229807"/>
            <a:ext cx="2482992" cy="529760"/>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3825" b="1" dirty="0">
                <a:gradFill>
                  <a:gsLst>
                    <a:gs pos="100000">
                      <a:schemeClr val="tx2"/>
                    </a:gs>
                    <a:gs pos="2000">
                      <a:schemeClr val="accent2"/>
                    </a:gs>
                  </a:gsLst>
                  <a:lin ang="2700000" scaled="0"/>
                </a:gradFill>
                <a:latin typeface="+mn-lt"/>
                <a:ea typeface="+mn-ea"/>
                <a:cs typeface="+mn-cs"/>
                <a:sym typeface="+mn-lt"/>
              </a:rPr>
              <a:t>Disclaimer</a:t>
            </a:r>
          </a:p>
        </p:txBody>
      </p:sp>
      <p:cxnSp>
        <p:nvCxnSpPr>
          <p:cNvPr id="9" name="Straight Connector 8"/>
          <p:cNvCxnSpPr/>
          <p:nvPr/>
        </p:nvCxnSpPr>
        <p:spPr>
          <a:xfrm>
            <a:off x="3275924" y="1222639"/>
            <a:ext cx="0" cy="2544097"/>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0"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6511382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type="blank" preserve="1">
  <p:cSld name="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876398098"/>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2DB1F2AF-2F09-4F56-94E6-520727C814EA}"/>
              </a:ext>
            </a:extLst>
          </p:cNvPr>
          <p:cNvGrpSpPr/>
          <p:nvPr userDrawn="1"/>
        </p:nvGrpSpPr>
        <p:grpSpPr bwMode="black">
          <a:xfrm>
            <a:off x="2105025" y="2051785"/>
            <a:ext cx="4933950" cy="1039932"/>
            <a:chOff x="2910342" y="325575"/>
            <a:chExt cx="5928968" cy="1249653"/>
          </a:xfrm>
        </p:grpSpPr>
        <p:sp>
          <p:nvSpPr>
            <p:cNvPr id="7" name="Freeform: Shape 6">
              <a:extLst>
                <a:ext uri="{FF2B5EF4-FFF2-40B4-BE49-F238E27FC236}">
                  <a16:creationId xmlns:a16="http://schemas.microsoft.com/office/drawing/2014/main" id="{43B4A66B-2382-4094-A1AD-6270BE1F87F8}"/>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dirty="0"/>
            </a:p>
          </p:txBody>
        </p:sp>
        <p:sp>
          <p:nvSpPr>
            <p:cNvPr id="8" name="Freeform: Shape 7">
              <a:extLst>
                <a:ext uri="{FF2B5EF4-FFF2-40B4-BE49-F238E27FC236}">
                  <a16:creationId xmlns:a16="http://schemas.microsoft.com/office/drawing/2014/main" id="{2FAAB1F3-4CCA-4CB1-9008-77B9C5877B96}"/>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dirty="0"/>
            </a:p>
          </p:txBody>
        </p:sp>
        <p:sp>
          <p:nvSpPr>
            <p:cNvPr id="9" name="Freeform: Shape 8">
              <a:extLst>
                <a:ext uri="{FF2B5EF4-FFF2-40B4-BE49-F238E27FC236}">
                  <a16:creationId xmlns:a16="http://schemas.microsoft.com/office/drawing/2014/main" id="{50BD3D6E-2403-46CF-B173-7EEE4CC8155B}"/>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dirty="0"/>
            </a:p>
          </p:txBody>
        </p:sp>
        <p:sp>
          <p:nvSpPr>
            <p:cNvPr id="13" name="Freeform: Shape 12">
              <a:extLst>
                <a:ext uri="{FF2B5EF4-FFF2-40B4-BE49-F238E27FC236}">
                  <a16:creationId xmlns:a16="http://schemas.microsoft.com/office/drawing/2014/main" id="{3214DAD1-2284-4294-97C0-4476D932E10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dirty="0"/>
            </a:p>
          </p:txBody>
        </p:sp>
        <p:sp>
          <p:nvSpPr>
            <p:cNvPr id="14" name="Freeform: Shape 13">
              <a:extLst>
                <a:ext uri="{FF2B5EF4-FFF2-40B4-BE49-F238E27FC236}">
                  <a16:creationId xmlns:a16="http://schemas.microsoft.com/office/drawing/2014/main" id="{BB73758C-A153-44F2-8B48-8516766B6D0F}"/>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dirty="0"/>
            </a:p>
          </p:txBody>
        </p:sp>
        <p:sp>
          <p:nvSpPr>
            <p:cNvPr id="15" name="Freeform: Shape 14">
              <a:extLst>
                <a:ext uri="{FF2B5EF4-FFF2-40B4-BE49-F238E27FC236}">
                  <a16:creationId xmlns:a16="http://schemas.microsoft.com/office/drawing/2014/main" id="{A51D4BD2-C64D-47B3-9056-F258DBB9B15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dirty="0"/>
            </a:p>
          </p:txBody>
        </p:sp>
        <p:sp>
          <p:nvSpPr>
            <p:cNvPr id="16" name="Freeform: Shape 15">
              <a:extLst>
                <a:ext uri="{FF2B5EF4-FFF2-40B4-BE49-F238E27FC236}">
                  <a16:creationId xmlns:a16="http://schemas.microsoft.com/office/drawing/2014/main" id="{045F091C-7F92-4BB0-85D7-B7E764894AB2}"/>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dirty="0"/>
            </a:p>
          </p:txBody>
        </p:sp>
        <p:sp>
          <p:nvSpPr>
            <p:cNvPr id="17" name="Freeform: Shape 16">
              <a:extLst>
                <a:ext uri="{FF2B5EF4-FFF2-40B4-BE49-F238E27FC236}">
                  <a16:creationId xmlns:a16="http://schemas.microsoft.com/office/drawing/2014/main" id="{0FA1A22F-6A02-49EE-A03C-331EEB4AD8C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dirty="0"/>
            </a:p>
          </p:txBody>
        </p:sp>
        <p:sp>
          <p:nvSpPr>
            <p:cNvPr id="18" name="Freeform: Shape 17">
              <a:extLst>
                <a:ext uri="{FF2B5EF4-FFF2-40B4-BE49-F238E27FC236}">
                  <a16:creationId xmlns:a16="http://schemas.microsoft.com/office/drawing/2014/main" id="{C8E80947-EC3F-4124-8948-D67DB0DB323C}"/>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dirty="0"/>
            </a:p>
          </p:txBody>
        </p:sp>
        <p:sp>
          <p:nvSpPr>
            <p:cNvPr id="19" name="Freeform: Shape 18">
              <a:extLst>
                <a:ext uri="{FF2B5EF4-FFF2-40B4-BE49-F238E27FC236}">
                  <a16:creationId xmlns:a16="http://schemas.microsoft.com/office/drawing/2014/main" id="{259C03FD-E094-4770-9ABA-1C3C97298981}"/>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dirty="0"/>
            </a:p>
          </p:txBody>
        </p:sp>
        <p:sp>
          <p:nvSpPr>
            <p:cNvPr id="20" name="Freeform: Shape 19">
              <a:extLst>
                <a:ext uri="{FF2B5EF4-FFF2-40B4-BE49-F238E27FC236}">
                  <a16:creationId xmlns:a16="http://schemas.microsoft.com/office/drawing/2014/main" id="{9271907F-3AEB-419C-A83E-0C7A71E59D9B}"/>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dirty="0"/>
            </a:p>
          </p:txBody>
        </p:sp>
        <p:sp>
          <p:nvSpPr>
            <p:cNvPr id="21" name="Freeform: Shape 20">
              <a:extLst>
                <a:ext uri="{FF2B5EF4-FFF2-40B4-BE49-F238E27FC236}">
                  <a16:creationId xmlns:a16="http://schemas.microsoft.com/office/drawing/2014/main" id="{CA75DE76-9EB8-4F8C-8B7E-38F67F91998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dirty="0"/>
            </a:p>
          </p:txBody>
        </p:sp>
        <p:sp>
          <p:nvSpPr>
            <p:cNvPr id="22" name="Freeform: Shape 21">
              <a:extLst>
                <a:ext uri="{FF2B5EF4-FFF2-40B4-BE49-F238E27FC236}">
                  <a16:creationId xmlns:a16="http://schemas.microsoft.com/office/drawing/2014/main" id="{3660D2D1-EA23-49E6-9F1A-87EA5D05554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dirty="0"/>
            </a:p>
          </p:txBody>
        </p:sp>
        <p:sp>
          <p:nvSpPr>
            <p:cNvPr id="23" name="Freeform: Shape 22">
              <a:extLst>
                <a:ext uri="{FF2B5EF4-FFF2-40B4-BE49-F238E27FC236}">
                  <a16:creationId xmlns:a16="http://schemas.microsoft.com/office/drawing/2014/main" id="{DB867477-C83F-4FBD-BE96-94C02F59CF74}"/>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dirty="0"/>
            </a:p>
          </p:txBody>
        </p:sp>
        <p:sp>
          <p:nvSpPr>
            <p:cNvPr id="24" name="Freeform: Shape 23">
              <a:extLst>
                <a:ext uri="{FF2B5EF4-FFF2-40B4-BE49-F238E27FC236}">
                  <a16:creationId xmlns:a16="http://schemas.microsoft.com/office/drawing/2014/main" id="{64EA9150-476A-4898-9C41-50890530238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dirty="0"/>
            </a:p>
          </p:txBody>
        </p:sp>
        <p:sp>
          <p:nvSpPr>
            <p:cNvPr id="25" name="Freeform: Shape 24">
              <a:extLst>
                <a:ext uri="{FF2B5EF4-FFF2-40B4-BE49-F238E27FC236}">
                  <a16:creationId xmlns:a16="http://schemas.microsoft.com/office/drawing/2014/main" id="{1CCF0A88-F34A-4673-B7E6-E1FCB6C9B7A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dirty="0"/>
            </a:p>
          </p:txBody>
        </p:sp>
        <p:sp>
          <p:nvSpPr>
            <p:cNvPr id="26" name="Freeform: Shape 25">
              <a:extLst>
                <a:ext uri="{FF2B5EF4-FFF2-40B4-BE49-F238E27FC236}">
                  <a16:creationId xmlns:a16="http://schemas.microsoft.com/office/drawing/2014/main" id="{41A69311-8D16-4FFE-A3C9-1473B46FE04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dirty="0"/>
            </a:p>
          </p:txBody>
        </p:sp>
        <p:sp>
          <p:nvSpPr>
            <p:cNvPr id="27" name="Freeform: Shape 26">
              <a:extLst>
                <a:ext uri="{FF2B5EF4-FFF2-40B4-BE49-F238E27FC236}">
                  <a16:creationId xmlns:a16="http://schemas.microsoft.com/office/drawing/2014/main" id="{AB1B70D3-8A78-4E80-BD8B-5E37CF5B7D86}"/>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dirty="0"/>
            </a:p>
          </p:txBody>
        </p:sp>
        <p:sp>
          <p:nvSpPr>
            <p:cNvPr id="28" name="Freeform: Shape 27">
              <a:extLst>
                <a:ext uri="{FF2B5EF4-FFF2-40B4-BE49-F238E27FC236}">
                  <a16:creationId xmlns:a16="http://schemas.microsoft.com/office/drawing/2014/main" id="{6A95A9A6-6970-4F5F-AE9C-C063A03DF245}"/>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dirty="0"/>
            </a:p>
          </p:txBody>
        </p:sp>
      </p:grpSp>
    </p:spTree>
    <p:extLst>
      <p:ext uri="{BB962C8B-B14F-4D97-AF65-F5344CB8AC3E}">
        <p14:creationId xmlns:p14="http://schemas.microsoft.com/office/powerpoint/2010/main" val="20934308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auto">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auto">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pic>
        <p:nvPicPr>
          <p:cNvPr id="31" name="Graphic 30">
            <a:extLst>
              <a:ext uri="{FF2B5EF4-FFF2-40B4-BE49-F238E27FC236}">
                <a16:creationId xmlns:a16="http://schemas.microsoft.com/office/drawing/2014/main" id="{743C6D98-1722-4E05-929E-AB343311CA20}"/>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379" y="208022"/>
            <a:ext cx="1736469" cy="514017"/>
          </a:xfrm>
          <a:prstGeom prst="rect">
            <a:avLst/>
          </a:prstGeom>
        </p:spPr>
      </p:pic>
      <p:sp>
        <p:nvSpPr>
          <p:cNvPr id="9"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sz="1800" b="1">
                <a:solidFill>
                  <a:schemeClr val="bg1"/>
                </a:solidFill>
              </a:defRPr>
            </a:lvl1pPr>
            <a:lvl2pPr marL="82550" indent="-82550">
              <a:buNone/>
              <a:defRPr sz="1600">
                <a:solidFill>
                  <a:schemeClr val="bg1"/>
                </a:solidFill>
              </a:defRPr>
            </a:lvl2pPr>
          </a:lstStyle>
          <a:p>
            <a:pPr lvl="0"/>
            <a:r>
              <a:rPr lang="en-US"/>
              <a:t>Name</a:t>
            </a:r>
          </a:p>
          <a:p>
            <a:pPr lvl="1"/>
            <a:r>
              <a:rPr lang="en-US"/>
              <a:t>Date</a:t>
            </a:r>
            <a:endParaRPr lang="en-GB"/>
          </a:p>
        </p:txBody>
      </p:sp>
    </p:spTree>
    <p:extLst>
      <p:ext uri="{BB962C8B-B14F-4D97-AF65-F5344CB8AC3E}">
        <p14:creationId xmlns:p14="http://schemas.microsoft.com/office/powerpoint/2010/main" val="16848500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128250806"/>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3" name="Date Placeholder 1"/>
          <p:cNvSpPr>
            <a:spLocks noGrp="1"/>
          </p:cNvSpPr>
          <p:nvPr userDrawn="1">
            <p:ph type="dt" sz="half" idx="10"/>
          </p:nvPr>
        </p:nvSpPr>
        <p:spPr>
          <a:xfrm>
            <a:off x="7258051" y="4803777"/>
            <a:ext cx="1111538" cy="115416"/>
          </a:xfrm>
        </p:spPr>
        <p:txBody>
          <a:bodyPr/>
          <a:lstStyle>
            <a:lvl1pPr>
              <a:defRPr>
                <a:solidFill>
                  <a:schemeClr val="bg1">
                    <a:lumMod val="50000"/>
                  </a:schemeClr>
                </a:solidFill>
                <a:latin typeface="+mn-lt"/>
                <a:ea typeface="+mn-ea"/>
                <a:cs typeface="+mn-cs"/>
                <a:sym typeface="+mn-lt"/>
              </a:defRPr>
            </a:lvl1pPr>
          </a:lstStyle>
          <a:p>
            <a:endParaRPr lang="en-US" dirty="0"/>
          </a:p>
        </p:txBody>
      </p:sp>
      <p:grpSp>
        <p:nvGrpSpPr>
          <p:cNvPr id="4" name="Group 3"/>
          <p:cNvGrpSpPr/>
          <p:nvPr userDrawn="1"/>
        </p:nvGrpSpPr>
        <p:grpSpPr>
          <a:xfrm>
            <a:off x="-450" y="-1"/>
            <a:ext cx="9145350" cy="5143501"/>
            <a:chOff x="-600" y="-1"/>
            <a:chExt cx="12193800" cy="6858001"/>
          </a:xfrm>
        </p:grpSpPr>
        <p:sp>
          <p:nvSpPr>
            <p:cNvPr id="94"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solidFill>
                  <a:schemeClr val="tx1"/>
                </a:solidFill>
                <a:latin typeface="+mn-lt"/>
                <a:ea typeface="+mn-ea"/>
                <a:cs typeface="+mn-cs"/>
                <a:sym typeface="+mn-lt"/>
              </a:endParaRPr>
            </a:p>
          </p:txBody>
        </p:sp>
        <p:grpSp>
          <p:nvGrpSpPr>
            <p:cNvPr id="95" name="Baselines / anchors"/>
            <p:cNvGrpSpPr/>
            <p:nvPr userDrawn="1"/>
          </p:nvGrpSpPr>
          <p:grpSpPr>
            <a:xfrm>
              <a:off x="-600" y="622800"/>
              <a:ext cx="12193200" cy="5536800"/>
              <a:chOff x="12623800" y="622800"/>
              <a:chExt cx="11176000" cy="5536800"/>
            </a:xfrm>
          </p:grpSpPr>
          <p:cxnSp>
            <p:nvCxnSpPr>
              <p:cNvPr id="119" name="Straight Connector 118"/>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96" name="Gutter space"/>
            <p:cNvGrpSpPr/>
            <p:nvPr userDrawn="1"/>
          </p:nvGrpSpPr>
          <p:grpSpPr>
            <a:xfrm>
              <a:off x="1277000" y="623550"/>
              <a:ext cx="9638000" cy="5537047"/>
              <a:chOff x="1277000" y="623550"/>
              <a:chExt cx="9638000" cy="5537047"/>
            </a:xfrm>
          </p:grpSpPr>
          <p:sp>
            <p:nvSpPr>
              <p:cNvPr id="108"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09"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0"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1"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2"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3"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4"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5"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6"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7"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8"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grpSp>
        <p:sp>
          <p:nvSpPr>
            <p:cNvPr id="97"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575757"/>
                </a:solidFill>
                <a:effectLst/>
                <a:uLnTx/>
                <a:uFillTx/>
                <a:latin typeface="+mn-lt"/>
                <a:ea typeface="+mn-ea"/>
                <a:cs typeface="+mn-cs"/>
                <a:sym typeface="+mn-lt"/>
              </a:endParaRPr>
            </a:p>
          </p:txBody>
        </p:sp>
        <p:sp>
          <p:nvSpPr>
            <p:cNvPr id="98"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99"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grpSp>
          <p:nvGrpSpPr>
            <p:cNvPr id="100" name="Five column measure"/>
            <p:cNvGrpSpPr/>
            <p:nvPr userDrawn="1"/>
          </p:nvGrpSpPr>
          <p:grpSpPr>
            <a:xfrm>
              <a:off x="629400" y="5975122"/>
              <a:ext cx="10933200" cy="79536"/>
              <a:chOff x="629400" y="5975122"/>
              <a:chExt cx="10933200" cy="79536"/>
            </a:xfrm>
          </p:grpSpPr>
          <p:sp>
            <p:nvSpPr>
              <p:cNvPr id="103"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04"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05"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06"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07"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grpSp>
        <p:sp>
          <p:nvSpPr>
            <p:cNvPr id="101"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schemeClr val="bg1"/>
                </a:solidFill>
                <a:latin typeface="+mn-lt"/>
                <a:ea typeface="+mn-ea"/>
                <a:cs typeface="+mn-cs"/>
                <a:sym typeface="+mn-lt"/>
              </a:endParaRPr>
            </a:p>
          </p:txBody>
        </p:sp>
        <p:sp>
          <p:nvSpPr>
            <p:cNvPr id="102" name="Footnote example"/>
            <p:cNvSpPr txBox="1"/>
            <p:nvPr/>
          </p:nvSpPr>
          <p:spPr>
            <a:xfrm>
              <a:off x="1980648" y="6144441"/>
              <a:ext cx="9030915" cy="415499"/>
            </a:xfrm>
            <a:prstGeom prst="rect">
              <a:avLst/>
            </a:prstGeom>
            <a:noFill/>
          </p:spPr>
          <p:txBody>
            <a:bodyPr wrap="square" lIns="0" tIns="0" rIns="0" bIns="0" rtlCol="0" anchor="b">
              <a:spAutoFit/>
            </a:bodyPr>
            <a:lstStyle/>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mn-lt"/>
                </a:rPr>
                <a:t>1. xxxx  2. xxxx  3. xxxx</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144" name="Copyright"/>
            <p:cNvSpPr txBox="1"/>
            <p:nvPr userDrawn="1"/>
          </p:nvSpPr>
          <p:spPr>
            <a:xfrm rot="16200000">
              <a:off x="9486900" y="3922497"/>
              <a:ext cx="5133974" cy="96949"/>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32559777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056010571"/>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B06B66B2-4340-4CE9-ABF0-7DC4D2B15700}"/>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472501" y="4633912"/>
            <a:ext cx="1410824" cy="290076"/>
          </a:xfrm>
          <a:prstGeom prst="rect">
            <a:avLst/>
          </a:prstGeom>
        </p:spPr>
      </p:pic>
      <p:sp>
        <p:nvSpPr>
          <p:cNvPr id="9" name="Title 1">
            <a:extLst>
              <a:ext uri="{FF2B5EF4-FFF2-40B4-BE49-F238E27FC236}">
                <a16:creationId xmlns:a16="http://schemas.microsoft.com/office/drawing/2014/main" id="{32AFF43B-E849-4A70-A2D3-4AE171A224CD}"/>
              </a:ext>
            </a:extLst>
          </p:cNvPr>
          <p:cNvSpPr>
            <a:spLocks noGrp="1"/>
          </p:cNvSpPr>
          <p:nvPr>
            <p:ph type="ctrTitle" hasCustomPrompt="1"/>
          </p:nvPr>
        </p:nvSpPr>
        <p:spPr bwMode="ltGray">
          <a:xfrm>
            <a:off x="472500" y="1058864"/>
            <a:ext cx="4033839" cy="868039"/>
          </a:xfrm>
          <a:prstGeom prst="rect">
            <a:avLst/>
          </a:prstGeom>
        </p:spPr>
        <p:txBody>
          <a:bodyPr vert="horz" anchor="b">
            <a:noAutofit/>
          </a:bodyPr>
          <a:lstStyle>
            <a:lvl1pPr algn="l">
              <a:lnSpc>
                <a:spcPct val="93000"/>
              </a:lnSpc>
              <a:defRPr sz="3300" b="1" baseline="0">
                <a:solidFill>
                  <a:schemeClr val="bg1"/>
                </a:solidFill>
                <a:latin typeface="+mj-lt"/>
                <a:ea typeface="+mj-ea"/>
                <a:cs typeface="+mj-cs"/>
                <a:sym typeface="+mj-lt"/>
              </a:defRPr>
            </a:lvl1pPr>
          </a:lstStyle>
          <a:p>
            <a:r>
              <a:rPr lang="en-US" dirty="0"/>
              <a:t>Title in Title Case</a:t>
            </a:r>
          </a:p>
        </p:txBody>
      </p:sp>
      <p:pic>
        <p:nvPicPr>
          <p:cNvPr id="10" name="Picture 9">
            <a:extLst>
              <a:ext uri="{FF2B5EF4-FFF2-40B4-BE49-F238E27FC236}">
                <a16:creationId xmlns:a16="http://schemas.microsoft.com/office/drawing/2014/main" id="{04CD432D-C3C6-4C5C-A180-E92D37DFBDEA}"/>
              </a:ext>
            </a:extLst>
          </p:cNvPr>
          <p:cNvPicPr>
            <a:picLocks noChangeAspect="1"/>
          </p:cNvPicPr>
          <p:nvPr userDrawn="1"/>
        </p:nvPicPr>
        <p:blipFill rotWithShape="1">
          <a:blip r:embed="rId8"/>
          <a:srcRect l="7480" t="27066" r="32612"/>
          <a:stretch/>
        </p:blipFill>
        <p:spPr>
          <a:xfrm rot="16200000" flipV="1">
            <a:off x="4696555" y="696055"/>
            <a:ext cx="5143500" cy="3751391"/>
          </a:xfrm>
          <a:prstGeom prst="rect">
            <a:avLst/>
          </a:prstGeom>
        </p:spPr>
      </p:pic>
      <p:pic>
        <p:nvPicPr>
          <p:cNvPr id="11" name="Picture 9">
            <a:extLst>
              <a:ext uri="{FF2B5EF4-FFF2-40B4-BE49-F238E27FC236}">
                <a16:creationId xmlns:a16="http://schemas.microsoft.com/office/drawing/2014/main" id="{9E031954-4FD3-4575-AFAF-A4898104C9D0}"/>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72500" y="282576"/>
            <a:ext cx="116046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5">
            <a:extLst>
              <a:ext uri="{FF2B5EF4-FFF2-40B4-BE49-F238E27FC236}">
                <a16:creationId xmlns:a16="http://schemas.microsoft.com/office/drawing/2014/main" id="{DB00F156-DB7F-4DC1-B9BA-C20B5390C2FA}"/>
              </a:ext>
            </a:extLst>
          </p:cNvPr>
          <p:cNvSpPr>
            <a:spLocks noGrp="1"/>
          </p:cNvSpPr>
          <p:nvPr>
            <p:ph type="body" sz="quarter" idx="10" hasCustomPrompt="1"/>
          </p:nvPr>
        </p:nvSpPr>
        <p:spPr>
          <a:xfrm>
            <a:off x="472500" y="2600550"/>
            <a:ext cx="4033839" cy="281039"/>
          </a:xfrm>
        </p:spPr>
        <p:txBody>
          <a:bodyPr anchor="t">
            <a:noAutofit/>
          </a:bodyPr>
          <a:lstStyle>
            <a:lvl1pPr>
              <a:defRPr sz="1800" b="1">
                <a:solidFill>
                  <a:schemeClr val="bg1"/>
                </a:solidFill>
              </a:defRPr>
            </a:lvl1pPr>
          </a:lstStyle>
          <a:p>
            <a:pPr lvl="0"/>
            <a:r>
              <a:rPr lang="en-US" dirty="0"/>
              <a:t>Subheading</a:t>
            </a:r>
          </a:p>
        </p:txBody>
      </p:sp>
      <p:sp>
        <p:nvSpPr>
          <p:cNvPr id="13" name="Text Placeholder 5">
            <a:extLst>
              <a:ext uri="{FF2B5EF4-FFF2-40B4-BE49-F238E27FC236}">
                <a16:creationId xmlns:a16="http://schemas.microsoft.com/office/drawing/2014/main" id="{BD4FDAB8-657E-4909-A1F7-D48EF72210E4}"/>
              </a:ext>
            </a:extLst>
          </p:cNvPr>
          <p:cNvSpPr>
            <a:spLocks noGrp="1"/>
          </p:cNvSpPr>
          <p:nvPr>
            <p:ph type="body" sz="quarter" idx="11" hasCustomPrompt="1"/>
          </p:nvPr>
        </p:nvSpPr>
        <p:spPr>
          <a:xfrm>
            <a:off x="472500" y="3039470"/>
            <a:ext cx="4033839" cy="281039"/>
          </a:xfrm>
        </p:spPr>
        <p:txBody>
          <a:bodyPr>
            <a:noAutofit/>
          </a:bodyPr>
          <a:lstStyle>
            <a:lvl1pPr>
              <a:defRPr sz="1500" b="0">
                <a:solidFill>
                  <a:schemeClr val="bg1"/>
                </a:solidFill>
              </a:defRPr>
            </a:lvl1pPr>
          </a:lstStyle>
          <a:p>
            <a:pPr lvl="0"/>
            <a:r>
              <a:rPr lang="en-US" dirty="0"/>
              <a:t>Date</a:t>
            </a:r>
          </a:p>
        </p:txBody>
      </p:sp>
    </p:spTree>
    <p:extLst>
      <p:ext uri="{BB962C8B-B14F-4D97-AF65-F5344CB8AC3E}">
        <p14:creationId xmlns:p14="http://schemas.microsoft.com/office/powerpoint/2010/main" val="39155902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1_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684698837"/>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4" name="Picture 13">
            <a:extLst>
              <a:ext uri="{FF2B5EF4-FFF2-40B4-BE49-F238E27FC236}">
                <a16:creationId xmlns:a16="http://schemas.microsoft.com/office/drawing/2014/main" id="{F3C1217C-837C-468F-A00B-E8F674451927}"/>
              </a:ext>
            </a:extLst>
          </p:cNvPr>
          <p:cNvPicPr>
            <a:picLocks noChangeAspect="1"/>
          </p:cNvPicPr>
          <p:nvPr userDrawn="1"/>
        </p:nvPicPr>
        <p:blipFill rotWithShape="1">
          <a:blip r:embed="rId6"/>
          <a:srcRect l="7480" t="27066" r="32612"/>
          <a:stretch/>
        </p:blipFill>
        <p:spPr>
          <a:xfrm flipV="1">
            <a:off x="4000500" y="1392110"/>
            <a:ext cx="5143500" cy="3751391"/>
          </a:xfrm>
          <a:prstGeom prst="rect">
            <a:avLst/>
          </a:prstGeom>
        </p:spPr>
      </p:pic>
      <p:pic>
        <p:nvPicPr>
          <p:cNvPr id="15" name="Graphic 14">
            <a:extLst>
              <a:ext uri="{FF2B5EF4-FFF2-40B4-BE49-F238E27FC236}">
                <a16:creationId xmlns:a16="http://schemas.microsoft.com/office/drawing/2014/main" id="{C1909682-EFAC-487D-9515-70DD0D091C77}"/>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472501" y="4633912"/>
            <a:ext cx="1410824" cy="290076"/>
          </a:xfrm>
          <a:prstGeom prst="rect">
            <a:avLst/>
          </a:prstGeom>
        </p:spPr>
      </p:pic>
      <p:sp>
        <p:nvSpPr>
          <p:cNvPr id="16" name="Title 1">
            <a:extLst>
              <a:ext uri="{FF2B5EF4-FFF2-40B4-BE49-F238E27FC236}">
                <a16:creationId xmlns:a16="http://schemas.microsoft.com/office/drawing/2014/main" id="{EE0B8BD0-4ADA-4645-8537-376DCF1CDB04}"/>
              </a:ext>
            </a:extLst>
          </p:cNvPr>
          <p:cNvSpPr>
            <a:spLocks noGrp="1"/>
          </p:cNvSpPr>
          <p:nvPr>
            <p:ph type="ctrTitle" hasCustomPrompt="1"/>
          </p:nvPr>
        </p:nvSpPr>
        <p:spPr bwMode="ltGray">
          <a:xfrm>
            <a:off x="472500" y="1058864"/>
            <a:ext cx="4033839" cy="868039"/>
          </a:xfrm>
          <a:prstGeom prst="rect">
            <a:avLst/>
          </a:prstGeom>
        </p:spPr>
        <p:txBody>
          <a:bodyPr vert="horz" anchor="b">
            <a:noAutofit/>
          </a:bodyPr>
          <a:lstStyle>
            <a:lvl1pPr algn="l">
              <a:lnSpc>
                <a:spcPct val="93000"/>
              </a:lnSpc>
              <a:defRPr sz="3300" b="1" baseline="0">
                <a:solidFill>
                  <a:schemeClr val="bg1"/>
                </a:solidFill>
                <a:latin typeface="+mj-lt"/>
                <a:ea typeface="+mj-ea"/>
                <a:cs typeface="+mj-cs"/>
                <a:sym typeface="+mj-lt"/>
              </a:defRPr>
            </a:lvl1pPr>
          </a:lstStyle>
          <a:p>
            <a:r>
              <a:rPr lang="en-US" dirty="0"/>
              <a:t>Title in Title Case</a:t>
            </a:r>
          </a:p>
        </p:txBody>
      </p:sp>
      <p:pic>
        <p:nvPicPr>
          <p:cNvPr id="17" name="Picture 9">
            <a:extLst>
              <a:ext uri="{FF2B5EF4-FFF2-40B4-BE49-F238E27FC236}">
                <a16:creationId xmlns:a16="http://schemas.microsoft.com/office/drawing/2014/main" id="{865F83D3-75D0-4AB5-8CCE-AA96B05F2545}"/>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72500" y="282576"/>
            <a:ext cx="116046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Placeholder 5">
            <a:extLst>
              <a:ext uri="{FF2B5EF4-FFF2-40B4-BE49-F238E27FC236}">
                <a16:creationId xmlns:a16="http://schemas.microsoft.com/office/drawing/2014/main" id="{862B21B4-955B-4EF2-B516-5C87920752BB}"/>
              </a:ext>
            </a:extLst>
          </p:cNvPr>
          <p:cNvSpPr>
            <a:spLocks noGrp="1"/>
          </p:cNvSpPr>
          <p:nvPr>
            <p:ph type="body" sz="quarter" idx="10" hasCustomPrompt="1"/>
          </p:nvPr>
        </p:nvSpPr>
        <p:spPr>
          <a:xfrm>
            <a:off x="472500" y="2600550"/>
            <a:ext cx="4033839" cy="281039"/>
          </a:xfrm>
        </p:spPr>
        <p:txBody>
          <a:bodyPr anchor="t">
            <a:noAutofit/>
          </a:bodyPr>
          <a:lstStyle>
            <a:lvl1pPr>
              <a:defRPr sz="1800" b="1">
                <a:solidFill>
                  <a:schemeClr val="bg1"/>
                </a:solidFill>
              </a:defRPr>
            </a:lvl1pPr>
          </a:lstStyle>
          <a:p>
            <a:pPr lvl="0"/>
            <a:r>
              <a:rPr lang="en-US" dirty="0"/>
              <a:t>Subheading</a:t>
            </a:r>
          </a:p>
        </p:txBody>
      </p:sp>
      <p:sp>
        <p:nvSpPr>
          <p:cNvPr id="19" name="Text Placeholder 5">
            <a:extLst>
              <a:ext uri="{FF2B5EF4-FFF2-40B4-BE49-F238E27FC236}">
                <a16:creationId xmlns:a16="http://schemas.microsoft.com/office/drawing/2014/main" id="{9B831501-1932-4DD1-93A1-96D171A6387D}"/>
              </a:ext>
            </a:extLst>
          </p:cNvPr>
          <p:cNvSpPr>
            <a:spLocks noGrp="1"/>
          </p:cNvSpPr>
          <p:nvPr>
            <p:ph type="body" sz="quarter" idx="11" hasCustomPrompt="1"/>
          </p:nvPr>
        </p:nvSpPr>
        <p:spPr>
          <a:xfrm>
            <a:off x="472500" y="3039470"/>
            <a:ext cx="4033839" cy="281039"/>
          </a:xfrm>
        </p:spPr>
        <p:txBody>
          <a:bodyPr>
            <a:noAutofit/>
          </a:bodyPr>
          <a:lstStyle>
            <a:lvl1pPr>
              <a:defRPr sz="1500" b="0">
                <a:solidFill>
                  <a:schemeClr val="bg1"/>
                </a:solidFill>
              </a:defRPr>
            </a:lvl1pPr>
          </a:lstStyle>
          <a:p>
            <a:pPr lvl="0"/>
            <a:r>
              <a:rPr lang="en-US" dirty="0"/>
              <a:t>Date</a:t>
            </a:r>
          </a:p>
        </p:txBody>
      </p:sp>
    </p:spTree>
    <p:extLst>
      <p:ext uri="{BB962C8B-B14F-4D97-AF65-F5344CB8AC3E}">
        <p14:creationId xmlns:p14="http://schemas.microsoft.com/office/powerpoint/2010/main" val="25681871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2_D. Title Slide">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052491248"/>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6">
            <a:extLst>
              <a:ext uri="{FF2B5EF4-FFF2-40B4-BE49-F238E27FC236}">
                <a16:creationId xmlns:a16="http://schemas.microsoft.com/office/drawing/2014/main" id="{2DF27758-A750-4B83-B85D-3D399383ABFE}"/>
              </a:ext>
            </a:extLst>
          </p:cNvPr>
          <p:cNvPicPr>
            <a:picLocks noChangeAspect="1"/>
          </p:cNvPicPr>
          <p:nvPr userDrawn="1"/>
        </p:nvPicPr>
        <p:blipFill>
          <a:blip r:embed="rId6">
            <a:extLst>
              <a:ext uri="{28A0092B-C50C-407E-A947-70E740481C1C}">
                <a14:useLocalDpi xmlns:a14="http://schemas.microsoft.com/office/drawing/2010/main" val="0"/>
              </a:ext>
            </a:extLst>
          </a:blip>
          <a:srcRect l="26028" r="18983"/>
          <a:stretch>
            <a:fillRect/>
          </a:stretch>
        </p:blipFill>
        <p:spPr bwMode="auto">
          <a:xfrm>
            <a:off x="5486400" y="157163"/>
            <a:ext cx="3657600" cy="498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Shape 4">
            <a:extLst>
              <a:ext uri="{FF2B5EF4-FFF2-40B4-BE49-F238E27FC236}">
                <a16:creationId xmlns:a16="http://schemas.microsoft.com/office/drawing/2014/main" id="{3420DBEC-CE71-496A-AB8E-B3884093E537}"/>
              </a:ext>
            </a:extLst>
          </p:cNvPr>
          <p:cNvSpPr/>
          <p:nvPr userDrawn="1"/>
        </p:nvSpPr>
        <p:spPr>
          <a:xfrm>
            <a:off x="0" y="0"/>
            <a:ext cx="9145191" cy="5139929"/>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13" dirty="0">
              <a:solidFill>
                <a:prstClr val="white"/>
              </a:solidFill>
              <a:latin typeface="+mn-lt"/>
              <a:ea typeface="+mn-ea"/>
              <a:cs typeface="+mn-cs"/>
              <a:sym typeface="+mn-lt"/>
            </a:endParaRPr>
          </a:p>
        </p:txBody>
      </p:sp>
      <p:sp>
        <p:nvSpPr>
          <p:cNvPr id="12" name="Text Placeholder 5">
            <a:extLst>
              <a:ext uri="{FF2B5EF4-FFF2-40B4-BE49-F238E27FC236}">
                <a16:creationId xmlns:a16="http://schemas.microsoft.com/office/drawing/2014/main" id="{D8FE6736-6459-4E2E-B3EB-E58A9219F934}"/>
              </a:ext>
            </a:extLst>
          </p:cNvPr>
          <p:cNvSpPr>
            <a:spLocks noGrp="1"/>
          </p:cNvSpPr>
          <p:nvPr>
            <p:ph type="body" sz="quarter" idx="10" hasCustomPrompt="1"/>
          </p:nvPr>
        </p:nvSpPr>
        <p:spPr>
          <a:xfrm>
            <a:off x="481070" y="2344395"/>
            <a:ext cx="5516862" cy="406265"/>
          </a:xfrm>
        </p:spPr>
        <p:txBody>
          <a:bodyPr/>
          <a:lstStyle>
            <a:lvl1pPr>
              <a:defRPr sz="2400" b="1">
                <a:solidFill>
                  <a:srgbClr val="A7B4FF"/>
                </a:solidFill>
              </a:defRPr>
            </a:lvl1pPr>
          </a:lstStyle>
          <a:p>
            <a:pPr lvl="0"/>
            <a:r>
              <a:rPr lang="en-US" dirty="0"/>
              <a:t>Click to add subtitle</a:t>
            </a:r>
          </a:p>
        </p:txBody>
      </p:sp>
      <p:sp>
        <p:nvSpPr>
          <p:cNvPr id="13" name="Title 1">
            <a:extLst>
              <a:ext uri="{FF2B5EF4-FFF2-40B4-BE49-F238E27FC236}">
                <a16:creationId xmlns:a16="http://schemas.microsoft.com/office/drawing/2014/main" id="{31E60A69-CC6A-406F-B327-17043E4D0ACB}"/>
              </a:ext>
            </a:extLst>
          </p:cNvPr>
          <p:cNvSpPr>
            <a:spLocks noGrp="1"/>
          </p:cNvSpPr>
          <p:nvPr>
            <p:ph type="ctrTitle" hasCustomPrompt="1"/>
          </p:nvPr>
        </p:nvSpPr>
        <p:spPr bwMode="ltGray">
          <a:xfrm>
            <a:off x="481070" y="1795642"/>
            <a:ext cx="5516862" cy="526346"/>
          </a:xfrm>
          <a:prstGeom prst="rect">
            <a:avLst/>
          </a:prstGeom>
        </p:spPr>
        <p:txBody>
          <a:bodyPr anchor="b">
            <a:noAutofit/>
          </a:bodyPr>
          <a:lstStyle>
            <a:lvl1pPr algn="l">
              <a:lnSpc>
                <a:spcPct val="93000"/>
              </a:lnSpc>
              <a:defRPr sz="3750" b="0" baseline="0">
                <a:solidFill>
                  <a:schemeClr val="bg1"/>
                </a:solidFill>
                <a:latin typeface="+mj-lt"/>
                <a:ea typeface="+mj-ea"/>
                <a:cs typeface="+mj-cs"/>
                <a:sym typeface="+mj-lt"/>
              </a:defRPr>
            </a:lvl1pPr>
          </a:lstStyle>
          <a:p>
            <a:r>
              <a:rPr lang="en-US" dirty="0"/>
              <a:t>Title in Title Case</a:t>
            </a:r>
          </a:p>
        </p:txBody>
      </p:sp>
    </p:spTree>
    <p:extLst>
      <p:ext uri="{BB962C8B-B14F-4D97-AF65-F5344CB8AC3E}">
        <p14:creationId xmlns:p14="http://schemas.microsoft.com/office/powerpoint/2010/main" val="8547638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813791019"/>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8" name="Title 7"/>
          <p:cNvSpPr>
            <a:spLocks noGrp="1"/>
          </p:cNvSpPr>
          <p:nvPr>
            <p:ph type="title" hasCustomPrompt="1"/>
          </p:nvPr>
        </p:nvSpPr>
        <p:spPr>
          <a:xfrm>
            <a:off x="472500" y="467100"/>
            <a:ext cx="8200013" cy="290849"/>
          </a:xfrm>
        </p:spPr>
        <p:txBody>
          <a:bodyPr/>
          <a:lstStyle>
            <a:lvl1pPr>
              <a:defRPr sz="2100">
                <a:solidFill>
                  <a:srgbClr val="00148C"/>
                </a:solidFill>
                <a:latin typeface="+mj-lt"/>
                <a:ea typeface="+mj-ea"/>
                <a:cs typeface="+mj-cs"/>
                <a:sym typeface="+mj-lt"/>
              </a:defRPr>
            </a:lvl1pPr>
          </a:lstStyle>
          <a:p>
            <a:r>
              <a:rPr lang="en-US" dirty="0"/>
              <a:t>Click to add title</a:t>
            </a:r>
          </a:p>
        </p:txBody>
      </p:sp>
      <p:sp>
        <p:nvSpPr>
          <p:cNvPr id="10" name="Footer Placeholder 1">
            <a:extLst>
              <a:ext uri="{FF2B5EF4-FFF2-40B4-BE49-F238E27FC236}">
                <a16:creationId xmlns:a16="http://schemas.microsoft.com/office/drawing/2014/main" id="{C794E9C5-9B41-422E-BBE6-87C4C2AC4D7D}"/>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Tree>
    <p:extLst>
      <p:ext uri="{BB962C8B-B14F-4D97-AF65-F5344CB8AC3E}">
        <p14:creationId xmlns:p14="http://schemas.microsoft.com/office/powerpoint/2010/main" val="36839809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3575631996"/>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18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lvl1pPr>
              <a:defRPr>
                <a:solidFill>
                  <a:srgbClr val="00148C"/>
                </a:solidFill>
                <a:latin typeface="+mj-lt"/>
                <a:ea typeface="+mj-ea"/>
                <a:cs typeface="+mj-cs"/>
                <a:sym typeface="+mj-lt"/>
              </a:defRPr>
            </a:lvl1p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472050" y="1564221"/>
            <a:ext cx="8200463" cy="3054732"/>
          </a:xfrm>
        </p:spPr>
        <p:txBody>
          <a:bodyPr/>
          <a:lstStyle>
            <a:lvl1pPr>
              <a:lnSpc>
                <a:spcPct val="100000"/>
              </a:lnSpc>
              <a:spcBef>
                <a:spcPts val="0"/>
              </a:spcBef>
              <a:spcAft>
                <a:spcPts val="0"/>
              </a:spcAft>
              <a:defRPr>
                <a:latin typeface="+mn-lt"/>
                <a:ea typeface="+mn-ea"/>
                <a:cs typeface="+mn-cs"/>
                <a:sym typeface="+mn-lt"/>
              </a:defRPr>
            </a:lvl1pPr>
            <a:lvl2pPr>
              <a:lnSpc>
                <a:spcPct val="100000"/>
              </a:lnSpc>
              <a:spcBef>
                <a:spcPts val="0"/>
              </a:spcBef>
              <a:spcAft>
                <a:spcPts val="0"/>
              </a:spcAft>
              <a:defRPr>
                <a:latin typeface="+mn-lt"/>
                <a:ea typeface="+mn-ea"/>
                <a:cs typeface="+mn-cs"/>
                <a:sym typeface="+mn-lt"/>
              </a:defRPr>
            </a:lvl2pPr>
            <a:lvl3pPr>
              <a:lnSpc>
                <a:spcPct val="100000"/>
              </a:lnSpc>
              <a:spcBef>
                <a:spcPts val="0"/>
              </a:spcBef>
              <a:spcAft>
                <a:spcPts val="0"/>
              </a:spcAft>
              <a:defRPr>
                <a:latin typeface="+mn-lt"/>
                <a:ea typeface="+mn-ea"/>
                <a:cs typeface="+mn-cs"/>
                <a:sym typeface="+mn-lt"/>
              </a:defRPr>
            </a:lvl3pPr>
            <a:lvl4pPr>
              <a:lnSpc>
                <a:spcPct val="100000"/>
              </a:lnSpc>
              <a:spcBef>
                <a:spcPts val="0"/>
              </a:spcBef>
              <a:spcAft>
                <a:spcPts val="0"/>
              </a:spcAft>
              <a:defRPr>
                <a:latin typeface="+mn-lt"/>
                <a:ea typeface="+mn-ea"/>
                <a:cs typeface="+mn-cs"/>
                <a:sym typeface="+mn-lt"/>
              </a:defRPr>
            </a:lvl4pPr>
            <a:lvl5pPr>
              <a:lnSpc>
                <a:spcPct val="100000"/>
              </a:lnSpc>
              <a:spcBef>
                <a:spcPts val="0"/>
              </a:spcBef>
              <a:spcAft>
                <a:spcPts val="0"/>
              </a:spcAft>
              <a:defRPr>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9" name="Footer Placeholder 1">
            <a:extLst>
              <a:ext uri="{FF2B5EF4-FFF2-40B4-BE49-F238E27FC236}">
                <a16:creationId xmlns:a16="http://schemas.microsoft.com/office/drawing/2014/main" id="{AF5BF88D-2A55-4F7B-8705-1F08B427803B}"/>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Tree>
    <p:extLst>
      <p:ext uri="{BB962C8B-B14F-4D97-AF65-F5344CB8AC3E}">
        <p14:creationId xmlns:p14="http://schemas.microsoft.com/office/powerpoint/2010/main" val="213182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186735683"/>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Date Placeholder 3"/>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7" name="Rectangle 6"/>
          <p:cNvSpPr/>
          <p:nvPr userDrawn="1"/>
        </p:nvSpPr>
        <p:spPr bwMode="white">
          <a:xfrm>
            <a:off x="1" y="-982"/>
            <a:ext cx="3520800" cy="5144482"/>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8" name="Subtitle 2"/>
          <p:cNvSpPr>
            <a:spLocks noGrp="1"/>
          </p:cNvSpPr>
          <p:nvPr>
            <p:ph type="subTitle" idx="13" hasCustomPrompt="1"/>
          </p:nvPr>
        </p:nvSpPr>
        <p:spPr>
          <a:xfrm>
            <a:off x="472500" y="1619241"/>
            <a:ext cx="2808000" cy="406265"/>
          </a:xfrm>
          <a:prstGeom prst="rect">
            <a:avLst/>
          </a:prstGeom>
        </p:spPr>
        <p:txBody>
          <a:bodyPr>
            <a:noAutofit/>
          </a:bodyPr>
          <a:lstStyle>
            <a:lvl1pPr marL="0" indent="0" algn="l">
              <a:buNone/>
              <a:defRPr sz="1200">
                <a:solidFill>
                  <a:srgbClr val="00148C"/>
                </a:solidFill>
                <a:latin typeface="+mn-lt"/>
                <a:ea typeface="+mn-ea"/>
                <a:cs typeface="+mn-cs"/>
                <a:sym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
        <p:nvSpPr>
          <p:cNvPr id="9" name="Title 4"/>
          <p:cNvSpPr>
            <a:spLocks noGrp="1"/>
          </p:cNvSpPr>
          <p:nvPr>
            <p:ph type="title" hasCustomPrompt="1"/>
          </p:nvPr>
        </p:nvSpPr>
        <p:spPr>
          <a:xfrm>
            <a:off x="472500" y="920286"/>
            <a:ext cx="2808000" cy="498598"/>
          </a:xfrm>
        </p:spPr>
        <p:txBody>
          <a:bodyPr anchor="t">
            <a:noAutofit/>
          </a:bodyPr>
          <a:lstStyle>
            <a:lvl1pPr>
              <a:defRPr sz="21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12557298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591252102"/>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2"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8" name="Title 1"/>
          <p:cNvSpPr>
            <a:spLocks noGrp="1"/>
          </p:cNvSpPr>
          <p:nvPr>
            <p:ph type="title" hasCustomPrompt="1"/>
          </p:nvPr>
        </p:nvSpPr>
        <p:spPr bwMode="blackWhite">
          <a:xfrm>
            <a:off x="963557" y="2001031"/>
            <a:ext cx="7215368" cy="2400770"/>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rgbClr val="00148C"/>
                </a:solidFill>
                <a:latin typeface="+mj-lt"/>
                <a:ea typeface="+mj-ea"/>
                <a:cs typeface="+mj-cs"/>
                <a:sym typeface="+mj-lt"/>
              </a:defRPr>
            </a:lvl1pPr>
          </a:lstStyle>
          <a:p>
            <a:r>
              <a:rPr lang="en-US" dirty="0"/>
              <a:t>Click to add section title</a:t>
            </a:r>
          </a:p>
        </p:txBody>
      </p:sp>
      <p:sp>
        <p:nvSpPr>
          <p:cNvPr id="11" name="Rectangle 10"/>
          <p:cNvSpPr/>
          <p:nvPr userDrawn="1"/>
        </p:nvSpPr>
        <p:spPr bwMode="white">
          <a:xfrm>
            <a:off x="960520" y="1068061"/>
            <a:ext cx="713791" cy="713791"/>
          </a:xfrm>
          <a:prstGeom prst="rect">
            <a:avLst/>
          </a:prstGeom>
          <a:noFill/>
          <a:ln>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ea typeface="+mn-ea"/>
              <a:cs typeface="+mn-cs"/>
              <a:sym typeface="+mn-lt"/>
            </a:endParaRPr>
          </a:p>
        </p:txBody>
      </p:sp>
    </p:spTree>
    <p:extLst>
      <p:ext uri="{BB962C8B-B14F-4D97-AF65-F5344CB8AC3E}">
        <p14:creationId xmlns:p14="http://schemas.microsoft.com/office/powerpoint/2010/main" val="21773006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901726549"/>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7" name="Title 1"/>
          <p:cNvSpPr>
            <a:spLocks noGrp="1"/>
          </p:cNvSpPr>
          <p:nvPr>
            <p:ph type="title" hasCustomPrompt="1"/>
          </p:nvPr>
        </p:nvSpPr>
        <p:spPr bwMode="blackWhite">
          <a:xfrm>
            <a:off x="472500" y="2870100"/>
            <a:ext cx="8202600" cy="1530900"/>
          </a:xfrm>
        </p:spPr>
        <p:txBody>
          <a:bodyPr anchor="t">
            <a:noAutofit/>
          </a:bodyPr>
          <a:lstStyle>
            <a:lvl1pPr>
              <a:defRPr sz="4050">
                <a:solidFill>
                  <a:srgbClr val="00148C"/>
                </a:solidFill>
                <a:latin typeface="+mj-lt"/>
                <a:ea typeface="+mj-ea"/>
                <a:cs typeface="+mj-cs"/>
                <a:sym typeface="+mj-lt"/>
              </a:defRPr>
            </a:lvl1pPr>
          </a:lstStyle>
          <a:p>
            <a:r>
              <a:rPr lang="en-US" dirty="0"/>
              <a:t>Click to add section title</a:t>
            </a:r>
          </a:p>
        </p:txBody>
      </p:sp>
      <p:cxnSp>
        <p:nvCxnSpPr>
          <p:cNvPr id="10" name="Straight Connector 9"/>
          <p:cNvCxnSpPr/>
          <p:nvPr userDrawn="1"/>
        </p:nvCxnSpPr>
        <p:spPr bwMode="white">
          <a:xfrm>
            <a:off x="472501" y="2760012"/>
            <a:ext cx="8668940" cy="0"/>
          </a:xfrm>
          <a:prstGeom prst="line">
            <a:avLst/>
          </a:prstGeom>
          <a:ln w="19050"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1949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849920839"/>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3048746" y="0"/>
            <a:ext cx="312713" cy="5143500"/>
          </a:xfrm>
          <a:prstGeom prst="rect">
            <a:avLst/>
          </a:prstGeom>
        </p:spPr>
      </p:pic>
      <p:sp>
        <p:nvSpPr>
          <p:cNvPr id="18" name="Date Placeholder 1"/>
          <p:cNvSpPr>
            <a:spLocks noGrp="1"/>
          </p:cNvSpPr>
          <p:nvPr>
            <p:ph type="dt" sz="half" idx="31"/>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20" name="TextBox 19"/>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2"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24" name="Rectangle 23"/>
          <p:cNvSpPr/>
          <p:nvPr userDrawn="1"/>
        </p:nvSpPr>
        <p:spPr bwMode="white">
          <a:xfrm>
            <a:off x="0" y="0"/>
            <a:ext cx="3059631"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25" name="Title 4"/>
          <p:cNvSpPr>
            <a:spLocks noGrp="1"/>
          </p:cNvSpPr>
          <p:nvPr>
            <p:ph type="title" hasCustomPrompt="1"/>
          </p:nvPr>
        </p:nvSpPr>
        <p:spPr>
          <a:xfrm>
            <a:off x="472500" y="2010827"/>
            <a:ext cx="2345911" cy="1121846"/>
          </a:xfrm>
          <a:prstGeom prst="rect">
            <a:avLst/>
          </a:prstGeom>
        </p:spPr>
        <p:txBody>
          <a:bodyPr anchor="ctr">
            <a:noAutofit/>
          </a:bodyPr>
          <a:lstStyle>
            <a:lvl1pPr>
              <a:defRPr sz="21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39928338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marL="0" indent="0">
              <a:spcAft>
                <a:spcPts val="0"/>
              </a:spcAft>
              <a:buNone/>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auto">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pic>
        <p:nvPicPr>
          <p:cNvPr id="30" name="Graphic 29">
            <a:extLst>
              <a:ext uri="{FF2B5EF4-FFF2-40B4-BE49-F238E27FC236}">
                <a16:creationId xmlns:a16="http://schemas.microsoft.com/office/drawing/2014/main" id="{1A4C1D0B-5407-4DAA-8724-B6778E12A964}"/>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379" y="208022"/>
            <a:ext cx="1736469" cy="514017"/>
          </a:xfrm>
          <a:prstGeom prst="rect">
            <a:avLst/>
          </a:prstGeom>
        </p:spPr>
      </p:pic>
    </p:spTree>
    <p:extLst>
      <p:ext uri="{BB962C8B-B14F-4D97-AF65-F5344CB8AC3E}">
        <p14:creationId xmlns:p14="http://schemas.microsoft.com/office/powerpoint/2010/main" val="28459765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255940464"/>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5374205" y="0"/>
            <a:ext cx="312713" cy="5143500"/>
          </a:xfrm>
          <a:prstGeom prst="rect">
            <a:avLst/>
          </a:prstGeom>
        </p:spPr>
      </p:pic>
      <p:sp>
        <p:nvSpPr>
          <p:cNvPr id="14" name="Rectangle 13"/>
          <p:cNvSpPr/>
          <p:nvPr userDrawn="1"/>
        </p:nvSpPr>
        <p:spPr bwMode="white">
          <a:xfrm>
            <a:off x="0" y="0"/>
            <a:ext cx="5378967"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18"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9" name="TextBox 18"/>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472500" y="467100"/>
            <a:ext cx="4707397" cy="290849"/>
          </a:xfrm>
          <a:prstGeom prst="rect">
            <a:avLst/>
          </a:prstGeom>
        </p:spPr>
        <p:txBody>
          <a:bodyPr/>
          <a:lstStyle>
            <a:lvl1pPr>
              <a:defRPr sz="21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3500836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134945522"/>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6771935" y="0"/>
            <a:ext cx="312713" cy="5143500"/>
          </a:xfrm>
          <a:prstGeom prst="rect">
            <a:avLst/>
          </a:prstGeom>
        </p:spPr>
      </p:pic>
      <p:sp>
        <p:nvSpPr>
          <p:cNvPr id="10" name="Rectangle 9"/>
          <p:cNvSpPr/>
          <p:nvPr userDrawn="1"/>
        </p:nvSpPr>
        <p:spPr bwMode="white">
          <a:xfrm>
            <a:off x="0" y="0"/>
            <a:ext cx="6775704"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dirty="0"/>
          </a:p>
        </p:txBody>
      </p:sp>
      <p:sp>
        <p:nvSpPr>
          <p:cNvPr id="22"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472500" y="467100"/>
            <a:ext cx="6076188" cy="290849"/>
          </a:xfrm>
          <a:prstGeom prst="rect">
            <a:avLst/>
          </a:prstGeom>
        </p:spPr>
        <p:txBody>
          <a:bodyPr/>
          <a:lstStyle>
            <a:lvl1pPr>
              <a:defRPr sz="21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17922718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211424113"/>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2753302" y="0"/>
            <a:ext cx="312713" cy="5143500"/>
          </a:xfrm>
          <a:prstGeom prst="rect">
            <a:avLst/>
          </a:prstGeom>
        </p:spPr>
      </p:pic>
      <p:sp>
        <p:nvSpPr>
          <p:cNvPr id="24" name="Title 4"/>
          <p:cNvSpPr>
            <a:spLocks noGrp="1"/>
          </p:cNvSpPr>
          <p:nvPr>
            <p:ph type="title" hasCustomPrompt="1"/>
          </p:nvPr>
        </p:nvSpPr>
        <p:spPr>
          <a:xfrm>
            <a:off x="472500" y="2010827"/>
            <a:ext cx="2345911" cy="1121846"/>
          </a:xfrm>
          <a:prstGeom prst="rect">
            <a:avLst/>
          </a:prstGeom>
        </p:spPr>
        <p:txBody>
          <a:bodyPr anchor="ctr">
            <a:noAutofit/>
          </a:bodyPr>
          <a:lstStyle>
            <a:lvl1pPr>
              <a:defRPr sz="2100">
                <a:solidFill>
                  <a:schemeClr val="bg1"/>
                </a:solidFill>
                <a:latin typeface="+mj-lt"/>
                <a:ea typeface="+mj-ea"/>
                <a:cs typeface="+mj-cs"/>
                <a:sym typeface="+mj-lt"/>
              </a:defRPr>
            </a:lvl1pPr>
          </a:lstStyle>
          <a:p>
            <a:r>
              <a:rPr lang="en-US" dirty="0"/>
              <a:t>Click to add title</a:t>
            </a:r>
          </a:p>
        </p:txBody>
      </p:sp>
      <p:sp>
        <p:nvSpPr>
          <p:cNvPr id="26" name="Rectangle 25"/>
          <p:cNvSpPr/>
          <p:nvPr userDrawn="1"/>
        </p:nvSpPr>
        <p:spPr bwMode="ltGray">
          <a:xfrm>
            <a:off x="3060573" y="-982"/>
            <a:ext cx="6083428" cy="51444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25" name="Date Placeholder 1"/>
          <p:cNvSpPr>
            <a:spLocks noGrp="1"/>
          </p:cNvSpPr>
          <p:nvPr>
            <p:ph type="dt" sz="half" idx="29"/>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2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28" name="TextBox 2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4567046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449660569"/>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4267187" y="0"/>
            <a:ext cx="312713" cy="5143500"/>
          </a:xfrm>
          <a:prstGeom prst="rect">
            <a:avLst/>
          </a:prstGeom>
        </p:spPr>
      </p:pic>
      <p:sp>
        <p:nvSpPr>
          <p:cNvPr id="11" name="Rectangle 10"/>
          <p:cNvSpPr/>
          <p:nvPr userDrawn="1"/>
        </p:nvSpPr>
        <p:spPr>
          <a:xfrm>
            <a:off x="4572000" y="0"/>
            <a:ext cx="4572000" cy="51435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12" name="Picture Placeholder 18"/>
          <p:cNvSpPr>
            <a:spLocks noGrp="1"/>
          </p:cNvSpPr>
          <p:nvPr>
            <p:ph type="pic" sz="quarter" idx="14" hasCustomPrompt="1"/>
          </p:nvPr>
        </p:nvSpPr>
        <p:spPr>
          <a:xfrm>
            <a:off x="4569016" y="0"/>
            <a:ext cx="4574983" cy="5143500"/>
          </a:xfrm>
          <a:prstGeom prst="rect">
            <a:avLst/>
          </a:prstGeom>
          <a:noFill/>
        </p:spPr>
        <p:txBody>
          <a:bodyPr lIns="914400" tIns="914400" rIns="914400" bIns="914400"/>
          <a:lstStyle>
            <a:lvl1pPr algn="ctr">
              <a:defRPr sz="1350" baseline="0">
                <a:latin typeface="+mn-lt"/>
                <a:ea typeface="+mn-ea"/>
                <a:cs typeface="+mn-cs"/>
                <a:sym typeface="+mn-lt"/>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472500" y="1339200"/>
            <a:ext cx="3291300" cy="2465100"/>
          </a:xfrm>
          <a:prstGeom prst="rect">
            <a:avLst/>
          </a:prstGeom>
          <a:noFill/>
        </p:spPr>
        <p:txBody>
          <a:bodyPr wrap="square" lIns="0" tIns="0" rIns="320040" bIns="0" anchor="ctr">
            <a:noAutofit/>
          </a:bodyPr>
          <a:lstStyle>
            <a:lvl1pPr>
              <a:defRPr sz="3300">
                <a:solidFill>
                  <a:schemeClr val="bg1"/>
                </a:solidFill>
                <a:latin typeface="+mj-lt"/>
                <a:ea typeface="+mj-ea"/>
                <a:cs typeface="+mj-cs"/>
                <a:sym typeface="+mj-lt"/>
              </a:defRPr>
            </a:lvl1pPr>
          </a:lstStyle>
          <a:p>
            <a:r>
              <a:rPr lang="en-US" dirty="0"/>
              <a:t>Click to add title</a:t>
            </a:r>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mn-lt"/>
            </a:endParaRPr>
          </a:p>
        </p:txBody>
      </p:sp>
      <p:sp>
        <p:nvSpPr>
          <p:cNvPr id="15" name="Date Placeholder 2"/>
          <p:cNvSpPr>
            <a:spLocks noGrp="1"/>
          </p:cNvSpPr>
          <p:nvPr>
            <p:ph type="dt" sz="half" idx="15"/>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0488767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562132935"/>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5557387" y="0"/>
            <a:ext cx="312713" cy="5143500"/>
          </a:xfrm>
          <a:prstGeom prst="rect">
            <a:avLst/>
          </a:prstGeom>
        </p:spPr>
      </p:pic>
      <p:sp>
        <p:nvSpPr>
          <p:cNvPr id="11" name="Rectangle 10"/>
          <p:cNvSpPr/>
          <p:nvPr userDrawn="1"/>
        </p:nvSpPr>
        <p:spPr bwMode="gray">
          <a:xfrm>
            <a:off x="5864658" y="0"/>
            <a:ext cx="3279343"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12" name="Picture Placeholder 5"/>
          <p:cNvSpPr>
            <a:spLocks noGrp="1"/>
          </p:cNvSpPr>
          <p:nvPr>
            <p:ph type="pic" sz="quarter" idx="11" hasCustomPrompt="1"/>
          </p:nvPr>
        </p:nvSpPr>
        <p:spPr>
          <a:xfrm>
            <a:off x="5865019" y="0"/>
            <a:ext cx="3278981" cy="5143500"/>
          </a:xfrm>
          <a:prstGeom prst="rect">
            <a:avLst/>
          </a:prstGeom>
          <a:noFill/>
        </p:spPr>
        <p:txBody>
          <a:bodyPr lIns="182880" tIns="914400" rIns="182880" bIns="914400"/>
          <a:lstStyle>
            <a:lvl1pPr algn="ctr">
              <a:defRPr sz="1200">
                <a:solidFill>
                  <a:schemeClr val="tx1"/>
                </a:solidFill>
                <a:latin typeface="+mn-lt"/>
                <a:ea typeface="+mn-ea"/>
                <a:cs typeface="+mn-cs"/>
                <a:sym typeface="+mn-lt"/>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15" name="Title 1"/>
          <p:cNvSpPr>
            <a:spLocks noGrp="1"/>
          </p:cNvSpPr>
          <p:nvPr>
            <p:ph type="title" hasCustomPrompt="1"/>
          </p:nvPr>
        </p:nvSpPr>
        <p:spPr bwMode="black">
          <a:xfrm>
            <a:off x="473202" y="1339200"/>
            <a:ext cx="4685664" cy="2465100"/>
          </a:xfrm>
          <a:prstGeom prst="rect">
            <a:avLst/>
          </a:prstGeom>
        </p:spPr>
        <p:txBody>
          <a:bodyPr anchor="ctr">
            <a:noAutofit/>
          </a:bodyPr>
          <a:lstStyle>
            <a:lvl1pPr>
              <a:defRPr sz="3300">
                <a:solidFill>
                  <a:schemeClr val="bg1"/>
                </a:solidFill>
                <a:latin typeface="+mj-lt"/>
                <a:ea typeface="+mj-ea"/>
                <a:cs typeface="+mj-cs"/>
                <a:sym typeface="+mj-lt"/>
              </a:defRPr>
            </a:lvl1pPr>
          </a:lstStyle>
          <a:p>
            <a:r>
              <a:rPr lang="en-US" dirty="0"/>
              <a:t>Click to add title</a:t>
            </a:r>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9473410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163838130"/>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Freeform 14"/>
          <p:cNvSpPr/>
          <p:nvPr userDrawn="1"/>
        </p:nvSpPr>
        <p:spPr bwMode="ltGray">
          <a:xfrm>
            <a:off x="1143" y="983"/>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13" name="Date Placeholder 4"/>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8" name="TextBox 1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0" name="Title 2"/>
          <p:cNvSpPr>
            <a:spLocks noGrp="1"/>
          </p:cNvSpPr>
          <p:nvPr>
            <p:ph type="title" hasCustomPrompt="1"/>
          </p:nvPr>
        </p:nvSpPr>
        <p:spPr>
          <a:xfrm>
            <a:off x="472500" y="2073153"/>
            <a:ext cx="1858979" cy="985733"/>
          </a:xfrm>
          <a:prstGeom prst="rect">
            <a:avLst/>
          </a:prstGeom>
        </p:spPr>
        <p:txBody>
          <a:bodyPr anchor="ctr">
            <a:noAutofit/>
          </a:bodyPr>
          <a:lstStyle>
            <a:lvl1pPr>
              <a:defRPr sz="2100">
                <a:solidFill>
                  <a:srgbClr val="00148C"/>
                </a:solidFill>
                <a:latin typeface="+mj-lt"/>
                <a:ea typeface="+mj-ea"/>
                <a:cs typeface="+mj-cs"/>
                <a:sym typeface="+mj-lt"/>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349331" y="2692799"/>
            <a:ext cx="1023938" cy="253722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8256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380682799"/>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0" name="Freeform 14"/>
          <p:cNvSpPr/>
          <p:nvPr userDrawn="1"/>
        </p:nvSpPr>
        <p:spPr bwMode="ltGray">
          <a:xfrm>
            <a:off x="1143" y="983"/>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5" name="Title 4"/>
          <p:cNvSpPr>
            <a:spLocks noGrp="1"/>
          </p:cNvSpPr>
          <p:nvPr>
            <p:ph type="title" hasCustomPrompt="1"/>
          </p:nvPr>
        </p:nvSpPr>
        <p:spPr>
          <a:xfrm>
            <a:off x="472500" y="2073153"/>
            <a:ext cx="1858979" cy="985733"/>
          </a:xfrm>
        </p:spPr>
        <p:txBody>
          <a:bodyPr anchor="ctr" anchorCtr="0">
            <a:noAutofit/>
          </a:bodyPr>
          <a:lstStyle>
            <a:lvl1pPr>
              <a:defRPr>
                <a:solidFill>
                  <a:srgbClr val="FFFFFF"/>
                </a:solidFill>
                <a:latin typeface="+mj-lt"/>
                <a:ea typeface="+mj-ea"/>
                <a:cs typeface="+mj-cs"/>
                <a:sym typeface="+mj-lt"/>
              </a:defRPr>
            </a:lvl1pPr>
          </a:lstStyle>
          <a:p>
            <a:r>
              <a:rPr lang="en-US" dirty="0"/>
              <a:t>Click to add title</a:t>
            </a:r>
          </a:p>
        </p:txBody>
      </p:sp>
      <p:sp>
        <p:nvSpPr>
          <p:cNvPr id="15"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6" name="TextBox 1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6216" b="7716"/>
          <a:stretch/>
        </p:blipFill>
        <p:spPr>
          <a:xfrm rot="120000">
            <a:off x="1630981" y="2552121"/>
            <a:ext cx="2021000" cy="2596309"/>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4661855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340617860"/>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3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extBox 8"/>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solidFill>
              <a:latin typeface="+mn-lt"/>
              <a:ea typeface="+mn-ea"/>
              <a:cs typeface="+mn-cs"/>
              <a:sym typeface="+mn-lt"/>
            </a:endParaRPr>
          </a:p>
        </p:txBody>
      </p:sp>
      <p:sp>
        <p:nvSpPr>
          <p:cNvPr id="10" name="Date Placeholder 7"/>
          <p:cNvSpPr>
            <a:spLocks noGrp="1"/>
          </p:cNvSpPr>
          <p:nvPr>
            <p:ph type="dt" sz="half" idx="11"/>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9" name="Pentagon 3"/>
          <p:cNvSpPr/>
          <p:nvPr userDrawn="1"/>
        </p:nvSpPr>
        <p:spPr bwMode="white">
          <a:xfrm>
            <a:off x="1" y="0"/>
            <a:ext cx="4070190" cy="51435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472501" y="1339200"/>
            <a:ext cx="3046676" cy="2465100"/>
          </a:xfrm>
          <a:prstGeom prst="rect">
            <a:avLst/>
          </a:prstGeom>
        </p:spPr>
        <p:txBody>
          <a:bodyPr anchor="ctr">
            <a:noAutofit/>
          </a:bodyPr>
          <a:lstStyle>
            <a:lvl1pPr>
              <a:defRPr sz="3300" b="1">
                <a:solidFill>
                  <a:srgbClr val="00148C"/>
                </a:solidFill>
                <a:latin typeface="+mj-lt"/>
                <a:ea typeface="+mj-ea"/>
                <a:cs typeface="+mj-cs"/>
                <a:sym typeface="+mj-lt"/>
              </a:defRPr>
            </a:lvl1pPr>
          </a:lstStyle>
          <a:p>
            <a:r>
              <a:rPr lang="en-US" dirty="0"/>
              <a:t>Click to add title</a:t>
            </a:r>
          </a:p>
        </p:txBody>
      </p:sp>
      <p:pic>
        <p:nvPicPr>
          <p:cNvPr id="1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36144" y="2545795"/>
            <a:ext cx="973931" cy="2678906"/>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9791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644709669"/>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3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9" name="Pentagon 3"/>
          <p:cNvSpPr/>
          <p:nvPr userDrawn="1"/>
        </p:nvSpPr>
        <p:spPr bwMode="white">
          <a:xfrm>
            <a:off x="1" y="0"/>
            <a:ext cx="4070190" cy="51435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472501" y="1339200"/>
            <a:ext cx="3046676" cy="2465100"/>
          </a:xfrm>
          <a:prstGeom prst="rect">
            <a:avLst/>
          </a:prstGeom>
        </p:spPr>
        <p:txBody>
          <a:bodyPr anchor="ctr">
            <a:noAutofit/>
          </a:bodyPr>
          <a:lstStyle>
            <a:lvl1pPr>
              <a:defRPr sz="3300" b="1">
                <a:solidFill>
                  <a:srgbClr val="FFFFFF"/>
                </a:solidFill>
                <a:latin typeface="+mj-lt"/>
                <a:ea typeface="+mj-ea"/>
                <a:cs typeface="+mj-cs"/>
                <a:sym typeface="+mj-lt"/>
              </a:defRPr>
            </a:lvl1pPr>
          </a:lstStyle>
          <a:p>
            <a:r>
              <a:rPr lang="en-US" dirty="0"/>
              <a:t>Click to add title</a:t>
            </a:r>
          </a:p>
        </p:txBody>
      </p:sp>
      <p:sp>
        <p:nvSpPr>
          <p:cNvPr id="13"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7562" b="6867"/>
          <a:stretch/>
        </p:blipFill>
        <p:spPr>
          <a:xfrm>
            <a:off x="2683544" y="2562225"/>
            <a:ext cx="2021000" cy="2581275"/>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38683515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822600939"/>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4772660" cy="51435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3" name="Title 2"/>
          <p:cNvSpPr>
            <a:spLocks noGrp="1"/>
          </p:cNvSpPr>
          <p:nvPr>
            <p:ph type="title" hasCustomPrompt="1"/>
          </p:nvPr>
        </p:nvSpPr>
        <p:spPr>
          <a:xfrm>
            <a:off x="472500" y="467100"/>
            <a:ext cx="3560867" cy="290849"/>
          </a:xfrm>
          <a:prstGeom prst="rect">
            <a:avLst/>
          </a:prstGeom>
        </p:spPr>
        <p:txBody>
          <a:bodyPr/>
          <a:lstStyle>
            <a:lvl1pPr>
              <a:defRPr sz="2100">
                <a:solidFill>
                  <a:srgbClr val="00148C"/>
                </a:solidFill>
                <a:latin typeface="+mj-lt"/>
                <a:ea typeface="+mj-ea"/>
                <a:cs typeface="+mj-cs"/>
                <a:sym typeface="+mj-lt"/>
              </a:defRPr>
            </a:lvl1pPr>
          </a:lstStyle>
          <a:p>
            <a:r>
              <a:rPr lang="en-US" dirty="0"/>
              <a:t>Click to add title</a:t>
            </a:r>
          </a:p>
        </p:txBody>
      </p:sp>
      <p:sp>
        <p:nvSpPr>
          <p:cNvPr id="13"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dirty="0"/>
          </a:p>
        </p:txBody>
      </p:sp>
      <p:sp>
        <p:nvSpPr>
          <p:cNvPr id="18"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6" name="TextBox 1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048354" y="2692204"/>
            <a:ext cx="1023938" cy="253722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5281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auto">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pic>
        <p:nvPicPr>
          <p:cNvPr id="9" name="Graphic 8">
            <a:extLst>
              <a:ext uri="{FF2B5EF4-FFF2-40B4-BE49-F238E27FC236}">
                <a16:creationId xmlns:a16="http://schemas.microsoft.com/office/drawing/2014/main" id="{CA499534-3473-4E22-AB07-600AA3C32E6E}"/>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379" y="208022"/>
            <a:ext cx="1736469" cy="514017"/>
          </a:xfrm>
          <a:prstGeom prst="rect">
            <a:avLst/>
          </a:prstGeom>
        </p:spPr>
      </p:pic>
      <p:sp>
        <p:nvSpPr>
          <p:cNvPr id="10"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marL="0" indent="0">
              <a:spcAft>
                <a:spcPts val="0"/>
              </a:spcAft>
              <a:buNone/>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Tree>
    <p:extLst>
      <p:ext uri="{BB962C8B-B14F-4D97-AF65-F5344CB8AC3E}">
        <p14:creationId xmlns:p14="http://schemas.microsoft.com/office/powerpoint/2010/main" val="9040155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980157459"/>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4772660" cy="51435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3" name="Title 2"/>
          <p:cNvSpPr>
            <a:spLocks noGrp="1"/>
          </p:cNvSpPr>
          <p:nvPr>
            <p:ph type="title" hasCustomPrompt="1"/>
          </p:nvPr>
        </p:nvSpPr>
        <p:spPr>
          <a:xfrm>
            <a:off x="472500" y="467100"/>
            <a:ext cx="3560867" cy="290849"/>
          </a:xfrm>
          <a:prstGeom prst="rect">
            <a:avLst/>
          </a:prstGeom>
        </p:spPr>
        <p:txBody>
          <a:bodyPr/>
          <a:lstStyle>
            <a:lvl1pPr>
              <a:defRPr sz="2100">
                <a:solidFill>
                  <a:srgbClr val="FFFFFF"/>
                </a:solidFill>
                <a:latin typeface="+mj-lt"/>
                <a:ea typeface="+mj-ea"/>
                <a:cs typeface="+mj-cs"/>
                <a:sym typeface="+mj-lt"/>
              </a:defRPr>
            </a:lvl1pPr>
          </a:lstStyle>
          <a:p>
            <a:r>
              <a:rPr lang="en-US" dirty="0"/>
              <a:t>Click to add title</a:t>
            </a:r>
          </a:p>
        </p:txBody>
      </p:sp>
      <p:sp>
        <p:nvSpPr>
          <p:cNvPr id="11"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3345129" y="2555853"/>
            <a:ext cx="2021000" cy="2592413"/>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3995765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800562274"/>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472500" y="467100"/>
            <a:ext cx="4690872" cy="290849"/>
          </a:xfrm>
          <a:prstGeom prst="rect">
            <a:avLst/>
          </a:prstGeom>
        </p:spPr>
        <p:txBody>
          <a:bodyPr/>
          <a:lstStyle>
            <a:lvl1pPr>
              <a:defRPr sz="2100">
                <a:solidFill>
                  <a:srgbClr val="00148C"/>
                </a:solidFill>
                <a:latin typeface="+mj-lt"/>
                <a:ea typeface="+mj-ea"/>
                <a:cs typeface="+mj-cs"/>
                <a:sym typeface="+mj-lt"/>
              </a:defRPr>
            </a:lvl1pPr>
          </a:lstStyle>
          <a:p>
            <a:r>
              <a:rPr lang="en-US" dirty="0"/>
              <a:t>Click to add title</a:t>
            </a:r>
          </a:p>
        </p:txBody>
      </p:sp>
      <p:pic>
        <p:nvPicPr>
          <p:cNvPr id="1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617754" y="2692204"/>
            <a:ext cx="1023938" cy="253722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7718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511918161"/>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472500" y="467100"/>
            <a:ext cx="4690872" cy="290849"/>
          </a:xfrm>
          <a:prstGeom prst="rect">
            <a:avLst/>
          </a:prstGeom>
        </p:spPr>
        <p:txBody>
          <a:bodyPr/>
          <a:lstStyle>
            <a:lvl1pPr>
              <a:defRPr sz="2100">
                <a:solidFill>
                  <a:srgbClr val="FFFFFF"/>
                </a:solidFill>
                <a:latin typeface="+mj-lt"/>
                <a:ea typeface="+mj-ea"/>
                <a:cs typeface="+mj-cs"/>
                <a:sym typeface="+mj-lt"/>
              </a:defRPr>
            </a:lvl1pPr>
          </a:lstStyle>
          <a:p>
            <a:r>
              <a:rPr lang="en-US" dirty="0"/>
              <a:t>Click to add title</a:t>
            </a:r>
          </a:p>
        </p:txBody>
      </p:sp>
      <p:sp>
        <p:nvSpPr>
          <p:cNvPr id="17"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8" name="TextBox 1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4925721" y="2555853"/>
            <a:ext cx="2021000" cy="2592413"/>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94224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72052722"/>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7"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0" name="TextBox 9"/>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11" name="Title 1"/>
          <p:cNvSpPr>
            <a:spLocks noGrp="1"/>
          </p:cNvSpPr>
          <p:nvPr>
            <p:ph type="title" hasCustomPrompt="1"/>
          </p:nvPr>
        </p:nvSpPr>
        <p:spPr>
          <a:xfrm>
            <a:off x="472500" y="2869750"/>
            <a:ext cx="8199900" cy="1204913"/>
          </a:xfr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380883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770208902"/>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0"/>
          </p:nvPr>
        </p:nvSpPr>
        <p:spPr/>
        <p:txBody>
          <a:bodyPr/>
          <a:lstStyle>
            <a:lvl1pPr>
              <a:defRPr>
                <a:latin typeface="+mn-lt"/>
                <a:ea typeface="+mn-ea"/>
                <a:cs typeface="+mn-cs"/>
                <a:sym typeface="+mn-lt"/>
              </a:defRPr>
            </a:lvl1pPr>
          </a:lstStyle>
          <a:p>
            <a:endParaRPr lang="en-US" dirty="0"/>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6" name="Rectangle 5"/>
          <p:cNvSpPr/>
          <p:nvPr userDrawn="1"/>
        </p:nvSpPr>
        <p:spPr bwMode="white">
          <a:xfrm>
            <a:off x="472500" y="469106"/>
            <a:ext cx="699516" cy="699516"/>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ea typeface="+mn-ea"/>
              <a:cs typeface="+mn-cs"/>
              <a:sym typeface="+mn-lt"/>
            </a:endParaRPr>
          </a:p>
        </p:txBody>
      </p:sp>
      <p:sp>
        <p:nvSpPr>
          <p:cNvPr id="7" name="Title 1"/>
          <p:cNvSpPr>
            <a:spLocks noGrp="1"/>
          </p:cNvSpPr>
          <p:nvPr>
            <p:ph type="title" hasCustomPrompt="1"/>
          </p:nvPr>
        </p:nvSpPr>
        <p:spPr>
          <a:xfrm>
            <a:off x="472500" y="2869750"/>
            <a:ext cx="8199900" cy="1204913"/>
          </a:xfrm>
          <a:prstGeom prst="rect">
            <a:avLst/>
          </a:prstGeo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rgbClr val="6B80FF"/>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10192572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rgbClr val="000A4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820778505"/>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6" name="TextBox 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 name="Date Placeholder 1"/>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5098096" y="76083"/>
            <a:ext cx="576943" cy="7514866"/>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1"/>
            <a:ext cx="9144000" cy="4400501"/>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68580" tIns="34290" rIns="68580" bIns="34290" numCol="1" anchor="t" anchorCtr="0" compatLnSpc="1">
            <a:prstTxWarp prst="textNoShape">
              <a:avLst/>
            </a:prstTxWarp>
            <a:noAutofit/>
          </a:bodyPr>
          <a:lstStyle/>
          <a:p>
            <a:endParaRPr lang="en-US" sz="1013" dirty="0">
              <a:latin typeface="+mn-lt"/>
              <a:ea typeface="+mn-ea"/>
              <a:cs typeface="+mn-cs"/>
              <a:sym typeface="+mn-lt"/>
            </a:endParaRPr>
          </a:p>
        </p:txBody>
      </p:sp>
    </p:spTree>
    <p:extLst>
      <p:ext uri="{BB962C8B-B14F-4D97-AF65-F5344CB8AC3E}">
        <p14:creationId xmlns:p14="http://schemas.microsoft.com/office/powerpoint/2010/main" val="26238161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3701648092"/>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3" name="Date Placeholder 2"/>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dirty="0"/>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472500" y="467100"/>
            <a:ext cx="8199900" cy="290849"/>
          </a:xfrm>
        </p:spPr>
        <p:txBody>
          <a:bodyPr/>
          <a:lstStyle>
            <a:lvl1pPr>
              <a:defRPr sz="2100">
                <a:solidFill>
                  <a:schemeClr val="bg1"/>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29056147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634216313"/>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3" name="Freeform 12"/>
          <p:cNvSpPr/>
          <p:nvPr/>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17" name="Freeform 12"/>
          <p:cNvSpPr/>
          <p:nvPr userDrawn="1"/>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20" name="TextBox 19"/>
          <p:cNvSpPr txBox="1"/>
          <p:nvPr userDrawn="1"/>
        </p:nvSpPr>
        <p:spPr>
          <a:xfrm>
            <a:off x="472500" y="1956919"/>
            <a:ext cx="2204025" cy="1274388"/>
          </a:xfrm>
          <a:prstGeom prst="rect">
            <a:avLst/>
          </a:prstGeom>
          <a:noFill/>
        </p:spPr>
        <p:txBody>
          <a:bodyPr wrap="square" lIns="0" tIns="0" rIns="0" bIns="0" rtlCol="0" anchor="ctr">
            <a:spAutoFit/>
          </a:bodyPr>
          <a:lstStyle/>
          <a:p>
            <a:pPr marL="0" indent="0">
              <a:lnSpc>
                <a:spcPct val="106000"/>
              </a:lnSpc>
              <a:spcAft>
                <a:spcPts val="525"/>
              </a:spcAft>
              <a:buFontTx/>
              <a:buNone/>
            </a:pPr>
            <a:r>
              <a:rPr lang="en-US" sz="4050" b="1" dirty="0">
                <a:solidFill>
                  <a:srgbClr val="00148C"/>
                </a:solidFill>
                <a:latin typeface="+mn-lt"/>
                <a:ea typeface="+mn-ea"/>
                <a:cs typeface="+mn-cs"/>
                <a:sym typeface="+mn-lt"/>
              </a:rPr>
              <a:t>Table of contents</a:t>
            </a:r>
          </a:p>
        </p:txBody>
      </p:sp>
      <p:sp>
        <p:nvSpPr>
          <p:cNvPr id="15"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dirty="0"/>
          </a:p>
        </p:txBody>
      </p:sp>
      <p:sp>
        <p:nvSpPr>
          <p:cNvPr id="24"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9" name="TextBox 18"/>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331478" y="2690061"/>
            <a:ext cx="1023938" cy="253722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3120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190167460"/>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6"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1" name="TextBox 10"/>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Tree>
    <p:extLst>
      <p:ext uri="{BB962C8B-B14F-4D97-AF65-F5344CB8AC3E}">
        <p14:creationId xmlns:p14="http://schemas.microsoft.com/office/powerpoint/2010/main" val="31597127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D. Blank">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953278148"/>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ea typeface="+mn-ea"/>
                <a:cs typeface="+mn-cs"/>
                <a:sym typeface="+mn-lt"/>
              </a:defRPr>
            </a:lvl1pPr>
          </a:lstStyle>
          <a:p>
            <a:endParaRPr lang="en-US" dirty="0"/>
          </a:p>
        </p:txBody>
      </p:sp>
      <p:sp>
        <p:nvSpPr>
          <p:cNvPr id="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2172497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306626423"/>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352" imgH="355" progId="TCLayout.ActiveDocument.1">
                  <p:embed/>
                </p:oleObj>
              </mc:Choice>
              <mc:Fallback>
                <p:oleObj name="think-cell Slide" r:id="rId4" imgW="352" imgH="355" progId="TCLayout.ActiveDocument.1">
                  <p:embed/>
                  <p:pic>
                    <p:nvPicPr>
                      <p:cNvPr id="4" name="Object 3" hidden="1"/>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6" name="Rectangle 5"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322780" y="267573"/>
            <a:ext cx="8497370" cy="387798"/>
          </a:xfrm>
        </p:spPr>
        <p:txBody>
          <a:bodyPr/>
          <a:lstStyle>
            <a:lvl1pPr>
              <a:defRPr sz="2800">
                <a:latin typeface="+mj-lt"/>
                <a:ea typeface="+mj-ea"/>
                <a:cs typeface="+mj-cs"/>
                <a:sym typeface="+mj-lt"/>
              </a:defRPr>
            </a:lvl1pPr>
          </a:lstStyle>
          <a:p>
            <a:r>
              <a:rPr lang="en-US"/>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322780" y="1564222"/>
            <a:ext cx="8497370" cy="3066848"/>
          </a:xfrm>
        </p:spPr>
        <p:txBody>
          <a:bodyPr/>
          <a:lstStyle>
            <a:lvl1pPr>
              <a:lnSpc>
                <a:spcPct val="100000"/>
              </a:lnSpc>
              <a:spcBef>
                <a:spcPts val="0"/>
              </a:spcBef>
              <a:spcAft>
                <a:spcPts val="0"/>
              </a:spcAft>
              <a:defRPr sz="1500">
                <a:latin typeface="+mn-lt"/>
                <a:ea typeface="+mn-ea"/>
                <a:cs typeface="+mn-cs"/>
                <a:sym typeface="+mn-lt"/>
              </a:defRPr>
            </a:lvl1pPr>
            <a:lvl2pPr>
              <a:lnSpc>
                <a:spcPct val="100000"/>
              </a:lnSpc>
              <a:spcBef>
                <a:spcPts val="0"/>
              </a:spcBef>
              <a:spcAft>
                <a:spcPts val="0"/>
              </a:spcAft>
              <a:defRPr sz="1500">
                <a:latin typeface="+mn-lt"/>
                <a:ea typeface="+mn-ea"/>
                <a:cs typeface="+mn-cs"/>
                <a:sym typeface="+mn-lt"/>
              </a:defRPr>
            </a:lvl2pPr>
            <a:lvl3pPr>
              <a:lnSpc>
                <a:spcPct val="100000"/>
              </a:lnSpc>
              <a:spcBef>
                <a:spcPts val="0"/>
              </a:spcBef>
              <a:spcAft>
                <a:spcPts val="0"/>
              </a:spcAft>
              <a:defRPr sz="1500">
                <a:latin typeface="+mn-lt"/>
                <a:ea typeface="+mn-ea"/>
                <a:cs typeface="+mn-cs"/>
                <a:sym typeface="+mn-lt"/>
              </a:defRPr>
            </a:lvl3pPr>
            <a:lvl4pPr>
              <a:lnSpc>
                <a:spcPct val="100000"/>
              </a:lnSpc>
              <a:spcBef>
                <a:spcPts val="0"/>
              </a:spcBef>
              <a:spcAft>
                <a:spcPts val="0"/>
              </a:spcAft>
              <a:defRPr sz="2100">
                <a:latin typeface="+mn-lt"/>
                <a:ea typeface="+mn-ea"/>
                <a:cs typeface="+mn-cs"/>
                <a:sym typeface="+mn-lt"/>
              </a:defRPr>
            </a:lvl4pPr>
            <a:lvl5pPr>
              <a:lnSpc>
                <a:spcPct val="100000"/>
              </a:lnSpc>
              <a:spcBef>
                <a:spcPts val="0"/>
              </a:spcBef>
              <a:spcAft>
                <a:spcPts val="0"/>
              </a:spcAft>
              <a:defRPr sz="2100">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14105861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523687421"/>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4" name="Date Placeholder 3"/>
          <p:cNvSpPr>
            <a:spLocks noGrp="1"/>
          </p:cNvSpPr>
          <p:nvPr>
            <p:ph type="dt" sz="half" idx="10"/>
          </p:nvPr>
        </p:nvSpPr>
        <p:spPr/>
        <p:txBody>
          <a:bodyPr/>
          <a:lstStyle>
            <a:lvl1pPr>
              <a:defRPr>
                <a:latin typeface="+mn-lt"/>
                <a:ea typeface="+mn-ea"/>
                <a:cs typeface="+mn-cs"/>
                <a:sym typeface="+mn-lt"/>
              </a:defRPr>
            </a:lvl1pPr>
          </a:lstStyle>
          <a:p>
            <a:endParaRPr lang="en-US" dirty="0"/>
          </a:p>
        </p:txBody>
      </p:sp>
      <p:sp>
        <p:nvSpPr>
          <p:cNvPr id="10"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12" name="Rectangle 11"/>
          <p:cNvSpPr/>
          <p:nvPr userDrawn="1"/>
        </p:nvSpPr>
        <p:spPr>
          <a:xfrm>
            <a:off x="3766370" y="1248192"/>
            <a:ext cx="4656804" cy="2492990"/>
          </a:xfrm>
          <a:prstGeom prst="rect">
            <a:avLst/>
          </a:prstGeom>
        </p:spPr>
        <p:txBody>
          <a:bodyPr wrap="square" lIns="0" tIns="0" rIns="0" bIns="0" anchor="ctr">
            <a:spAutoFit/>
          </a:bodyPr>
          <a:lstStyle/>
          <a:p>
            <a:pPr indent="0">
              <a:lnSpc>
                <a:spcPct val="100000"/>
              </a:lnSpc>
            </a:pPr>
            <a:r>
              <a:rPr lang="en-US" sz="675" b="0" dirty="0">
                <a:latin typeface="+mn-lt"/>
                <a:ea typeface="+mn-ea"/>
                <a:cs typeface="+mn-cs"/>
                <a:sym typeface="+mn-lt"/>
              </a:rPr>
              <a:t>The services and materials provided by Boston Consulting Group (BCG) are subject to BCG's Standard Terms </a:t>
            </a:r>
            <a:br>
              <a:rPr lang="en-US" sz="675" b="0" dirty="0">
                <a:latin typeface="+mn-lt"/>
                <a:ea typeface="+mn-ea"/>
                <a:cs typeface="+mn-cs"/>
                <a:sym typeface="+mn-lt"/>
              </a:rPr>
            </a:br>
            <a:r>
              <a:rPr lang="en-US" sz="675" b="0" dirty="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675" b="0" dirty="0">
                <a:latin typeface="+mn-lt"/>
                <a:ea typeface="+mn-ea"/>
                <a:cs typeface="+mn-cs"/>
                <a:sym typeface="+mn-lt"/>
              </a:rPr>
            </a:br>
            <a:r>
              <a:rPr lang="en-US" sz="675" b="0" dirty="0">
                <a:latin typeface="+mn-lt"/>
                <a:ea typeface="+mn-ea"/>
                <a:cs typeface="+mn-cs"/>
                <a:sym typeface="+mn-lt"/>
              </a:rPr>
              <a:t>to update these materials after the date hereof, notwithstanding that such information may become outdated </a:t>
            </a:r>
            <a:br>
              <a:rPr lang="en-US" sz="675" b="0" dirty="0">
                <a:latin typeface="+mn-lt"/>
                <a:ea typeface="+mn-ea"/>
                <a:cs typeface="+mn-cs"/>
                <a:sym typeface="+mn-lt"/>
              </a:rPr>
            </a:br>
            <a:r>
              <a:rPr lang="en-US" sz="675" b="0" dirty="0">
                <a:latin typeface="+mn-lt"/>
                <a:ea typeface="+mn-ea"/>
                <a:cs typeface="+mn-cs"/>
                <a:sym typeface="+mn-lt"/>
              </a:rPr>
              <a:t>or inaccurate.</a:t>
            </a:r>
          </a:p>
          <a:p>
            <a:pPr indent="0">
              <a:lnSpc>
                <a:spcPct val="100000"/>
              </a:lnSpc>
            </a:pPr>
            <a:r>
              <a:rPr lang="en-US" sz="675" b="0" dirty="0">
                <a:latin typeface="+mn-lt"/>
                <a:ea typeface="+mn-ea"/>
                <a:cs typeface="+mn-cs"/>
                <a:sym typeface="+mn-lt"/>
              </a:rPr>
              <a:t> </a:t>
            </a:r>
          </a:p>
          <a:p>
            <a:pPr indent="0">
              <a:lnSpc>
                <a:spcPct val="100000"/>
              </a:lnSpc>
            </a:pPr>
            <a:r>
              <a:rPr lang="en-US" sz="675" b="0" dirty="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675" b="0" dirty="0">
              <a:latin typeface="+mn-lt"/>
              <a:ea typeface="+mn-ea"/>
              <a:cs typeface="+mn-cs"/>
              <a:sym typeface="+mn-lt"/>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675" b="0" dirty="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13" name="Title 6"/>
          <p:cNvSpPr txBox="1">
            <a:spLocks/>
          </p:cNvSpPr>
          <p:nvPr userDrawn="1"/>
        </p:nvSpPr>
        <p:spPr>
          <a:xfrm>
            <a:off x="479283" y="2229807"/>
            <a:ext cx="2482992" cy="529760"/>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3825" b="1" dirty="0">
                <a:gradFill>
                  <a:gsLst>
                    <a:gs pos="100000">
                      <a:schemeClr val="tx2"/>
                    </a:gs>
                    <a:gs pos="2000">
                      <a:schemeClr val="accent2"/>
                    </a:gs>
                  </a:gsLst>
                  <a:lin ang="2700000" scaled="0"/>
                </a:gradFill>
                <a:latin typeface="+mn-lt"/>
                <a:ea typeface="+mn-ea"/>
                <a:cs typeface="+mn-cs"/>
                <a:sym typeface="+mn-lt"/>
              </a:rPr>
              <a:t>Disclaimer</a:t>
            </a:r>
          </a:p>
        </p:txBody>
      </p:sp>
      <p:cxnSp>
        <p:nvCxnSpPr>
          <p:cNvPr id="14" name="Straight Connector 13"/>
          <p:cNvCxnSpPr/>
          <p:nvPr userDrawn="1"/>
        </p:nvCxnSpPr>
        <p:spPr>
          <a:xfrm>
            <a:off x="3275924" y="1222639"/>
            <a:ext cx="0" cy="2544097"/>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11627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type="blank" preserve="1">
  <p:cSld name="D. 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586150423"/>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DE431F57-E6BB-4382-A8DD-D734D98D1B8A}"/>
              </a:ext>
            </a:extLst>
          </p:cNvPr>
          <p:cNvGrpSpPr/>
          <p:nvPr userDrawn="1"/>
        </p:nvGrpSpPr>
        <p:grpSpPr bwMode="black">
          <a:xfrm>
            <a:off x="2105025" y="2051785"/>
            <a:ext cx="4933950" cy="1039932"/>
            <a:chOff x="2910342" y="325575"/>
            <a:chExt cx="5928968" cy="1249653"/>
          </a:xfrm>
        </p:grpSpPr>
        <p:sp>
          <p:nvSpPr>
            <p:cNvPr id="8" name="Freeform: Shape 7">
              <a:extLst>
                <a:ext uri="{FF2B5EF4-FFF2-40B4-BE49-F238E27FC236}">
                  <a16:creationId xmlns:a16="http://schemas.microsoft.com/office/drawing/2014/main" id="{89EBA3A4-D96D-4956-84E6-EE5B3FBBB861}"/>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dirty="0"/>
            </a:p>
          </p:txBody>
        </p:sp>
        <p:sp>
          <p:nvSpPr>
            <p:cNvPr id="9" name="Freeform: Shape 8">
              <a:extLst>
                <a:ext uri="{FF2B5EF4-FFF2-40B4-BE49-F238E27FC236}">
                  <a16:creationId xmlns:a16="http://schemas.microsoft.com/office/drawing/2014/main" id="{09C7F15E-52EE-4934-AA51-52D75022F619}"/>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dirty="0"/>
            </a:p>
          </p:txBody>
        </p:sp>
        <p:sp>
          <p:nvSpPr>
            <p:cNvPr id="10" name="Freeform: Shape 9">
              <a:extLst>
                <a:ext uri="{FF2B5EF4-FFF2-40B4-BE49-F238E27FC236}">
                  <a16:creationId xmlns:a16="http://schemas.microsoft.com/office/drawing/2014/main" id="{FBDF513E-A199-4CEF-A8B6-E43D9050DFCE}"/>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dirty="0"/>
            </a:p>
          </p:txBody>
        </p:sp>
        <p:sp>
          <p:nvSpPr>
            <p:cNvPr id="13" name="Freeform: Shape 12">
              <a:extLst>
                <a:ext uri="{FF2B5EF4-FFF2-40B4-BE49-F238E27FC236}">
                  <a16:creationId xmlns:a16="http://schemas.microsoft.com/office/drawing/2014/main" id="{C05604D8-A8B1-4928-B881-F215FBDCE35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dirty="0"/>
            </a:p>
          </p:txBody>
        </p:sp>
        <p:sp>
          <p:nvSpPr>
            <p:cNvPr id="14" name="Freeform: Shape 13">
              <a:extLst>
                <a:ext uri="{FF2B5EF4-FFF2-40B4-BE49-F238E27FC236}">
                  <a16:creationId xmlns:a16="http://schemas.microsoft.com/office/drawing/2014/main" id="{60C6A8F5-91E2-4783-9F0B-52BD67C0FE08}"/>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dirty="0"/>
            </a:p>
          </p:txBody>
        </p:sp>
        <p:sp>
          <p:nvSpPr>
            <p:cNvPr id="15" name="Freeform: Shape 14">
              <a:extLst>
                <a:ext uri="{FF2B5EF4-FFF2-40B4-BE49-F238E27FC236}">
                  <a16:creationId xmlns:a16="http://schemas.microsoft.com/office/drawing/2014/main" id="{C676DF08-15B6-47DE-8BB2-5B3AF02F4B7A}"/>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dirty="0"/>
            </a:p>
          </p:txBody>
        </p:sp>
        <p:sp>
          <p:nvSpPr>
            <p:cNvPr id="16" name="Freeform: Shape 15">
              <a:extLst>
                <a:ext uri="{FF2B5EF4-FFF2-40B4-BE49-F238E27FC236}">
                  <a16:creationId xmlns:a16="http://schemas.microsoft.com/office/drawing/2014/main" id="{4586BB1E-4581-4343-8905-54622E2A0AB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dirty="0"/>
            </a:p>
          </p:txBody>
        </p:sp>
        <p:sp>
          <p:nvSpPr>
            <p:cNvPr id="17" name="Freeform: Shape 16">
              <a:extLst>
                <a:ext uri="{FF2B5EF4-FFF2-40B4-BE49-F238E27FC236}">
                  <a16:creationId xmlns:a16="http://schemas.microsoft.com/office/drawing/2014/main" id="{ED8ADCF2-B17F-47E9-B63D-F607EACEF2A6}"/>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dirty="0"/>
            </a:p>
          </p:txBody>
        </p:sp>
        <p:sp>
          <p:nvSpPr>
            <p:cNvPr id="18" name="Freeform: Shape 17">
              <a:extLst>
                <a:ext uri="{FF2B5EF4-FFF2-40B4-BE49-F238E27FC236}">
                  <a16:creationId xmlns:a16="http://schemas.microsoft.com/office/drawing/2014/main" id="{05F97109-C456-4C22-B17A-B7267B5E3BF0}"/>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dirty="0"/>
            </a:p>
          </p:txBody>
        </p:sp>
        <p:sp>
          <p:nvSpPr>
            <p:cNvPr id="19" name="Freeform: Shape 18">
              <a:extLst>
                <a:ext uri="{FF2B5EF4-FFF2-40B4-BE49-F238E27FC236}">
                  <a16:creationId xmlns:a16="http://schemas.microsoft.com/office/drawing/2014/main" id="{517DCCFD-ED05-430A-A40E-DBA4016AA226}"/>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dirty="0"/>
            </a:p>
          </p:txBody>
        </p:sp>
        <p:sp>
          <p:nvSpPr>
            <p:cNvPr id="20" name="Freeform: Shape 19">
              <a:extLst>
                <a:ext uri="{FF2B5EF4-FFF2-40B4-BE49-F238E27FC236}">
                  <a16:creationId xmlns:a16="http://schemas.microsoft.com/office/drawing/2014/main" id="{DA5CB078-9075-469A-BC9D-30413CC6476A}"/>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dirty="0"/>
            </a:p>
          </p:txBody>
        </p:sp>
        <p:sp>
          <p:nvSpPr>
            <p:cNvPr id="21" name="Freeform: Shape 20">
              <a:extLst>
                <a:ext uri="{FF2B5EF4-FFF2-40B4-BE49-F238E27FC236}">
                  <a16:creationId xmlns:a16="http://schemas.microsoft.com/office/drawing/2014/main" id="{E93DBB4F-7046-46BF-8662-F2FE377A989B}"/>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dirty="0"/>
            </a:p>
          </p:txBody>
        </p:sp>
        <p:sp>
          <p:nvSpPr>
            <p:cNvPr id="22" name="Freeform: Shape 21">
              <a:extLst>
                <a:ext uri="{FF2B5EF4-FFF2-40B4-BE49-F238E27FC236}">
                  <a16:creationId xmlns:a16="http://schemas.microsoft.com/office/drawing/2014/main" id="{57ABDC12-A732-42D5-83DD-127EA6077776}"/>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dirty="0"/>
            </a:p>
          </p:txBody>
        </p:sp>
        <p:sp>
          <p:nvSpPr>
            <p:cNvPr id="23" name="Freeform: Shape 22">
              <a:extLst>
                <a:ext uri="{FF2B5EF4-FFF2-40B4-BE49-F238E27FC236}">
                  <a16:creationId xmlns:a16="http://schemas.microsoft.com/office/drawing/2014/main" id="{733A9271-DD7E-4BB1-82A1-E3AF65A8A06C}"/>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dirty="0"/>
            </a:p>
          </p:txBody>
        </p:sp>
        <p:sp>
          <p:nvSpPr>
            <p:cNvPr id="24" name="Freeform: Shape 23">
              <a:extLst>
                <a:ext uri="{FF2B5EF4-FFF2-40B4-BE49-F238E27FC236}">
                  <a16:creationId xmlns:a16="http://schemas.microsoft.com/office/drawing/2014/main" id="{CAE90AA4-C619-403D-9324-6885F2B5571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dirty="0"/>
            </a:p>
          </p:txBody>
        </p:sp>
        <p:sp>
          <p:nvSpPr>
            <p:cNvPr id="25" name="Freeform: Shape 24">
              <a:extLst>
                <a:ext uri="{FF2B5EF4-FFF2-40B4-BE49-F238E27FC236}">
                  <a16:creationId xmlns:a16="http://schemas.microsoft.com/office/drawing/2014/main" id="{2DC6BCF0-C73A-4733-9EA0-D016173734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dirty="0"/>
            </a:p>
          </p:txBody>
        </p:sp>
        <p:sp>
          <p:nvSpPr>
            <p:cNvPr id="26" name="Freeform: Shape 25">
              <a:extLst>
                <a:ext uri="{FF2B5EF4-FFF2-40B4-BE49-F238E27FC236}">
                  <a16:creationId xmlns:a16="http://schemas.microsoft.com/office/drawing/2014/main" id="{C9E3E76A-6B32-47C8-942D-122432A03AA1}"/>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dirty="0"/>
            </a:p>
          </p:txBody>
        </p:sp>
        <p:sp>
          <p:nvSpPr>
            <p:cNvPr id="27" name="Freeform: Shape 26">
              <a:extLst>
                <a:ext uri="{FF2B5EF4-FFF2-40B4-BE49-F238E27FC236}">
                  <a16:creationId xmlns:a16="http://schemas.microsoft.com/office/drawing/2014/main" id="{21F9EDCE-FA8F-4AD3-AD0A-39D30FCC0EB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dirty="0"/>
            </a:p>
          </p:txBody>
        </p:sp>
        <p:sp>
          <p:nvSpPr>
            <p:cNvPr id="28" name="Freeform: Shape 27">
              <a:extLst>
                <a:ext uri="{FF2B5EF4-FFF2-40B4-BE49-F238E27FC236}">
                  <a16:creationId xmlns:a16="http://schemas.microsoft.com/office/drawing/2014/main" id="{7B60089D-6D6D-411C-93D8-CEC05C7543EA}"/>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dirty="0"/>
            </a:p>
          </p:txBody>
        </p:sp>
      </p:grpSp>
    </p:spTree>
    <p:extLst>
      <p:ext uri="{BB962C8B-B14F-4D97-AF65-F5344CB8AC3E}">
        <p14:creationId xmlns:p14="http://schemas.microsoft.com/office/powerpoint/2010/main" val="15636438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791389463"/>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grpSp>
        <p:nvGrpSpPr>
          <p:cNvPr id="52" name="Group 51"/>
          <p:cNvGrpSpPr/>
          <p:nvPr userDrawn="1"/>
        </p:nvGrpSpPr>
        <p:grpSpPr>
          <a:xfrm>
            <a:off x="-450" y="-1"/>
            <a:ext cx="9145350" cy="5143501"/>
            <a:chOff x="-600" y="-1"/>
            <a:chExt cx="12193800" cy="6858001"/>
          </a:xfrm>
        </p:grpSpPr>
        <p:sp>
          <p:nvSpPr>
            <p:cNvPr id="53"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solidFill>
                  <a:schemeClr val="tx1"/>
                </a:solidFill>
                <a:latin typeface="+mn-lt"/>
                <a:ea typeface="+mn-ea"/>
                <a:cs typeface="+mn-cs"/>
                <a:sym typeface="+mn-lt"/>
              </a:endParaRPr>
            </a:p>
          </p:txBody>
        </p:sp>
        <p:grpSp>
          <p:nvGrpSpPr>
            <p:cNvPr id="54" name="Baselines / anchors"/>
            <p:cNvGrpSpPr/>
            <p:nvPr userDrawn="1"/>
          </p:nvGrpSpPr>
          <p:grpSpPr>
            <a:xfrm>
              <a:off x="-600" y="622800"/>
              <a:ext cx="12193200" cy="5536800"/>
              <a:chOff x="12623800" y="622800"/>
              <a:chExt cx="11176000" cy="5536800"/>
            </a:xfrm>
          </p:grpSpPr>
          <p:cxnSp>
            <p:nvCxnSpPr>
              <p:cNvPr id="81" name="Straight Connector 80"/>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7" name="Gutter space"/>
            <p:cNvGrpSpPr/>
            <p:nvPr userDrawn="1"/>
          </p:nvGrpSpPr>
          <p:grpSpPr>
            <a:xfrm>
              <a:off x="1277000" y="623550"/>
              <a:ext cx="9638000" cy="5537047"/>
              <a:chOff x="1277000" y="623550"/>
              <a:chExt cx="9638000" cy="5537047"/>
            </a:xfrm>
          </p:grpSpPr>
          <p:sp>
            <p:nvSpPr>
              <p:cNvPr id="70"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1"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2"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3"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4"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5"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6"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7"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8"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9"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80"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grpSp>
        <p:sp>
          <p:nvSpPr>
            <p:cNvPr id="5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575757"/>
                </a:solidFill>
                <a:effectLst/>
                <a:uLnTx/>
                <a:uFillTx/>
                <a:latin typeface="+mn-lt"/>
                <a:ea typeface="+mn-ea"/>
                <a:cs typeface="+mn-cs"/>
                <a:sym typeface="+mn-lt"/>
              </a:endParaRPr>
            </a:p>
          </p:txBody>
        </p:sp>
        <p:sp>
          <p:nvSpPr>
            <p:cNvPr id="5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6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grpSp>
          <p:nvGrpSpPr>
            <p:cNvPr id="61" name="Five column measure"/>
            <p:cNvGrpSpPr/>
            <p:nvPr userDrawn="1"/>
          </p:nvGrpSpPr>
          <p:grpSpPr>
            <a:xfrm>
              <a:off x="629400" y="5975122"/>
              <a:ext cx="10933200" cy="79536"/>
              <a:chOff x="629400" y="5975122"/>
              <a:chExt cx="10933200" cy="79536"/>
            </a:xfrm>
          </p:grpSpPr>
          <p:sp>
            <p:nvSpPr>
              <p:cNvPr id="65"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66"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67"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68"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69"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grpSp>
        <p:sp>
          <p:nvSpPr>
            <p:cNvPr id="6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schemeClr val="bg1"/>
                </a:solidFill>
                <a:latin typeface="+mn-lt"/>
                <a:ea typeface="+mn-ea"/>
                <a:cs typeface="+mn-cs"/>
                <a:sym typeface="+mn-lt"/>
              </a:endParaRPr>
            </a:p>
          </p:txBody>
        </p:sp>
        <p:sp>
          <p:nvSpPr>
            <p:cNvPr id="63" name="Footnote example"/>
            <p:cNvSpPr txBox="1"/>
            <p:nvPr/>
          </p:nvSpPr>
          <p:spPr>
            <a:xfrm>
              <a:off x="1980648" y="6144441"/>
              <a:ext cx="9030915" cy="415499"/>
            </a:xfrm>
            <a:prstGeom prst="rect">
              <a:avLst/>
            </a:prstGeom>
            <a:noFill/>
          </p:spPr>
          <p:txBody>
            <a:bodyPr wrap="square" lIns="0" tIns="0" rIns="0" bIns="0" rtlCol="0" anchor="b">
              <a:spAutoFit/>
            </a:bodyPr>
            <a:lstStyle/>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mn-lt"/>
                </a:rPr>
                <a:t>1. xxxx  2. xxxx  3. xxxx</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64" name="Copyright"/>
            <p:cNvSpPr txBox="1"/>
            <p:nvPr userDrawn="1"/>
          </p:nvSpPr>
          <p:spPr>
            <a:xfrm rot="16200000">
              <a:off x="9486900" y="3922497"/>
              <a:ext cx="5133974" cy="96949"/>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2243743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901225071"/>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7" name="TextBox 6"/>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1" name="Rectangle 10"/>
          <p:cNvSpPr/>
          <p:nvPr userDrawn="1"/>
        </p:nvSpPr>
        <p:spPr bwMode="invGray">
          <a:xfrm>
            <a:off x="1041109" y="3518390"/>
            <a:ext cx="697003" cy="746906"/>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1500" dirty="0">
              <a:solidFill>
                <a:prstClr val="white"/>
              </a:solidFill>
              <a:latin typeface="+mn-lt"/>
              <a:ea typeface="+mn-ea"/>
              <a:cs typeface="+mn-cs"/>
              <a:sym typeface="+mn-lt"/>
            </a:endParaRPr>
          </a:p>
        </p:txBody>
      </p:sp>
      <p:sp>
        <p:nvSpPr>
          <p:cNvPr id="12" name="Rectangle 11"/>
          <p:cNvSpPr/>
          <p:nvPr userDrawn="1">
            <p:custDataLst>
              <p:tags r:id="rId2"/>
            </p:custDataLst>
          </p:nvPr>
        </p:nvSpPr>
        <p:spPr>
          <a:xfrm>
            <a:off x="1882112" y="3518390"/>
            <a:ext cx="1177614" cy="1101132"/>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35000" rIns="137160" bIns="137160" numCol="1" spcCol="0" rtlCol="0" fromWordArt="0" anchor="t" anchorCtr="0" forceAA="0" compatLnSpc="1">
            <a:prstTxWarp prst="textNoShape">
              <a:avLst/>
            </a:prstTxWarp>
            <a:noAutofit/>
          </a:bodyPr>
          <a:lstStyle/>
          <a:p>
            <a:pPr>
              <a:lnSpc>
                <a:spcPct val="95000"/>
              </a:lnSpc>
            </a:pPr>
            <a:endParaRPr lang="en-US" sz="900" dirty="0">
              <a:solidFill>
                <a:srgbClr val="FFFFFF"/>
              </a:solidFill>
              <a:latin typeface="+mn-lt"/>
              <a:ea typeface="+mn-ea"/>
              <a:cs typeface="+mn-cs"/>
              <a:sym typeface="+mn-lt"/>
            </a:endParaRPr>
          </a:p>
        </p:txBody>
      </p:sp>
      <p:sp>
        <p:nvSpPr>
          <p:cNvPr id="2" name="TextBox 1"/>
          <p:cNvSpPr txBox="1"/>
          <p:nvPr userDrawn="1"/>
        </p:nvSpPr>
        <p:spPr>
          <a:xfrm>
            <a:off x="472500" y="680398"/>
            <a:ext cx="2586600" cy="915351"/>
          </a:xfrm>
          <a:prstGeom prst="rect">
            <a:avLst/>
          </a:prstGeom>
          <a:noFill/>
          <a:ln>
            <a:solidFill>
              <a:schemeClr val="bg1"/>
            </a:solidFill>
          </a:ln>
        </p:spPr>
        <p:txBody>
          <a:bodyPr wrap="square" lIns="459000" tIns="351000" rIns="0" bIns="0" rtlCol="0" anchor="t">
            <a:spAutoFit/>
          </a:bodyPr>
          <a:lstStyle/>
          <a:p>
            <a:pPr>
              <a:lnSpc>
                <a:spcPct val="90000"/>
              </a:lnSpc>
              <a:spcAft>
                <a:spcPts val="450"/>
              </a:spcAft>
            </a:pPr>
            <a:endParaRPr lang="en-US" sz="4050" dirty="0">
              <a:solidFill>
                <a:schemeClr val="bg1"/>
              </a:solidFill>
              <a:latin typeface="+mn-lt"/>
              <a:ea typeface="+mn-ea"/>
              <a:cs typeface="+mn-cs"/>
              <a:sym typeface="+mn-lt"/>
            </a:endParaRPr>
          </a:p>
        </p:txBody>
      </p:sp>
      <p:sp>
        <p:nvSpPr>
          <p:cNvPr id="10" name="TextBox 1"/>
          <p:cNvSpPr txBox="1"/>
          <p:nvPr userDrawn="1"/>
        </p:nvSpPr>
        <p:spPr>
          <a:xfrm>
            <a:off x="721014" y="836562"/>
            <a:ext cx="2089033" cy="684418"/>
          </a:xfrm>
          <a:prstGeom prst="rect">
            <a:avLst/>
          </a:prstGeom>
          <a:noFill/>
        </p:spPr>
        <p:txBody>
          <a:bodyPr wrap="none" rtlCol="0">
            <a:spAutoFit/>
          </a:bodyPr>
          <a:lstStyle/>
          <a:p>
            <a:pPr algn="ctr" fontAlgn="auto">
              <a:lnSpc>
                <a:spcPct val="95000"/>
              </a:lnSpc>
              <a:spcBef>
                <a:spcPts val="0"/>
              </a:spcBef>
              <a:spcAft>
                <a:spcPts val="0"/>
              </a:spcAft>
            </a:pPr>
            <a:r>
              <a:rPr lang="en-US" sz="4050" b="1" dirty="0">
                <a:solidFill>
                  <a:schemeClr val="bg1"/>
                </a:solidFill>
                <a:latin typeface="+mn-lt"/>
                <a:ea typeface="+mn-ea"/>
                <a:cs typeface="+mn-cs"/>
                <a:sym typeface="+mn-lt"/>
              </a:rPr>
              <a:t>Agenda</a:t>
            </a:r>
          </a:p>
        </p:txBody>
      </p:sp>
    </p:spTree>
    <p:extLst>
      <p:ext uri="{BB962C8B-B14F-4D97-AF65-F5344CB8AC3E}">
        <p14:creationId xmlns:p14="http://schemas.microsoft.com/office/powerpoint/2010/main" val="324065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530900678"/>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7" name="TextBox 6"/>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0" name="Rectangle 9"/>
          <p:cNvSpPr/>
          <p:nvPr userDrawn="1"/>
        </p:nvSpPr>
        <p:spPr bwMode="white">
          <a:xfrm>
            <a:off x="963557" y="1071098"/>
            <a:ext cx="710754" cy="71075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ea typeface="+mn-ea"/>
              <a:cs typeface="+mn-cs"/>
              <a:sym typeface="+mn-lt"/>
            </a:endParaRPr>
          </a:p>
        </p:txBody>
      </p:sp>
      <p:sp>
        <p:nvSpPr>
          <p:cNvPr id="13" name="Rectangle 12"/>
          <p:cNvSpPr/>
          <p:nvPr userDrawn="1"/>
        </p:nvSpPr>
        <p:spPr>
          <a:xfrm>
            <a:off x="963900" y="2000700"/>
            <a:ext cx="7214400" cy="24003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1500" dirty="0">
              <a:solidFill>
                <a:prstClr val="white"/>
              </a:solidFill>
              <a:latin typeface="+mn-lt"/>
              <a:ea typeface="+mn-ea"/>
              <a:cs typeface="+mn-cs"/>
              <a:sym typeface="+mn-lt"/>
            </a:endParaRPr>
          </a:p>
        </p:txBody>
      </p:sp>
    </p:spTree>
    <p:extLst>
      <p:ext uri="{BB962C8B-B14F-4D97-AF65-F5344CB8AC3E}">
        <p14:creationId xmlns:p14="http://schemas.microsoft.com/office/powerpoint/2010/main" val="35511666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364851118"/>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7" name="TextBox 6"/>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0" name="Title 1"/>
          <p:cNvSpPr txBox="1">
            <a:spLocks/>
          </p:cNvSpPr>
          <p:nvPr userDrawn="1"/>
        </p:nvSpPr>
        <p:spPr>
          <a:xfrm>
            <a:off x="472500" y="467101"/>
            <a:ext cx="5392499" cy="332399"/>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400" b="1" dirty="0">
                <a:solidFill>
                  <a:schemeClr val="bg1"/>
                </a:solidFill>
                <a:latin typeface="+mn-lt"/>
                <a:ea typeface="+mn-ea"/>
                <a:cs typeface="+mn-cs"/>
                <a:sym typeface="+mn-lt"/>
              </a:rPr>
              <a:t>Agenda</a:t>
            </a:r>
          </a:p>
        </p:txBody>
      </p:sp>
      <p:cxnSp>
        <p:nvCxnSpPr>
          <p:cNvPr id="13" name="Straight Connector 12"/>
          <p:cNvCxnSpPr/>
          <p:nvPr userDrawn="1"/>
        </p:nvCxnSpPr>
        <p:spPr bwMode="white">
          <a:xfrm>
            <a:off x="464174" y="904500"/>
            <a:ext cx="8682228"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09185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980988415"/>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2753302" y="0"/>
            <a:ext cx="312713" cy="5143500"/>
          </a:xfrm>
          <a:prstGeom prst="rect">
            <a:avLst/>
          </a:prstGeom>
        </p:spPr>
      </p:pic>
      <p:sp>
        <p:nvSpPr>
          <p:cNvPr id="13" name="Rectangle 12"/>
          <p:cNvSpPr/>
          <p:nvPr userDrawn="1"/>
        </p:nvSpPr>
        <p:spPr bwMode="white">
          <a:xfrm>
            <a:off x="3060573" y="-982"/>
            <a:ext cx="6083428" cy="514448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16"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7" name="TextBox 16"/>
          <p:cNvSpPr txBox="1"/>
          <p:nvPr userDrawn="1"/>
        </p:nvSpPr>
        <p:spPr>
          <a:xfrm>
            <a:off x="472501" y="2405787"/>
            <a:ext cx="1160357" cy="332399"/>
          </a:xfrm>
          <a:prstGeom prst="rect">
            <a:avLst/>
          </a:prstGeom>
          <a:noFill/>
        </p:spPr>
        <p:txBody>
          <a:bodyPr wrap="square" lIns="0" tIns="0" rIns="0" bIns="0" rtlCol="0" anchor="t">
            <a:spAutoFit/>
          </a:bodyPr>
          <a:lstStyle/>
          <a:p>
            <a:pPr>
              <a:lnSpc>
                <a:spcPct val="90000"/>
              </a:lnSpc>
              <a:spcAft>
                <a:spcPts val="450"/>
              </a:spcAft>
            </a:pPr>
            <a:r>
              <a:rPr lang="en-US" sz="2400" b="1" dirty="0">
                <a:solidFill>
                  <a:schemeClr val="bg1"/>
                </a:solidFill>
                <a:latin typeface="+mn-lt"/>
                <a:ea typeface="+mn-ea"/>
                <a:cs typeface="+mn-cs"/>
                <a:sym typeface="+mn-lt"/>
              </a:rPr>
              <a:t>Agenda</a:t>
            </a:r>
          </a:p>
        </p:txBody>
      </p:sp>
    </p:spTree>
    <p:extLst>
      <p:ext uri="{BB962C8B-B14F-4D97-AF65-F5344CB8AC3E}">
        <p14:creationId xmlns:p14="http://schemas.microsoft.com/office/powerpoint/2010/main" val="21308395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014532170"/>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8" name="Rectangle 7"/>
          <p:cNvSpPr/>
          <p:nvPr userDrawn="1"/>
        </p:nvSpPr>
        <p:spPr bwMode="invGray">
          <a:xfrm>
            <a:off x="1041109" y="3518390"/>
            <a:ext cx="697003" cy="746906"/>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1500" dirty="0">
              <a:solidFill>
                <a:prstClr val="white"/>
              </a:solidFill>
              <a:latin typeface="+mn-lt"/>
              <a:ea typeface="+mn-ea"/>
              <a:cs typeface="+mn-cs"/>
              <a:sym typeface="+mn-lt"/>
            </a:endParaRPr>
          </a:p>
        </p:txBody>
      </p:sp>
      <p:sp>
        <p:nvSpPr>
          <p:cNvPr id="10" name="Rectangle 9"/>
          <p:cNvSpPr/>
          <p:nvPr userDrawn="1">
            <p:custDataLst>
              <p:tags r:id="rId2"/>
            </p:custDataLst>
          </p:nvPr>
        </p:nvSpPr>
        <p:spPr>
          <a:xfrm>
            <a:off x="1882112" y="3518390"/>
            <a:ext cx="1177614" cy="1101132"/>
          </a:xfrm>
          <a:prstGeom prst="rect">
            <a:avLst/>
          </a:prstGeom>
          <a:noFill/>
          <a:ln w="9525" cmpd="sng">
            <a:solidFill>
              <a:srgbClr val="6B80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35000" rIns="137160" bIns="137160" numCol="1" spcCol="0" rtlCol="0" fromWordArt="0" anchor="t" anchorCtr="0" forceAA="0" compatLnSpc="1">
            <a:prstTxWarp prst="textNoShape">
              <a:avLst/>
            </a:prstTxWarp>
            <a:noAutofit/>
          </a:bodyPr>
          <a:lstStyle/>
          <a:p>
            <a:pPr>
              <a:lnSpc>
                <a:spcPct val="95000"/>
              </a:lnSpc>
            </a:pPr>
            <a:endParaRPr lang="en-US" sz="900" dirty="0">
              <a:solidFill>
                <a:srgbClr val="FFFFFF"/>
              </a:solidFill>
              <a:latin typeface="+mn-lt"/>
              <a:ea typeface="+mn-ea"/>
              <a:cs typeface="+mn-cs"/>
              <a:sym typeface="+mn-lt"/>
            </a:endParaRPr>
          </a:p>
        </p:txBody>
      </p:sp>
      <p:sp>
        <p:nvSpPr>
          <p:cNvPr id="11" name="TextBox 10"/>
          <p:cNvSpPr txBox="1"/>
          <p:nvPr userDrawn="1"/>
        </p:nvSpPr>
        <p:spPr>
          <a:xfrm>
            <a:off x="472500" y="680397"/>
            <a:ext cx="2586600" cy="915351"/>
          </a:xfrm>
          <a:prstGeom prst="rect">
            <a:avLst/>
          </a:prstGeom>
          <a:noFill/>
          <a:ln>
            <a:solidFill>
              <a:srgbClr val="6B80FF"/>
            </a:solidFill>
          </a:ln>
        </p:spPr>
        <p:txBody>
          <a:bodyPr wrap="square" lIns="459000" tIns="351000" rIns="0" bIns="0" rtlCol="0" anchor="t">
            <a:spAutoFit/>
          </a:bodyPr>
          <a:lstStyle/>
          <a:p>
            <a:pPr>
              <a:lnSpc>
                <a:spcPct val="90000"/>
              </a:lnSpc>
              <a:spcAft>
                <a:spcPts val="450"/>
              </a:spcAft>
            </a:pPr>
            <a:endParaRPr lang="en-US" sz="4050" dirty="0">
              <a:solidFill>
                <a:schemeClr val="accent4"/>
              </a:solidFill>
              <a:latin typeface="+mn-lt"/>
              <a:ea typeface="+mn-ea"/>
              <a:cs typeface="+mn-cs"/>
              <a:sym typeface="+mn-lt"/>
            </a:endParaRPr>
          </a:p>
        </p:txBody>
      </p:sp>
      <p:sp>
        <p:nvSpPr>
          <p:cNvPr id="9" name="TextBox 1"/>
          <p:cNvSpPr txBox="1"/>
          <p:nvPr userDrawn="1"/>
        </p:nvSpPr>
        <p:spPr>
          <a:xfrm>
            <a:off x="721014" y="836562"/>
            <a:ext cx="2089033" cy="684418"/>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4050" b="1" dirty="0">
                <a:solidFill>
                  <a:srgbClr val="6B80FF"/>
                </a:solidFill>
                <a:latin typeface="+mn-lt"/>
                <a:ea typeface="+mn-ea"/>
                <a:cs typeface="+mn-cs"/>
                <a:sym typeface="+mn-lt"/>
              </a:rPr>
              <a:t>Agenda</a:t>
            </a:r>
          </a:p>
        </p:txBody>
      </p:sp>
    </p:spTree>
    <p:extLst>
      <p:ext uri="{BB962C8B-B14F-4D97-AF65-F5344CB8AC3E}">
        <p14:creationId xmlns:p14="http://schemas.microsoft.com/office/powerpoint/2010/main" val="4487118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678035524"/>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8" name="Rectangle 7"/>
          <p:cNvSpPr/>
          <p:nvPr userDrawn="1"/>
        </p:nvSpPr>
        <p:spPr bwMode="white">
          <a:xfrm>
            <a:off x="963557" y="1071098"/>
            <a:ext cx="710754" cy="710754"/>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ea typeface="+mn-ea"/>
              <a:cs typeface="+mn-cs"/>
              <a:sym typeface="+mn-lt"/>
            </a:endParaRPr>
          </a:p>
        </p:txBody>
      </p:sp>
      <p:sp>
        <p:nvSpPr>
          <p:cNvPr id="10" name="Rectangle 9"/>
          <p:cNvSpPr/>
          <p:nvPr userDrawn="1"/>
        </p:nvSpPr>
        <p:spPr>
          <a:xfrm>
            <a:off x="963900" y="2000700"/>
            <a:ext cx="7214400" cy="2400300"/>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1500" dirty="0">
              <a:solidFill>
                <a:prstClr val="white"/>
              </a:solidFill>
              <a:latin typeface="+mn-lt"/>
              <a:ea typeface="+mn-ea"/>
              <a:cs typeface="+mn-cs"/>
              <a:sym typeface="+mn-lt"/>
            </a:endParaRPr>
          </a:p>
        </p:txBody>
      </p:sp>
    </p:spTree>
    <p:extLst>
      <p:ext uri="{BB962C8B-B14F-4D97-AF65-F5344CB8AC3E}">
        <p14:creationId xmlns:p14="http://schemas.microsoft.com/office/powerpoint/2010/main" val="11914092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83896974"/>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7" name="Title 1"/>
          <p:cNvSpPr txBox="1">
            <a:spLocks/>
          </p:cNvSpPr>
          <p:nvPr userDrawn="1"/>
        </p:nvSpPr>
        <p:spPr>
          <a:xfrm>
            <a:off x="472500" y="467100"/>
            <a:ext cx="5392499" cy="290849"/>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100" b="1" dirty="0">
                <a:solidFill>
                  <a:srgbClr val="6B80FF"/>
                </a:solidFill>
                <a:latin typeface="+mn-lt"/>
                <a:ea typeface="+mn-ea"/>
                <a:cs typeface="+mn-cs"/>
                <a:sym typeface="+mn-lt"/>
              </a:rPr>
              <a:t>Agenda</a:t>
            </a:r>
          </a:p>
        </p:txBody>
      </p:sp>
      <p:cxnSp>
        <p:nvCxnSpPr>
          <p:cNvPr id="9" name="Straight Connector 8"/>
          <p:cNvCxnSpPr/>
          <p:nvPr userDrawn="1"/>
        </p:nvCxnSpPr>
        <p:spPr bwMode="white">
          <a:xfrm>
            <a:off x="464174" y="904500"/>
            <a:ext cx="8682228" cy="0"/>
          </a:xfrm>
          <a:prstGeom prst="line">
            <a:avLst/>
          </a:prstGeom>
          <a:ln w="9525"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1515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492701022"/>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352" imgH="355" progId="TCLayout.ActiveDocument.1">
                  <p:embed/>
                </p:oleObj>
              </mc:Choice>
              <mc:Fallback>
                <p:oleObj name="think-cell Slide" r:id="rId4" imgW="352" imgH="355" progId="TCLayout.ActiveDocument.1">
                  <p:embed/>
                  <p:pic>
                    <p:nvPicPr>
                      <p:cNvPr id="4" name="Object 3" hidden="1"/>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8" name="Rectangle 7"/>
          <p:cNvSpPr/>
          <p:nvPr userDrawn="1"/>
        </p:nvSpPr>
        <p:spPr bwMode="ltGray">
          <a:xfrm>
            <a:off x="1" y="-982"/>
            <a:ext cx="3520800" cy="5144482"/>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7258051" y="4803777"/>
            <a:ext cx="1111538" cy="115416"/>
          </a:xfrm>
          <a:prstGeom prst="rect">
            <a:avLst/>
          </a:prstGeom>
        </p:spPr>
        <p:txBody>
          <a:bodyPr/>
          <a:lstStyle>
            <a:lvl1pPr>
              <a:defRPr>
                <a:latin typeface="+mn-lt"/>
                <a:ea typeface="+mn-ea"/>
                <a:cs typeface="+mn-cs"/>
                <a:sym typeface="+mn-lt"/>
              </a:defRPr>
            </a:lvl1pPr>
          </a:lstStyle>
          <a:p>
            <a:endParaRPr lang="en-US"/>
          </a:p>
        </p:txBody>
      </p:sp>
      <p:sp>
        <p:nvSpPr>
          <p:cNvPr id="9" name="Title 1"/>
          <p:cNvSpPr>
            <a:spLocks noGrp="1"/>
          </p:cNvSpPr>
          <p:nvPr>
            <p:ph type="title" hasCustomPrompt="1"/>
          </p:nvPr>
        </p:nvSpPr>
        <p:spPr bwMode="ltGray">
          <a:xfrm>
            <a:off x="472500" y="1158205"/>
            <a:ext cx="2589300" cy="1121846"/>
          </a:xfrm>
          <a:noFill/>
        </p:spPr>
        <p:txBody>
          <a:bodyPr wrap="square" lIns="0" tIns="0" rIns="320040" bIns="0" anchor="b">
            <a:noAutofit/>
          </a:bodyPr>
          <a:lstStyle>
            <a:lvl1pPr>
              <a:defRPr sz="2000">
                <a:solidFill>
                  <a:schemeClr val="accent1"/>
                </a:solidFill>
                <a:latin typeface="+mj-lt"/>
                <a:ea typeface="+mj-ea"/>
                <a:cs typeface="+mj-cs"/>
                <a:sym typeface="+mj-lt"/>
              </a:defRPr>
            </a:lvl1pPr>
          </a:lstStyle>
          <a:p>
            <a:r>
              <a:rPr lang="en-US"/>
              <a:t>Click to add title</a:t>
            </a:r>
          </a:p>
        </p:txBody>
      </p:sp>
      <p:sp>
        <p:nvSpPr>
          <p:cNvPr id="11"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12"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t>National Grid </a:t>
            </a:r>
          </a:p>
        </p:txBody>
      </p:sp>
    </p:spTree>
    <p:extLst>
      <p:ext uri="{BB962C8B-B14F-4D97-AF65-F5344CB8AC3E}">
        <p14:creationId xmlns:p14="http://schemas.microsoft.com/office/powerpoint/2010/main" val="1870657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185348223"/>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2753302" y="0"/>
            <a:ext cx="312713" cy="5143500"/>
          </a:xfrm>
          <a:prstGeom prst="rect">
            <a:avLst/>
          </a:prstGeom>
        </p:spPr>
      </p:pic>
      <p:sp>
        <p:nvSpPr>
          <p:cNvPr id="26" name="Rectangle 25"/>
          <p:cNvSpPr/>
          <p:nvPr userDrawn="1"/>
        </p:nvSpPr>
        <p:spPr bwMode="ltGray">
          <a:xfrm>
            <a:off x="3060573" y="-982"/>
            <a:ext cx="6083428" cy="51444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2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28" name="TextBox 2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0" name="TextBox 9"/>
          <p:cNvSpPr txBox="1"/>
          <p:nvPr userDrawn="1"/>
        </p:nvSpPr>
        <p:spPr>
          <a:xfrm>
            <a:off x="472500" y="2446609"/>
            <a:ext cx="984825" cy="290849"/>
          </a:xfrm>
          <a:prstGeom prst="rect">
            <a:avLst/>
          </a:prstGeom>
          <a:noFill/>
        </p:spPr>
        <p:txBody>
          <a:bodyPr wrap="square" lIns="0" tIns="0" rIns="0" bIns="0" rtlCol="0" anchor="t">
            <a:spAutoFit/>
          </a:bodyPr>
          <a:lstStyle/>
          <a:p>
            <a:pPr>
              <a:lnSpc>
                <a:spcPct val="90000"/>
              </a:lnSpc>
              <a:spcAft>
                <a:spcPts val="450"/>
              </a:spcAft>
            </a:pPr>
            <a:r>
              <a:rPr lang="en-US" sz="2100" b="1" dirty="0">
                <a:solidFill>
                  <a:schemeClr val="bg1"/>
                </a:solidFill>
                <a:latin typeface="+mn-lt"/>
                <a:ea typeface="+mn-ea"/>
                <a:cs typeface="+mn-cs"/>
                <a:sym typeface="+mn-lt"/>
              </a:rPr>
              <a:t>Agenda</a:t>
            </a:r>
          </a:p>
        </p:txBody>
      </p:sp>
    </p:spTree>
    <p:extLst>
      <p:ext uri="{BB962C8B-B14F-4D97-AF65-F5344CB8AC3E}">
        <p14:creationId xmlns:p14="http://schemas.microsoft.com/office/powerpoint/2010/main" val="11183964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401583368"/>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13" name="Freeform 12"/>
          <p:cNvSpPr/>
          <p:nvPr/>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17" name="Freeform 12"/>
          <p:cNvSpPr/>
          <p:nvPr userDrawn="1"/>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24"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9" name="TextBox 18"/>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331478" y="2690061"/>
            <a:ext cx="1023938" cy="253722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472500" y="1956919"/>
            <a:ext cx="2204025" cy="1274388"/>
          </a:xfrm>
          <a:prstGeom prst="rect">
            <a:avLst/>
          </a:prstGeom>
          <a:noFill/>
        </p:spPr>
        <p:txBody>
          <a:bodyPr wrap="square" lIns="0" tIns="0" rIns="0" bIns="0" rtlCol="0" anchor="ctr">
            <a:spAutoFit/>
          </a:bodyPr>
          <a:lstStyle/>
          <a:p>
            <a:pPr marL="0" indent="0">
              <a:lnSpc>
                <a:spcPct val="106000"/>
              </a:lnSpc>
              <a:spcAft>
                <a:spcPts val="525"/>
              </a:spcAft>
              <a:buFontTx/>
              <a:buNone/>
            </a:pPr>
            <a:r>
              <a:rPr lang="en-US" sz="4050" b="1" dirty="0">
                <a:solidFill>
                  <a:srgbClr val="00148C"/>
                </a:solidFill>
                <a:latin typeface="+mn-lt"/>
                <a:ea typeface="+mn-ea"/>
                <a:cs typeface="+mn-cs"/>
                <a:sym typeface="+mn-lt"/>
              </a:rPr>
              <a:t>Table of contents</a:t>
            </a:r>
          </a:p>
        </p:txBody>
      </p:sp>
    </p:spTree>
    <p:extLst>
      <p:ext uri="{BB962C8B-B14F-4D97-AF65-F5344CB8AC3E}">
        <p14:creationId xmlns:p14="http://schemas.microsoft.com/office/powerpoint/2010/main" val="33619411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2CEB243-B829-4C97-A401-BD110E1083CA}"/>
              </a:ext>
            </a:extLst>
          </p:cNvPr>
          <p:cNvGraphicFramePr>
            <a:graphicFrameLocks noChangeAspect="1"/>
          </p:cNvGraphicFramePr>
          <p:nvPr userDrawn="1">
            <p:custDataLst>
              <p:tags r:id="rId1"/>
            </p:custDataLst>
            <p:extLst>
              <p:ext uri="{D42A27DB-BD31-4B8C-83A1-F6EECF244321}">
                <p14:modId xmlns:p14="http://schemas.microsoft.com/office/powerpoint/2010/main" val="2284407287"/>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27" imgH="327" progId="TCLayout.ActiveDocument.1">
                  <p:embed/>
                </p:oleObj>
              </mc:Choice>
              <mc:Fallback>
                <p:oleObj name="think-cell Slide" r:id="rId3" imgW="327" imgH="327" progId="TCLayout.ActiveDocument.1">
                  <p:embed/>
                  <p:pic>
                    <p:nvPicPr>
                      <p:cNvPr id="4" name="Object 3" hidden="1">
                        <a:extLst>
                          <a:ext uri="{FF2B5EF4-FFF2-40B4-BE49-F238E27FC236}">
                            <a16:creationId xmlns:a16="http://schemas.microsoft.com/office/drawing/2014/main" id="{22CEB243-B829-4C97-A401-BD110E1083CA}"/>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471488" y="1062501"/>
            <a:ext cx="5395913" cy="91768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grpSp>
        <p:nvGrpSpPr>
          <p:cNvPr id="17" name="Group 16">
            <a:extLst>
              <a:ext uri="{FF2B5EF4-FFF2-40B4-BE49-F238E27FC236}">
                <a16:creationId xmlns:a16="http://schemas.microsoft.com/office/drawing/2014/main" id="{A308CCAE-A613-4894-962F-B9332D979AE1}"/>
              </a:ext>
            </a:extLst>
          </p:cNvPr>
          <p:cNvGrpSpPr/>
          <p:nvPr userDrawn="1"/>
        </p:nvGrpSpPr>
        <p:grpSpPr>
          <a:xfrm>
            <a:off x="9206425" y="0"/>
            <a:ext cx="2029736" cy="2104028"/>
            <a:chOff x="3528102" y="847657"/>
            <a:chExt cx="2029736" cy="2104028"/>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1" name="Footer Placeholder 1">
            <a:extLst>
              <a:ext uri="{FF2B5EF4-FFF2-40B4-BE49-F238E27FC236}">
                <a16:creationId xmlns:a16="http://schemas.microsoft.com/office/drawing/2014/main" id="{653F273E-4EFF-4364-A07C-5BB48464A8B0}"/>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2" name="Title 2">
            <a:extLst>
              <a:ext uri="{FF2B5EF4-FFF2-40B4-BE49-F238E27FC236}">
                <a16:creationId xmlns:a16="http://schemas.microsoft.com/office/drawing/2014/main" id="{1F3C584D-7657-4523-8973-96BF04F81C97}"/>
              </a:ext>
            </a:extLst>
          </p:cNvPr>
          <p:cNvSpPr>
            <a:spLocks noGrp="1"/>
          </p:cNvSpPr>
          <p:nvPr>
            <p:ph type="title"/>
          </p:nvPr>
        </p:nvSpPr>
        <p:spPr>
          <a:xfrm>
            <a:off x="471488" y="467100"/>
            <a:ext cx="5395913" cy="290849"/>
          </a:xfrm>
        </p:spPr>
        <p:txBody>
          <a:bodyPr vert="horz"/>
          <a:lstStyle/>
          <a:p>
            <a:r>
              <a:rPr lang="en-US"/>
              <a:t>Click to edit Master title style</a:t>
            </a:r>
            <a:endParaRPr lang="en-GB" dirty="0"/>
          </a:p>
        </p:txBody>
      </p:sp>
    </p:spTree>
    <p:extLst>
      <p:ext uri="{BB962C8B-B14F-4D97-AF65-F5344CB8AC3E}">
        <p14:creationId xmlns:p14="http://schemas.microsoft.com/office/powerpoint/2010/main" val="3096059145"/>
      </p:ext>
    </p:extLst>
  </p:cSld>
  <p:clrMapOvr>
    <a:masterClrMapping/>
  </p:clrMapOvr>
  <p:extLst>
    <p:ext uri="{DCECCB84-F9BA-43D5-87BE-67443E8EF086}">
      <p15:sldGuideLst xmlns:p15="http://schemas.microsoft.com/office/powerpoint/2012/main"/>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472500" y="1062501"/>
            <a:ext cx="3920113" cy="91768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4751388" y="1062501"/>
            <a:ext cx="3921125" cy="91768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a:t>Click to edit Master title style</a:t>
            </a:r>
            <a:endParaRPr lang="en-GB" dirty="0"/>
          </a:p>
        </p:txBody>
      </p:sp>
      <p:grpSp>
        <p:nvGrpSpPr>
          <p:cNvPr id="24" name="Group 23">
            <a:extLst>
              <a:ext uri="{FF2B5EF4-FFF2-40B4-BE49-F238E27FC236}">
                <a16:creationId xmlns:a16="http://schemas.microsoft.com/office/drawing/2014/main" id="{96800D90-E2FB-42D1-8CB6-1955ED546129}"/>
              </a:ext>
            </a:extLst>
          </p:cNvPr>
          <p:cNvGrpSpPr/>
          <p:nvPr userDrawn="1"/>
        </p:nvGrpSpPr>
        <p:grpSpPr>
          <a:xfrm>
            <a:off x="9206425" y="0"/>
            <a:ext cx="2029736" cy="2104028"/>
            <a:chOff x="3528102" y="847657"/>
            <a:chExt cx="2029736" cy="2104028"/>
          </a:xfrm>
        </p:grpSpPr>
        <p:sp>
          <p:nvSpPr>
            <p:cNvPr id="25" name="Guidance note">
              <a:extLst>
                <a:ext uri="{FF2B5EF4-FFF2-40B4-BE49-F238E27FC236}">
                  <a16:creationId xmlns:a16="http://schemas.microsoft.com/office/drawing/2014/main" id="{819ED999-6999-46F4-B7A1-EFF10837A570}"/>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1B633B5A-3193-4605-B154-E0B8CB89CCB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585F499E-E2AE-40D1-BBDA-189BC79FD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752EE2C4-E482-438A-9070-A14C38B6146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CB4DD570-E658-4D34-8A0D-04C44DAB25E5}"/>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5" name="Footer Placeholder 2">
            <a:extLst>
              <a:ext uri="{FF2B5EF4-FFF2-40B4-BE49-F238E27FC236}">
                <a16:creationId xmlns:a16="http://schemas.microsoft.com/office/drawing/2014/main" id="{89D9CAE2-6C95-441D-8FFA-DD4A23348C3C}"/>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4101275143"/>
      </p:ext>
    </p:extLst>
  </p:cSld>
  <p:clrMapOvr>
    <a:masterClrMapping/>
  </p:clrMapOvr>
  <p:extLst>
    <p:ext uri="{DCECCB84-F9BA-43D5-87BE-67443E8EF086}">
      <p15:sldGuideLst xmlns:p15="http://schemas.microsoft.com/office/powerpoint/2012/main"/>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472500" y="1062501"/>
            <a:ext cx="3920113" cy="91768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4752976" y="1062039"/>
            <a:ext cx="3919537" cy="3454400"/>
          </a:xfrm>
          <a:solidFill>
            <a:schemeClr val="bg1">
              <a:lumMod val="95000"/>
            </a:schemeClr>
          </a:solidFill>
        </p:spPr>
        <p:txBody>
          <a:bodyPr anchor="ctr">
            <a:noAutofit/>
          </a:bodyPr>
          <a:lstStyle>
            <a:lvl1pPr algn="ctr">
              <a:defRPr/>
            </a:lvl1pPr>
          </a:lstStyle>
          <a:p>
            <a:r>
              <a:rPr lang="en-GB" dirty="0"/>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dirty="0"/>
          </a:p>
        </p:txBody>
      </p:sp>
      <p:grpSp>
        <p:nvGrpSpPr>
          <p:cNvPr id="33" name="Group 32">
            <a:extLst>
              <a:ext uri="{FF2B5EF4-FFF2-40B4-BE49-F238E27FC236}">
                <a16:creationId xmlns:a16="http://schemas.microsoft.com/office/drawing/2014/main" id="{DBC6F12F-E651-47EF-873C-C4BCFD73026C}"/>
              </a:ext>
            </a:extLst>
          </p:cNvPr>
          <p:cNvGrpSpPr/>
          <p:nvPr userDrawn="1"/>
        </p:nvGrpSpPr>
        <p:grpSpPr>
          <a:xfrm>
            <a:off x="9206425" y="0"/>
            <a:ext cx="2029736" cy="2104028"/>
            <a:chOff x="3528102" y="847657"/>
            <a:chExt cx="2029736" cy="2104028"/>
          </a:xfrm>
        </p:grpSpPr>
        <p:sp>
          <p:nvSpPr>
            <p:cNvPr id="34" name="Guidance note">
              <a:extLst>
                <a:ext uri="{FF2B5EF4-FFF2-40B4-BE49-F238E27FC236}">
                  <a16:creationId xmlns:a16="http://schemas.microsoft.com/office/drawing/2014/main" id="{F95C3436-B6EE-47A5-8CDF-DFC1CEE6A784}"/>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5" name="Group 34">
              <a:extLst>
                <a:ext uri="{FF2B5EF4-FFF2-40B4-BE49-F238E27FC236}">
                  <a16:creationId xmlns:a16="http://schemas.microsoft.com/office/drawing/2014/main" id="{F50E3572-442E-4063-AED5-829AB7EAA7C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6" name="Picture 3">
                <a:extLst>
                  <a:ext uri="{FF2B5EF4-FFF2-40B4-BE49-F238E27FC236}">
                    <a16:creationId xmlns:a16="http://schemas.microsoft.com/office/drawing/2014/main" id="{97890FFF-8342-4E6A-B73E-44D0FCF7A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7" name="Rounded Rectangle 20">
                <a:extLst>
                  <a:ext uri="{FF2B5EF4-FFF2-40B4-BE49-F238E27FC236}">
                    <a16:creationId xmlns:a16="http://schemas.microsoft.com/office/drawing/2014/main" id="{C5F8D64F-558B-4EE8-B969-C40A6125D25D}"/>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9" name="Round Diagonal Corner Rectangle 4">
            <a:extLst>
              <a:ext uri="{FF2B5EF4-FFF2-40B4-BE49-F238E27FC236}">
                <a16:creationId xmlns:a16="http://schemas.microsoft.com/office/drawing/2014/main" id="{DEEFE2A4-9E60-4329-8F38-C8621FA2D86F}"/>
              </a:ext>
            </a:extLst>
          </p:cNvPr>
          <p:cNvSpPr/>
          <p:nvPr userDrawn="1"/>
        </p:nvSpPr>
        <p:spPr>
          <a:xfrm>
            <a:off x="9206426" y="2140327"/>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3" name="Footer Placeholder 1">
            <a:extLst>
              <a:ext uri="{FF2B5EF4-FFF2-40B4-BE49-F238E27FC236}">
                <a16:creationId xmlns:a16="http://schemas.microsoft.com/office/drawing/2014/main" id="{50B8192A-8850-4C09-8A3F-959D75702CC3}"/>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4" name="Footer Placeholder 2">
            <a:extLst>
              <a:ext uri="{FF2B5EF4-FFF2-40B4-BE49-F238E27FC236}">
                <a16:creationId xmlns:a16="http://schemas.microsoft.com/office/drawing/2014/main" id="{32347E09-4AF0-4997-981D-72E6D77440E4}"/>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1700451918"/>
      </p:ext>
    </p:extLst>
  </p:cSld>
  <p:clrMapOvr>
    <a:masterClrMapping/>
  </p:clrMapOvr>
  <p:extLst>
    <p:ext uri="{DCECCB84-F9BA-43D5-87BE-67443E8EF086}">
      <p15:sldGuideLst xmlns:p15="http://schemas.microsoft.com/office/powerpoint/2012/main"/>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4" y="1062039"/>
            <a:ext cx="2444749" cy="3454400"/>
          </a:xfrm>
          <a:solidFill>
            <a:schemeClr val="bg1">
              <a:lumMod val="95000"/>
            </a:schemeClr>
          </a:solidFill>
        </p:spPr>
        <p:txBody>
          <a:bodyPr anchor="ctr">
            <a:noAutofit/>
          </a:bodyPr>
          <a:lstStyle>
            <a:lvl1pPr algn="ctr">
              <a:defRPr/>
            </a:lvl1pPr>
          </a:lstStyle>
          <a:p>
            <a:r>
              <a:rPr lang="en-GB" dirty="0"/>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dirty="0"/>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472500" y="1062501"/>
            <a:ext cx="2444749" cy="91768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350133" y="1062501"/>
            <a:ext cx="2444749" cy="91768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9206425" y="0"/>
            <a:ext cx="2029736" cy="2104028"/>
            <a:chOff x="3528102" y="847657"/>
            <a:chExt cx="2029736" cy="2104028"/>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9206426" y="2140327"/>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8" name="Footer Placeholder 1">
            <a:extLst>
              <a:ext uri="{FF2B5EF4-FFF2-40B4-BE49-F238E27FC236}">
                <a16:creationId xmlns:a16="http://schemas.microsoft.com/office/drawing/2014/main" id="{80652E64-D36D-40B6-88DA-8190503E5AE9}"/>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9" name="Footer Placeholder 2">
            <a:extLst>
              <a:ext uri="{FF2B5EF4-FFF2-40B4-BE49-F238E27FC236}">
                <a16:creationId xmlns:a16="http://schemas.microsoft.com/office/drawing/2014/main" id="{8DECEE90-CA83-436B-95B3-BF8F3185EFF3}"/>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285969556"/>
      </p:ext>
    </p:extLst>
  </p:cSld>
  <p:clrMapOvr>
    <a:masterClrMapping/>
  </p:clrMapOvr>
  <p:extLst>
    <p:ext uri="{DCECCB84-F9BA-43D5-87BE-67443E8EF086}">
      <p15:sldGuideLst xmlns:p15="http://schemas.microsoft.com/office/powerpoint/2012/main"/>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472500" y="1062501"/>
            <a:ext cx="2443552" cy="91768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350731" y="1062501"/>
            <a:ext cx="2443552" cy="91768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6228962" y="1062501"/>
            <a:ext cx="2443552" cy="2154436"/>
          </a:xfrm>
        </p:spPr>
        <p:txBody>
          <a:bodyPr wrap="square">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dirty="0"/>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0" name="Footer Placeholder 1">
            <a:extLst>
              <a:ext uri="{FF2B5EF4-FFF2-40B4-BE49-F238E27FC236}">
                <a16:creationId xmlns:a16="http://schemas.microsoft.com/office/drawing/2014/main" id="{57F4CE83-AC51-4320-AA89-19C727041F2C}"/>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21" name="Footer Placeholder 2">
            <a:extLst>
              <a:ext uri="{FF2B5EF4-FFF2-40B4-BE49-F238E27FC236}">
                <a16:creationId xmlns:a16="http://schemas.microsoft.com/office/drawing/2014/main" id="{B738C3CD-07A3-4B4C-8853-635C8F8F8898}"/>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889442611"/>
      </p:ext>
    </p:extLst>
  </p:cSld>
  <p:clrMapOvr>
    <a:masterClrMapping/>
  </p:clrMapOvr>
  <p:extLst>
    <p:ext uri="{DCECCB84-F9BA-43D5-87BE-67443E8EF086}">
      <p15:sldGuideLst xmlns:p15="http://schemas.microsoft.com/office/powerpoint/2012/main"/>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445EBC78-19E2-437C-8C38-615E93D54A8A}"/>
              </a:ext>
            </a:extLst>
          </p:cNvPr>
          <p:cNvSpPr>
            <a:spLocks noGrp="1"/>
          </p:cNvSpPr>
          <p:nvPr>
            <p:ph type="body" sz="quarter" idx="19"/>
          </p:nvPr>
        </p:nvSpPr>
        <p:spPr>
          <a:xfrm>
            <a:off x="472500" y="1062500"/>
            <a:ext cx="2444513" cy="2664000"/>
          </a:xfrm>
          <a:solidFill>
            <a:srgbClr val="0073CD"/>
          </a:solidFill>
        </p:spPr>
        <p:txBody>
          <a:bodyPr wrap="square" lIns="91440" tIns="91440" rIns="91440" bIns="91440">
            <a:noAutofit/>
          </a:bodyPr>
          <a:lstStyle>
            <a:lvl1pPr>
              <a:defRPr sz="1200">
                <a:solidFill>
                  <a:schemeClr val="bg1"/>
                </a:solidFill>
              </a:defRPr>
            </a:lvl1pPr>
            <a:lvl2pPr>
              <a:buClr>
                <a:schemeClr val="bg1"/>
              </a:buClr>
              <a:defRPr sz="1200">
                <a:solidFill>
                  <a:schemeClr val="bg1"/>
                </a:solidFill>
              </a:defRPr>
            </a:lvl2pPr>
            <a:lvl3pPr>
              <a:buClr>
                <a:schemeClr val="bg1"/>
              </a:buClr>
              <a:defRPr sz="1200">
                <a:solidFill>
                  <a:schemeClr val="bg1"/>
                </a:solidFill>
              </a:defRPr>
            </a:lvl3pPr>
            <a:lvl4pPr>
              <a:defRPr sz="1350"/>
            </a:lvl4pPr>
            <a:lvl5pPr>
              <a:defRPr sz="1350"/>
            </a:lvl5pPr>
          </a:lstStyle>
          <a:p>
            <a:pPr lvl="0"/>
            <a:r>
              <a:rPr lang="en-US"/>
              <a:t>Edit Master text styles</a:t>
            </a:r>
          </a:p>
          <a:p>
            <a:pPr lvl="1"/>
            <a:r>
              <a:rPr lang="en-US"/>
              <a:t>Second level</a:t>
            </a:r>
          </a:p>
          <a:p>
            <a:pPr lvl="2"/>
            <a:r>
              <a:rPr lang="en-US"/>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350250" y="1062501"/>
            <a:ext cx="2444513" cy="91768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6228000" y="1062501"/>
            <a:ext cx="2444513" cy="91768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dirty="0"/>
          </a:p>
        </p:txBody>
      </p:sp>
      <p:grpSp>
        <p:nvGrpSpPr>
          <p:cNvPr id="26" name="Group 25">
            <a:extLst>
              <a:ext uri="{FF2B5EF4-FFF2-40B4-BE49-F238E27FC236}">
                <a16:creationId xmlns:a16="http://schemas.microsoft.com/office/drawing/2014/main" id="{B2F101B0-C15C-4E8B-BCD8-94C6F9FA8B71}"/>
              </a:ext>
            </a:extLst>
          </p:cNvPr>
          <p:cNvGrpSpPr/>
          <p:nvPr userDrawn="1"/>
        </p:nvGrpSpPr>
        <p:grpSpPr>
          <a:xfrm>
            <a:off x="9206425" y="0"/>
            <a:ext cx="2029736" cy="2104028"/>
            <a:chOff x="3528102" y="847657"/>
            <a:chExt cx="2029736" cy="2104028"/>
          </a:xfrm>
        </p:grpSpPr>
        <p:sp>
          <p:nvSpPr>
            <p:cNvPr id="27" name="Guidance note">
              <a:extLst>
                <a:ext uri="{FF2B5EF4-FFF2-40B4-BE49-F238E27FC236}">
                  <a16:creationId xmlns:a16="http://schemas.microsoft.com/office/drawing/2014/main" id="{5019EF20-6B36-43C9-BDEB-3621A64EB545}"/>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8" name="Group 27">
              <a:extLst>
                <a:ext uri="{FF2B5EF4-FFF2-40B4-BE49-F238E27FC236}">
                  <a16:creationId xmlns:a16="http://schemas.microsoft.com/office/drawing/2014/main" id="{B21C0FE1-B9EF-4B93-932D-4FD8C477B3AE}"/>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9" name="Picture 3">
                <a:extLst>
                  <a:ext uri="{FF2B5EF4-FFF2-40B4-BE49-F238E27FC236}">
                    <a16:creationId xmlns:a16="http://schemas.microsoft.com/office/drawing/2014/main" id="{7C1D4B64-6112-4E50-93D6-4D6DF530D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0" name="Rounded Rectangle 20">
                <a:extLst>
                  <a:ext uri="{FF2B5EF4-FFF2-40B4-BE49-F238E27FC236}">
                    <a16:creationId xmlns:a16="http://schemas.microsoft.com/office/drawing/2014/main" id="{4E55863B-5F7C-47FB-BB27-4E84CB7B252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3" name="Footer Placeholder 1">
            <a:extLst>
              <a:ext uri="{FF2B5EF4-FFF2-40B4-BE49-F238E27FC236}">
                <a16:creationId xmlns:a16="http://schemas.microsoft.com/office/drawing/2014/main" id="{B897E0DB-8B01-4C16-B917-466E6C195B0B}"/>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7" name="Footer Placeholder 2">
            <a:extLst>
              <a:ext uri="{FF2B5EF4-FFF2-40B4-BE49-F238E27FC236}">
                <a16:creationId xmlns:a16="http://schemas.microsoft.com/office/drawing/2014/main" id="{EC58170C-A342-48C5-811F-8F3BCDFEC289}"/>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775879626"/>
      </p:ext>
    </p:extLst>
  </p:cSld>
  <p:clrMapOvr>
    <a:masterClrMapping/>
  </p:clrMapOvr>
  <p:extLst>
    <p:ext uri="{DCECCB84-F9BA-43D5-87BE-67443E8EF086}">
      <p15:sldGuideLst xmlns:p15="http://schemas.microsoft.com/office/powerpoint/2012/main"/>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350250" y="1062501"/>
            <a:ext cx="2444513" cy="91768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472500" y="1062501"/>
            <a:ext cx="2444513" cy="91768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dirty="0"/>
          </a:p>
        </p:txBody>
      </p:sp>
      <p:sp>
        <p:nvSpPr>
          <p:cNvPr id="16" name="Text Placeholder 3">
            <a:extLst>
              <a:ext uri="{FF2B5EF4-FFF2-40B4-BE49-F238E27FC236}">
                <a16:creationId xmlns:a16="http://schemas.microsoft.com/office/drawing/2014/main" id="{FAB346EE-3FBA-4BFF-B60F-1C250858925D}"/>
              </a:ext>
            </a:extLst>
          </p:cNvPr>
          <p:cNvSpPr>
            <a:spLocks noGrp="1"/>
          </p:cNvSpPr>
          <p:nvPr>
            <p:ph type="body" sz="quarter" idx="20"/>
          </p:nvPr>
        </p:nvSpPr>
        <p:spPr>
          <a:xfrm>
            <a:off x="6228000" y="1062500"/>
            <a:ext cx="2444513" cy="2664000"/>
          </a:xfrm>
          <a:solidFill>
            <a:srgbClr val="0073CD"/>
          </a:solidFill>
        </p:spPr>
        <p:txBody>
          <a:bodyPr wrap="square" lIns="91440" tIns="91440" rIns="91440" bIns="91440">
            <a:noAutofit/>
          </a:bodyPr>
          <a:lstStyle>
            <a:lvl1pPr>
              <a:defRPr sz="1200">
                <a:solidFill>
                  <a:schemeClr val="bg1"/>
                </a:solidFill>
              </a:defRPr>
            </a:lvl1pPr>
            <a:lvl2pPr>
              <a:buClr>
                <a:schemeClr val="bg1"/>
              </a:buClr>
              <a:defRPr sz="1200">
                <a:solidFill>
                  <a:schemeClr val="bg1"/>
                </a:solidFill>
              </a:defRPr>
            </a:lvl2pPr>
            <a:lvl3pPr>
              <a:buClr>
                <a:schemeClr val="bg1"/>
              </a:buClr>
              <a:defRPr sz="1200">
                <a:solidFill>
                  <a:schemeClr val="bg1"/>
                </a:solidFill>
              </a:defRPr>
            </a:lvl3pPr>
            <a:lvl4pPr>
              <a:defRPr sz="1350"/>
            </a:lvl4pPr>
            <a:lvl5pPr>
              <a:defRPr sz="1350"/>
            </a:lvl5pPr>
          </a:lstStyle>
          <a:p>
            <a:pPr lvl="0"/>
            <a:r>
              <a:rPr lang="en-US"/>
              <a:t>Edit Master text styles</a:t>
            </a:r>
          </a:p>
          <a:p>
            <a:pPr lvl="1"/>
            <a:r>
              <a:rPr lang="en-US"/>
              <a:t>Second level</a:t>
            </a:r>
          </a:p>
          <a:p>
            <a:pPr lvl="2"/>
            <a:r>
              <a:rPr lang="en-US"/>
              <a:t>Third level</a:t>
            </a:r>
          </a:p>
        </p:txBody>
      </p:sp>
      <p:grpSp>
        <p:nvGrpSpPr>
          <p:cNvPr id="27" name="Group 26">
            <a:extLst>
              <a:ext uri="{FF2B5EF4-FFF2-40B4-BE49-F238E27FC236}">
                <a16:creationId xmlns:a16="http://schemas.microsoft.com/office/drawing/2014/main" id="{A6F0B578-E378-46F0-A4C9-1552A629C76D}"/>
              </a:ext>
            </a:extLst>
          </p:cNvPr>
          <p:cNvGrpSpPr/>
          <p:nvPr userDrawn="1"/>
        </p:nvGrpSpPr>
        <p:grpSpPr>
          <a:xfrm>
            <a:off x="9206425" y="0"/>
            <a:ext cx="2029736" cy="2104028"/>
            <a:chOff x="3528102" y="847657"/>
            <a:chExt cx="2029736" cy="2104028"/>
          </a:xfrm>
        </p:grpSpPr>
        <p:sp>
          <p:nvSpPr>
            <p:cNvPr id="28" name="Guidance note">
              <a:extLst>
                <a:ext uri="{FF2B5EF4-FFF2-40B4-BE49-F238E27FC236}">
                  <a16:creationId xmlns:a16="http://schemas.microsoft.com/office/drawing/2014/main" id="{F2DEB423-320E-404F-8B3B-CCFAFB4B5554}"/>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E3BE6250-E57A-419B-A962-5A85632A71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0" name="Picture 3">
                <a:extLst>
                  <a:ext uri="{FF2B5EF4-FFF2-40B4-BE49-F238E27FC236}">
                    <a16:creationId xmlns:a16="http://schemas.microsoft.com/office/drawing/2014/main" id="{3815D591-B560-4B71-ACE3-786F10B3E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1" name="Rounded Rectangle 20">
                <a:extLst>
                  <a:ext uri="{FF2B5EF4-FFF2-40B4-BE49-F238E27FC236}">
                    <a16:creationId xmlns:a16="http://schemas.microsoft.com/office/drawing/2014/main" id="{D9C85BF9-7030-4B6C-A627-472B55A9DB3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DEC955E9-8C3B-4CBF-90CE-A9DD37A98F40}"/>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4" name="Footer Placeholder 2">
            <a:extLst>
              <a:ext uri="{FF2B5EF4-FFF2-40B4-BE49-F238E27FC236}">
                <a16:creationId xmlns:a16="http://schemas.microsoft.com/office/drawing/2014/main" id="{C261BDA8-6AE1-4C01-947B-360CC15C36C3}"/>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544785180"/>
      </p:ext>
    </p:extLst>
  </p:cSld>
  <p:clrMapOvr>
    <a:masterClrMapping/>
  </p:clrMapOvr>
  <p:extLst>
    <p:ext uri="{DCECCB84-F9BA-43D5-87BE-67443E8EF086}">
      <p15:sldGuideLst xmlns:p15="http://schemas.microsoft.com/office/powerpoint/2012/main"/>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472500" y="1068389"/>
            <a:ext cx="5394902" cy="18774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dirty="0"/>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0" name="Footer Placeholder 1">
            <a:extLst>
              <a:ext uri="{FF2B5EF4-FFF2-40B4-BE49-F238E27FC236}">
                <a16:creationId xmlns:a16="http://schemas.microsoft.com/office/drawing/2014/main" id="{2356D141-94B0-477F-8116-9582DE2D8030}"/>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1" name="Footer Placeholder 2">
            <a:extLst>
              <a:ext uri="{FF2B5EF4-FFF2-40B4-BE49-F238E27FC236}">
                <a16:creationId xmlns:a16="http://schemas.microsoft.com/office/drawing/2014/main" id="{E6867CB4-F118-4E5A-A30D-3752C2E95140}"/>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14120856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rgbClr val="00148C"/>
            </a:gs>
            <a:gs pos="100000">
              <a:srgbClr val="000A46"/>
            </a:gs>
          </a:gsLst>
          <a:lin ang="8100000" scaled="1"/>
        </a:gra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2593714760"/>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352" imgH="355" progId="TCLayout.ActiveDocument.1">
                  <p:embed/>
                </p:oleObj>
              </mc:Choice>
              <mc:Fallback>
                <p:oleObj name="think-cell Slide" r:id="rId4" imgW="352" imgH="355" progId="TCLayout.ActiveDocument.1">
                  <p:embed/>
                  <p:pic>
                    <p:nvPicPr>
                      <p:cNvPr id="6" name="Object 5" hidden="1"/>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2" name="Title 1"/>
          <p:cNvSpPr>
            <a:spLocks noGrp="1"/>
          </p:cNvSpPr>
          <p:nvPr>
            <p:ph type="title" hasCustomPrompt="1"/>
          </p:nvPr>
        </p:nvSpPr>
        <p:spPr bwMode="blackWhite">
          <a:xfrm>
            <a:off x="963558" y="2001031"/>
            <a:ext cx="7215368" cy="2400770"/>
          </a:xfrm>
          <a:prstGeom prst="rect">
            <a:avLst/>
          </a:prstGeom>
          <a:ln w="9525">
            <a:solidFill>
              <a:schemeClr val="bg1"/>
            </a:solidFill>
          </a:ln>
        </p:spPr>
        <p:txBody>
          <a:bodyPr lIns="274320" tIns="274320" rIns="274320" bIns="137160" anchor="b">
            <a:noAutofit/>
          </a:bodyPr>
          <a:lstStyle>
            <a:lvl1pPr marL="0" algn="l" defTabSz="685783" rtl="0" eaLnBrk="1" fontAlgn="auto" latinLnBrk="0" hangingPunct="1">
              <a:lnSpc>
                <a:spcPts val="4500"/>
              </a:lnSpc>
              <a:spcBef>
                <a:spcPts val="0"/>
              </a:spcBef>
              <a:spcAft>
                <a:spcPts val="0"/>
              </a:spcAft>
              <a:defRPr lang="en-US" sz="4000" kern="1200" baseline="0" dirty="0">
                <a:solidFill>
                  <a:schemeClr val="bg1"/>
                </a:solidFill>
                <a:latin typeface="+mj-lt"/>
                <a:ea typeface="+mj-ea"/>
                <a:cs typeface="+mj-cs"/>
                <a:sym typeface="+mj-lt"/>
              </a:defRPr>
            </a:lvl1pPr>
          </a:lstStyle>
          <a:p>
            <a:r>
              <a:rPr lang="en-US"/>
              <a:t>Click to add big statement text</a:t>
            </a:r>
          </a:p>
        </p:txBody>
      </p:sp>
      <p:sp>
        <p:nvSpPr>
          <p:cNvPr id="4" name="TextBox 3"/>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59" name="Rectangle 58"/>
          <p:cNvSpPr/>
          <p:nvPr userDrawn="1"/>
        </p:nvSpPr>
        <p:spPr bwMode="white">
          <a:xfrm>
            <a:off x="963557" y="1071098"/>
            <a:ext cx="710754" cy="710754"/>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ea typeface="+mn-ea"/>
              <a:cs typeface="+mn-cs"/>
              <a:sym typeface="+mn-lt"/>
            </a:endParaRPr>
          </a:p>
        </p:txBody>
      </p:sp>
      <p:sp>
        <p:nvSpPr>
          <p:cNvPr id="11"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solidFill>
                  <a:schemeClr val="bg1"/>
                </a:solidFill>
              </a:rPr>
              <a:t>National Grid </a:t>
            </a:r>
          </a:p>
        </p:txBody>
      </p:sp>
    </p:spTree>
    <p:extLst>
      <p:ext uri="{BB962C8B-B14F-4D97-AF65-F5344CB8AC3E}">
        <p14:creationId xmlns:p14="http://schemas.microsoft.com/office/powerpoint/2010/main" val="38856663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6228000" y="1062501"/>
            <a:ext cx="2444513" cy="3453938"/>
          </a:xfrm>
          <a:prstGeom prst="rect">
            <a:avLst/>
          </a:prstGeom>
        </p:spPr>
        <p:txBody>
          <a:bodyPr>
            <a:noAutofit/>
          </a:bodyPr>
          <a:lstStyle>
            <a:lvl1pPr>
              <a:defRPr/>
            </a:lvl1pPr>
          </a:lstStyle>
          <a:p>
            <a:endParaRPr dirty="0"/>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472501" y="1062501"/>
            <a:ext cx="5395499" cy="91768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dirty="0"/>
          </a:p>
        </p:txBody>
      </p:sp>
      <p:grpSp>
        <p:nvGrpSpPr>
          <p:cNvPr id="25" name="Group 24">
            <a:extLst>
              <a:ext uri="{FF2B5EF4-FFF2-40B4-BE49-F238E27FC236}">
                <a16:creationId xmlns:a16="http://schemas.microsoft.com/office/drawing/2014/main" id="{5D1AD628-1E99-41AE-A4DE-E8D47E3F2A00}"/>
              </a:ext>
            </a:extLst>
          </p:cNvPr>
          <p:cNvGrpSpPr/>
          <p:nvPr userDrawn="1"/>
        </p:nvGrpSpPr>
        <p:grpSpPr>
          <a:xfrm>
            <a:off x="9206425" y="0"/>
            <a:ext cx="2029736" cy="2104028"/>
            <a:chOff x="3528102" y="847657"/>
            <a:chExt cx="2029736" cy="2104028"/>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userDrawn="1"/>
        </p:nvSpPr>
        <p:spPr>
          <a:xfrm>
            <a:off x="9206425" y="2167652"/>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4" name="Footer Placeholder 1">
            <a:extLst>
              <a:ext uri="{FF2B5EF4-FFF2-40B4-BE49-F238E27FC236}">
                <a16:creationId xmlns:a16="http://schemas.microsoft.com/office/drawing/2014/main" id="{72BB65A6-372C-4156-98FC-D9B72D8866EE}"/>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5" name="Footer Placeholder 2">
            <a:extLst>
              <a:ext uri="{FF2B5EF4-FFF2-40B4-BE49-F238E27FC236}">
                <a16:creationId xmlns:a16="http://schemas.microsoft.com/office/drawing/2014/main" id="{626B48E8-737F-4FE3-AB79-9DFAD42D6D6B}"/>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2531030634"/>
      </p:ext>
    </p:extLst>
  </p:cSld>
  <p:clrMapOvr>
    <a:masterClrMapping/>
  </p:clrMapOvr>
  <p:extLst>
    <p:ext uri="{DCECCB84-F9BA-43D5-87BE-67443E8EF086}">
      <p15:sldGuideLst xmlns:p15="http://schemas.microsoft.com/office/powerpoint/2012/main"/>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472500" y="1062501"/>
            <a:ext cx="2444513" cy="91768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3350250" y="1062501"/>
            <a:ext cx="2444513" cy="91768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6228000" y="1062501"/>
            <a:ext cx="2444513" cy="3453938"/>
          </a:xfrm>
          <a:prstGeom prst="rect">
            <a:avLst/>
          </a:prstGeom>
        </p:spPr>
        <p:txBody>
          <a:bodyPr>
            <a:noAutofit/>
          </a:bodyPr>
          <a:lstStyle>
            <a:lvl1pPr>
              <a:defRPr/>
            </a:lvl1pPr>
          </a:lstStyle>
          <a:p>
            <a:endParaRPr dirty="0"/>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dirty="0"/>
          </a:p>
        </p:txBody>
      </p:sp>
      <p:grpSp>
        <p:nvGrpSpPr>
          <p:cNvPr id="27" name="Group 26">
            <a:extLst>
              <a:ext uri="{FF2B5EF4-FFF2-40B4-BE49-F238E27FC236}">
                <a16:creationId xmlns:a16="http://schemas.microsoft.com/office/drawing/2014/main" id="{FD78705A-DCC5-4C39-8BC7-0071FE0B6E9D}"/>
              </a:ext>
            </a:extLst>
          </p:cNvPr>
          <p:cNvGrpSpPr/>
          <p:nvPr userDrawn="1"/>
        </p:nvGrpSpPr>
        <p:grpSpPr>
          <a:xfrm>
            <a:off x="9206425" y="0"/>
            <a:ext cx="2029736" cy="2104028"/>
            <a:chOff x="3528102" y="847657"/>
            <a:chExt cx="2029736" cy="2104028"/>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userDrawn="1"/>
        </p:nvSpPr>
        <p:spPr>
          <a:xfrm>
            <a:off x="9206425" y="2167652"/>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7" name="Footer Placeholder 1">
            <a:extLst>
              <a:ext uri="{FF2B5EF4-FFF2-40B4-BE49-F238E27FC236}">
                <a16:creationId xmlns:a16="http://schemas.microsoft.com/office/drawing/2014/main" id="{486B2A96-0DE9-43D1-BCD8-6AEA686FF5DE}"/>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8" name="Footer Placeholder 2">
            <a:extLst>
              <a:ext uri="{FF2B5EF4-FFF2-40B4-BE49-F238E27FC236}">
                <a16:creationId xmlns:a16="http://schemas.microsoft.com/office/drawing/2014/main" id="{78C3AFF4-A00F-4F00-967E-CCA7B3C42EF5}"/>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1398158270"/>
      </p:ext>
    </p:extLst>
  </p:cSld>
  <p:clrMapOvr>
    <a:masterClrMapping/>
  </p:clrMapOvr>
  <p:extLst>
    <p:ext uri="{DCECCB84-F9BA-43D5-87BE-67443E8EF086}">
      <p15:sldGuideLst xmlns:p15="http://schemas.microsoft.com/office/powerpoint/2012/main"/>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dirty="0"/>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72500" y="1062501"/>
            <a:ext cx="8200013" cy="3453938"/>
          </a:xfrm>
          <a:prstGeom prst="rect">
            <a:avLst/>
          </a:prstGeom>
        </p:spPr>
        <p:txBody>
          <a:bodyPr>
            <a:noAutofit/>
          </a:bodyPr>
          <a:lstStyle>
            <a:lvl1pPr>
              <a:defRPr>
                <a:solidFill>
                  <a:schemeClr val="accent1"/>
                </a:solidFill>
              </a:defRPr>
            </a:lvl1pPr>
          </a:lstStyle>
          <a:p>
            <a:r>
              <a:rPr lang="en-GB" dirty="0"/>
              <a:t> </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9206425" y="1"/>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7" name="Footer Placeholder 1">
            <a:extLst>
              <a:ext uri="{FF2B5EF4-FFF2-40B4-BE49-F238E27FC236}">
                <a16:creationId xmlns:a16="http://schemas.microsoft.com/office/drawing/2014/main" id="{D52687A6-8FCC-46F4-B74A-16A61DDE2052}"/>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8" name="Footer Placeholder 2">
            <a:extLst>
              <a:ext uri="{FF2B5EF4-FFF2-40B4-BE49-F238E27FC236}">
                <a16:creationId xmlns:a16="http://schemas.microsoft.com/office/drawing/2014/main" id="{6BD1BC77-DDE6-4865-94F6-8BEEF463F4D3}"/>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33471877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472500" y="1062501"/>
            <a:ext cx="5394900" cy="3453938"/>
          </a:xfrm>
          <a:prstGeom prst="rect">
            <a:avLst/>
          </a:prstGeom>
        </p:spPr>
        <p:txBody>
          <a:bodyPr>
            <a:noAutofit/>
          </a:bodyPr>
          <a:lstStyle>
            <a:lvl1pPr>
              <a:defRPr>
                <a:solidFill>
                  <a:schemeClr val="accent1"/>
                </a:solidFill>
              </a:defRPr>
            </a:lvl1pPr>
          </a:lstStyle>
          <a:p>
            <a:endParaRPr dirty="0"/>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6228000" y="1062501"/>
            <a:ext cx="2444513" cy="91768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dirty="0"/>
          </a:p>
        </p:txBody>
      </p:sp>
      <p:grpSp>
        <p:nvGrpSpPr>
          <p:cNvPr id="24" name="Group 23">
            <a:extLst>
              <a:ext uri="{FF2B5EF4-FFF2-40B4-BE49-F238E27FC236}">
                <a16:creationId xmlns:a16="http://schemas.microsoft.com/office/drawing/2014/main" id="{554C5F39-EE55-4150-AE38-A7A999F3BA25}"/>
              </a:ext>
            </a:extLst>
          </p:cNvPr>
          <p:cNvGrpSpPr/>
          <p:nvPr userDrawn="1"/>
        </p:nvGrpSpPr>
        <p:grpSpPr>
          <a:xfrm>
            <a:off x="9206425" y="0"/>
            <a:ext cx="2029736" cy="2104028"/>
            <a:chOff x="3528102" y="847657"/>
            <a:chExt cx="2029736" cy="2104028"/>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userDrawn="1"/>
        </p:nvSpPr>
        <p:spPr>
          <a:xfrm>
            <a:off x="9206425" y="2167652"/>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2" name="Footer Placeholder 1">
            <a:extLst>
              <a:ext uri="{FF2B5EF4-FFF2-40B4-BE49-F238E27FC236}">
                <a16:creationId xmlns:a16="http://schemas.microsoft.com/office/drawing/2014/main" id="{2182B1C9-6888-47E6-BD91-DFFEA607FB87}"/>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3" name="Footer Placeholder 2">
            <a:extLst>
              <a:ext uri="{FF2B5EF4-FFF2-40B4-BE49-F238E27FC236}">
                <a16:creationId xmlns:a16="http://schemas.microsoft.com/office/drawing/2014/main" id="{498A5D0F-0E21-4D4F-ABC0-1A27F1C153C0}"/>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3642137824"/>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3350250" y="1062501"/>
            <a:ext cx="2444513" cy="91768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6228000" y="1062501"/>
            <a:ext cx="2444513" cy="91768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472500" y="2218065"/>
            <a:ext cx="24445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472501" y="1062000"/>
            <a:ext cx="994286" cy="1080000"/>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dirty="0"/>
          </a:p>
        </p:txBody>
      </p:sp>
      <p:sp>
        <p:nvSpPr>
          <p:cNvPr id="17" name="Text Placeholder 3">
            <a:extLst>
              <a:ext uri="{FF2B5EF4-FFF2-40B4-BE49-F238E27FC236}">
                <a16:creationId xmlns:a16="http://schemas.microsoft.com/office/drawing/2014/main" id="{47CDC28E-5B0B-423D-A4E5-157C7535000F}"/>
              </a:ext>
            </a:extLst>
          </p:cNvPr>
          <p:cNvSpPr>
            <a:spLocks noGrp="1"/>
          </p:cNvSpPr>
          <p:nvPr>
            <p:ph type="body" sz="quarter" idx="25"/>
          </p:nvPr>
        </p:nvSpPr>
        <p:spPr>
          <a:xfrm>
            <a:off x="472500" y="2311147"/>
            <a:ext cx="2444513" cy="1049133"/>
          </a:xfrm>
        </p:spPr>
        <p:txBody>
          <a:bodyPr wrap="square">
            <a:spAutoFit/>
          </a:bodyPr>
          <a:lstStyle>
            <a:lvl1pPr>
              <a:defRPr sz="1050"/>
            </a:lvl1pPr>
            <a:lvl2pPr>
              <a:defRPr sz="1050"/>
            </a:lvl2pPr>
            <a:lvl3pPr>
              <a:defRPr sz="1050"/>
            </a:lvl3pPr>
            <a:lvl4pPr>
              <a:defRPr sz="1350"/>
            </a:lvl4pPr>
            <a:lvl5pPr>
              <a:defRPr sz="13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dirty="0"/>
          </a:p>
        </p:txBody>
      </p:sp>
      <p:grpSp>
        <p:nvGrpSpPr>
          <p:cNvPr id="28" name="Group 27">
            <a:extLst>
              <a:ext uri="{FF2B5EF4-FFF2-40B4-BE49-F238E27FC236}">
                <a16:creationId xmlns:a16="http://schemas.microsoft.com/office/drawing/2014/main" id="{3E9C2C4D-4ACC-4F73-A4B9-04807E3ACA87}"/>
              </a:ext>
            </a:extLst>
          </p:cNvPr>
          <p:cNvGrpSpPr/>
          <p:nvPr userDrawn="1"/>
        </p:nvGrpSpPr>
        <p:grpSpPr>
          <a:xfrm>
            <a:off x="9206425" y="0"/>
            <a:ext cx="2029736" cy="2104028"/>
            <a:chOff x="3528102" y="847657"/>
            <a:chExt cx="2029736" cy="2104028"/>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userDrawn="1"/>
        </p:nvSpPr>
        <p:spPr>
          <a:xfrm>
            <a:off x="9206426" y="2140327"/>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5" name="Footer Placeholder 1">
            <a:extLst>
              <a:ext uri="{FF2B5EF4-FFF2-40B4-BE49-F238E27FC236}">
                <a16:creationId xmlns:a16="http://schemas.microsoft.com/office/drawing/2014/main" id="{7EAB4EC5-5906-43A9-B216-9A5BD41348C2}"/>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6" name="Footer Placeholder 2">
            <a:extLst>
              <a:ext uri="{FF2B5EF4-FFF2-40B4-BE49-F238E27FC236}">
                <a16:creationId xmlns:a16="http://schemas.microsoft.com/office/drawing/2014/main" id="{21AB3766-6B96-4D23-BDE6-B7E515887441}"/>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1444042178"/>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472500" y="2061354"/>
            <a:ext cx="24445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472500" y="1062001"/>
            <a:ext cx="839787" cy="912812"/>
          </a:xfrm>
          <a:solidFill>
            <a:schemeClr val="bg1">
              <a:lumMod val="95000"/>
            </a:schemeClr>
          </a:solidFill>
        </p:spPr>
        <p:txBody>
          <a:bodyPr>
            <a:noAutofit/>
          </a:bodyPr>
          <a:lstStyle>
            <a:lvl1pPr>
              <a:defRPr sz="900">
                <a:solidFill>
                  <a:schemeClr val="tx1"/>
                </a:solidFill>
              </a:defRPr>
            </a:lvl1pPr>
          </a:lstStyle>
          <a:p>
            <a:r>
              <a:rPr lang="en-US" noProof="0"/>
              <a:t>Click icon to add picture</a:t>
            </a:r>
            <a:endParaRPr lang="en-GB" noProof="0" dirty="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3350250" y="2061354"/>
            <a:ext cx="24445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3350250" y="1062001"/>
            <a:ext cx="839787" cy="912812"/>
          </a:xfrm>
          <a:solidFill>
            <a:schemeClr val="bg1">
              <a:lumMod val="95000"/>
            </a:schemeClr>
          </a:solidFill>
        </p:spPr>
        <p:txBody>
          <a:bodyPr>
            <a:noAutofit/>
          </a:bodyPr>
          <a:lstStyle>
            <a:lvl1pPr>
              <a:defRPr sz="900">
                <a:solidFill>
                  <a:schemeClr val="tx1"/>
                </a:solidFill>
              </a:defRPr>
            </a:lvl1pPr>
          </a:lstStyle>
          <a:p>
            <a:r>
              <a:rPr lang="en-US" noProof="0"/>
              <a:t>Click icon to add picture</a:t>
            </a:r>
            <a:endParaRPr lang="en-GB" noProof="0" dirty="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6228001" y="2061354"/>
            <a:ext cx="24445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4">
            <a:extLst>
              <a:ext uri="{FF2B5EF4-FFF2-40B4-BE49-F238E27FC236}">
                <a16:creationId xmlns:a16="http://schemas.microsoft.com/office/drawing/2014/main" id="{C0DC2FE7-EBCB-405B-9AF2-1BA4431BC0CD}"/>
              </a:ext>
            </a:extLst>
          </p:cNvPr>
          <p:cNvSpPr>
            <a:spLocks noGrp="1"/>
          </p:cNvSpPr>
          <p:nvPr>
            <p:ph type="body" sz="quarter" idx="17"/>
          </p:nvPr>
        </p:nvSpPr>
        <p:spPr>
          <a:xfrm>
            <a:off x="6228001" y="2154436"/>
            <a:ext cx="2444513" cy="1384995"/>
          </a:xfrm>
        </p:spPr>
        <p:txBody>
          <a:bodyPr wrap="square">
            <a:noAutofit/>
          </a:bodyPr>
          <a:lstStyle>
            <a:lvl1pPr>
              <a:defRPr sz="1050"/>
            </a:lvl1pPr>
            <a:lvl2pPr>
              <a:defRPr sz="1050"/>
            </a:lvl2pPr>
            <a:lvl3pPr>
              <a:defRPr sz="1050"/>
            </a:lvl3pPr>
            <a:lvl4pPr>
              <a:defRPr sz="1350"/>
            </a:lvl4pPr>
            <a:lvl5pPr>
              <a:defRPr sz="13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6228001" y="1062001"/>
            <a:ext cx="839787" cy="912812"/>
          </a:xfrm>
          <a:solidFill>
            <a:schemeClr val="bg1">
              <a:lumMod val="95000"/>
            </a:schemeClr>
          </a:solidFill>
        </p:spPr>
        <p:txBody>
          <a:bodyPr>
            <a:noAutofit/>
          </a:bodyPr>
          <a:lstStyle>
            <a:lvl1pPr>
              <a:defRPr sz="900">
                <a:solidFill>
                  <a:schemeClr val="tx1"/>
                </a:solidFill>
              </a:defRPr>
            </a:lvl1pPr>
          </a:lstStyle>
          <a:p>
            <a:r>
              <a:rPr lang="en-US" noProof="0"/>
              <a:t>Click icon to add picture</a:t>
            </a:r>
            <a:endParaRPr lang="en-GB" noProof="0" dirty="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dirty="0"/>
          </a:p>
        </p:txBody>
      </p:sp>
      <p:sp>
        <p:nvSpPr>
          <p:cNvPr id="40" name="Text Placeholder 4">
            <a:extLst>
              <a:ext uri="{FF2B5EF4-FFF2-40B4-BE49-F238E27FC236}">
                <a16:creationId xmlns:a16="http://schemas.microsoft.com/office/drawing/2014/main" id="{ACC541AB-C9E9-4BAB-B158-D2333F3B9DA1}"/>
              </a:ext>
            </a:extLst>
          </p:cNvPr>
          <p:cNvSpPr>
            <a:spLocks noGrp="1"/>
          </p:cNvSpPr>
          <p:nvPr>
            <p:ph type="body" sz="quarter" idx="39"/>
          </p:nvPr>
        </p:nvSpPr>
        <p:spPr>
          <a:xfrm>
            <a:off x="1378725" y="1062001"/>
            <a:ext cx="1538288" cy="912812"/>
          </a:xfrm>
        </p:spPr>
        <p:txBody>
          <a:bodyPr wrap="square">
            <a:noAutofit/>
          </a:bodyPr>
          <a:lstStyle>
            <a:lvl1pPr>
              <a:defRPr sz="900"/>
            </a:lvl1pPr>
            <a:lvl2pPr>
              <a:defRPr sz="900"/>
            </a:lvl2pPr>
            <a:lvl3pPr>
              <a:defRPr sz="9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9" name="Text Placeholder 4">
            <a:extLst>
              <a:ext uri="{FF2B5EF4-FFF2-40B4-BE49-F238E27FC236}">
                <a16:creationId xmlns:a16="http://schemas.microsoft.com/office/drawing/2014/main" id="{EAFAE79C-55B1-4362-B3FC-5D880521872B}"/>
              </a:ext>
            </a:extLst>
          </p:cNvPr>
          <p:cNvSpPr>
            <a:spLocks noGrp="1"/>
          </p:cNvSpPr>
          <p:nvPr>
            <p:ph type="body" sz="quarter" idx="38"/>
          </p:nvPr>
        </p:nvSpPr>
        <p:spPr>
          <a:xfrm>
            <a:off x="4256475" y="1062001"/>
            <a:ext cx="1538288" cy="912812"/>
          </a:xfrm>
        </p:spPr>
        <p:txBody>
          <a:bodyPr wrap="square">
            <a:noAutofit/>
          </a:bodyPr>
          <a:lstStyle>
            <a:lvl1pPr>
              <a:defRPr sz="900"/>
            </a:lvl1pPr>
            <a:lvl2pPr>
              <a:defRPr sz="900"/>
            </a:lvl2pPr>
            <a:lvl3pPr>
              <a:defRPr sz="9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8" name="Text Placeholder 4">
            <a:extLst>
              <a:ext uri="{FF2B5EF4-FFF2-40B4-BE49-F238E27FC236}">
                <a16:creationId xmlns:a16="http://schemas.microsoft.com/office/drawing/2014/main" id="{B2F660B7-D700-411F-93A6-288906C4DA5D}"/>
              </a:ext>
            </a:extLst>
          </p:cNvPr>
          <p:cNvSpPr>
            <a:spLocks noGrp="1"/>
          </p:cNvSpPr>
          <p:nvPr>
            <p:ph type="body" sz="quarter" idx="37"/>
          </p:nvPr>
        </p:nvSpPr>
        <p:spPr>
          <a:xfrm>
            <a:off x="7134226" y="1062001"/>
            <a:ext cx="1538288" cy="912812"/>
          </a:xfrm>
        </p:spPr>
        <p:txBody>
          <a:bodyPr wrap="square">
            <a:noAutofit/>
          </a:bodyPr>
          <a:lstStyle>
            <a:lvl1pPr>
              <a:defRPr sz="900"/>
            </a:lvl1pPr>
            <a:lvl2pPr>
              <a:defRPr sz="900"/>
            </a:lvl2pPr>
            <a:lvl3pPr>
              <a:defRPr sz="9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grpSp>
        <p:nvGrpSpPr>
          <p:cNvPr id="43" name="Group 42">
            <a:extLst>
              <a:ext uri="{FF2B5EF4-FFF2-40B4-BE49-F238E27FC236}">
                <a16:creationId xmlns:a16="http://schemas.microsoft.com/office/drawing/2014/main" id="{B815125D-7568-4091-BEEB-35B82C7A282E}"/>
              </a:ext>
            </a:extLst>
          </p:cNvPr>
          <p:cNvGrpSpPr/>
          <p:nvPr userDrawn="1"/>
        </p:nvGrpSpPr>
        <p:grpSpPr>
          <a:xfrm>
            <a:off x="9206425" y="0"/>
            <a:ext cx="2029736" cy="2104028"/>
            <a:chOff x="3528102" y="847657"/>
            <a:chExt cx="2029736" cy="2104028"/>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userDrawn="1"/>
        </p:nvSpPr>
        <p:spPr>
          <a:xfrm>
            <a:off x="9206426" y="2140327"/>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22" name="Footer Placeholder 1">
            <a:extLst>
              <a:ext uri="{FF2B5EF4-FFF2-40B4-BE49-F238E27FC236}">
                <a16:creationId xmlns:a16="http://schemas.microsoft.com/office/drawing/2014/main" id="{5DBEF08D-003F-41C4-AE19-1651D41560A4}"/>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35" name="Footer Placeholder 2">
            <a:extLst>
              <a:ext uri="{FF2B5EF4-FFF2-40B4-BE49-F238E27FC236}">
                <a16:creationId xmlns:a16="http://schemas.microsoft.com/office/drawing/2014/main" id="{71E3908D-722C-47DF-926E-1B54241F2BC6}"/>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
        <p:nvSpPr>
          <p:cNvPr id="36" name="Text Placeholder 4">
            <a:extLst>
              <a:ext uri="{FF2B5EF4-FFF2-40B4-BE49-F238E27FC236}">
                <a16:creationId xmlns:a16="http://schemas.microsoft.com/office/drawing/2014/main" id="{037DEA77-471F-4398-9C97-D2B11661B1DF}"/>
              </a:ext>
            </a:extLst>
          </p:cNvPr>
          <p:cNvSpPr>
            <a:spLocks noGrp="1"/>
          </p:cNvSpPr>
          <p:nvPr>
            <p:ph type="body" sz="quarter" idx="35"/>
          </p:nvPr>
        </p:nvSpPr>
        <p:spPr>
          <a:xfrm>
            <a:off x="3350250" y="2154436"/>
            <a:ext cx="2444513" cy="1384995"/>
          </a:xfrm>
        </p:spPr>
        <p:txBody>
          <a:bodyPr wrap="square">
            <a:noAutofit/>
          </a:bodyPr>
          <a:lstStyle>
            <a:lvl1pPr>
              <a:defRPr sz="1050"/>
            </a:lvl1pPr>
            <a:lvl2pPr>
              <a:defRPr sz="1050"/>
            </a:lvl2pPr>
            <a:lvl3pPr>
              <a:defRPr sz="1050"/>
            </a:lvl3pPr>
            <a:lvl4pPr>
              <a:defRPr sz="1350"/>
            </a:lvl4pPr>
            <a:lvl5pPr>
              <a:defRPr sz="13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7" name="Text Placeholder 4">
            <a:extLst>
              <a:ext uri="{FF2B5EF4-FFF2-40B4-BE49-F238E27FC236}">
                <a16:creationId xmlns:a16="http://schemas.microsoft.com/office/drawing/2014/main" id="{386E4823-008B-4619-A9AC-9EED6A314A5A}"/>
              </a:ext>
            </a:extLst>
          </p:cNvPr>
          <p:cNvSpPr>
            <a:spLocks noGrp="1"/>
          </p:cNvSpPr>
          <p:nvPr>
            <p:ph type="body" sz="quarter" idx="36"/>
          </p:nvPr>
        </p:nvSpPr>
        <p:spPr>
          <a:xfrm>
            <a:off x="472500" y="2154436"/>
            <a:ext cx="2444513" cy="1384995"/>
          </a:xfrm>
        </p:spPr>
        <p:txBody>
          <a:bodyPr wrap="square">
            <a:noAutofit/>
          </a:bodyPr>
          <a:lstStyle>
            <a:lvl1pPr>
              <a:defRPr sz="1050"/>
            </a:lvl1pPr>
            <a:lvl2pPr>
              <a:defRPr sz="1050"/>
            </a:lvl2pPr>
            <a:lvl3pPr>
              <a:defRPr sz="1050"/>
            </a:lvl3pPr>
            <a:lvl4pPr>
              <a:defRPr sz="1350"/>
            </a:lvl4pPr>
            <a:lvl5pPr>
              <a:defRPr sz="13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535678384"/>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993346017"/>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4"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6">
            <a:extLst>
              <a:ext uri="{28A0092B-C50C-407E-A947-70E740481C1C}">
                <a14:useLocalDpi xmlns:a14="http://schemas.microsoft.com/office/drawing/2010/main" val="0"/>
              </a:ext>
            </a:extLst>
          </a:blip>
          <a:srcRect l="26028" r="18983"/>
          <a:stretch>
            <a:fillRect/>
          </a:stretch>
        </p:blipFill>
        <p:spPr bwMode="auto">
          <a:xfrm>
            <a:off x="5486400" y="157163"/>
            <a:ext cx="3657600" cy="498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Shape 4">
            <a:extLst>
              <a:ext uri="{FF2B5EF4-FFF2-40B4-BE49-F238E27FC236}">
                <a16:creationId xmlns:a16="http://schemas.microsoft.com/office/drawing/2014/main" id="{0D4054BB-51AD-474B-88E8-932899AF052C}"/>
              </a:ext>
            </a:extLst>
          </p:cNvPr>
          <p:cNvSpPr/>
          <p:nvPr userDrawn="1"/>
        </p:nvSpPr>
        <p:spPr>
          <a:xfrm>
            <a:off x="0" y="0"/>
            <a:ext cx="9145191" cy="5139929"/>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13" dirty="0">
              <a:solidFill>
                <a:prstClr val="white"/>
              </a:solidFill>
              <a:latin typeface="+mn-lt"/>
              <a:ea typeface="+mn-ea"/>
              <a:cs typeface="+mn-cs"/>
              <a:sym typeface="+mn-lt"/>
            </a:endParaRPr>
          </a:p>
        </p:txBody>
      </p:sp>
      <p:sp>
        <p:nvSpPr>
          <p:cNvPr id="6" name="Text Placeholder 5"/>
          <p:cNvSpPr>
            <a:spLocks noGrp="1"/>
          </p:cNvSpPr>
          <p:nvPr>
            <p:ph type="body" sz="quarter" idx="10" hasCustomPrompt="1"/>
          </p:nvPr>
        </p:nvSpPr>
        <p:spPr>
          <a:xfrm>
            <a:off x="481070" y="2344395"/>
            <a:ext cx="5516862" cy="406265"/>
          </a:xfrm>
        </p:spPr>
        <p:txBody>
          <a:bodyPr/>
          <a:lstStyle>
            <a:lvl1pPr>
              <a:defRPr sz="2400" b="1">
                <a:solidFill>
                  <a:srgbClr val="A7B4FF"/>
                </a:solidFill>
              </a:defRPr>
            </a:lvl1pPr>
          </a:lstStyle>
          <a:p>
            <a:pPr lvl="0"/>
            <a:r>
              <a:rPr lang="en-US" dirty="0"/>
              <a:t>Click to add subtitle</a:t>
            </a:r>
          </a:p>
        </p:txBody>
      </p:sp>
      <p:sp>
        <p:nvSpPr>
          <p:cNvPr id="27" name="Title 1"/>
          <p:cNvSpPr>
            <a:spLocks noGrp="1"/>
          </p:cNvSpPr>
          <p:nvPr>
            <p:ph type="ctrTitle" hasCustomPrompt="1"/>
          </p:nvPr>
        </p:nvSpPr>
        <p:spPr bwMode="ltGray">
          <a:xfrm>
            <a:off x="481070" y="1795642"/>
            <a:ext cx="5516862" cy="526346"/>
          </a:xfrm>
          <a:prstGeom prst="rect">
            <a:avLst/>
          </a:prstGeom>
        </p:spPr>
        <p:txBody>
          <a:bodyPr anchor="b">
            <a:noAutofit/>
          </a:bodyPr>
          <a:lstStyle>
            <a:lvl1pPr algn="l">
              <a:lnSpc>
                <a:spcPct val="93000"/>
              </a:lnSpc>
              <a:defRPr sz="3750" b="0" baseline="0">
                <a:solidFill>
                  <a:schemeClr val="bg1"/>
                </a:solidFill>
                <a:latin typeface="+mj-lt"/>
                <a:ea typeface="+mj-ea"/>
                <a:cs typeface="+mj-cs"/>
                <a:sym typeface="+mj-lt"/>
              </a:defRPr>
            </a:lvl1pPr>
          </a:lstStyle>
          <a:p>
            <a:r>
              <a:rPr lang="en-US" dirty="0"/>
              <a:t>Title in Title Case</a:t>
            </a:r>
          </a:p>
        </p:txBody>
      </p:sp>
    </p:spTree>
    <p:extLst>
      <p:ext uri="{BB962C8B-B14F-4D97-AF65-F5344CB8AC3E}">
        <p14:creationId xmlns:p14="http://schemas.microsoft.com/office/powerpoint/2010/main" val="27247419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348387210"/>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8" name="Rectangle 7"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7258051" y="4803777"/>
            <a:ext cx="1111538" cy="115416"/>
          </a:xfrm>
          <a:prstGeom prst="rect">
            <a:avLst/>
          </a:prstGeom>
        </p:spPr>
        <p:txBody>
          <a:bodyPr/>
          <a:lstStyle>
            <a:lvl1pPr>
              <a:defRPr>
                <a:latin typeface="+mn-lt"/>
                <a:ea typeface="+mn-ea"/>
                <a:cs typeface="+mn-cs"/>
                <a:sym typeface="+mn-lt"/>
              </a:defRPr>
            </a:lvl1pPr>
          </a:lstStyle>
          <a:p>
            <a:endParaRPr lang="en-US" dirty="0"/>
          </a:p>
        </p:txBody>
      </p:sp>
      <p:sp>
        <p:nvSpPr>
          <p:cNvPr id="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2021 by Boston Consulting Group. All rights reserved.</a:t>
            </a:r>
          </a:p>
        </p:txBody>
      </p:sp>
      <p:sp>
        <p:nvSpPr>
          <p:cNvPr id="5" name="Title 4"/>
          <p:cNvSpPr>
            <a:spLocks noGrp="1"/>
          </p:cNvSpPr>
          <p:nvPr>
            <p:ph type="title" hasCustomPrompt="1"/>
          </p:nvPr>
        </p:nvSpPr>
        <p:spPr>
          <a:xfrm>
            <a:off x="472500" y="467100"/>
            <a:ext cx="8199900"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00148C"/>
                </a:solidFill>
                <a:latin typeface="+mj-lt"/>
                <a:ea typeface="+mj-ea"/>
                <a:cs typeface="+mj-cs"/>
                <a:sym typeface="+mj-lt"/>
              </a:defRPr>
            </a:lvl1pPr>
          </a:lstStyle>
          <a:p>
            <a:pPr lvl="0"/>
            <a:r>
              <a:rPr lang="en-US" dirty="0"/>
              <a:t>Click to add title</a:t>
            </a:r>
          </a:p>
        </p:txBody>
      </p:sp>
      <p:pic>
        <p:nvPicPr>
          <p:cNvPr id="9" name="Picture 12" descr="Image result for Nationalgrid logo"/>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72500" y="4721321"/>
            <a:ext cx="912019" cy="188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0565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588042398"/>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6" name="Rectangle 5"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472500" y="467100"/>
            <a:ext cx="8200013" cy="332399"/>
          </a:xfrm>
        </p:spPr>
        <p:txBody>
          <a:bodyPr/>
          <a:lstStyle>
            <a:lvl1pPr>
              <a:defRPr sz="2400">
                <a:solidFill>
                  <a:srgbClr val="00148C"/>
                </a:solidFill>
                <a:latin typeface="+mj-lt"/>
                <a:ea typeface="+mj-ea"/>
                <a:cs typeface="+mj-cs"/>
                <a:sym typeface="+mj-lt"/>
              </a:defRPr>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472050" y="1564222"/>
            <a:ext cx="8200351" cy="3066848"/>
          </a:xfrm>
        </p:spPr>
        <p:txBody>
          <a:bodyPr/>
          <a:lstStyle>
            <a:lvl1pPr>
              <a:lnSpc>
                <a:spcPct val="100000"/>
              </a:lnSpc>
              <a:spcBef>
                <a:spcPts val="0"/>
              </a:spcBef>
              <a:spcAft>
                <a:spcPts val="0"/>
              </a:spcAft>
              <a:defRPr sz="1500">
                <a:latin typeface="+mn-lt"/>
                <a:ea typeface="+mn-ea"/>
                <a:cs typeface="+mn-cs"/>
                <a:sym typeface="+mn-lt"/>
              </a:defRPr>
            </a:lvl1pPr>
            <a:lvl2pPr>
              <a:lnSpc>
                <a:spcPct val="100000"/>
              </a:lnSpc>
              <a:spcBef>
                <a:spcPts val="0"/>
              </a:spcBef>
              <a:spcAft>
                <a:spcPts val="0"/>
              </a:spcAft>
              <a:defRPr sz="1500">
                <a:latin typeface="+mn-lt"/>
                <a:ea typeface="+mn-ea"/>
                <a:cs typeface="+mn-cs"/>
                <a:sym typeface="+mn-lt"/>
              </a:defRPr>
            </a:lvl2pPr>
            <a:lvl3pPr>
              <a:lnSpc>
                <a:spcPct val="100000"/>
              </a:lnSpc>
              <a:spcBef>
                <a:spcPts val="0"/>
              </a:spcBef>
              <a:spcAft>
                <a:spcPts val="0"/>
              </a:spcAft>
              <a:defRPr sz="1500">
                <a:latin typeface="+mn-lt"/>
                <a:ea typeface="+mn-ea"/>
                <a:cs typeface="+mn-cs"/>
                <a:sym typeface="+mn-lt"/>
              </a:defRPr>
            </a:lvl3pPr>
            <a:lvl4pPr>
              <a:lnSpc>
                <a:spcPct val="100000"/>
              </a:lnSpc>
              <a:spcBef>
                <a:spcPts val="0"/>
              </a:spcBef>
              <a:spcAft>
                <a:spcPts val="0"/>
              </a:spcAft>
              <a:defRPr sz="2100">
                <a:latin typeface="+mn-lt"/>
                <a:ea typeface="+mn-ea"/>
                <a:cs typeface="+mn-cs"/>
                <a:sym typeface="+mn-lt"/>
              </a:defRPr>
            </a:lvl4pPr>
            <a:lvl5pPr>
              <a:lnSpc>
                <a:spcPct val="100000"/>
              </a:lnSpc>
              <a:spcBef>
                <a:spcPts val="0"/>
              </a:spcBef>
              <a:spcAft>
                <a:spcPts val="0"/>
              </a:spcAft>
              <a:defRPr sz="2100">
                <a:latin typeface="+mn-lt"/>
                <a:ea typeface="+mn-ea"/>
                <a:cs typeface="+mn-cs"/>
                <a:sym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2021 by Boston Consulting Group. All rights reserved.</a:t>
            </a:r>
          </a:p>
        </p:txBody>
      </p:sp>
      <p:pic>
        <p:nvPicPr>
          <p:cNvPr id="9" name="Picture 12" descr="Image result for Nationalgrid logo"/>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72500" y="4721321"/>
            <a:ext cx="912019" cy="188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0413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966797987"/>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Rectangle 7"/>
          <p:cNvSpPr/>
          <p:nvPr userDrawn="1"/>
        </p:nvSpPr>
        <p:spPr bwMode="ltGray">
          <a:xfrm>
            <a:off x="1" y="-982"/>
            <a:ext cx="3520800" cy="5144482"/>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7258051" y="4803777"/>
            <a:ext cx="1111538" cy="115416"/>
          </a:xfrm>
          <a:prstGeom prst="rect">
            <a:avLst/>
          </a:prstGeom>
        </p:spPr>
        <p:txBody>
          <a:bodyPr/>
          <a:lstStyle>
            <a:lvl1pPr>
              <a:defRPr>
                <a:latin typeface="+mn-lt"/>
                <a:ea typeface="+mn-ea"/>
                <a:cs typeface="+mn-cs"/>
                <a:sym typeface="+mn-lt"/>
              </a:defRPr>
            </a:lvl1pPr>
          </a:lstStyle>
          <a:p>
            <a:endParaRPr lang="en-US" dirty="0"/>
          </a:p>
        </p:txBody>
      </p:sp>
      <p:sp>
        <p:nvSpPr>
          <p:cNvPr id="9" name="Title 1"/>
          <p:cNvSpPr>
            <a:spLocks noGrp="1"/>
          </p:cNvSpPr>
          <p:nvPr>
            <p:ph type="title" hasCustomPrompt="1"/>
          </p:nvPr>
        </p:nvSpPr>
        <p:spPr bwMode="ltGray">
          <a:xfrm>
            <a:off x="472500" y="1158205"/>
            <a:ext cx="2589300" cy="1121846"/>
          </a:xfrm>
          <a:noFill/>
        </p:spPr>
        <p:txBody>
          <a:bodyPr wrap="square" lIns="0" tIns="0" rIns="320040" bIns="0" anchor="b">
            <a:noAutofit/>
          </a:bodyPr>
          <a:lstStyle>
            <a:lvl1pPr>
              <a:defRPr sz="2400">
                <a:solidFill>
                  <a:srgbClr val="00148C"/>
                </a:solidFill>
                <a:latin typeface="+mj-lt"/>
                <a:ea typeface="+mj-ea"/>
                <a:cs typeface="+mj-cs"/>
                <a:sym typeface="+mj-lt"/>
              </a:defRPr>
            </a:lvl1pPr>
          </a:lstStyle>
          <a:p>
            <a:r>
              <a:rPr lang="en-US" dirty="0"/>
              <a:t>Click to add title</a:t>
            </a:r>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8125731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rgbClr val="00148C"/>
            </a:gs>
            <a:gs pos="100000">
              <a:srgbClr val="000A46"/>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427214257"/>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352" imgH="355" progId="TCLayout.ActiveDocument.1">
                  <p:embed/>
                </p:oleObj>
              </mc:Choice>
              <mc:Fallback>
                <p:oleObj name="think-cell Slide" r:id="rId4" imgW="352" imgH="355" progId="TCLayout.ActiveDocument.1">
                  <p:embed/>
                  <p:pic>
                    <p:nvPicPr>
                      <p:cNvPr id="3" name="Object 2" hidden="1"/>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6" name="Rectangle 5"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5" name="TextBox 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47" name="Title 1"/>
          <p:cNvSpPr>
            <a:spLocks noGrp="1"/>
          </p:cNvSpPr>
          <p:nvPr>
            <p:ph type="title" hasCustomPrompt="1"/>
          </p:nvPr>
        </p:nvSpPr>
        <p:spPr bwMode="blackWhite">
          <a:xfrm>
            <a:off x="472500" y="2870100"/>
            <a:ext cx="8202600" cy="1530900"/>
          </a:xfrm>
        </p:spPr>
        <p:txBody>
          <a:bodyPr anchor="t">
            <a:noAutofit/>
          </a:bodyPr>
          <a:lstStyle>
            <a:lvl1pPr>
              <a:defRPr sz="4000">
                <a:solidFill>
                  <a:schemeClr val="bg1"/>
                </a:solidFill>
                <a:latin typeface="+mj-lt"/>
                <a:ea typeface="+mj-ea"/>
                <a:cs typeface="+mj-cs"/>
                <a:sym typeface="+mj-lt"/>
              </a:defRPr>
            </a:lvl1pPr>
          </a:lstStyle>
          <a:p>
            <a:r>
              <a:rPr lang="en-US"/>
              <a:t>Click to add big statement text</a:t>
            </a:r>
          </a:p>
        </p:txBody>
      </p:sp>
      <p:cxnSp>
        <p:nvCxnSpPr>
          <p:cNvPr id="148" name="Straight Connector 147"/>
          <p:cNvCxnSpPr/>
          <p:nvPr userDrawn="1"/>
        </p:nvCxnSpPr>
        <p:spPr bwMode="white">
          <a:xfrm>
            <a:off x="464174" y="2760012"/>
            <a:ext cx="8682228"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9"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solidFill>
                  <a:schemeClr val="bg1"/>
                </a:solidFill>
              </a:rPr>
              <a:t>National Grid </a:t>
            </a:r>
          </a:p>
        </p:txBody>
      </p:sp>
    </p:spTree>
    <p:extLst>
      <p:ext uri="{BB962C8B-B14F-4D97-AF65-F5344CB8AC3E}">
        <p14:creationId xmlns:p14="http://schemas.microsoft.com/office/powerpoint/2010/main" val="22280947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3079465364"/>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6" name="Object 5"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963557" y="2001031"/>
            <a:ext cx="7215368" cy="2400770"/>
          </a:xfrm>
          <a:prstGeom prst="rect">
            <a:avLst/>
          </a:prstGeom>
          <a:ln w="9525">
            <a:solidFill>
              <a:schemeClr val="bg1"/>
            </a:solidFill>
          </a:ln>
        </p:spPr>
        <p:txBody>
          <a:bodyPr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j-ea"/>
                <a:cs typeface="+mj-cs"/>
                <a:sym typeface="+mj-lt"/>
              </a:defRPr>
            </a:lvl1pPr>
          </a:lstStyle>
          <a:p>
            <a:r>
              <a:rPr lang="en-US" dirty="0"/>
              <a:t>Click to add big statement text</a:t>
            </a:r>
          </a:p>
        </p:txBody>
      </p:sp>
      <p:sp>
        <p:nvSpPr>
          <p:cNvPr id="4" name="TextBox 3"/>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2"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ea typeface="+mn-ea"/>
                <a:cs typeface="+mn-cs"/>
                <a:sym typeface="+mn-lt"/>
              </a:rPr>
              <a:t>Copyright © 2021 by Boston Consulting Group. All rights reserved.</a:t>
            </a:r>
          </a:p>
        </p:txBody>
      </p:sp>
      <p:sp>
        <p:nvSpPr>
          <p:cNvPr id="59" name="Rectangle 58"/>
          <p:cNvSpPr/>
          <p:nvPr userDrawn="1"/>
        </p:nvSpPr>
        <p:spPr bwMode="white">
          <a:xfrm>
            <a:off x="963557" y="1071098"/>
            <a:ext cx="710754" cy="710754"/>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ea typeface="+mn-ea"/>
              <a:cs typeface="+mn-cs"/>
              <a:sym typeface="+mn-lt"/>
            </a:endParaRPr>
          </a:p>
        </p:txBody>
      </p:sp>
    </p:spTree>
    <p:extLst>
      <p:ext uri="{BB962C8B-B14F-4D97-AF65-F5344CB8AC3E}">
        <p14:creationId xmlns:p14="http://schemas.microsoft.com/office/powerpoint/2010/main" val="7610394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723983434"/>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5" name="TextBox 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47" name="Title 1"/>
          <p:cNvSpPr>
            <a:spLocks noGrp="1"/>
          </p:cNvSpPr>
          <p:nvPr>
            <p:ph type="title" hasCustomPrompt="1"/>
          </p:nvPr>
        </p:nvSpPr>
        <p:spPr bwMode="blackWhite">
          <a:xfrm>
            <a:off x="472500" y="2870100"/>
            <a:ext cx="8202600" cy="1530900"/>
          </a:xfrm>
        </p:spPr>
        <p:txBody>
          <a:bodyPr anchor="t">
            <a:noAutofit/>
          </a:bodyPr>
          <a:lstStyle>
            <a:lvl1pPr>
              <a:defRPr sz="4050">
                <a:solidFill>
                  <a:schemeClr val="bg1"/>
                </a:solidFill>
                <a:latin typeface="+mj-lt"/>
                <a:ea typeface="+mj-ea"/>
                <a:cs typeface="+mj-cs"/>
                <a:sym typeface="+mj-lt"/>
              </a:defRPr>
            </a:lvl1pPr>
          </a:lstStyle>
          <a:p>
            <a:r>
              <a:rPr lang="en-US" dirty="0"/>
              <a:t>Click to add big statement text</a:t>
            </a:r>
          </a:p>
        </p:txBody>
      </p:sp>
      <p:cxnSp>
        <p:nvCxnSpPr>
          <p:cNvPr id="148" name="Straight Connector 147"/>
          <p:cNvCxnSpPr/>
          <p:nvPr userDrawn="1"/>
        </p:nvCxnSpPr>
        <p:spPr bwMode="white">
          <a:xfrm>
            <a:off x="464174" y="2760012"/>
            <a:ext cx="8682228"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73538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340931732"/>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3048746" y="0"/>
            <a:ext cx="312713" cy="5143500"/>
          </a:xfrm>
          <a:prstGeom prst="rect">
            <a:avLst/>
          </a:prstGeom>
        </p:spPr>
      </p:pic>
      <p:sp>
        <p:nvSpPr>
          <p:cNvPr id="17" name="Date Placeholder 1"/>
          <p:cNvSpPr>
            <a:spLocks noGrp="1"/>
          </p:cNvSpPr>
          <p:nvPr>
            <p:ph type="dt" sz="half" idx="31"/>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2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ea typeface="+mn-ea"/>
                <a:cs typeface="+mn-cs"/>
                <a:sym typeface="+mn-lt"/>
              </a:rPr>
              <a:t>Copyright © 2021 by Boston Consulting Group. All rights reserved.</a:t>
            </a:r>
          </a:p>
        </p:txBody>
      </p:sp>
      <p:sp>
        <p:nvSpPr>
          <p:cNvPr id="20" name="TextBox 19"/>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6" name="Rectangle 25"/>
          <p:cNvSpPr/>
          <p:nvPr userDrawn="1"/>
        </p:nvSpPr>
        <p:spPr bwMode="white">
          <a:xfrm>
            <a:off x="0" y="0"/>
            <a:ext cx="3059631" cy="51435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27" name="Title 4"/>
          <p:cNvSpPr>
            <a:spLocks noGrp="1"/>
          </p:cNvSpPr>
          <p:nvPr>
            <p:ph type="title" hasCustomPrompt="1"/>
          </p:nvPr>
        </p:nvSpPr>
        <p:spPr>
          <a:xfrm>
            <a:off x="472500" y="2010827"/>
            <a:ext cx="2345911" cy="1121846"/>
          </a:xfrm>
          <a:prstGeom prst="rect">
            <a:avLst/>
          </a:prstGeom>
        </p:spPr>
        <p:txBody>
          <a:bodyPr anchor="ctr">
            <a:noAutofit/>
          </a:bodyPr>
          <a:lstStyle>
            <a:lvl1pPr>
              <a:defRPr sz="24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19039741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678332325"/>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5374205" y="0"/>
            <a:ext cx="312713" cy="5143500"/>
          </a:xfrm>
          <a:prstGeom prst="rect">
            <a:avLst/>
          </a:prstGeom>
        </p:spPr>
      </p:pic>
      <p:sp>
        <p:nvSpPr>
          <p:cNvPr id="13" name="Rectangle 12"/>
          <p:cNvSpPr/>
          <p:nvPr userDrawn="1"/>
        </p:nvSpPr>
        <p:spPr bwMode="white">
          <a:xfrm>
            <a:off x="0" y="0"/>
            <a:ext cx="5378967" cy="51435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16"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20"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ea typeface="+mn-ea"/>
                <a:cs typeface="+mn-cs"/>
                <a:sym typeface="+mn-lt"/>
              </a:rPr>
              <a:t>Copyright © 2021 by Boston Consulting Group. All rights reserved.</a:t>
            </a:r>
          </a:p>
        </p:txBody>
      </p:sp>
      <p:sp>
        <p:nvSpPr>
          <p:cNvPr id="17" name="TextBox 16"/>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3" name="Title 3"/>
          <p:cNvSpPr>
            <a:spLocks noGrp="1"/>
          </p:cNvSpPr>
          <p:nvPr>
            <p:ph type="title" hasCustomPrompt="1"/>
          </p:nvPr>
        </p:nvSpPr>
        <p:spPr>
          <a:xfrm>
            <a:off x="472500" y="467100"/>
            <a:ext cx="4692600"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00148C"/>
                </a:solidFill>
                <a:latin typeface="+mj-lt"/>
                <a:ea typeface="+mj-ea"/>
                <a:cs typeface="+mj-cs"/>
                <a:sym typeface="+mj-lt"/>
              </a:defRPr>
            </a:lvl1pPr>
          </a:lstStyle>
          <a:p>
            <a:pPr lvl="0"/>
            <a:r>
              <a:rPr lang="en-US" dirty="0"/>
              <a:t>Click to add title</a:t>
            </a:r>
          </a:p>
        </p:txBody>
      </p:sp>
    </p:spTree>
    <p:extLst>
      <p:ext uri="{BB962C8B-B14F-4D97-AF65-F5344CB8AC3E}">
        <p14:creationId xmlns:p14="http://schemas.microsoft.com/office/powerpoint/2010/main" val="2811125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682607713"/>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2753302" y="0"/>
            <a:ext cx="312713" cy="5143500"/>
          </a:xfrm>
          <a:prstGeom prst="rect">
            <a:avLst/>
          </a:prstGeom>
        </p:spPr>
      </p:pic>
      <p:sp>
        <p:nvSpPr>
          <p:cNvPr id="11" name="Title 4"/>
          <p:cNvSpPr>
            <a:spLocks noGrp="1"/>
          </p:cNvSpPr>
          <p:nvPr>
            <p:ph type="title" hasCustomPrompt="1"/>
          </p:nvPr>
        </p:nvSpPr>
        <p:spPr>
          <a:xfrm>
            <a:off x="472500" y="2010827"/>
            <a:ext cx="2345911" cy="1121846"/>
          </a:xfrm>
          <a:prstGeom prst="rect">
            <a:avLst/>
          </a:prstGeom>
        </p:spPr>
        <p:txBody>
          <a:bodyPr anchor="ctr">
            <a:noAutofit/>
          </a:bodyPr>
          <a:lstStyle>
            <a:lvl1pPr>
              <a:defRPr sz="2400">
                <a:solidFill>
                  <a:schemeClr val="bg1"/>
                </a:solidFill>
                <a:latin typeface="+mj-lt"/>
                <a:ea typeface="+mj-ea"/>
                <a:cs typeface="+mj-cs"/>
                <a:sym typeface="+mj-lt"/>
              </a:defRPr>
            </a:lvl1pPr>
          </a:lstStyle>
          <a:p>
            <a:r>
              <a:rPr lang="en-US" dirty="0"/>
              <a:t>Click to add title</a:t>
            </a:r>
          </a:p>
        </p:txBody>
      </p:sp>
      <p:sp>
        <p:nvSpPr>
          <p:cNvPr id="13" name="Rectangle 12"/>
          <p:cNvSpPr/>
          <p:nvPr userDrawn="1"/>
        </p:nvSpPr>
        <p:spPr bwMode="white">
          <a:xfrm>
            <a:off x="3060573" y="-982"/>
            <a:ext cx="6083428" cy="514448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16"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2021 by Boston Consulting Group. All rights reserved.</a:t>
            </a:r>
          </a:p>
        </p:txBody>
      </p:sp>
      <p:sp>
        <p:nvSpPr>
          <p:cNvPr id="12" name="Date Placeholder 1"/>
          <p:cNvSpPr>
            <a:spLocks noGrp="1"/>
          </p:cNvSpPr>
          <p:nvPr>
            <p:ph type="dt" sz="half" idx="29"/>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4250971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682234639"/>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4267187" y="0"/>
            <a:ext cx="312713" cy="5143500"/>
          </a:xfrm>
          <a:prstGeom prst="rect">
            <a:avLst/>
          </a:prstGeom>
        </p:spPr>
      </p:pic>
      <p:sp>
        <p:nvSpPr>
          <p:cNvPr id="12" name="Rectangle 11"/>
          <p:cNvSpPr/>
          <p:nvPr userDrawn="1"/>
        </p:nvSpPr>
        <p:spPr>
          <a:xfrm>
            <a:off x="4572000" y="0"/>
            <a:ext cx="4572000" cy="51435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13" name="Picture Placeholder 18"/>
          <p:cNvSpPr>
            <a:spLocks noGrp="1"/>
          </p:cNvSpPr>
          <p:nvPr>
            <p:ph type="pic" sz="quarter" idx="14" hasCustomPrompt="1"/>
          </p:nvPr>
        </p:nvSpPr>
        <p:spPr>
          <a:xfrm>
            <a:off x="4569016" y="0"/>
            <a:ext cx="4574983" cy="5143500"/>
          </a:xfrm>
          <a:prstGeom prst="rect">
            <a:avLst/>
          </a:prstGeom>
          <a:noFill/>
        </p:spPr>
        <p:txBody>
          <a:bodyPr lIns="914400" tIns="914400" rIns="914400" bIns="914400"/>
          <a:lstStyle>
            <a:lvl1pPr algn="ctr">
              <a:defRPr sz="1350" baseline="0">
                <a:latin typeface="+mn-lt"/>
                <a:ea typeface="+mn-ea"/>
                <a:cs typeface="+mn-cs"/>
                <a:sym typeface="+mn-lt"/>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472500" y="1339200"/>
            <a:ext cx="3291300" cy="2465100"/>
          </a:xfrm>
          <a:prstGeom prst="rect">
            <a:avLst/>
          </a:prstGeom>
          <a:noFill/>
        </p:spPr>
        <p:txBody>
          <a:bodyPr wrap="square" lIns="0" tIns="0" rIns="320040" bIns="0" anchor="ctr">
            <a:noAutofit/>
          </a:bodyPr>
          <a:lstStyle>
            <a:lvl1pPr>
              <a:defRPr sz="3300">
                <a:solidFill>
                  <a:schemeClr val="bg1"/>
                </a:solidFill>
                <a:latin typeface="+mj-lt"/>
                <a:ea typeface="+mj-ea"/>
                <a:cs typeface="+mj-cs"/>
                <a:sym typeface="+mj-lt"/>
              </a:defRPr>
            </a:lvl1pPr>
          </a:lstStyle>
          <a:p>
            <a:r>
              <a:rPr lang="en-US" dirty="0"/>
              <a:t>Click to add title</a:t>
            </a: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mn-lt"/>
            </a:endParaRPr>
          </a:p>
        </p:txBody>
      </p:sp>
      <p:sp>
        <p:nvSpPr>
          <p:cNvPr id="16" name="Date Placeholder 2"/>
          <p:cNvSpPr>
            <a:spLocks noGrp="1"/>
          </p:cNvSpPr>
          <p:nvPr>
            <p:ph type="dt" sz="half" idx="15"/>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2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24660551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765090865"/>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5557387" y="0"/>
            <a:ext cx="312713" cy="5143500"/>
          </a:xfrm>
          <a:prstGeom prst="rect">
            <a:avLst/>
          </a:prstGeom>
        </p:spPr>
      </p:pic>
      <p:sp>
        <p:nvSpPr>
          <p:cNvPr id="10" name="Rectangle 9"/>
          <p:cNvSpPr/>
          <p:nvPr userDrawn="1"/>
        </p:nvSpPr>
        <p:spPr bwMode="gray">
          <a:xfrm>
            <a:off x="5864658" y="0"/>
            <a:ext cx="3279343" cy="51435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11" name="Picture Placeholder 5"/>
          <p:cNvSpPr>
            <a:spLocks noGrp="1"/>
          </p:cNvSpPr>
          <p:nvPr>
            <p:ph type="pic" sz="quarter" idx="11" hasCustomPrompt="1"/>
          </p:nvPr>
        </p:nvSpPr>
        <p:spPr>
          <a:xfrm>
            <a:off x="5865019" y="0"/>
            <a:ext cx="3278981" cy="5143500"/>
          </a:xfrm>
          <a:prstGeom prst="rect">
            <a:avLst/>
          </a:prstGeom>
          <a:noFill/>
        </p:spPr>
        <p:txBody>
          <a:bodyPr lIns="182880" tIns="914400" rIns="182880" bIns="914400"/>
          <a:lstStyle>
            <a:lvl1pPr algn="ctr">
              <a:defRPr sz="1200">
                <a:solidFill>
                  <a:schemeClr val="tx1"/>
                </a:solidFill>
                <a:latin typeface="+mn-lt"/>
                <a:ea typeface="+mn-ea"/>
                <a:cs typeface="+mn-cs"/>
                <a:sym typeface="+mn-lt"/>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5" name="Copyright" hidden="1"/>
          <p:cNvSpPr txBox="1"/>
          <p:nvPr userDrawn="1"/>
        </p:nvSpPr>
        <p:spPr>
          <a:xfrm rot="16200000">
            <a:off x="7115176" y="2937969"/>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2021 by Boston Consulting Group. All rights reserved.</a:t>
            </a:r>
          </a:p>
        </p:txBody>
      </p:sp>
      <p:sp>
        <p:nvSpPr>
          <p:cNvPr id="14" name="Title 1"/>
          <p:cNvSpPr>
            <a:spLocks noGrp="1"/>
          </p:cNvSpPr>
          <p:nvPr>
            <p:ph type="title" hasCustomPrompt="1"/>
          </p:nvPr>
        </p:nvSpPr>
        <p:spPr bwMode="blackWhite">
          <a:xfrm>
            <a:off x="472500" y="1353488"/>
            <a:ext cx="4685664" cy="2465100"/>
          </a:xfrm>
          <a:prstGeom prst="rect">
            <a:avLst/>
          </a:prstGeom>
        </p:spPr>
        <p:txBody>
          <a:bodyPr anchor="ctr">
            <a:noAutofit/>
          </a:bodyPr>
          <a:lstStyle>
            <a:lvl1pPr>
              <a:defRPr sz="3300">
                <a:solidFill>
                  <a:schemeClr val="bg1"/>
                </a:solidFill>
                <a:latin typeface="+mj-lt"/>
                <a:ea typeface="+mj-ea"/>
                <a:cs typeface="+mj-cs"/>
                <a:sym typeface="+mj-lt"/>
              </a:defRPr>
            </a:lvl1pPr>
          </a:lstStyle>
          <a:p>
            <a:r>
              <a:rPr lang="en-US" dirty="0"/>
              <a:t>Click to edit title</a:t>
            </a:r>
          </a:p>
        </p:txBody>
      </p:sp>
      <p:sp>
        <p:nvSpPr>
          <p:cNvPr id="13" name="TextBox 12"/>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41485006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43530312"/>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6" name="Freeform 14"/>
          <p:cNvSpPr/>
          <p:nvPr userDrawn="1"/>
        </p:nvSpPr>
        <p:spPr bwMode="ltGray">
          <a:xfrm>
            <a:off x="1143" y="983"/>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5" name="Date Placeholder 4"/>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ea typeface="+mn-ea"/>
                <a:cs typeface="+mn-cs"/>
                <a:sym typeface="+mn-lt"/>
              </a:rPr>
              <a:t>Copyright © 2021 by Boston Consulting Group. All rights reserved.</a:t>
            </a:r>
          </a:p>
        </p:txBody>
      </p:sp>
      <p:sp>
        <p:nvSpPr>
          <p:cNvPr id="12" name="TextBox 11"/>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17" name="Title 2"/>
          <p:cNvSpPr>
            <a:spLocks noGrp="1"/>
          </p:cNvSpPr>
          <p:nvPr>
            <p:ph type="title" hasCustomPrompt="1"/>
          </p:nvPr>
        </p:nvSpPr>
        <p:spPr>
          <a:xfrm>
            <a:off x="472500" y="2073153"/>
            <a:ext cx="1858979" cy="985733"/>
          </a:xfrm>
          <a:prstGeom prst="rect">
            <a:avLst/>
          </a:prstGeom>
        </p:spPr>
        <p:txBody>
          <a:bodyPr anchor="ctr">
            <a:noAutofit/>
          </a:bodyPr>
          <a:lstStyle>
            <a:lvl1pPr>
              <a:defRPr sz="2400" baseline="0">
                <a:solidFill>
                  <a:srgbClr val="00148C"/>
                </a:solidFill>
                <a:latin typeface="+mj-lt"/>
                <a:ea typeface="+mj-ea"/>
                <a:cs typeface="+mj-cs"/>
                <a:sym typeface="+mj-lt"/>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349331" y="2692799"/>
            <a:ext cx="1023938" cy="253722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03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476132098"/>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4" name="Object 3"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6" name="Freeform 14"/>
          <p:cNvSpPr/>
          <p:nvPr userDrawn="1"/>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3" name="Title 2"/>
          <p:cNvSpPr>
            <a:spLocks noGrp="1"/>
          </p:cNvSpPr>
          <p:nvPr>
            <p:ph type="title" hasCustomPrompt="1"/>
          </p:nvPr>
        </p:nvSpPr>
        <p:spPr>
          <a:xfrm>
            <a:off x="472500" y="2073153"/>
            <a:ext cx="1858979" cy="985733"/>
          </a:xfrm>
        </p:spPr>
        <p:txBody>
          <a:bodyPr anchor="ctr" anchorCtr="0">
            <a:noAutofit/>
          </a:bodyPr>
          <a:lstStyle>
            <a:lvl1pPr>
              <a:defRPr sz="2400" baseline="0">
                <a:solidFill>
                  <a:srgbClr val="FFFFFF"/>
                </a:solidFill>
                <a:latin typeface="+mj-lt"/>
                <a:ea typeface="+mj-ea"/>
                <a:cs typeface="+mj-cs"/>
                <a:sym typeface="+mj-lt"/>
              </a:defRPr>
            </a:lvl1pPr>
          </a:lstStyle>
          <a:p>
            <a:r>
              <a:rPr lang="en-US" dirty="0"/>
              <a:t>Click to add title</a:t>
            </a:r>
          </a:p>
        </p:txBody>
      </p:sp>
      <p:sp>
        <p:nvSpPr>
          <p:cNvPr id="13"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6216" b="7716"/>
          <a:stretch/>
        </p:blipFill>
        <p:spPr>
          <a:xfrm rot="120000">
            <a:off x="1630981" y="2552121"/>
            <a:ext cx="2021000" cy="2596309"/>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13188076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888527862"/>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3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solidFill>
              <a:latin typeface="+mn-lt"/>
              <a:ea typeface="+mn-ea"/>
              <a:cs typeface="+mn-cs"/>
              <a:sym typeface="+mn-lt"/>
            </a:endParaRPr>
          </a:p>
        </p:txBody>
      </p:sp>
      <p:sp>
        <p:nvSpPr>
          <p:cNvPr id="8" name="Date Placeholder 7"/>
          <p:cNvSpPr>
            <a:spLocks noGrp="1"/>
          </p:cNvSpPr>
          <p:nvPr>
            <p:ph type="dt" sz="half" idx="11"/>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2"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ea typeface="+mn-ea"/>
                <a:cs typeface="+mn-cs"/>
                <a:sym typeface="+mn-lt"/>
              </a:rPr>
              <a:t>Copyright © 2021 by Boston Consulting Group. All rights reserved.</a:t>
            </a:r>
          </a:p>
        </p:txBody>
      </p:sp>
      <p:sp>
        <p:nvSpPr>
          <p:cNvPr id="13" name="Pentagon 3"/>
          <p:cNvSpPr/>
          <p:nvPr userDrawn="1"/>
        </p:nvSpPr>
        <p:spPr bwMode="white">
          <a:xfrm>
            <a:off x="1" y="0"/>
            <a:ext cx="4070190" cy="51435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472501" y="1339200"/>
            <a:ext cx="3046676" cy="2465100"/>
          </a:xfrm>
          <a:prstGeom prst="rect">
            <a:avLst/>
          </a:prstGeom>
        </p:spPr>
        <p:txBody>
          <a:bodyPr anchor="ctr">
            <a:noAutofit/>
          </a:bodyPr>
          <a:lstStyle>
            <a:lvl1pPr>
              <a:defRPr sz="3300" b="1">
                <a:solidFill>
                  <a:srgbClr val="00148C"/>
                </a:solidFill>
                <a:latin typeface="+mj-lt"/>
                <a:ea typeface="+mj-ea"/>
                <a:cs typeface="+mj-cs"/>
                <a:sym typeface="+mj-lt"/>
              </a:defRPr>
            </a:lvl1pPr>
          </a:lstStyle>
          <a:p>
            <a:r>
              <a:rPr lang="en-US" dirty="0"/>
              <a:t>Click to add title</a:t>
            </a: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36144" y="2545795"/>
            <a:ext cx="973931" cy="2678906"/>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676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rgbClr val="00148C"/>
            </a:gs>
            <a:gs pos="100000">
              <a:srgbClr val="000A46"/>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330579255"/>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352" imgH="355" progId="TCLayout.ActiveDocument.1">
                  <p:embed/>
                </p:oleObj>
              </mc:Choice>
              <mc:Fallback>
                <p:oleObj name="think-cell Slide" r:id="rId4" imgW="352" imgH="355" progId="TCLayout.ActiveDocument.1">
                  <p:embed/>
                  <p:pic>
                    <p:nvPicPr>
                      <p:cNvPr id="3" name="Object 2" hidden="1"/>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a:solidFill>
                <a:srgbClr val="FFFFFF"/>
              </a:solidFill>
              <a:latin typeface="Arial" panose="020B0604020202020204" pitchFamily="34" charset="0"/>
              <a:ea typeface="+mj-ea"/>
              <a:cs typeface="+mj-cs"/>
              <a:sym typeface="Arial" panose="020B0604020202020204" pitchFamily="34" charset="0"/>
            </a:endParaRPr>
          </a:p>
        </p:txBody>
      </p:sp>
      <p:pic>
        <p:nvPicPr>
          <p:cNvPr id="16" name="Picture 15"/>
          <p:cNvPicPr>
            <a:picLocks noChangeAspect="1"/>
          </p:cNvPicPr>
          <p:nvPr userDrawn="1"/>
        </p:nvPicPr>
        <p:blipFill rotWithShape="1">
          <a:blip r:embed="rId6" cstate="print">
            <a:extLst>
              <a:ext uri="{28A0092B-C50C-407E-A947-70E740481C1C}">
                <a14:useLocalDpi xmlns:a14="http://schemas.microsoft.com/office/drawing/2010/main"/>
              </a:ext>
            </a:extLst>
          </a:blip>
          <a:srcRect l="29398" t="8741" r="101" b="27"/>
          <a:stretch/>
        </p:blipFill>
        <p:spPr bwMode="ltGray">
          <a:xfrm flipV="1">
            <a:off x="3048747" y="0"/>
            <a:ext cx="312713" cy="5143500"/>
          </a:xfrm>
          <a:prstGeom prst="rect">
            <a:avLst/>
          </a:prstGeom>
        </p:spPr>
      </p:pic>
      <p:sp>
        <p:nvSpPr>
          <p:cNvPr id="17" name="Date Placeholder 1"/>
          <p:cNvSpPr>
            <a:spLocks noGrp="1"/>
          </p:cNvSpPr>
          <p:nvPr>
            <p:ph type="dt" sz="half" idx="31"/>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5"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20" name="TextBox 19"/>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6" name="Rectangle 25"/>
          <p:cNvSpPr/>
          <p:nvPr userDrawn="1"/>
        </p:nvSpPr>
        <p:spPr bwMode="white">
          <a:xfrm>
            <a:off x="1" y="0"/>
            <a:ext cx="3059631" cy="51435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27" name="Title 4"/>
          <p:cNvSpPr>
            <a:spLocks noGrp="1"/>
          </p:cNvSpPr>
          <p:nvPr>
            <p:ph type="title" hasCustomPrompt="1"/>
          </p:nvPr>
        </p:nvSpPr>
        <p:spPr>
          <a:xfrm>
            <a:off x="322780" y="2010828"/>
            <a:ext cx="2495632" cy="1121846"/>
          </a:xfrm>
          <a:prstGeom prst="rect">
            <a:avLst/>
          </a:prstGeom>
        </p:spPr>
        <p:txBody>
          <a:bodyPr anchor="ctr">
            <a:noAutofit/>
          </a:bodyPr>
          <a:lstStyle>
            <a:lvl1pPr>
              <a:defRPr sz="2000">
                <a:solidFill>
                  <a:schemeClr val="accent1"/>
                </a:solidFill>
                <a:latin typeface="+mj-lt"/>
                <a:ea typeface="+mj-ea"/>
                <a:cs typeface="+mj-cs"/>
                <a:sym typeface="+mj-lt"/>
              </a:defRPr>
            </a:lvl1pPr>
          </a:lstStyle>
          <a:p>
            <a:r>
              <a:rPr lang="en-US"/>
              <a:t>Click to add title</a:t>
            </a:r>
          </a:p>
        </p:txBody>
      </p:sp>
      <p:sp>
        <p:nvSpPr>
          <p:cNvPr id="12"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t>National Grid </a:t>
            </a:r>
          </a:p>
        </p:txBody>
      </p:sp>
    </p:spTree>
    <p:extLst>
      <p:ext uri="{BB962C8B-B14F-4D97-AF65-F5344CB8AC3E}">
        <p14:creationId xmlns:p14="http://schemas.microsoft.com/office/powerpoint/2010/main" val="26382313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934358496"/>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3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3" name="Pentagon 3"/>
          <p:cNvSpPr/>
          <p:nvPr userDrawn="1"/>
        </p:nvSpPr>
        <p:spPr bwMode="white">
          <a:xfrm>
            <a:off x="1" y="0"/>
            <a:ext cx="4070190" cy="51435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472501" y="1339200"/>
            <a:ext cx="3046676" cy="2465100"/>
          </a:xfrm>
          <a:prstGeom prst="rect">
            <a:avLst/>
          </a:prstGeom>
        </p:spPr>
        <p:txBody>
          <a:bodyPr anchor="ctr">
            <a:noAutofit/>
          </a:bodyPr>
          <a:lstStyle>
            <a:lvl1pPr>
              <a:defRPr sz="3300" b="1">
                <a:solidFill>
                  <a:srgbClr val="FFFFFF"/>
                </a:solidFill>
                <a:latin typeface="+mj-lt"/>
                <a:ea typeface="+mj-ea"/>
                <a:cs typeface="+mj-cs"/>
                <a:sym typeface="+mj-lt"/>
              </a:defRPr>
            </a:lvl1pPr>
          </a:lstStyle>
          <a:p>
            <a:r>
              <a:rPr lang="en-US" dirty="0"/>
              <a:t>Click to add title</a:t>
            </a:r>
          </a:p>
        </p:txBody>
      </p:sp>
      <p:sp>
        <p:nvSpPr>
          <p:cNvPr id="11"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6" name="TextBox 1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7562" b="6867"/>
          <a:stretch/>
        </p:blipFill>
        <p:spPr>
          <a:xfrm>
            <a:off x="2683544" y="2562225"/>
            <a:ext cx="2021000" cy="2581275"/>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6060364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447754162"/>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6"/>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8"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ea typeface="+mn-ea"/>
                <a:cs typeface="+mn-cs"/>
                <a:sym typeface="+mn-lt"/>
              </a:rPr>
              <a:t>Copyright © 2021 by Boston Consulting Group. All rights reserved.</a:t>
            </a: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14" name="Pentagon 8"/>
          <p:cNvSpPr/>
          <p:nvPr userDrawn="1"/>
        </p:nvSpPr>
        <p:spPr bwMode="white">
          <a:xfrm>
            <a:off x="0" y="0"/>
            <a:ext cx="4772660" cy="51435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472500" y="467100"/>
            <a:ext cx="3505235"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00148C"/>
                </a:solidFill>
                <a:latin typeface="+mj-lt"/>
                <a:ea typeface="+mj-ea"/>
                <a:cs typeface="+mj-cs"/>
                <a:sym typeface="+mj-lt"/>
              </a:defRPr>
            </a:lvl1pPr>
          </a:lstStyle>
          <a:p>
            <a:pPr lvl="0"/>
            <a:r>
              <a:rPr lang="en-US" dirty="0"/>
              <a:t>Click to add title</a:t>
            </a: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048354" y="2692204"/>
            <a:ext cx="1023938" cy="253722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162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721110080"/>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Pentagon 8"/>
          <p:cNvSpPr/>
          <p:nvPr userDrawn="1"/>
        </p:nvSpPr>
        <p:spPr bwMode="white">
          <a:xfrm>
            <a:off x="0" y="0"/>
            <a:ext cx="4772660" cy="51435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472500" y="467100"/>
            <a:ext cx="3505235"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FFFFFF"/>
                </a:solidFill>
                <a:latin typeface="+mj-lt"/>
                <a:ea typeface="+mj-ea"/>
                <a:cs typeface="+mj-cs"/>
                <a:sym typeface="+mj-lt"/>
              </a:defRPr>
            </a:lvl1pPr>
          </a:lstStyle>
          <a:p>
            <a:pPr lvl="0"/>
            <a:r>
              <a:rPr lang="en-US" dirty="0"/>
              <a:t>Click to add title</a:t>
            </a:r>
          </a:p>
        </p:txBody>
      </p:sp>
      <p:sp>
        <p:nvSpPr>
          <p:cNvPr id="12"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3" name="TextBox 12"/>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3345129" y="2555853"/>
            <a:ext cx="2021000" cy="2592413"/>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42927518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19940703"/>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ea typeface="+mn-ea"/>
                <a:cs typeface="+mn-cs"/>
                <a:sym typeface="+mn-lt"/>
              </a:rPr>
              <a:t>Copyright © 2021 by Boston Consulting Group. All rights reserved.</a:t>
            </a: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472500" y="467100"/>
            <a:ext cx="4692600"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00148C"/>
                </a:solidFill>
                <a:latin typeface="+mj-lt"/>
                <a:ea typeface="+mj-ea"/>
                <a:cs typeface="+mj-cs"/>
                <a:sym typeface="+mj-lt"/>
              </a:defRPr>
            </a:lvl1pPr>
          </a:lstStyle>
          <a:p>
            <a:pPr lvl="0"/>
            <a:r>
              <a:rPr lang="en-US" dirty="0"/>
              <a:t>Click to add title</a:t>
            </a:r>
          </a:p>
        </p:txBody>
      </p:sp>
      <p:pic>
        <p:nvPicPr>
          <p:cNvPr id="16" name="Picture 15"/>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617754" y="2692204"/>
            <a:ext cx="1023938" cy="253722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58190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4.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02353436"/>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472500" y="467100"/>
            <a:ext cx="4692600"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FFFFFF"/>
                </a:solidFill>
                <a:latin typeface="+mj-lt"/>
                <a:ea typeface="+mj-ea"/>
                <a:cs typeface="+mj-cs"/>
                <a:sym typeface="+mj-lt"/>
              </a:defRPr>
            </a:lvl1pPr>
          </a:lstStyle>
          <a:p>
            <a:pPr lvl="0"/>
            <a:r>
              <a:rPr lang="en-US" dirty="0"/>
              <a:t>Click to add title</a:t>
            </a:r>
          </a:p>
        </p:txBody>
      </p:sp>
      <p:sp>
        <p:nvSpPr>
          <p:cNvPr id="17"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8" name="TextBox 1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4925721" y="2555853"/>
            <a:ext cx="2021000" cy="2592413"/>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2284527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1298183120"/>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5" name="Object 4"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TextBox 2"/>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ea typeface="+mn-ea"/>
                <a:cs typeface="+mn-cs"/>
                <a:sym typeface="+mn-lt"/>
              </a:rPr>
              <a:t>Copyright © 2021 by Boston Consulting Group. All rights reserved.</a:t>
            </a:r>
          </a:p>
        </p:txBody>
      </p:sp>
      <p:sp>
        <p:nvSpPr>
          <p:cNvPr id="8" name="Title 1"/>
          <p:cNvSpPr>
            <a:spLocks noGrp="1"/>
          </p:cNvSpPr>
          <p:nvPr>
            <p:ph type="title" hasCustomPrompt="1"/>
          </p:nvPr>
        </p:nvSpPr>
        <p:spPr>
          <a:xfrm>
            <a:off x="472500" y="2869750"/>
            <a:ext cx="8199900" cy="1204913"/>
          </a:xfr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22607048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721475982"/>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2021 by Boston Consulting Group. All rights reserved.</a:t>
            </a:r>
          </a:p>
        </p:txBody>
      </p:sp>
      <p:sp>
        <p:nvSpPr>
          <p:cNvPr id="6" name="Rectangle 5"/>
          <p:cNvSpPr/>
          <p:nvPr userDrawn="1"/>
        </p:nvSpPr>
        <p:spPr bwMode="white">
          <a:xfrm>
            <a:off x="472500" y="469106"/>
            <a:ext cx="699516" cy="699516"/>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ea typeface="+mn-ea"/>
              <a:cs typeface="+mn-cs"/>
              <a:sym typeface="+mn-lt"/>
            </a:endParaRPr>
          </a:p>
        </p:txBody>
      </p:sp>
      <p:sp>
        <p:nvSpPr>
          <p:cNvPr id="7" name="Title 1"/>
          <p:cNvSpPr>
            <a:spLocks noGrp="1"/>
          </p:cNvSpPr>
          <p:nvPr>
            <p:ph type="title" hasCustomPrompt="1"/>
          </p:nvPr>
        </p:nvSpPr>
        <p:spPr>
          <a:xfrm>
            <a:off x="472500" y="2869750"/>
            <a:ext cx="8199900" cy="1204913"/>
          </a:xfrm>
          <a:prstGeom prst="rect">
            <a:avLst/>
          </a:prstGeo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rgbClr val="6B80FF"/>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12896354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rgbClr val="000A46"/>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654204826"/>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6" name="TextBox 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5098096" y="76083"/>
            <a:ext cx="576943" cy="7514866"/>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1"/>
            <a:ext cx="9144000" cy="4400501"/>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68580" tIns="34290" rIns="68580" bIns="34290" numCol="1" anchor="t" anchorCtr="0" compatLnSpc="1">
            <a:prstTxWarp prst="textNoShape">
              <a:avLst/>
            </a:prstTxWarp>
            <a:noAutofit/>
          </a:bodyPr>
          <a:lstStyle/>
          <a:p>
            <a:endParaRPr lang="en-US" sz="1013" dirty="0">
              <a:latin typeface="+mn-lt"/>
              <a:ea typeface="+mn-ea"/>
              <a:cs typeface="+mn-cs"/>
              <a:sym typeface="+mn-lt"/>
            </a:endParaRPr>
          </a:p>
        </p:txBody>
      </p:sp>
    </p:spTree>
    <p:extLst>
      <p:ext uri="{BB962C8B-B14F-4D97-AF65-F5344CB8AC3E}">
        <p14:creationId xmlns:p14="http://schemas.microsoft.com/office/powerpoint/2010/main" val="23232634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8.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2569122778"/>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 name="Date Placeholder 1"/>
          <p:cNvSpPr>
            <a:spLocks noGrp="1"/>
          </p:cNvSpPr>
          <p:nvPr>
            <p:ph type="dt" sz="half" idx="14"/>
          </p:nvPr>
        </p:nvSpPr>
        <p:spPr bwMode="white">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ea typeface="+mn-ea"/>
                <a:cs typeface="+mn-cs"/>
                <a:sym typeface="+mn-lt"/>
              </a:rPr>
              <a:t>Copyright © 2021 by Boston Consulting Group. All rights reserved.</a:t>
            </a:r>
          </a:p>
        </p:txBody>
      </p:sp>
      <p:sp>
        <p:nvSpPr>
          <p:cNvPr id="4" name="Title 3"/>
          <p:cNvSpPr>
            <a:spLocks noGrp="1"/>
          </p:cNvSpPr>
          <p:nvPr>
            <p:ph type="title" hasCustomPrompt="1"/>
          </p:nvPr>
        </p:nvSpPr>
        <p:spPr>
          <a:xfrm>
            <a:off x="472500" y="467100"/>
            <a:ext cx="8199900" cy="332399"/>
          </a:xfrm>
        </p:spPr>
        <p:txBody>
          <a:bodyPr/>
          <a:lstStyle>
            <a:lvl1pPr>
              <a:defRPr sz="2400">
                <a:solidFill>
                  <a:schemeClr val="bg1"/>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36990277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9.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3529741"/>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5" name="Date Placeholder 4"/>
          <p:cNvSpPr>
            <a:spLocks noGrp="1"/>
          </p:cNvSpPr>
          <p:nvPr>
            <p:ph type="dt" sz="half" idx="12"/>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37504113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rgbClr val="00148C"/>
            </a:gs>
            <a:gs pos="100000">
              <a:srgbClr val="000A46"/>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78024314"/>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352" imgH="355" progId="TCLayout.ActiveDocument.1">
                  <p:embed/>
                </p:oleObj>
              </mc:Choice>
              <mc:Fallback>
                <p:oleObj name="think-cell Slide" r:id="rId4" imgW="352" imgH="355" progId="TCLayout.ActiveDocument.1">
                  <p:embed/>
                  <p:pic>
                    <p:nvPicPr>
                      <p:cNvPr id="3" name="Object 2" hidden="1"/>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mj-cs"/>
              <a:sym typeface="Arial" panose="020B0604020202020204" pitchFamily="34" charset="0"/>
            </a:endParaRPr>
          </a:p>
        </p:txBody>
      </p:sp>
      <p:pic>
        <p:nvPicPr>
          <p:cNvPr id="10" name="Picture 9"/>
          <p:cNvPicPr>
            <a:picLocks noChangeAspect="1"/>
          </p:cNvPicPr>
          <p:nvPr userDrawn="1"/>
        </p:nvPicPr>
        <p:blipFill rotWithShape="1">
          <a:blip r:embed="rId6" cstate="print">
            <a:extLst>
              <a:ext uri="{28A0092B-C50C-407E-A947-70E740481C1C}">
                <a14:useLocalDpi xmlns:a14="http://schemas.microsoft.com/office/drawing/2010/main"/>
              </a:ext>
            </a:extLst>
          </a:blip>
          <a:srcRect l="29398" t="8741" r="101" b="27"/>
          <a:stretch/>
        </p:blipFill>
        <p:spPr bwMode="ltGray">
          <a:xfrm flipV="1">
            <a:off x="5374206" y="0"/>
            <a:ext cx="312713" cy="5143500"/>
          </a:xfrm>
          <a:prstGeom prst="rect">
            <a:avLst/>
          </a:prstGeom>
        </p:spPr>
      </p:pic>
      <p:sp>
        <p:nvSpPr>
          <p:cNvPr id="13" name="Rectangle 12"/>
          <p:cNvSpPr/>
          <p:nvPr userDrawn="1"/>
        </p:nvSpPr>
        <p:spPr bwMode="white">
          <a:xfrm>
            <a:off x="1" y="0"/>
            <a:ext cx="5378967" cy="51435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16"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7" name="TextBox 16"/>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3" name="Title 3"/>
          <p:cNvSpPr>
            <a:spLocks noGrp="1"/>
          </p:cNvSpPr>
          <p:nvPr>
            <p:ph type="title" hasCustomPrompt="1"/>
          </p:nvPr>
        </p:nvSpPr>
        <p:spPr>
          <a:xfrm>
            <a:off x="322780" y="267573"/>
            <a:ext cx="4842320" cy="3877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800" b="1" i="0" u="none" kern="1200" spc="0">
                <a:solidFill>
                  <a:schemeClr val="accent1"/>
                </a:solidFill>
                <a:latin typeface="+mj-lt"/>
                <a:ea typeface="+mj-ea"/>
                <a:cs typeface="+mj-cs"/>
                <a:sym typeface="+mj-lt"/>
              </a:defRPr>
            </a:lvl1pPr>
          </a:lstStyle>
          <a:p>
            <a:pPr lvl="0"/>
            <a:r>
              <a:rPr lang="en-US"/>
              <a:t>Click to add title</a:t>
            </a:r>
          </a:p>
        </p:txBody>
      </p:sp>
      <p:sp>
        <p:nvSpPr>
          <p:cNvPr id="14"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t>National Grid </a:t>
            </a:r>
          </a:p>
        </p:txBody>
      </p:sp>
    </p:spTree>
    <p:extLst>
      <p:ext uri="{BB962C8B-B14F-4D97-AF65-F5344CB8AC3E}">
        <p14:creationId xmlns:p14="http://schemas.microsoft.com/office/powerpoint/2010/main" val="35505907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0.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025986930"/>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7" name="TextBox 6"/>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 name="Date Placeholder 1"/>
          <p:cNvSpPr>
            <a:spLocks noGrp="1"/>
          </p:cNvSpPr>
          <p:nvPr>
            <p:ph type="dt" sz="half" idx="12"/>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3837549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Disclaimer">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11757004"/>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6" name="Rectangle 5"/>
          <p:cNvSpPr/>
          <p:nvPr/>
        </p:nvSpPr>
        <p:spPr>
          <a:xfrm>
            <a:off x="3766370" y="1248192"/>
            <a:ext cx="4656804" cy="2492990"/>
          </a:xfrm>
          <a:prstGeom prst="rect">
            <a:avLst/>
          </a:prstGeom>
        </p:spPr>
        <p:txBody>
          <a:bodyPr wrap="square" lIns="0" tIns="0" rIns="0" bIns="0" anchor="ctr">
            <a:spAutoFit/>
          </a:bodyPr>
          <a:lstStyle/>
          <a:p>
            <a:pPr indent="0">
              <a:lnSpc>
                <a:spcPct val="100000"/>
              </a:lnSpc>
            </a:pPr>
            <a:r>
              <a:rPr lang="en-US" sz="675" b="0" dirty="0">
                <a:latin typeface="+mn-lt"/>
                <a:ea typeface="+mn-ea"/>
                <a:cs typeface="+mn-cs"/>
                <a:sym typeface="+mn-lt"/>
              </a:rPr>
              <a:t>The services and materials provided by Boston Consulting Group (BCG) are subject to BCG's Standard Terms </a:t>
            </a:r>
            <a:br>
              <a:rPr lang="en-US" sz="675" b="0" dirty="0">
                <a:latin typeface="+mn-lt"/>
                <a:ea typeface="+mn-ea"/>
                <a:cs typeface="+mn-cs"/>
                <a:sym typeface="+mn-lt"/>
              </a:rPr>
            </a:br>
            <a:r>
              <a:rPr lang="en-US" sz="675" b="0" dirty="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675" b="0" dirty="0">
                <a:latin typeface="+mn-lt"/>
                <a:ea typeface="+mn-ea"/>
                <a:cs typeface="+mn-cs"/>
                <a:sym typeface="+mn-lt"/>
              </a:rPr>
            </a:br>
            <a:r>
              <a:rPr lang="en-US" sz="675" b="0" dirty="0">
                <a:latin typeface="+mn-lt"/>
                <a:ea typeface="+mn-ea"/>
                <a:cs typeface="+mn-cs"/>
                <a:sym typeface="+mn-lt"/>
              </a:rPr>
              <a:t>to update these materials after the date hereof, notwithstanding that such information may become outdated </a:t>
            </a:r>
            <a:br>
              <a:rPr lang="en-US" sz="675" b="0" dirty="0">
                <a:latin typeface="+mn-lt"/>
                <a:ea typeface="+mn-ea"/>
                <a:cs typeface="+mn-cs"/>
                <a:sym typeface="+mn-lt"/>
              </a:rPr>
            </a:br>
            <a:r>
              <a:rPr lang="en-US" sz="675" b="0" dirty="0">
                <a:latin typeface="+mn-lt"/>
                <a:ea typeface="+mn-ea"/>
                <a:cs typeface="+mn-cs"/>
                <a:sym typeface="+mn-lt"/>
              </a:rPr>
              <a:t>or inaccurate.</a:t>
            </a:r>
          </a:p>
          <a:p>
            <a:pPr indent="0">
              <a:lnSpc>
                <a:spcPct val="100000"/>
              </a:lnSpc>
            </a:pPr>
            <a:r>
              <a:rPr lang="en-US" sz="675" b="0" dirty="0">
                <a:latin typeface="+mn-lt"/>
                <a:ea typeface="+mn-ea"/>
                <a:cs typeface="+mn-cs"/>
                <a:sym typeface="+mn-lt"/>
              </a:rPr>
              <a:t> </a:t>
            </a:r>
          </a:p>
          <a:p>
            <a:pPr indent="0">
              <a:lnSpc>
                <a:spcPct val="100000"/>
              </a:lnSpc>
            </a:pPr>
            <a:r>
              <a:rPr lang="en-US" sz="675" b="0" dirty="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675" b="0" dirty="0">
              <a:latin typeface="+mn-lt"/>
              <a:ea typeface="+mn-ea"/>
              <a:cs typeface="+mn-cs"/>
              <a:sym typeface="+mn-lt"/>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675" b="0" dirty="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479283" y="2229807"/>
            <a:ext cx="2482992" cy="529760"/>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3825" b="1" dirty="0">
                <a:gradFill>
                  <a:gsLst>
                    <a:gs pos="100000">
                      <a:schemeClr val="tx2"/>
                    </a:gs>
                    <a:gs pos="2000">
                      <a:schemeClr val="accent2"/>
                    </a:gs>
                  </a:gsLst>
                  <a:lin ang="2700000" scaled="0"/>
                </a:gradFill>
                <a:latin typeface="+mn-lt"/>
                <a:ea typeface="+mn-ea"/>
                <a:cs typeface="+mn-cs"/>
                <a:sym typeface="+mn-lt"/>
              </a:rPr>
              <a:t>Disclaimer</a:t>
            </a:r>
          </a:p>
        </p:txBody>
      </p:sp>
      <p:cxnSp>
        <p:nvCxnSpPr>
          <p:cNvPr id="9" name="Straight Connector 8"/>
          <p:cNvCxnSpPr/>
          <p:nvPr/>
        </p:nvCxnSpPr>
        <p:spPr>
          <a:xfrm>
            <a:off x="3275924" y="1222639"/>
            <a:ext cx="0" cy="2544097"/>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0"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41341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2.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4160081796"/>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pic>
        <p:nvPicPr>
          <p:cNvPr id="11"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5">
            <a:extLst>
              <a:ext uri="{28A0092B-C50C-407E-A947-70E740481C1C}">
                <a14:useLocalDpi xmlns:a14="http://schemas.microsoft.com/office/drawing/2010/main" val="0"/>
              </a:ext>
            </a:extLst>
          </a:blip>
          <a:srcRect l="26028" r="18983"/>
          <a:stretch>
            <a:fillRect/>
          </a:stretch>
        </p:blipFill>
        <p:spPr bwMode="auto">
          <a:xfrm>
            <a:off x="5486400" y="157163"/>
            <a:ext cx="3657600" cy="498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reeform: Shape 4">
            <a:extLst>
              <a:ext uri="{FF2B5EF4-FFF2-40B4-BE49-F238E27FC236}">
                <a16:creationId xmlns:a16="http://schemas.microsoft.com/office/drawing/2014/main" id="{0D4054BB-51AD-474B-88E8-932899AF052C}"/>
              </a:ext>
            </a:extLst>
          </p:cNvPr>
          <p:cNvSpPr/>
          <p:nvPr userDrawn="1"/>
        </p:nvSpPr>
        <p:spPr>
          <a:xfrm>
            <a:off x="0" y="0"/>
            <a:ext cx="9145191" cy="5139929"/>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13" dirty="0">
              <a:solidFill>
                <a:prstClr val="white"/>
              </a:solidFill>
              <a:latin typeface="+mn-lt"/>
              <a:ea typeface="+mn-ea"/>
              <a:cs typeface="+mn-cs"/>
              <a:sym typeface="+mn-lt"/>
            </a:endParaRPr>
          </a:p>
        </p:txBody>
      </p:sp>
      <p:pic>
        <p:nvPicPr>
          <p:cNvPr id="12" name="Picture 12" descr="Image result for Nationalgrid logo"/>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90550" y="2033402"/>
            <a:ext cx="5200651" cy="1076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0947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557310488"/>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3" name="Date Placeholder 1"/>
          <p:cNvSpPr>
            <a:spLocks noGrp="1"/>
          </p:cNvSpPr>
          <p:nvPr userDrawn="1">
            <p:ph type="dt" sz="half" idx="10"/>
          </p:nvPr>
        </p:nvSpPr>
        <p:spPr>
          <a:xfrm>
            <a:off x="7258051" y="4803777"/>
            <a:ext cx="1111538" cy="115416"/>
          </a:xfrm>
        </p:spPr>
        <p:txBody>
          <a:bodyPr/>
          <a:lstStyle>
            <a:lvl1pPr>
              <a:defRPr>
                <a:solidFill>
                  <a:schemeClr val="bg1">
                    <a:lumMod val="50000"/>
                  </a:schemeClr>
                </a:solidFill>
                <a:latin typeface="+mn-lt"/>
                <a:ea typeface="+mn-ea"/>
                <a:cs typeface="+mn-cs"/>
                <a:sym typeface="+mn-lt"/>
              </a:defRPr>
            </a:lvl1pPr>
          </a:lstStyle>
          <a:p>
            <a:endParaRPr lang="en-US" dirty="0"/>
          </a:p>
        </p:txBody>
      </p:sp>
      <p:grpSp>
        <p:nvGrpSpPr>
          <p:cNvPr id="4" name="Group 3"/>
          <p:cNvGrpSpPr/>
          <p:nvPr userDrawn="1"/>
        </p:nvGrpSpPr>
        <p:grpSpPr>
          <a:xfrm>
            <a:off x="-450" y="-1"/>
            <a:ext cx="9145350" cy="5143501"/>
            <a:chOff x="-600" y="-1"/>
            <a:chExt cx="12193800" cy="6858001"/>
          </a:xfrm>
        </p:grpSpPr>
        <p:sp>
          <p:nvSpPr>
            <p:cNvPr id="94"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solidFill>
                  <a:schemeClr val="tx1"/>
                </a:solidFill>
                <a:latin typeface="+mn-lt"/>
                <a:ea typeface="+mn-ea"/>
                <a:cs typeface="+mn-cs"/>
                <a:sym typeface="+mn-lt"/>
              </a:endParaRPr>
            </a:p>
          </p:txBody>
        </p:sp>
        <p:grpSp>
          <p:nvGrpSpPr>
            <p:cNvPr id="95" name="Baselines / anchors"/>
            <p:cNvGrpSpPr/>
            <p:nvPr userDrawn="1"/>
          </p:nvGrpSpPr>
          <p:grpSpPr>
            <a:xfrm>
              <a:off x="-600" y="622800"/>
              <a:ext cx="12193200" cy="5536800"/>
              <a:chOff x="12623800" y="622800"/>
              <a:chExt cx="11176000" cy="5536800"/>
            </a:xfrm>
          </p:grpSpPr>
          <p:cxnSp>
            <p:nvCxnSpPr>
              <p:cNvPr id="119" name="Straight Connector 118"/>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96" name="Gutter space"/>
            <p:cNvGrpSpPr/>
            <p:nvPr userDrawn="1"/>
          </p:nvGrpSpPr>
          <p:grpSpPr>
            <a:xfrm>
              <a:off x="1277000" y="623550"/>
              <a:ext cx="9638000" cy="5537047"/>
              <a:chOff x="1277000" y="623550"/>
              <a:chExt cx="9638000" cy="5537047"/>
            </a:xfrm>
          </p:grpSpPr>
          <p:sp>
            <p:nvSpPr>
              <p:cNvPr id="108"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09"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0"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1"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2"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3"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4"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5"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6"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7"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8"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grpSp>
        <p:sp>
          <p:nvSpPr>
            <p:cNvPr id="97"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575757"/>
                </a:solidFill>
                <a:effectLst/>
                <a:uLnTx/>
                <a:uFillTx/>
                <a:latin typeface="+mn-lt"/>
                <a:ea typeface="+mn-ea"/>
                <a:cs typeface="+mn-cs"/>
                <a:sym typeface="+mn-lt"/>
              </a:endParaRPr>
            </a:p>
          </p:txBody>
        </p:sp>
        <p:sp>
          <p:nvSpPr>
            <p:cNvPr id="98"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99"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grpSp>
          <p:nvGrpSpPr>
            <p:cNvPr id="100" name="Five column measure"/>
            <p:cNvGrpSpPr/>
            <p:nvPr userDrawn="1"/>
          </p:nvGrpSpPr>
          <p:grpSpPr>
            <a:xfrm>
              <a:off x="629400" y="5975122"/>
              <a:ext cx="10933200" cy="79536"/>
              <a:chOff x="629400" y="5975122"/>
              <a:chExt cx="10933200" cy="79536"/>
            </a:xfrm>
          </p:grpSpPr>
          <p:sp>
            <p:nvSpPr>
              <p:cNvPr id="103"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04"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05"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06"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07"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grpSp>
        <p:sp>
          <p:nvSpPr>
            <p:cNvPr id="101"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schemeClr val="bg1"/>
                </a:solidFill>
                <a:latin typeface="+mn-lt"/>
                <a:ea typeface="+mn-ea"/>
                <a:cs typeface="+mn-cs"/>
                <a:sym typeface="+mn-lt"/>
              </a:endParaRPr>
            </a:p>
          </p:txBody>
        </p:sp>
        <p:sp>
          <p:nvSpPr>
            <p:cNvPr id="102" name="Footnote example"/>
            <p:cNvSpPr txBox="1"/>
            <p:nvPr/>
          </p:nvSpPr>
          <p:spPr>
            <a:xfrm>
              <a:off x="1980648" y="6144441"/>
              <a:ext cx="9030915" cy="415499"/>
            </a:xfrm>
            <a:prstGeom prst="rect">
              <a:avLst/>
            </a:prstGeom>
            <a:noFill/>
          </p:spPr>
          <p:txBody>
            <a:bodyPr wrap="square" lIns="0" tIns="0" rIns="0" bIns="0" rtlCol="0" anchor="b">
              <a:spAutoFit/>
            </a:bodyPr>
            <a:lstStyle/>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mn-lt"/>
                </a:rPr>
                <a:t>1. xxxx  2. xxxx  3. xxxx</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144" name="Copyright"/>
            <p:cNvSpPr txBox="1"/>
            <p:nvPr userDrawn="1"/>
          </p:nvSpPr>
          <p:spPr>
            <a:xfrm rot="16200000">
              <a:off x="9486900" y="3922497"/>
              <a:ext cx="5133974" cy="96949"/>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23963769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4.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855783616"/>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6">
            <a:extLst>
              <a:ext uri="{28A0092B-C50C-407E-A947-70E740481C1C}">
                <a14:useLocalDpi xmlns:a14="http://schemas.microsoft.com/office/drawing/2010/main" val="0"/>
              </a:ext>
            </a:extLst>
          </a:blip>
          <a:srcRect l="26028" r="18983"/>
          <a:stretch>
            <a:fillRect/>
          </a:stretch>
        </p:blipFill>
        <p:spPr bwMode="auto">
          <a:xfrm>
            <a:off x="5486400" y="157163"/>
            <a:ext cx="3657600" cy="498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Shape 4">
            <a:extLst>
              <a:ext uri="{FF2B5EF4-FFF2-40B4-BE49-F238E27FC236}">
                <a16:creationId xmlns:a16="http://schemas.microsoft.com/office/drawing/2014/main" id="{0D4054BB-51AD-474B-88E8-932899AF052C}"/>
              </a:ext>
            </a:extLst>
          </p:cNvPr>
          <p:cNvSpPr/>
          <p:nvPr userDrawn="1"/>
        </p:nvSpPr>
        <p:spPr>
          <a:xfrm>
            <a:off x="0" y="0"/>
            <a:ext cx="9145191" cy="5139929"/>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13" dirty="0">
              <a:solidFill>
                <a:prstClr val="white"/>
              </a:solidFill>
              <a:latin typeface="+mn-lt"/>
              <a:ea typeface="+mn-ea"/>
              <a:cs typeface="+mn-cs"/>
              <a:sym typeface="+mn-lt"/>
            </a:endParaRPr>
          </a:p>
        </p:txBody>
      </p:sp>
      <p:sp>
        <p:nvSpPr>
          <p:cNvPr id="23" name="Text Placeholder 5"/>
          <p:cNvSpPr>
            <a:spLocks noGrp="1"/>
          </p:cNvSpPr>
          <p:nvPr>
            <p:ph type="body" sz="quarter" idx="10" hasCustomPrompt="1"/>
          </p:nvPr>
        </p:nvSpPr>
        <p:spPr>
          <a:xfrm>
            <a:off x="481070" y="2344395"/>
            <a:ext cx="5516862" cy="406265"/>
          </a:xfrm>
        </p:spPr>
        <p:txBody>
          <a:bodyPr/>
          <a:lstStyle>
            <a:lvl1pPr>
              <a:defRPr sz="2400" b="1">
                <a:solidFill>
                  <a:srgbClr val="A7B4FF"/>
                </a:solidFill>
              </a:defRPr>
            </a:lvl1pPr>
          </a:lstStyle>
          <a:p>
            <a:pPr lvl="0"/>
            <a:r>
              <a:rPr lang="en-US" dirty="0"/>
              <a:t>Click to add subtitle</a:t>
            </a:r>
          </a:p>
        </p:txBody>
      </p:sp>
      <p:sp>
        <p:nvSpPr>
          <p:cNvPr id="24" name="Title 1"/>
          <p:cNvSpPr>
            <a:spLocks noGrp="1"/>
          </p:cNvSpPr>
          <p:nvPr>
            <p:ph type="ctrTitle" hasCustomPrompt="1"/>
          </p:nvPr>
        </p:nvSpPr>
        <p:spPr bwMode="ltGray">
          <a:xfrm>
            <a:off x="481070" y="1795642"/>
            <a:ext cx="5516862" cy="526346"/>
          </a:xfrm>
          <a:prstGeom prst="rect">
            <a:avLst/>
          </a:prstGeom>
        </p:spPr>
        <p:txBody>
          <a:bodyPr anchor="b">
            <a:noAutofit/>
          </a:bodyPr>
          <a:lstStyle>
            <a:lvl1pPr algn="l">
              <a:lnSpc>
                <a:spcPct val="93000"/>
              </a:lnSpc>
              <a:defRPr sz="3750" b="0" baseline="0">
                <a:solidFill>
                  <a:schemeClr val="bg1"/>
                </a:solidFill>
                <a:latin typeface="+mj-lt"/>
                <a:ea typeface="+mj-ea"/>
                <a:cs typeface="+mj-cs"/>
                <a:sym typeface="+mj-lt"/>
              </a:defRPr>
            </a:lvl1pPr>
          </a:lstStyle>
          <a:p>
            <a:r>
              <a:rPr lang="en-US" dirty="0"/>
              <a:t>Title in Title Case</a:t>
            </a:r>
          </a:p>
        </p:txBody>
      </p:sp>
    </p:spTree>
    <p:extLst>
      <p:ext uri="{BB962C8B-B14F-4D97-AF65-F5344CB8AC3E}">
        <p14:creationId xmlns:p14="http://schemas.microsoft.com/office/powerpoint/2010/main" val="3900314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27246475"/>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2021 by Boston Consulting Group. All rights reserved.</a:t>
            </a:r>
          </a:p>
        </p:txBody>
      </p:sp>
      <p:sp>
        <p:nvSpPr>
          <p:cNvPr id="8" name="Title 7"/>
          <p:cNvSpPr>
            <a:spLocks noGrp="1"/>
          </p:cNvSpPr>
          <p:nvPr>
            <p:ph type="title" hasCustomPrompt="1"/>
          </p:nvPr>
        </p:nvSpPr>
        <p:spPr>
          <a:xfrm>
            <a:off x="472500" y="467100"/>
            <a:ext cx="8200013" cy="290849"/>
          </a:xfrm>
        </p:spPr>
        <p:txBody>
          <a:bodyPr/>
          <a:lstStyle>
            <a:lvl1pPr>
              <a:defRPr sz="2100">
                <a:solidFill>
                  <a:srgbClr val="00148C"/>
                </a:solidFill>
                <a:latin typeface="+mj-lt"/>
                <a:ea typeface="+mj-ea"/>
                <a:cs typeface="+mj-cs"/>
                <a:sym typeface="+mj-lt"/>
              </a:defRPr>
            </a:lvl1pPr>
          </a:lstStyle>
          <a:p>
            <a:r>
              <a:rPr lang="en-US" dirty="0"/>
              <a:t>Click to add title</a:t>
            </a:r>
          </a:p>
        </p:txBody>
      </p:sp>
      <p:pic>
        <p:nvPicPr>
          <p:cNvPr id="9" name="Picture 12" descr="Image result for Nationalgrid logo"/>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72500" y="4721321"/>
            <a:ext cx="912019" cy="188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9185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2881466421"/>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18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lvl1pPr>
              <a:defRPr>
                <a:solidFill>
                  <a:srgbClr val="00148C"/>
                </a:solidFill>
                <a:latin typeface="+mj-lt"/>
                <a:ea typeface="+mj-ea"/>
                <a:cs typeface="+mj-cs"/>
                <a:sym typeface="+mj-lt"/>
              </a:defRPr>
            </a:lvl1p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472050" y="1564221"/>
            <a:ext cx="8200463" cy="3054732"/>
          </a:xfrm>
        </p:spPr>
        <p:txBody>
          <a:bodyPr/>
          <a:lstStyle>
            <a:lvl1pPr>
              <a:lnSpc>
                <a:spcPct val="100000"/>
              </a:lnSpc>
              <a:spcBef>
                <a:spcPts val="0"/>
              </a:spcBef>
              <a:spcAft>
                <a:spcPts val="0"/>
              </a:spcAft>
              <a:defRPr>
                <a:latin typeface="+mn-lt"/>
                <a:ea typeface="+mn-ea"/>
                <a:cs typeface="+mn-cs"/>
                <a:sym typeface="+mn-lt"/>
              </a:defRPr>
            </a:lvl1pPr>
            <a:lvl2pPr>
              <a:lnSpc>
                <a:spcPct val="100000"/>
              </a:lnSpc>
              <a:spcBef>
                <a:spcPts val="0"/>
              </a:spcBef>
              <a:spcAft>
                <a:spcPts val="0"/>
              </a:spcAft>
              <a:defRPr>
                <a:latin typeface="+mn-lt"/>
                <a:ea typeface="+mn-ea"/>
                <a:cs typeface="+mn-cs"/>
                <a:sym typeface="+mn-lt"/>
              </a:defRPr>
            </a:lvl2pPr>
            <a:lvl3pPr>
              <a:lnSpc>
                <a:spcPct val="100000"/>
              </a:lnSpc>
              <a:spcBef>
                <a:spcPts val="0"/>
              </a:spcBef>
              <a:spcAft>
                <a:spcPts val="0"/>
              </a:spcAft>
              <a:defRPr>
                <a:latin typeface="+mn-lt"/>
                <a:ea typeface="+mn-ea"/>
                <a:cs typeface="+mn-cs"/>
                <a:sym typeface="+mn-lt"/>
              </a:defRPr>
            </a:lvl3pPr>
            <a:lvl4pPr>
              <a:lnSpc>
                <a:spcPct val="100000"/>
              </a:lnSpc>
              <a:spcBef>
                <a:spcPts val="0"/>
              </a:spcBef>
              <a:spcAft>
                <a:spcPts val="0"/>
              </a:spcAft>
              <a:defRPr>
                <a:latin typeface="+mn-lt"/>
                <a:ea typeface="+mn-ea"/>
                <a:cs typeface="+mn-cs"/>
                <a:sym typeface="+mn-lt"/>
              </a:defRPr>
            </a:lvl4pPr>
            <a:lvl5pPr>
              <a:lnSpc>
                <a:spcPct val="100000"/>
              </a:lnSpc>
              <a:spcBef>
                <a:spcPts val="0"/>
              </a:spcBef>
              <a:spcAft>
                <a:spcPts val="0"/>
              </a:spcAft>
              <a:defRPr>
                <a:latin typeface="+mn-lt"/>
                <a:ea typeface="+mn-ea"/>
                <a:cs typeface="+mn-cs"/>
                <a:sym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2021 by Boston Consulting Group. All rights reserved.</a:t>
            </a:r>
          </a:p>
        </p:txBody>
      </p:sp>
      <p:pic>
        <p:nvPicPr>
          <p:cNvPr id="8" name="Picture 12" descr="Image result for Nationalgrid logo"/>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72500" y="4721321"/>
            <a:ext cx="912019" cy="188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892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28643052"/>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Date Placeholder 3"/>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2021 by Boston Consulting Group. All rights reserved.</a:t>
            </a:r>
          </a:p>
        </p:txBody>
      </p:sp>
      <p:sp>
        <p:nvSpPr>
          <p:cNvPr id="7" name="Rectangle 6"/>
          <p:cNvSpPr/>
          <p:nvPr userDrawn="1"/>
        </p:nvSpPr>
        <p:spPr bwMode="white">
          <a:xfrm>
            <a:off x="1" y="-982"/>
            <a:ext cx="3520800" cy="5144482"/>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8" name="Subtitle 2"/>
          <p:cNvSpPr>
            <a:spLocks noGrp="1"/>
          </p:cNvSpPr>
          <p:nvPr>
            <p:ph type="subTitle" idx="13" hasCustomPrompt="1"/>
          </p:nvPr>
        </p:nvSpPr>
        <p:spPr>
          <a:xfrm>
            <a:off x="472500" y="1619241"/>
            <a:ext cx="2808000" cy="406265"/>
          </a:xfrm>
          <a:prstGeom prst="rect">
            <a:avLst/>
          </a:prstGeom>
        </p:spPr>
        <p:txBody>
          <a:bodyPr>
            <a:noAutofit/>
          </a:bodyPr>
          <a:lstStyle>
            <a:lvl1pPr marL="0" indent="0" algn="l">
              <a:buNone/>
              <a:defRPr sz="1200">
                <a:solidFill>
                  <a:srgbClr val="00148C"/>
                </a:solidFill>
                <a:latin typeface="+mn-lt"/>
                <a:ea typeface="+mn-ea"/>
                <a:cs typeface="+mn-cs"/>
                <a:sym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
        <p:nvSpPr>
          <p:cNvPr id="9" name="Title 4"/>
          <p:cNvSpPr>
            <a:spLocks noGrp="1"/>
          </p:cNvSpPr>
          <p:nvPr>
            <p:ph type="title" hasCustomPrompt="1"/>
          </p:nvPr>
        </p:nvSpPr>
        <p:spPr>
          <a:xfrm>
            <a:off x="472500" y="920286"/>
            <a:ext cx="2808000" cy="498598"/>
          </a:xfrm>
        </p:spPr>
        <p:txBody>
          <a:bodyPr anchor="t">
            <a:noAutofit/>
          </a:bodyPr>
          <a:lstStyle>
            <a:lvl1pPr>
              <a:defRPr sz="21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36220214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051800099"/>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2"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2021 by Boston Consulting Group. All rights reserved.</a:t>
            </a:r>
          </a:p>
        </p:txBody>
      </p:sp>
      <p:sp>
        <p:nvSpPr>
          <p:cNvPr id="8" name="Title 1"/>
          <p:cNvSpPr>
            <a:spLocks noGrp="1"/>
          </p:cNvSpPr>
          <p:nvPr>
            <p:ph type="title" hasCustomPrompt="1"/>
          </p:nvPr>
        </p:nvSpPr>
        <p:spPr bwMode="blackWhite">
          <a:xfrm>
            <a:off x="963557" y="2001031"/>
            <a:ext cx="7215368" cy="2400770"/>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rgbClr val="00148C"/>
                </a:solidFill>
                <a:latin typeface="+mj-lt"/>
                <a:ea typeface="+mj-ea"/>
                <a:cs typeface="+mj-cs"/>
                <a:sym typeface="+mj-lt"/>
              </a:defRPr>
            </a:lvl1pPr>
          </a:lstStyle>
          <a:p>
            <a:r>
              <a:rPr lang="en-US" dirty="0"/>
              <a:t>Click to add section title</a:t>
            </a:r>
          </a:p>
        </p:txBody>
      </p:sp>
      <p:sp>
        <p:nvSpPr>
          <p:cNvPr id="11" name="Rectangle 10"/>
          <p:cNvSpPr/>
          <p:nvPr userDrawn="1"/>
        </p:nvSpPr>
        <p:spPr bwMode="white">
          <a:xfrm>
            <a:off x="960520" y="1068061"/>
            <a:ext cx="713791" cy="713791"/>
          </a:xfrm>
          <a:prstGeom prst="rect">
            <a:avLst/>
          </a:prstGeom>
          <a:noFill/>
          <a:ln>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ea typeface="+mn-ea"/>
              <a:cs typeface="+mn-cs"/>
              <a:sym typeface="+mn-lt"/>
            </a:endParaRPr>
          </a:p>
        </p:txBody>
      </p:sp>
    </p:spTree>
    <p:extLst>
      <p:ext uri="{BB962C8B-B14F-4D97-AF65-F5344CB8AC3E}">
        <p14:creationId xmlns:p14="http://schemas.microsoft.com/office/powerpoint/2010/main" val="34748885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979643933"/>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7" name="Title 1"/>
          <p:cNvSpPr>
            <a:spLocks noGrp="1"/>
          </p:cNvSpPr>
          <p:nvPr>
            <p:ph type="title" hasCustomPrompt="1"/>
          </p:nvPr>
        </p:nvSpPr>
        <p:spPr bwMode="blackWhite">
          <a:xfrm>
            <a:off x="472500" y="2870100"/>
            <a:ext cx="8202600" cy="1530900"/>
          </a:xfrm>
        </p:spPr>
        <p:txBody>
          <a:bodyPr anchor="t">
            <a:noAutofit/>
          </a:bodyPr>
          <a:lstStyle>
            <a:lvl1pPr>
              <a:defRPr sz="4050">
                <a:solidFill>
                  <a:srgbClr val="00148C"/>
                </a:solidFill>
                <a:latin typeface="+mj-lt"/>
                <a:ea typeface="+mj-ea"/>
                <a:cs typeface="+mj-cs"/>
                <a:sym typeface="+mj-lt"/>
              </a:defRPr>
            </a:lvl1pPr>
          </a:lstStyle>
          <a:p>
            <a:r>
              <a:rPr lang="en-US" dirty="0"/>
              <a:t>Click to add section title</a:t>
            </a:r>
          </a:p>
        </p:txBody>
      </p:sp>
      <p:cxnSp>
        <p:nvCxnSpPr>
          <p:cNvPr id="10" name="Straight Connector 9"/>
          <p:cNvCxnSpPr/>
          <p:nvPr userDrawn="1"/>
        </p:nvCxnSpPr>
        <p:spPr bwMode="white">
          <a:xfrm>
            <a:off x="472501" y="2760012"/>
            <a:ext cx="8668940" cy="0"/>
          </a:xfrm>
          <a:prstGeom prst="line">
            <a:avLst/>
          </a:prstGeom>
          <a:ln w="19050"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92363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75354021"/>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352" imgH="355" progId="TCLayout.ActiveDocument.1">
                  <p:embed/>
                </p:oleObj>
              </mc:Choice>
              <mc:Fallback>
                <p:oleObj name="think-cell Slide" r:id="rId4" imgW="352" imgH="355" progId="TCLayout.ActiveDocument.1">
                  <p:embed/>
                  <p:pic>
                    <p:nvPicPr>
                      <p:cNvPr id="4" name="Object 3" hidden="1"/>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8" name="Rectangle 7"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3" name="Date Placeholder 2"/>
          <p:cNvSpPr>
            <a:spLocks noGrp="1"/>
          </p:cNvSpPr>
          <p:nvPr>
            <p:ph type="dt" sz="half" idx="10"/>
          </p:nvPr>
        </p:nvSpPr>
        <p:spPr>
          <a:xfrm>
            <a:off x="7258051" y="4803777"/>
            <a:ext cx="1111538" cy="115416"/>
          </a:xfrm>
          <a:prstGeom prst="rect">
            <a:avLst/>
          </a:prstGeom>
        </p:spPr>
        <p:txBody>
          <a:bodyPr/>
          <a:lstStyle>
            <a:lvl1pPr>
              <a:defRPr>
                <a:latin typeface="+mn-lt"/>
                <a:ea typeface="+mn-ea"/>
                <a:cs typeface="+mn-cs"/>
                <a:sym typeface="+mn-lt"/>
              </a:defRPr>
            </a:lvl1pPr>
          </a:lstStyle>
          <a:p>
            <a:endParaRPr lang="en-US"/>
          </a:p>
        </p:txBody>
      </p:sp>
      <p:sp>
        <p:nvSpPr>
          <p:cNvPr id="7"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5" name="Title 4"/>
          <p:cNvSpPr>
            <a:spLocks noGrp="1"/>
          </p:cNvSpPr>
          <p:nvPr>
            <p:ph type="title" hasCustomPrompt="1"/>
          </p:nvPr>
        </p:nvSpPr>
        <p:spPr>
          <a:xfrm>
            <a:off x="322780" y="267573"/>
            <a:ext cx="8497370" cy="3877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800" b="1" i="0" u="none" kern="1200" spc="0">
                <a:solidFill>
                  <a:schemeClr val="accent1"/>
                </a:solidFill>
                <a:latin typeface="+mj-lt"/>
                <a:ea typeface="+mj-ea"/>
                <a:cs typeface="+mj-cs"/>
                <a:sym typeface="+mj-lt"/>
              </a:defRPr>
            </a:lvl1pPr>
          </a:lstStyle>
          <a:p>
            <a:pPr lvl="0"/>
            <a:r>
              <a:rPr lang="en-US"/>
              <a:t>Click to add title</a:t>
            </a:r>
          </a:p>
        </p:txBody>
      </p:sp>
    </p:spTree>
    <p:extLst>
      <p:ext uri="{BB962C8B-B14F-4D97-AF65-F5344CB8AC3E}">
        <p14:creationId xmlns:p14="http://schemas.microsoft.com/office/powerpoint/2010/main" val="27455350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rgbClr val="00148C"/>
            </a:gs>
            <a:gs pos="100000">
              <a:srgbClr val="000A46"/>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793913882"/>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352" imgH="355" progId="TCLayout.ActiveDocument.1">
                  <p:embed/>
                </p:oleObj>
              </mc:Choice>
              <mc:Fallback>
                <p:oleObj name="think-cell Slide" r:id="rId5" imgW="352" imgH="355" progId="TCLayout.ActiveDocument.1">
                  <p:embed/>
                  <p:pic>
                    <p:nvPicPr>
                      <p:cNvPr id="3" name="Object 2" hidden="1"/>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a:solidFill>
                <a:srgbClr val="FFFFFF"/>
              </a:solidFill>
              <a:latin typeface="Arial" panose="020B0604020202020204" pitchFamily="34" charset="0"/>
              <a:ea typeface="+mj-ea"/>
              <a:cs typeface="+mj-cs"/>
              <a:sym typeface="Arial" panose="020B0604020202020204" pitchFamily="34" charset="0"/>
            </a:endParaRPr>
          </a:p>
        </p:txBody>
      </p:sp>
      <p:pic>
        <p:nvPicPr>
          <p:cNvPr id="10" name="Picture 9"/>
          <p:cNvPicPr>
            <a:picLocks noChangeAspect="1"/>
          </p:cNvPicPr>
          <p:nvPr userDrawn="1"/>
        </p:nvPicPr>
        <p:blipFill rotWithShape="1">
          <a:blip r:embed="rId7" cstate="print">
            <a:extLst>
              <a:ext uri="{28A0092B-C50C-407E-A947-70E740481C1C}">
                <a14:useLocalDpi xmlns:a14="http://schemas.microsoft.com/office/drawing/2010/main"/>
              </a:ext>
            </a:extLst>
          </a:blip>
          <a:srcRect l="29398" t="8741" r="101" b="27"/>
          <a:stretch/>
        </p:blipFill>
        <p:spPr bwMode="ltGray">
          <a:xfrm flipH="1">
            <a:off x="2753303" y="0"/>
            <a:ext cx="312713" cy="5143500"/>
          </a:xfrm>
          <a:prstGeom prst="rect">
            <a:avLst/>
          </a:prstGeom>
        </p:spPr>
      </p:pic>
      <p:sp>
        <p:nvSpPr>
          <p:cNvPr id="11" name="Title 4"/>
          <p:cNvSpPr>
            <a:spLocks noGrp="1"/>
          </p:cNvSpPr>
          <p:nvPr>
            <p:ph type="title" hasCustomPrompt="1"/>
          </p:nvPr>
        </p:nvSpPr>
        <p:spPr>
          <a:xfrm>
            <a:off x="322780" y="2010828"/>
            <a:ext cx="2495632" cy="1121846"/>
          </a:xfrm>
          <a:prstGeom prst="rect">
            <a:avLst/>
          </a:prstGeom>
        </p:spPr>
        <p:txBody>
          <a:bodyPr anchor="ctr">
            <a:noAutofit/>
          </a:bodyPr>
          <a:lstStyle>
            <a:lvl1pPr>
              <a:defRPr sz="2000">
                <a:solidFill>
                  <a:schemeClr val="bg1"/>
                </a:solidFill>
                <a:latin typeface="+mj-lt"/>
                <a:ea typeface="+mj-ea"/>
                <a:cs typeface="+mj-cs"/>
                <a:sym typeface="+mj-lt"/>
              </a:defRPr>
            </a:lvl1pPr>
          </a:lstStyle>
          <a:p>
            <a:r>
              <a:rPr lang="en-US"/>
              <a:t>Click to add title</a:t>
            </a:r>
          </a:p>
        </p:txBody>
      </p:sp>
      <p:sp>
        <p:nvSpPr>
          <p:cNvPr id="13" name="Rectangle 12"/>
          <p:cNvSpPr/>
          <p:nvPr userDrawn="1"/>
        </p:nvSpPr>
        <p:spPr bwMode="white">
          <a:xfrm>
            <a:off x="3060573" y="-982"/>
            <a:ext cx="6083428" cy="514448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16"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12" name="Date Placeholder 1"/>
          <p:cNvSpPr>
            <a:spLocks noGrp="1"/>
          </p:cNvSpPr>
          <p:nvPr>
            <p:ph type="dt" sz="half" idx="29"/>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7"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solidFill>
                  <a:schemeClr val="bg1"/>
                </a:solidFill>
              </a:rPr>
              <a:t>National Grid </a:t>
            </a:r>
          </a:p>
        </p:txBody>
      </p:sp>
    </p:spTree>
    <p:extLst>
      <p:ext uri="{BB962C8B-B14F-4D97-AF65-F5344CB8AC3E}">
        <p14:creationId xmlns:p14="http://schemas.microsoft.com/office/powerpoint/2010/main" val="12048250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140980169"/>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3048746" y="0"/>
            <a:ext cx="312713" cy="5143500"/>
          </a:xfrm>
          <a:prstGeom prst="rect">
            <a:avLst/>
          </a:prstGeom>
        </p:spPr>
      </p:pic>
      <p:sp>
        <p:nvSpPr>
          <p:cNvPr id="18" name="Date Placeholder 1"/>
          <p:cNvSpPr>
            <a:spLocks noGrp="1"/>
          </p:cNvSpPr>
          <p:nvPr>
            <p:ph type="dt" sz="half" idx="31"/>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20" name="TextBox 19"/>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2"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ea typeface="+mn-ea"/>
                <a:cs typeface="+mn-cs"/>
                <a:sym typeface="+mn-lt"/>
              </a:rPr>
              <a:t>Copyright © 2021 by Boston Consulting Group. All rights reserved.</a:t>
            </a:r>
          </a:p>
        </p:txBody>
      </p:sp>
      <p:sp>
        <p:nvSpPr>
          <p:cNvPr id="24" name="Rectangle 23"/>
          <p:cNvSpPr/>
          <p:nvPr userDrawn="1"/>
        </p:nvSpPr>
        <p:spPr bwMode="white">
          <a:xfrm>
            <a:off x="0" y="0"/>
            <a:ext cx="3059631"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25" name="Title 4"/>
          <p:cNvSpPr>
            <a:spLocks noGrp="1"/>
          </p:cNvSpPr>
          <p:nvPr>
            <p:ph type="title" hasCustomPrompt="1"/>
          </p:nvPr>
        </p:nvSpPr>
        <p:spPr>
          <a:xfrm>
            <a:off x="472500" y="2010827"/>
            <a:ext cx="2345911" cy="1121846"/>
          </a:xfrm>
          <a:prstGeom prst="rect">
            <a:avLst/>
          </a:prstGeom>
        </p:spPr>
        <p:txBody>
          <a:bodyPr anchor="ctr">
            <a:noAutofit/>
          </a:bodyPr>
          <a:lstStyle>
            <a:lvl1pPr>
              <a:defRPr sz="21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33241195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709367028"/>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5374205" y="0"/>
            <a:ext cx="312713" cy="5143500"/>
          </a:xfrm>
          <a:prstGeom prst="rect">
            <a:avLst/>
          </a:prstGeom>
        </p:spPr>
      </p:pic>
      <p:sp>
        <p:nvSpPr>
          <p:cNvPr id="14" name="Rectangle 13"/>
          <p:cNvSpPr/>
          <p:nvPr userDrawn="1"/>
        </p:nvSpPr>
        <p:spPr bwMode="white">
          <a:xfrm>
            <a:off x="0" y="0"/>
            <a:ext cx="5378967"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18"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9" name="TextBox 18"/>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ea typeface="+mn-ea"/>
                <a:cs typeface="+mn-cs"/>
                <a:sym typeface="+mn-lt"/>
              </a:rPr>
              <a:t>Copyright © 2021 by Boston Consulting Group. All rights reserved.</a:t>
            </a:r>
          </a:p>
        </p:txBody>
      </p:sp>
      <p:sp>
        <p:nvSpPr>
          <p:cNvPr id="2" name="Title 1"/>
          <p:cNvSpPr>
            <a:spLocks noGrp="1"/>
          </p:cNvSpPr>
          <p:nvPr>
            <p:ph type="title" hasCustomPrompt="1"/>
          </p:nvPr>
        </p:nvSpPr>
        <p:spPr>
          <a:xfrm>
            <a:off x="472500" y="467100"/>
            <a:ext cx="4707397" cy="290849"/>
          </a:xfrm>
          <a:prstGeom prst="rect">
            <a:avLst/>
          </a:prstGeom>
        </p:spPr>
        <p:txBody>
          <a:bodyPr/>
          <a:lstStyle>
            <a:lvl1pPr>
              <a:defRPr sz="21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37318261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325027635"/>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6771935" y="0"/>
            <a:ext cx="312713" cy="5143500"/>
          </a:xfrm>
          <a:prstGeom prst="rect">
            <a:avLst/>
          </a:prstGeom>
        </p:spPr>
      </p:pic>
      <p:sp>
        <p:nvSpPr>
          <p:cNvPr id="10" name="Rectangle 9"/>
          <p:cNvSpPr/>
          <p:nvPr userDrawn="1"/>
        </p:nvSpPr>
        <p:spPr bwMode="white">
          <a:xfrm>
            <a:off x="0" y="0"/>
            <a:ext cx="6775704"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dirty="0"/>
          </a:p>
        </p:txBody>
      </p:sp>
      <p:sp>
        <p:nvSpPr>
          <p:cNvPr id="22"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ea typeface="+mn-ea"/>
                <a:cs typeface="+mn-cs"/>
                <a:sym typeface="+mn-lt"/>
              </a:rPr>
              <a:t>Copyright © 2021 by Boston Consulting Group. All rights reserved.</a:t>
            </a: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472500" y="467100"/>
            <a:ext cx="6076188" cy="290849"/>
          </a:xfrm>
          <a:prstGeom prst="rect">
            <a:avLst/>
          </a:prstGeom>
        </p:spPr>
        <p:txBody>
          <a:bodyPr/>
          <a:lstStyle>
            <a:lvl1pPr>
              <a:defRPr sz="21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9938684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3.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666186878"/>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2753302" y="0"/>
            <a:ext cx="312713" cy="5143500"/>
          </a:xfrm>
          <a:prstGeom prst="rect">
            <a:avLst/>
          </a:prstGeom>
        </p:spPr>
      </p:pic>
      <p:sp>
        <p:nvSpPr>
          <p:cNvPr id="24" name="Title 4"/>
          <p:cNvSpPr>
            <a:spLocks noGrp="1"/>
          </p:cNvSpPr>
          <p:nvPr>
            <p:ph type="title" hasCustomPrompt="1"/>
          </p:nvPr>
        </p:nvSpPr>
        <p:spPr>
          <a:xfrm>
            <a:off x="472500" y="2010827"/>
            <a:ext cx="2345911" cy="1121846"/>
          </a:xfrm>
          <a:prstGeom prst="rect">
            <a:avLst/>
          </a:prstGeom>
        </p:spPr>
        <p:txBody>
          <a:bodyPr anchor="ctr">
            <a:noAutofit/>
          </a:bodyPr>
          <a:lstStyle>
            <a:lvl1pPr>
              <a:defRPr sz="2100">
                <a:solidFill>
                  <a:schemeClr val="bg1"/>
                </a:solidFill>
                <a:latin typeface="+mj-lt"/>
                <a:ea typeface="+mj-ea"/>
                <a:cs typeface="+mj-cs"/>
                <a:sym typeface="+mj-lt"/>
              </a:defRPr>
            </a:lvl1pPr>
          </a:lstStyle>
          <a:p>
            <a:r>
              <a:rPr lang="en-US" dirty="0"/>
              <a:t>Click to add title</a:t>
            </a:r>
          </a:p>
        </p:txBody>
      </p:sp>
      <p:sp>
        <p:nvSpPr>
          <p:cNvPr id="26" name="Rectangle 25"/>
          <p:cNvSpPr/>
          <p:nvPr userDrawn="1"/>
        </p:nvSpPr>
        <p:spPr bwMode="ltGray">
          <a:xfrm>
            <a:off x="3060573" y="-982"/>
            <a:ext cx="6083428" cy="51444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25" name="Date Placeholder 1"/>
          <p:cNvSpPr>
            <a:spLocks noGrp="1"/>
          </p:cNvSpPr>
          <p:nvPr>
            <p:ph type="dt" sz="half" idx="29"/>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2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2021 by Boston Consulting Group. All rights reserved.</a:t>
            </a:r>
          </a:p>
        </p:txBody>
      </p:sp>
      <p:sp>
        <p:nvSpPr>
          <p:cNvPr id="28" name="TextBox 2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6854429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4.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84253905"/>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4267187" y="0"/>
            <a:ext cx="312713" cy="5143500"/>
          </a:xfrm>
          <a:prstGeom prst="rect">
            <a:avLst/>
          </a:prstGeom>
        </p:spPr>
      </p:pic>
      <p:sp>
        <p:nvSpPr>
          <p:cNvPr id="11" name="Rectangle 10"/>
          <p:cNvSpPr/>
          <p:nvPr userDrawn="1"/>
        </p:nvSpPr>
        <p:spPr>
          <a:xfrm>
            <a:off x="4572000" y="0"/>
            <a:ext cx="4572000" cy="51435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12" name="Picture Placeholder 18"/>
          <p:cNvSpPr>
            <a:spLocks noGrp="1"/>
          </p:cNvSpPr>
          <p:nvPr>
            <p:ph type="pic" sz="quarter" idx="14" hasCustomPrompt="1"/>
          </p:nvPr>
        </p:nvSpPr>
        <p:spPr>
          <a:xfrm>
            <a:off x="4569016" y="0"/>
            <a:ext cx="4574983" cy="5143500"/>
          </a:xfrm>
          <a:prstGeom prst="rect">
            <a:avLst/>
          </a:prstGeom>
          <a:noFill/>
        </p:spPr>
        <p:txBody>
          <a:bodyPr lIns="914400" tIns="914400" rIns="914400" bIns="914400"/>
          <a:lstStyle>
            <a:lvl1pPr algn="ctr">
              <a:defRPr sz="1350" baseline="0">
                <a:latin typeface="+mn-lt"/>
                <a:ea typeface="+mn-ea"/>
                <a:cs typeface="+mn-cs"/>
                <a:sym typeface="+mn-lt"/>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472500" y="1339200"/>
            <a:ext cx="3291300" cy="2465100"/>
          </a:xfrm>
          <a:prstGeom prst="rect">
            <a:avLst/>
          </a:prstGeom>
          <a:noFill/>
        </p:spPr>
        <p:txBody>
          <a:bodyPr wrap="square" lIns="0" tIns="0" rIns="320040" bIns="0" anchor="ctr">
            <a:noAutofit/>
          </a:bodyPr>
          <a:lstStyle>
            <a:lvl1pPr>
              <a:defRPr sz="3300">
                <a:solidFill>
                  <a:schemeClr val="bg1"/>
                </a:solidFill>
                <a:latin typeface="+mj-lt"/>
                <a:ea typeface="+mj-ea"/>
                <a:cs typeface="+mj-cs"/>
                <a:sym typeface="+mj-lt"/>
              </a:defRPr>
            </a:lvl1pPr>
          </a:lstStyle>
          <a:p>
            <a:r>
              <a:rPr lang="en-US" dirty="0"/>
              <a:t>Click to add title</a:t>
            </a:r>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mn-lt"/>
            </a:endParaRPr>
          </a:p>
        </p:txBody>
      </p:sp>
      <p:sp>
        <p:nvSpPr>
          <p:cNvPr id="15" name="Date Placeholder 2"/>
          <p:cNvSpPr>
            <a:spLocks noGrp="1"/>
          </p:cNvSpPr>
          <p:nvPr>
            <p:ph type="dt" sz="half" idx="15"/>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22107608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599923018"/>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5557387" y="0"/>
            <a:ext cx="312713" cy="5143500"/>
          </a:xfrm>
          <a:prstGeom prst="rect">
            <a:avLst/>
          </a:prstGeom>
        </p:spPr>
      </p:pic>
      <p:sp>
        <p:nvSpPr>
          <p:cNvPr id="11" name="Rectangle 10"/>
          <p:cNvSpPr/>
          <p:nvPr userDrawn="1"/>
        </p:nvSpPr>
        <p:spPr bwMode="gray">
          <a:xfrm>
            <a:off x="5864658" y="0"/>
            <a:ext cx="3279343"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12" name="Picture Placeholder 5"/>
          <p:cNvSpPr>
            <a:spLocks noGrp="1"/>
          </p:cNvSpPr>
          <p:nvPr>
            <p:ph type="pic" sz="quarter" idx="11" hasCustomPrompt="1"/>
          </p:nvPr>
        </p:nvSpPr>
        <p:spPr>
          <a:xfrm>
            <a:off x="5865019" y="0"/>
            <a:ext cx="3278981" cy="5143500"/>
          </a:xfrm>
          <a:prstGeom prst="rect">
            <a:avLst/>
          </a:prstGeom>
          <a:noFill/>
        </p:spPr>
        <p:txBody>
          <a:bodyPr lIns="182880" tIns="914400" rIns="182880" bIns="914400"/>
          <a:lstStyle>
            <a:lvl1pPr algn="ctr">
              <a:defRPr sz="1200">
                <a:solidFill>
                  <a:schemeClr val="tx1"/>
                </a:solidFill>
                <a:latin typeface="+mn-lt"/>
                <a:ea typeface="+mn-ea"/>
                <a:cs typeface="+mn-cs"/>
                <a:sym typeface="+mn-lt"/>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2021 by Boston Consulting Group. All rights reserved.</a:t>
            </a:r>
          </a:p>
        </p:txBody>
      </p:sp>
      <p:sp>
        <p:nvSpPr>
          <p:cNvPr id="15" name="Title 1"/>
          <p:cNvSpPr>
            <a:spLocks noGrp="1"/>
          </p:cNvSpPr>
          <p:nvPr>
            <p:ph type="title" hasCustomPrompt="1"/>
          </p:nvPr>
        </p:nvSpPr>
        <p:spPr bwMode="black">
          <a:xfrm>
            <a:off x="473202" y="1339200"/>
            <a:ext cx="4685664" cy="2465100"/>
          </a:xfrm>
          <a:prstGeom prst="rect">
            <a:avLst/>
          </a:prstGeom>
        </p:spPr>
        <p:txBody>
          <a:bodyPr anchor="ctr">
            <a:noAutofit/>
          </a:bodyPr>
          <a:lstStyle>
            <a:lvl1pPr>
              <a:defRPr sz="3300">
                <a:solidFill>
                  <a:schemeClr val="bg1"/>
                </a:solidFill>
                <a:latin typeface="+mj-lt"/>
                <a:ea typeface="+mj-ea"/>
                <a:cs typeface="+mj-cs"/>
                <a:sym typeface="+mj-lt"/>
              </a:defRPr>
            </a:lvl1pPr>
          </a:lstStyle>
          <a:p>
            <a:r>
              <a:rPr lang="en-US" dirty="0"/>
              <a:t>Click to add title</a:t>
            </a:r>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4522788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6.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238700471"/>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Freeform 14"/>
          <p:cNvSpPr/>
          <p:nvPr userDrawn="1"/>
        </p:nvSpPr>
        <p:spPr bwMode="ltGray">
          <a:xfrm>
            <a:off x="1143" y="983"/>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13" name="Date Placeholder 4"/>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ea typeface="+mn-ea"/>
                <a:cs typeface="+mn-cs"/>
                <a:sym typeface="+mn-lt"/>
              </a:rPr>
              <a:t>Copyright © 2021 by Boston Consulting Group. All rights reserved.</a:t>
            </a:r>
          </a:p>
        </p:txBody>
      </p:sp>
      <p:sp>
        <p:nvSpPr>
          <p:cNvPr id="18" name="TextBox 1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0" name="Title 2"/>
          <p:cNvSpPr>
            <a:spLocks noGrp="1"/>
          </p:cNvSpPr>
          <p:nvPr>
            <p:ph type="title" hasCustomPrompt="1"/>
          </p:nvPr>
        </p:nvSpPr>
        <p:spPr>
          <a:xfrm>
            <a:off x="472500" y="2073153"/>
            <a:ext cx="1858979" cy="985733"/>
          </a:xfrm>
          <a:prstGeom prst="rect">
            <a:avLst/>
          </a:prstGeom>
        </p:spPr>
        <p:txBody>
          <a:bodyPr anchor="ctr">
            <a:noAutofit/>
          </a:bodyPr>
          <a:lstStyle>
            <a:lvl1pPr>
              <a:defRPr sz="2100">
                <a:solidFill>
                  <a:srgbClr val="00148C"/>
                </a:solidFill>
                <a:latin typeface="+mj-lt"/>
                <a:ea typeface="+mj-ea"/>
                <a:cs typeface="+mj-cs"/>
                <a:sym typeface="+mj-lt"/>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349331" y="2692799"/>
            <a:ext cx="1023938" cy="253722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2072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7.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297239997"/>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0" name="Freeform 14"/>
          <p:cNvSpPr/>
          <p:nvPr userDrawn="1"/>
        </p:nvSpPr>
        <p:spPr bwMode="ltGray">
          <a:xfrm>
            <a:off x="1143" y="983"/>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5" name="Title 4"/>
          <p:cNvSpPr>
            <a:spLocks noGrp="1"/>
          </p:cNvSpPr>
          <p:nvPr>
            <p:ph type="title" hasCustomPrompt="1"/>
          </p:nvPr>
        </p:nvSpPr>
        <p:spPr>
          <a:xfrm>
            <a:off x="472500" y="2073153"/>
            <a:ext cx="1858979" cy="985733"/>
          </a:xfrm>
        </p:spPr>
        <p:txBody>
          <a:bodyPr anchor="ctr" anchorCtr="0">
            <a:noAutofit/>
          </a:bodyPr>
          <a:lstStyle>
            <a:lvl1pPr>
              <a:defRPr>
                <a:solidFill>
                  <a:srgbClr val="FFFFFF"/>
                </a:solidFill>
                <a:latin typeface="+mj-lt"/>
                <a:ea typeface="+mj-ea"/>
                <a:cs typeface="+mj-cs"/>
                <a:sym typeface="+mj-lt"/>
              </a:defRPr>
            </a:lvl1pPr>
          </a:lstStyle>
          <a:p>
            <a:r>
              <a:rPr lang="en-US" dirty="0"/>
              <a:t>Click to add title</a:t>
            </a:r>
          </a:p>
        </p:txBody>
      </p:sp>
      <p:sp>
        <p:nvSpPr>
          <p:cNvPr id="15"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6" name="TextBox 1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6216" b="7716"/>
          <a:stretch/>
        </p:blipFill>
        <p:spPr>
          <a:xfrm rot="120000">
            <a:off x="1630981" y="2552121"/>
            <a:ext cx="2021000" cy="2596309"/>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6695261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8.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37432169"/>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3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extBox 8"/>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solidFill>
              <a:latin typeface="+mn-lt"/>
              <a:ea typeface="+mn-ea"/>
              <a:cs typeface="+mn-cs"/>
              <a:sym typeface="+mn-lt"/>
            </a:endParaRPr>
          </a:p>
        </p:txBody>
      </p:sp>
      <p:sp>
        <p:nvSpPr>
          <p:cNvPr id="10" name="Date Placeholder 7"/>
          <p:cNvSpPr>
            <a:spLocks noGrp="1"/>
          </p:cNvSpPr>
          <p:nvPr>
            <p:ph type="dt" sz="half" idx="11"/>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ea typeface="+mn-ea"/>
                <a:cs typeface="+mn-cs"/>
                <a:sym typeface="+mn-lt"/>
              </a:rPr>
              <a:t>Copyright © 2021 by Boston Consulting Group. All rights reserved.</a:t>
            </a:r>
          </a:p>
        </p:txBody>
      </p:sp>
      <p:sp>
        <p:nvSpPr>
          <p:cNvPr id="19" name="Pentagon 3"/>
          <p:cNvSpPr/>
          <p:nvPr userDrawn="1"/>
        </p:nvSpPr>
        <p:spPr bwMode="white">
          <a:xfrm>
            <a:off x="1" y="0"/>
            <a:ext cx="4070190" cy="51435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472501" y="1339200"/>
            <a:ext cx="3046676" cy="2465100"/>
          </a:xfrm>
          <a:prstGeom prst="rect">
            <a:avLst/>
          </a:prstGeom>
        </p:spPr>
        <p:txBody>
          <a:bodyPr anchor="ctr">
            <a:noAutofit/>
          </a:bodyPr>
          <a:lstStyle>
            <a:lvl1pPr>
              <a:defRPr sz="3300" b="1">
                <a:solidFill>
                  <a:srgbClr val="00148C"/>
                </a:solidFill>
                <a:latin typeface="+mj-lt"/>
                <a:ea typeface="+mj-ea"/>
                <a:cs typeface="+mj-cs"/>
                <a:sym typeface="+mj-lt"/>
              </a:defRPr>
            </a:lvl1pPr>
          </a:lstStyle>
          <a:p>
            <a:r>
              <a:rPr lang="en-US" dirty="0"/>
              <a:t>Click to add title</a:t>
            </a:r>
          </a:p>
        </p:txBody>
      </p:sp>
      <p:pic>
        <p:nvPicPr>
          <p:cNvPr id="1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36144" y="2545795"/>
            <a:ext cx="973931" cy="2678906"/>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892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9.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475224371"/>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3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9" name="Pentagon 3"/>
          <p:cNvSpPr/>
          <p:nvPr userDrawn="1"/>
        </p:nvSpPr>
        <p:spPr bwMode="white">
          <a:xfrm>
            <a:off x="1" y="0"/>
            <a:ext cx="4070190" cy="51435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472501" y="1339200"/>
            <a:ext cx="3046676" cy="2465100"/>
          </a:xfrm>
          <a:prstGeom prst="rect">
            <a:avLst/>
          </a:prstGeom>
        </p:spPr>
        <p:txBody>
          <a:bodyPr anchor="ctr">
            <a:noAutofit/>
          </a:bodyPr>
          <a:lstStyle>
            <a:lvl1pPr>
              <a:defRPr sz="3300" b="1">
                <a:solidFill>
                  <a:srgbClr val="FFFFFF"/>
                </a:solidFill>
                <a:latin typeface="+mj-lt"/>
                <a:ea typeface="+mj-ea"/>
                <a:cs typeface="+mj-cs"/>
                <a:sym typeface="+mj-lt"/>
              </a:defRPr>
            </a:lvl1pPr>
          </a:lstStyle>
          <a:p>
            <a:r>
              <a:rPr lang="en-US" dirty="0"/>
              <a:t>Click to add title</a:t>
            </a:r>
          </a:p>
        </p:txBody>
      </p:sp>
      <p:sp>
        <p:nvSpPr>
          <p:cNvPr id="13"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7562" b="6867"/>
          <a:stretch/>
        </p:blipFill>
        <p:spPr>
          <a:xfrm>
            <a:off x="2683544" y="2562225"/>
            <a:ext cx="2021000" cy="2581275"/>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5293958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rgbClr val="00148C"/>
            </a:gs>
            <a:gs pos="100000">
              <a:srgbClr val="000A46"/>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108912892"/>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352" imgH="355" progId="TCLayout.ActiveDocument.1">
                  <p:embed/>
                </p:oleObj>
              </mc:Choice>
              <mc:Fallback>
                <p:oleObj name="think-cell Slide" r:id="rId5" imgW="352" imgH="355" progId="TCLayout.ActiveDocument.1">
                  <p:embed/>
                  <p:pic>
                    <p:nvPicPr>
                      <p:cNvPr id="3" name="Object 2" hidden="1"/>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6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12" name="Rectangle 11"/>
          <p:cNvSpPr/>
          <p:nvPr userDrawn="1"/>
        </p:nvSpPr>
        <p:spPr>
          <a:xfrm>
            <a:off x="4572000" y="0"/>
            <a:ext cx="4572000" cy="51435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ea typeface="+mn-ea"/>
              <a:cs typeface="+mn-cs"/>
              <a:sym typeface="+mn-lt"/>
            </a:endParaRPr>
          </a:p>
        </p:txBody>
      </p:sp>
      <p:sp>
        <p:nvSpPr>
          <p:cNvPr id="13" name="Picture Placeholder 18"/>
          <p:cNvSpPr>
            <a:spLocks noGrp="1"/>
          </p:cNvSpPr>
          <p:nvPr>
            <p:ph type="pic" sz="quarter" idx="14" hasCustomPrompt="1"/>
          </p:nvPr>
        </p:nvSpPr>
        <p:spPr>
          <a:xfrm>
            <a:off x="4569017" y="0"/>
            <a:ext cx="4574983" cy="5143500"/>
          </a:xfrm>
          <a:prstGeom prst="rect">
            <a:avLst/>
          </a:prstGeom>
          <a:noFill/>
        </p:spPr>
        <p:txBody>
          <a:bodyPr lIns="914400" tIns="914400" rIns="914400" bIns="914400"/>
          <a:lstStyle>
            <a:lvl1pPr algn="ctr">
              <a:defRPr sz="1350" baseline="0">
                <a:latin typeface="+mn-lt"/>
                <a:ea typeface="+mn-ea"/>
                <a:cs typeface="+mn-cs"/>
                <a:sym typeface="+mn-lt"/>
              </a:defRPr>
            </a:lvl1pPr>
          </a:lstStyle>
          <a:p>
            <a:r>
              <a:rPr lang="en-US"/>
              <a:t>Click icon below to insert an image or remove this placeholder to use the whitespace in another way</a:t>
            </a:r>
          </a:p>
        </p:txBody>
      </p:sp>
      <p:pic>
        <p:nvPicPr>
          <p:cNvPr id="11" name="Picture 10"/>
          <p:cNvPicPr>
            <a:picLocks noChangeAspect="1"/>
          </p:cNvPicPr>
          <p:nvPr userDrawn="1"/>
        </p:nvPicPr>
        <p:blipFill rotWithShape="1">
          <a:blip r:embed="rId7" cstate="print">
            <a:extLst>
              <a:ext uri="{28A0092B-C50C-407E-A947-70E740481C1C}">
                <a14:useLocalDpi xmlns:a14="http://schemas.microsoft.com/office/drawing/2010/main"/>
              </a:ext>
            </a:extLst>
          </a:blip>
          <a:srcRect l="29398" t="8741" r="101" b="27"/>
          <a:stretch/>
        </p:blipFill>
        <p:spPr bwMode="ltGray">
          <a:xfrm flipH="1">
            <a:off x="4267188" y="0"/>
            <a:ext cx="312713" cy="5143500"/>
          </a:xfrm>
          <a:prstGeom prst="rect">
            <a:avLst/>
          </a:prstGeom>
        </p:spPr>
      </p:pic>
      <p:sp>
        <p:nvSpPr>
          <p:cNvPr id="14" name="Title 1"/>
          <p:cNvSpPr>
            <a:spLocks noGrp="1"/>
          </p:cNvSpPr>
          <p:nvPr>
            <p:ph type="title" hasCustomPrompt="1"/>
          </p:nvPr>
        </p:nvSpPr>
        <p:spPr bwMode="black">
          <a:xfrm>
            <a:off x="322780" y="1339200"/>
            <a:ext cx="3441020" cy="2465100"/>
          </a:xfrm>
          <a:prstGeom prst="rect">
            <a:avLst/>
          </a:prstGeom>
          <a:noFill/>
        </p:spPr>
        <p:txBody>
          <a:bodyPr wrap="square" lIns="0" tIns="0" rIns="320040" bIns="0" anchor="ctr">
            <a:noAutofit/>
          </a:bodyPr>
          <a:lstStyle>
            <a:lvl1pPr>
              <a:defRPr sz="3600">
                <a:solidFill>
                  <a:schemeClr val="bg1"/>
                </a:solidFill>
                <a:latin typeface="+mj-lt"/>
                <a:ea typeface="+mj-ea"/>
                <a:cs typeface="+mj-cs"/>
                <a:sym typeface="+mj-lt"/>
              </a:defRPr>
            </a:lvl1pPr>
          </a:lstStyle>
          <a:p>
            <a:r>
              <a:rPr lang="en-US"/>
              <a:t>Click to add title</a:t>
            </a: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600" kern="1200">
              <a:solidFill>
                <a:schemeClr val="bg1">
                  <a:lumMod val="50000"/>
                </a:schemeClr>
              </a:solidFill>
              <a:latin typeface="+mn-lt"/>
              <a:ea typeface="+mn-ea"/>
              <a:cs typeface="+mn-cs"/>
              <a:sym typeface="+mn-lt"/>
            </a:endParaRPr>
          </a:p>
        </p:txBody>
      </p:sp>
      <p:sp>
        <p:nvSpPr>
          <p:cNvPr id="16" name="Date Placeholder 2"/>
          <p:cNvSpPr>
            <a:spLocks noGrp="1"/>
          </p:cNvSpPr>
          <p:nvPr>
            <p:ph type="dt" sz="half" idx="15"/>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1"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18"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solidFill>
                  <a:schemeClr val="bg1"/>
                </a:solidFill>
              </a:rPr>
              <a:t>National Grid </a:t>
            </a:r>
          </a:p>
        </p:txBody>
      </p:sp>
    </p:spTree>
    <p:extLst>
      <p:ext uri="{BB962C8B-B14F-4D97-AF65-F5344CB8AC3E}">
        <p14:creationId xmlns:p14="http://schemas.microsoft.com/office/powerpoint/2010/main" val="24082534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0.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340161627"/>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4772660" cy="51435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3" name="Title 2"/>
          <p:cNvSpPr>
            <a:spLocks noGrp="1"/>
          </p:cNvSpPr>
          <p:nvPr>
            <p:ph type="title" hasCustomPrompt="1"/>
          </p:nvPr>
        </p:nvSpPr>
        <p:spPr>
          <a:xfrm>
            <a:off x="472500" y="467100"/>
            <a:ext cx="3560867" cy="290849"/>
          </a:xfrm>
          <a:prstGeom prst="rect">
            <a:avLst/>
          </a:prstGeom>
        </p:spPr>
        <p:txBody>
          <a:bodyPr/>
          <a:lstStyle>
            <a:lvl1pPr>
              <a:defRPr sz="2100">
                <a:solidFill>
                  <a:srgbClr val="00148C"/>
                </a:solidFill>
                <a:latin typeface="+mj-lt"/>
                <a:ea typeface="+mj-ea"/>
                <a:cs typeface="+mj-cs"/>
                <a:sym typeface="+mj-lt"/>
              </a:defRPr>
            </a:lvl1pPr>
          </a:lstStyle>
          <a:p>
            <a:r>
              <a:rPr lang="en-US" dirty="0"/>
              <a:t>Click to add title</a:t>
            </a:r>
          </a:p>
        </p:txBody>
      </p:sp>
      <p:sp>
        <p:nvSpPr>
          <p:cNvPr id="13"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dirty="0"/>
          </a:p>
        </p:txBody>
      </p:sp>
      <p:sp>
        <p:nvSpPr>
          <p:cNvPr id="18"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ea typeface="+mn-ea"/>
                <a:cs typeface="+mn-cs"/>
                <a:sym typeface="+mn-lt"/>
              </a:rPr>
              <a:t>Copyright © 2021 by Boston Consulting Group. All rights reserved.</a:t>
            </a:r>
          </a:p>
        </p:txBody>
      </p:sp>
      <p:sp>
        <p:nvSpPr>
          <p:cNvPr id="16" name="TextBox 1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048354" y="2692204"/>
            <a:ext cx="1023938" cy="253722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5638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1.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893324164"/>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4772660" cy="51435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3" name="Title 2"/>
          <p:cNvSpPr>
            <a:spLocks noGrp="1"/>
          </p:cNvSpPr>
          <p:nvPr>
            <p:ph type="title" hasCustomPrompt="1"/>
          </p:nvPr>
        </p:nvSpPr>
        <p:spPr>
          <a:xfrm>
            <a:off x="472500" y="467100"/>
            <a:ext cx="3560867" cy="290849"/>
          </a:xfrm>
          <a:prstGeom prst="rect">
            <a:avLst/>
          </a:prstGeom>
        </p:spPr>
        <p:txBody>
          <a:bodyPr/>
          <a:lstStyle>
            <a:lvl1pPr>
              <a:defRPr sz="2100">
                <a:solidFill>
                  <a:srgbClr val="FFFFFF"/>
                </a:solidFill>
                <a:latin typeface="+mj-lt"/>
                <a:ea typeface="+mj-ea"/>
                <a:cs typeface="+mj-cs"/>
                <a:sym typeface="+mj-lt"/>
              </a:defRPr>
            </a:lvl1pPr>
          </a:lstStyle>
          <a:p>
            <a:r>
              <a:rPr lang="en-US" dirty="0"/>
              <a:t>Click to add title</a:t>
            </a:r>
          </a:p>
        </p:txBody>
      </p:sp>
      <p:sp>
        <p:nvSpPr>
          <p:cNvPr id="11"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2021 by Boston Consulting Group. All rights reserved.</a:t>
            </a: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3345129" y="2555853"/>
            <a:ext cx="2021000" cy="2592413"/>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35948463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2.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438761942"/>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ea typeface="+mn-ea"/>
                <a:cs typeface="+mn-cs"/>
                <a:sym typeface="+mn-lt"/>
              </a:rPr>
              <a:t>Copyright © 2021 by Boston Consulting Group. All rights reserved.</a:t>
            </a: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472500" y="467100"/>
            <a:ext cx="4690872" cy="290849"/>
          </a:xfrm>
          <a:prstGeom prst="rect">
            <a:avLst/>
          </a:prstGeom>
        </p:spPr>
        <p:txBody>
          <a:bodyPr/>
          <a:lstStyle>
            <a:lvl1pPr>
              <a:defRPr sz="2100">
                <a:solidFill>
                  <a:srgbClr val="00148C"/>
                </a:solidFill>
                <a:latin typeface="+mj-lt"/>
                <a:ea typeface="+mj-ea"/>
                <a:cs typeface="+mj-cs"/>
                <a:sym typeface="+mj-lt"/>
              </a:defRPr>
            </a:lvl1pPr>
          </a:lstStyle>
          <a:p>
            <a:r>
              <a:rPr lang="en-US" dirty="0"/>
              <a:t>Click to add title</a:t>
            </a:r>
          </a:p>
        </p:txBody>
      </p:sp>
      <p:pic>
        <p:nvPicPr>
          <p:cNvPr id="1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617754" y="2692204"/>
            <a:ext cx="1023938" cy="253722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0107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3.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900065695"/>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472500" y="467100"/>
            <a:ext cx="4690872" cy="290849"/>
          </a:xfrm>
          <a:prstGeom prst="rect">
            <a:avLst/>
          </a:prstGeom>
        </p:spPr>
        <p:txBody>
          <a:bodyPr/>
          <a:lstStyle>
            <a:lvl1pPr>
              <a:defRPr sz="2100">
                <a:solidFill>
                  <a:srgbClr val="FFFFFF"/>
                </a:solidFill>
                <a:latin typeface="+mj-lt"/>
                <a:ea typeface="+mj-ea"/>
                <a:cs typeface="+mj-cs"/>
                <a:sym typeface="+mj-lt"/>
              </a:defRPr>
            </a:lvl1pPr>
          </a:lstStyle>
          <a:p>
            <a:r>
              <a:rPr lang="en-US" dirty="0"/>
              <a:t>Click to add title</a:t>
            </a:r>
          </a:p>
        </p:txBody>
      </p:sp>
      <p:sp>
        <p:nvSpPr>
          <p:cNvPr id="17"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8" name="TextBox 1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4925721" y="2555853"/>
            <a:ext cx="2021000" cy="2592413"/>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23239890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4.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51766134"/>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7"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ea typeface="+mn-ea"/>
                <a:cs typeface="+mn-cs"/>
                <a:sym typeface="+mn-lt"/>
              </a:rPr>
              <a:t>Copyright © 2021 by Boston Consulting Group. All rights reserved.</a:t>
            </a:r>
          </a:p>
        </p:txBody>
      </p:sp>
      <p:sp>
        <p:nvSpPr>
          <p:cNvPr id="10" name="TextBox 9"/>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11" name="Title 1"/>
          <p:cNvSpPr>
            <a:spLocks noGrp="1"/>
          </p:cNvSpPr>
          <p:nvPr>
            <p:ph type="title" hasCustomPrompt="1"/>
          </p:nvPr>
        </p:nvSpPr>
        <p:spPr>
          <a:xfrm>
            <a:off x="472500" y="2869750"/>
            <a:ext cx="8199900" cy="1204913"/>
          </a:xfr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14911738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20167124"/>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0"/>
          </p:nvPr>
        </p:nvSpPr>
        <p:spPr/>
        <p:txBody>
          <a:bodyPr/>
          <a:lstStyle>
            <a:lvl1pPr>
              <a:defRPr>
                <a:latin typeface="+mn-lt"/>
                <a:ea typeface="+mn-ea"/>
                <a:cs typeface="+mn-cs"/>
                <a:sym typeface="+mn-lt"/>
              </a:defRPr>
            </a:lvl1pPr>
          </a:lstStyle>
          <a:p>
            <a:endParaRPr lang="en-US" dirty="0"/>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2021 by Boston Consulting Group. All rights reserved.</a:t>
            </a:r>
          </a:p>
        </p:txBody>
      </p:sp>
      <p:sp>
        <p:nvSpPr>
          <p:cNvPr id="6" name="Rectangle 5"/>
          <p:cNvSpPr/>
          <p:nvPr userDrawn="1"/>
        </p:nvSpPr>
        <p:spPr bwMode="white">
          <a:xfrm>
            <a:off x="472500" y="469106"/>
            <a:ext cx="699516" cy="699516"/>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ea typeface="+mn-ea"/>
              <a:cs typeface="+mn-cs"/>
              <a:sym typeface="+mn-lt"/>
            </a:endParaRPr>
          </a:p>
        </p:txBody>
      </p:sp>
      <p:sp>
        <p:nvSpPr>
          <p:cNvPr id="7" name="Title 1"/>
          <p:cNvSpPr>
            <a:spLocks noGrp="1"/>
          </p:cNvSpPr>
          <p:nvPr>
            <p:ph type="title" hasCustomPrompt="1"/>
          </p:nvPr>
        </p:nvSpPr>
        <p:spPr>
          <a:xfrm>
            <a:off x="472500" y="2869750"/>
            <a:ext cx="8199900" cy="1204913"/>
          </a:xfrm>
          <a:prstGeom prst="rect">
            <a:avLst/>
          </a:prstGeo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rgbClr val="6B80FF"/>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16592868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rgbClr val="000A4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805091348"/>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6" name="TextBox 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 name="Date Placeholder 1"/>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5098096" y="76083"/>
            <a:ext cx="576943" cy="7514866"/>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1"/>
            <a:ext cx="9144000" cy="4400501"/>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68580" tIns="34290" rIns="68580" bIns="34290" numCol="1" anchor="t" anchorCtr="0" compatLnSpc="1">
            <a:prstTxWarp prst="textNoShape">
              <a:avLst/>
            </a:prstTxWarp>
            <a:noAutofit/>
          </a:bodyPr>
          <a:lstStyle/>
          <a:p>
            <a:endParaRPr lang="en-US" sz="1013" dirty="0">
              <a:latin typeface="+mn-lt"/>
              <a:ea typeface="+mn-ea"/>
              <a:cs typeface="+mn-cs"/>
              <a:sym typeface="+mn-lt"/>
            </a:endParaRPr>
          </a:p>
        </p:txBody>
      </p:sp>
    </p:spTree>
    <p:extLst>
      <p:ext uri="{BB962C8B-B14F-4D97-AF65-F5344CB8AC3E}">
        <p14:creationId xmlns:p14="http://schemas.microsoft.com/office/powerpoint/2010/main" val="11022126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3247158995"/>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3" name="Date Placeholder 2"/>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dirty="0"/>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ea typeface="+mn-ea"/>
                <a:cs typeface="+mn-cs"/>
                <a:sym typeface="+mn-lt"/>
              </a:rPr>
              <a:t>Copyright © 2021 by Boston Consulting Group. All rights reserved.</a:t>
            </a:r>
          </a:p>
        </p:txBody>
      </p:sp>
      <p:sp>
        <p:nvSpPr>
          <p:cNvPr id="2" name="Title 1"/>
          <p:cNvSpPr>
            <a:spLocks noGrp="1"/>
          </p:cNvSpPr>
          <p:nvPr>
            <p:ph type="title" hasCustomPrompt="1"/>
          </p:nvPr>
        </p:nvSpPr>
        <p:spPr>
          <a:xfrm>
            <a:off x="472500" y="467100"/>
            <a:ext cx="8199900" cy="290849"/>
          </a:xfrm>
        </p:spPr>
        <p:txBody>
          <a:bodyPr/>
          <a:lstStyle>
            <a:lvl1pPr>
              <a:defRPr sz="2100">
                <a:solidFill>
                  <a:schemeClr val="bg1"/>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4259470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8.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724892388"/>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3" name="Freeform 12"/>
          <p:cNvSpPr/>
          <p:nvPr/>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17" name="Freeform 12"/>
          <p:cNvSpPr/>
          <p:nvPr userDrawn="1"/>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20" name="TextBox 19"/>
          <p:cNvSpPr txBox="1"/>
          <p:nvPr userDrawn="1"/>
        </p:nvSpPr>
        <p:spPr>
          <a:xfrm>
            <a:off x="472500" y="1956919"/>
            <a:ext cx="2204025" cy="1274388"/>
          </a:xfrm>
          <a:prstGeom prst="rect">
            <a:avLst/>
          </a:prstGeom>
          <a:noFill/>
        </p:spPr>
        <p:txBody>
          <a:bodyPr wrap="square" lIns="0" tIns="0" rIns="0" bIns="0" rtlCol="0" anchor="ctr">
            <a:spAutoFit/>
          </a:bodyPr>
          <a:lstStyle/>
          <a:p>
            <a:pPr marL="0" indent="0">
              <a:lnSpc>
                <a:spcPct val="106000"/>
              </a:lnSpc>
              <a:spcAft>
                <a:spcPts val="525"/>
              </a:spcAft>
              <a:buFontTx/>
              <a:buNone/>
            </a:pPr>
            <a:r>
              <a:rPr lang="en-US" sz="4050" b="1" dirty="0">
                <a:solidFill>
                  <a:srgbClr val="00148C"/>
                </a:solidFill>
                <a:latin typeface="+mn-lt"/>
                <a:ea typeface="+mn-ea"/>
                <a:cs typeface="+mn-cs"/>
                <a:sym typeface="+mn-lt"/>
              </a:rPr>
              <a:t>Table of contents</a:t>
            </a:r>
          </a:p>
        </p:txBody>
      </p:sp>
      <p:sp>
        <p:nvSpPr>
          <p:cNvPr id="15"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dirty="0"/>
          </a:p>
        </p:txBody>
      </p:sp>
      <p:sp>
        <p:nvSpPr>
          <p:cNvPr id="24"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ea typeface="+mn-ea"/>
                <a:cs typeface="+mn-cs"/>
                <a:sym typeface="+mn-lt"/>
              </a:rPr>
              <a:t>Copyright © 2021 by Boston Consulting Group. All rights reserved.</a:t>
            </a:r>
          </a:p>
        </p:txBody>
      </p:sp>
      <p:sp>
        <p:nvSpPr>
          <p:cNvPr id="19" name="TextBox 18"/>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331478" y="2690061"/>
            <a:ext cx="1023938" cy="253722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0577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9.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035882937"/>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6"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ea typeface="+mn-ea"/>
                <a:cs typeface="+mn-cs"/>
                <a:sym typeface="+mn-lt"/>
              </a:rPr>
              <a:t>Copyright © 2021 by Boston Consulting Group. All rights reserved.</a:t>
            </a:r>
          </a:p>
        </p:txBody>
      </p:sp>
      <p:sp>
        <p:nvSpPr>
          <p:cNvPr id="11" name="TextBox 10"/>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Tree>
    <p:extLst>
      <p:ext uri="{BB962C8B-B14F-4D97-AF65-F5344CB8AC3E}">
        <p14:creationId xmlns:p14="http://schemas.microsoft.com/office/powerpoint/2010/main" val="2888993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rgbClr val="00148C"/>
            </a:gs>
            <a:gs pos="100000">
              <a:srgbClr val="000A46"/>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825602191"/>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352" imgH="355" progId="TCLayout.ActiveDocument.1">
                  <p:embed/>
                </p:oleObj>
              </mc:Choice>
              <mc:Fallback>
                <p:oleObj name="think-cell Slide" r:id="rId5" imgW="352" imgH="355" progId="TCLayout.ActiveDocument.1">
                  <p:embed/>
                  <p:pic>
                    <p:nvPicPr>
                      <p:cNvPr id="3" name="Object 2" hidden="1"/>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6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10" name="Rectangle 9"/>
          <p:cNvSpPr/>
          <p:nvPr userDrawn="1"/>
        </p:nvSpPr>
        <p:spPr bwMode="gray">
          <a:xfrm>
            <a:off x="5864659" y="0"/>
            <a:ext cx="3279343" cy="51435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11" name="Picture Placeholder 5"/>
          <p:cNvSpPr>
            <a:spLocks noGrp="1"/>
          </p:cNvSpPr>
          <p:nvPr>
            <p:ph type="pic" sz="quarter" idx="11" hasCustomPrompt="1"/>
          </p:nvPr>
        </p:nvSpPr>
        <p:spPr>
          <a:xfrm>
            <a:off x="5865020" y="0"/>
            <a:ext cx="3278981" cy="5143500"/>
          </a:xfrm>
          <a:prstGeom prst="rect">
            <a:avLst/>
          </a:prstGeom>
          <a:noFill/>
        </p:spPr>
        <p:txBody>
          <a:bodyPr lIns="182880" tIns="914400" rIns="182880" bIns="914400"/>
          <a:lstStyle>
            <a:lvl1pPr algn="ctr">
              <a:defRPr sz="12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pic>
        <p:nvPicPr>
          <p:cNvPr id="9" name="Picture 8"/>
          <p:cNvPicPr>
            <a:picLocks noChangeAspect="1"/>
          </p:cNvPicPr>
          <p:nvPr userDrawn="1"/>
        </p:nvPicPr>
        <p:blipFill rotWithShape="1">
          <a:blip r:embed="rId7" cstate="print">
            <a:extLst>
              <a:ext uri="{28A0092B-C50C-407E-A947-70E740481C1C}">
                <a14:useLocalDpi xmlns:a14="http://schemas.microsoft.com/office/drawing/2010/main"/>
              </a:ext>
            </a:extLst>
          </a:blip>
          <a:srcRect l="29398" t="8741" r="101" b="27"/>
          <a:stretch/>
        </p:blipFill>
        <p:spPr bwMode="ltGray">
          <a:xfrm flipH="1">
            <a:off x="5557388" y="0"/>
            <a:ext cx="312713" cy="5143500"/>
          </a:xfrm>
          <a:prstGeom prst="rect">
            <a:avLst/>
          </a:prstGeom>
        </p:spPr>
      </p:pic>
      <p:sp>
        <p:nvSpPr>
          <p:cNvPr id="12" name="Date Placeholder 2"/>
          <p:cNvSpPr>
            <a:spLocks noGrp="1"/>
          </p:cNvSpPr>
          <p:nvPr>
            <p:ph type="dt" sz="half" idx="12"/>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Copyright" hidden="1"/>
          <p:cNvSpPr txBox="1"/>
          <p:nvPr userDrawn="1"/>
        </p:nvSpPr>
        <p:spPr>
          <a:xfrm rot="16200000">
            <a:off x="7115177" y="2937969"/>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14" name="Title 1"/>
          <p:cNvSpPr>
            <a:spLocks noGrp="1"/>
          </p:cNvSpPr>
          <p:nvPr>
            <p:ph type="title" hasCustomPrompt="1"/>
          </p:nvPr>
        </p:nvSpPr>
        <p:spPr bwMode="blackWhite">
          <a:xfrm>
            <a:off x="322780" y="1353488"/>
            <a:ext cx="4835384" cy="2465100"/>
          </a:xfrm>
          <a:prstGeom prst="rect">
            <a:avLst/>
          </a:prstGeom>
        </p:spPr>
        <p:txBody>
          <a:bodyPr anchor="ctr">
            <a:noAutofit/>
          </a:bodyPr>
          <a:lstStyle>
            <a:lvl1pPr>
              <a:defRPr sz="3600">
                <a:solidFill>
                  <a:schemeClr val="bg1"/>
                </a:solidFill>
                <a:latin typeface="+mj-lt"/>
                <a:ea typeface="+mj-ea"/>
                <a:cs typeface="+mj-cs"/>
                <a:sym typeface="+mj-lt"/>
              </a:defRPr>
            </a:lvl1pPr>
          </a:lstStyle>
          <a:p>
            <a:r>
              <a:rPr lang="en-US"/>
              <a:t>Click to edit title</a:t>
            </a:r>
          </a:p>
        </p:txBody>
      </p:sp>
      <p:sp>
        <p:nvSpPr>
          <p:cNvPr id="13" name="TextBox 12"/>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600" kern="1200">
              <a:solidFill>
                <a:schemeClr val="bg1">
                  <a:lumMod val="50000"/>
                </a:schemeClr>
              </a:solidFill>
              <a:latin typeface="+mn-lt"/>
              <a:ea typeface="+mn-ea"/>
              <a:cs typeface="+mn-cs"/>
              <a:sym typeface="+mn-lt"/>
            </a:endParaRPr>
          </a:p>
        </p:txBody>
      </p:sp>
      <p:sp>
        <p:nvSpPr>
          <p:cNvPr id="17"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solidFill>
                  <a:schemeClr val="bg1"/>
                </a:solidFill>
              </a:rPr>
              <a:t>National Grid </a:t>
            </a:r>
          </a:p>
        </p:txBody>
      </p:sp>
    </p:spTree>
    <p:extLst>
      <p:ext uri="{BB962C8B-B14F-4D97-AF65-F5344CB8AC3E}">
        <p14:creationId xmlns:p14="http://schemas.microsoft.com/office/powerpoint/2010/main" val="34915383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p:cSld name="D. Blank">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932623460"/>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ea typeface="+mn-ea"/>
                <a:cs typeface="+mn-cs"/>
                <a:sym typeface="+mn-lt"/>
              </a:defRPr>
            </a:lvl1pPr>
          </a:lstStyle>
          <a:p>
            <a:endParaRPr lang="en-US" dirty="0"/>
          </a:p>
        </p:txBody>
      </p:sp>
      <p:sp>
        <p:nvSpPr>
          <p:cNvPr id="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6718494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953261200"/>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4" name="Date Placeholder 3"/>
          <p:cNvSpPr>
            <a:spLocks noGrp="1"/>
          </p:cNvSpPr>
          <p:nvPr>
            <p:ph type="dt" sz="half" idx="10"/>
          </p:nvPr>
        </p:nvSpPr>
        <p:spPr/>
        <p:txBody>
          <a:bodyPr/>
          <a:lstStyle>
            <a:lvl1pPr>
              <a:defRPr>
                <a:latin typeface="+mn-lt"/>
                <a:ea typeface="+mn-ea"/>
                <a:cs typeface="+mn-cs"/>
                <a:sym typeface="+mn-lt"/>
              </a:defRPr>
            </a:lvl1pPr>
          </a:lstStyle>
          <a:p>
            <a:endParaRPr lang="en-US" dirty="0"/>
          </a:p>
        </p:txBody>
      </p:sp>
      <p:sp>
        <p:nvSpPr>
          <p:cNvPr id="10"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2021 by Boston Consulting Group. All rights reserved.</a:t>
            </a:r>
          </a:p>
        </p:txBody>
      </p:sp>
      <p:sp>
        <p:nvSpPr>
          <p:cNvPr id="12" name="Rectangle 11"/>
          <p:cNvSpPr/>
          <p:nvPr userDrawn="1"/>
        </p:nvSpPr>
        <p:spPr>
          <a:xfrm>
            <a:off x="3766370" y="1248192"/>
            <a:ext cx="4656804" cy="2492990"/>
          </a:xfrm>
          <a:prstGeom prst="rect">
            <a:avLst/>
          </a:prstGeom>
        </p:spPr>
        <p:txBody>
          <a:bodyPr wrap="square" lIns="0" tIns="0" rIns="0" bIns="0" anchor="ctr">
            <a:spAutoFit/>
          </a:bodyPr>
          <a:lstStyle/>
          <a:p>
            <a:pPr indent="0">
              <a:lnSpc>
                <a:spcPct val="100000"/>
              </a:lnSpc>
            </a:pPr>
            <a:r>
              <a:rPr lang="en-US" sz="675" b="0" dirty="0">
                <a:latin typeface="+mn-lt"/>
                <a:ea typeface="+mn-ea"/>
                <a:cs typeface="+mn-cs"/>
                <a:sym typeface="+mn-lt"/>
              </a:rPr>
              <a:t>The services and materials provided by Boston Consulting Group (BCG) are subject to BCG's Standard Terms </a:t>
            </a:r>
            <a:br>
              <a:rPr lang="en-US" sz="675" b="0" dirty="0">
                <a:latin typeface="+mn-lt"/>
                <a:ea typeface="+mn-ea"/>
                <a:cs typeface="+mn-cs"/>
                <a:sym typeface="+mn-lt"/>
              </a:rPr>
            </a:br>
            <a:r>
              <a:rPr lang="en-US" sz="675" b="0" dirty="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675" b="0" dirty="0">
                <a:latin typeface="+mn-lt"/>
                <a:ea typeface="+mn-ea"/>
                <a:cs typeface="+mn-cs"/>
                <a:sym typeface="+mn-lt"/>
              </a:rPr>
            </a:br>
            <a:r>
              <a:rPr lang="en-US" sz="675" b="0" dirty="0">
                <a:latin typeface="+mn-lt"/>
                <a:ea typeface="+mn-ea"/>
                <a:cs typeface="+mn-cs"/>
                <a:sym typeface="+mn-lt"/>
              </a:rPr>
              <a:t>to update these materials after the date hereof, notwithstanding that such information may become outdated </a:t>
            </a:r>
            <a:br>
              <a:rPr lang="en-US" sz="675" b="0" dirty="0">
                <a:latin typeface="+mn-lt"/>
                <a:ea typeface="+mn-ea"/>
                <a:cs typeface="+mn-cs"/>
                <a:sym typeface="+mn-lt"/>
              </a:rPr>
            </a:br>
            <a:r>
              <a:rPr lang="en-US" sz="675" b="0" dirty="0">
                <a:latin typeface="+mn-lt"/>
                <a:ea typeface="+mn-ea"/>
                <a:cs typeface="+mn-cs"/>
                <a:sym typeface="+mn-lt"/>
              </a:rPr>
              <a:t>or inaccurate.</a:t>
            </a:r>
          </a:p>
          <a:p>
            <a:pPr indent="0">
              <a:lnSpc>
                <a:spcPct val="100000"/>
              </a:lnSpc>
            </a:pPr>
            <a:r>
              <a:rPr lang="en-US" sz="675" b="0" dirty="0">
                <a:latin typeface="+mn-lt"/>
                <a:ea typeface="+mn-ea"/>
                <a:cs typeface="+mn-cs"/>
                <a:sym typeface="+mn-lt"/>
              </a:rPr>
              <a:t> </a:t>
            </a:r>
          </a:p>
          <a:p>
            <a:pPr indent="0">
              <a:lnSpc>
                <a:spcPct val="100000"/>
              </a:lnSpc>
            </a:pPr>
            <a:r>
              <a:rPr lang="en-US" sz="675" b="0" dirty="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675" b="0" dirty="0">
              <a:latin typeface="+mn-lt"/>
              <a:ea typeface="+mn-ea"/>
              <a:cs typeface="+mn-cs"/>
              <a:sym typeface="+mn-lt"/>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675" b="0" dirty="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13" name="Title 6"/>
          <p:cNvSpPr txBox="1">
            <a:spLocks/>
          </p:cNvSpPr>
          <p:nvPr userDrawn="1"/>
        </p:nvSpPr>
        <p:spPr>
          <a:xfrm>
            <a:off x="479283" y="2229807"/>
            <a:ext cx="2482992" cy="529760"/>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3825" b="1" dirty="0">
                <a:gradFill>
                  <a:gsLst>
                    <a:gs pos="100000">
                      <a:schemeClr val="tx2"/>
                    </a:gs>
                    <a:gs pos="2000">
                      <a:schemeClr val="accent2"/>
                    </a:gs>
                  </a:gsLst>
                  <a:lin ang="2700000" scaled="0"/>
                </a:gradFill>
                <a:latin typeface="+mn-lt"/>
                <a:ea typeface="+mn-ea"/>
                <a:cs typeface="+mn-cs"/>
                <a:sym typeface="+mn-lt"/>
              </a:rPr>
              <a:t>Disclaimer</a:t>
            </a:r>
          </a:p>
        </p:txBody>
      </p:sp>
      <p:cxnSp>
        <p:nvCxnSpPr>
          <p:cNvPr id="14" name="Straight Connector 13"/>
          <p:cNvCxnSpPr/>
          <p:nvPr userDrawn="1"/>
        </p:nvCxnSpPr>
        <p:spPr>
          <a:xfrm>
            <a:off x="3275924" y="1222639"/>
            <a:ext cx="0" cy="2544097"/>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3464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2.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950803043"/>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5">
            <a:extLst>
              <a:ext uri="{28A0092B-C50C-407E-A947-70E740481C1C}">
                <a14:useLocalDpi xmlns:a14="http://schemas.microsoft.com/office/drawing/2010/main" val="0"/>
              </a:ext>
            </a:extLst>
          </a:blip>
          <a:srcRect l="26028" r="18983"/>
          <a:stretch>
            <a:fillRect/>
          </a:stretch>
        </p:blipFill>
        <p:spPr bwMode="auto">
          <a:xfrm>
            <a:off x="5486400" y="157163"/>
            <a:ext cx="3657600" cy="498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Shape 4">
            <a:extLst>
              <a:ext uri="{FF2B5EF4-FFF2-40B4-BE49-F238E27FC236}">
                <a16:creationId xmlns:a16="http://schemas.microsoft.com/office/drawing/2014/main" id="{0D4054BB-51AD-474B-88E8-932899AF052C}"/>
              </a:ext>
            </a:extLst>
          </p:cNvPr>
          <p:cNvSpPr/>
          <p:nvPr userDrawn="1"/>
        </p:nvSpPr>
        <p:spPr>
          <a:xfrm>
            <a:off x="0" y="0"/>
            <a:ext cx="9145191" cy="5139929"/>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13" dirty="0">
              <a:solidFill>
                <a:prstClr val="white"/>
              </a:solidFill>
              <a:latin typeface="+mn-lt"/>
              <a:ea typeface="+mn-ea"/>
              <a:cs typeface="+mn-cs"/>
              <a:sym typeface="+mn-lt"/>
            </a:endParaRPr>
          </a:p>
        </p:txBody>
      </p:sp>
      <p:pic>
        <p:nvPicPr>
          <p:cNvPr id="12" name="Picture 12" descr="Image result for Nationalgrid logo"/>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90550" y="2033402"/>
            <a:ext cx="5200651" cy="1076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0077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633713076"/>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grpSp>
        <p:nvGrpSpPr>
          <p:cNvPr id="52" name="Group 51"/>
          <p:cNvGrpSpPr/>
          <p:nvPr userDrawn="1"/>
        </p:nvGrpSpPr>
        <p:grpSpPr>
          <a:xfrm>
            <a:off x="-450" y="-1"/>
            <a:ext cx="9145350" cy="5143501"/>
            <a:chOff x="-600" y="-1"/>
            <a:chExt cx="12193800" cy="6858001"/>
          </a:xfrm>
        </p:grpSpPr>
        <p:sp>
          <p:nvSpPr>
            <p:cNvPr id="53"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solidFill>
                  <a:schemeClr val="tx1"/>
                </a:solidFill>
                <a:latin typeface="+mn-lt"/>
                <a:ea typeface="+mn-ea"/>
                <a:cs typeface="+mn-cs"/>
                <a:sym typeface="+mn-lt"/>
              </a:endParaRPr>
            </a:p>
          </p:txBody>
        </p:sp>
        <p:grpSp>
          <p:nvGrpSpPr>
            <p:cNvPr id="54" name="Baselines / anchors"/>
            <p:cNvGrpSpPr/>
            <p:nvPr userDrawn="1"/>
          </p:nvGrpSpPr>
          <p:grpSpPr>
            <a:xfrm>
              <a:off x="-600" y="622800"/>
              <a:ext cx="12193200" cy="5536800"/>
              <a:chOff x="12623800" y="622800"/>
              <a:chExt cx="11176000" cy="5536800"/>
            </a:xfrm>
          </p:grpSpPr>
          <p:cxnSp>
            <p:nvCxnSpPr>
              <p:cNvPr id="81" name="Straight Connector 80"/>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7" name="Gutter space"/>
            <p:cNvGrpSpPr/>
            <p:nvPr userDrawn="1"/>
          </p:nvGrpSpPr>
          <p:grpSpPr>
            <a:xfrm>
              <a:off x="1277000" y="623550"/>
              <a:ext cx="9638000" cy="5537047"/>
              <a:chOff x="1277000" y="623550"/>
              <a:chExt cx="9638000" cy="5537047"/>
            </a:xfrm>
          </p:grpSpPr>
          <p:sp>
            <p:nvSpPr>
              <p:cNvPr id="70"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1"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2"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3"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4"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5"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6"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7"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8"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9"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80"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grpSp>
        <p:sp>
          <p:nvSpPr>
            <p:cNvPr id="5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575757"/>
                </a:solidFill>
                <a:effectLst/>
                <a:uLnTx/>
                <a:uFillTx/>
                <a:latin typeface="+mn-lt"/>
                <a:ea typeface="+mn-ea"/>
                <a:cs typeface="+mn-cs"/>
                <a:sym typeface="+mn-lt"/>
              </a:endParaRPr>
            </a:p>
          </p:txBody>
        </p:sp>
        <p:sp>
          <p:nvSpPr>
            <p:cNvPr id="5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6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grpSp>
          <p:nvGrpSpPr>
            <p:cNvPr id="61" name="Five column measure"/>
            <p:cNvGrpSpPr/>
            <p:nvPr userDrawn="1"/>
          </p:nvGrpSpPr>
          <p:grpSpPr>
            <a:xfrm>
              <a:off x="629400" y="5975122"/>
              <a:ext cx="10933200" cy="79536"/>
              <a:chOff x="629400" y="5975122"/>
              <a:chExt cx="10933200" cy="79536"/>
            </a:xfrm>
          </p:grpSpPr>
          <p:sp>
            <p:nvSpPr>
              <p:cNvPr id="65"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66"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67"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68"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69"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grpSp>
        <p:sp>
          <p:nvSpPr>
            <p:cNvPr id="6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schemeClr val="bg1"/>
                </a:solidFill>
                <a:latin typeface="+mn-lt"/>
                <a:ea typeface="+mn-ea"/>
                <a:cs typeface="+mn-cs"/>
                <a:sym typeface="+mn-lt"/>
              </a:endParaRPr>
            </a:p>
          </p:txBody>
        </p:sp>
        <p:sp>
          <p:nvSpPr>
            <p:cNvPr id="63" name="Footnote example"/>
            <p:cNvSpPr txBox="1"/>
            <p:nvPr/>
          </p:nvSpPr>
          <p:spPr>
            <a:xfrm>
              <a:off x="1980648" y="6144441"/>
              <a:ext cx="9030915" cy="415499"/>
            </a:xfrm>
            <a:prstGeom prst="rect">
              <a:avLst/>
            </a:prstGeom>
            <a:noFill/>
          </p:spPr>
          <p:txBody>
            <a:bodyPr wrap="square" lIns="0" tIns="0" rIns="0" bIns="0" rtlCol="0" anchor="b">
              <a:spAutoFit/>
            </a:bodyPr>
            <a:lstStyle/>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mn-lt"/>
                </a:rPr>
                <a:t>1. xxxx  2. xxxx  3. xxxx</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64" name="Copyright"/>
            <p:cNvSpPr txBox="1"/>
            <p:nvPr userDrawn="1"/>
          </p:nvSpPr>
          <p:spPr>
            <a:xfrm rot="16200000">
              <a:off x="9486900" y="3922497"/>
              <a:ext cx="5133974" cy="96949"/>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8170892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4.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899063251"/>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7" name="TextBox 6"/>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ea typeface="+mn-ea"/>
                <a:cs typeface="+mn-cs"/>
                <a:sym typeface="+mn-lt"/>
              </a:rPr>
              <a:t>Copyright © 2021 by Boston Consulting Group. All rights reserved.</a:t>
            </a:r>
          </a:p>
        </p:txBody>
      </p:sp>
      <p:sp>
        <p:nvSpPr>
          <p:cNvPr id="11" name="Rectangle 10"/>
          <p:cNvSpPr/>
          <p:nvPr userDrawn="1"/>
        </p:nvSpPr>
        <p:spPr bwMode="invGray">
          <a:xfrm>
            <a:off x="1041109" y="3518390"/>
            <a:ext cx="697003" cy="746906"/>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1500" dirty="0">
              <a:solidFill>
                <a:prstClr val="white"/>
              </a:solidFill>
              <a:latin typeface="+mn-lt"/>
              <a:ea typeface="+mn-ea"/>
              <a:cs typeface="+mn-cs"/>
              <a:sym typeface="+mn-lt"/>
            </a:endParaRPr>
          </a:p>
        </p:txBody>
      </p:sp>
      <p:sp>
        <p:nvSpPr>
          <p:cNvPr id="12" name="Rectangle 11"/>
          <p:cNvSpPr/>
          <p:nvPr userDrawn="1">
            <p:custDataLst>
              <p:tags r:id="rId2"/>
            </p:custDataLst>
          </p:nvPr>
        </p:nvSpPr>
        <p:spPr>
          <a:xfrm>
            <a:off x="1882112" y="3518390"/>
            <a:ext cx="1177614" cy="1101132"/>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35000" rIns="137160" bIns="137160" numCol="1" spcCol="0" rtlCol="0" fromWordArt="0" anchor="t" anchorCtr="0" forceAA="0" compatLnSpc="1">
            <a:prstTxWarp prst="textNoShape">
              <a:avLst/>
            </a:prstTxWarp>
            <a:noAutofit/>
          </a:bodyPr>
          <a:lstStyle/>
          <a:p>
            <a:pPr>
              <a:lnSpc>
                <a:spcPct val="95000"/>
              </a:lnSpc>
            </a:pPr>
            <a:endParaRPr lang="en-US" sz="900" dirty="0">
              <a:solidFill>
                <a:srgbClr val="FFFFFF"/>
              </a:solidFill>
              <a:latin typeface="+mn-lt"/>
              <a:ea typeface="+mn-ea"/>
              <a:cs typeface="+mn-cs"/>
              <a:sym typeface="+mn-lt"/>
            </a:endParaRPr>
          </a:p>
        </p:txBody>
      </p:sp>
      <p:sp>
        <p:nvSpPr>
          <p:cNvPr id="2" name="TextBox 1"/>
          <p:cNvSpPr txBox="1"/>
          <p:nvPr userDrawn="1"/>
        </p:nvSpPr>
        <p:spPr>
          <a:xfrm>
            <a:off x="472500" y="680398"/>
            <a:ext cx="2586600" cy="915351"/>
          </a:xfrm>
          <a:prstGeom prst="rect">
            <a:avLst/>
          </a:prstGeom>
          <a:noFill/>
          <a:ln>
            <a:solidFill>
              <a:schemeClr val="bg1"/>
            </a:solidFill>
          </a:ln>
        </p:spPr>
        <p:txBody>
          <a:bodyPr wrap="square" lIns="459000" tIns="351000" rIns="0" bIns="0" rtlCol="0" anchor="t">
            <a:spAutoFit/>
          </a:bodyPr>
          <a:lstStyle/>
          <a:p>
            <a:pPr>
              <a:lnSpc>
                <a:spcPct val="90000"/>
              </a:lnSpc>
              <a:spcAft>
                <a:spcPts val="450"/>
              </a:spcAft>
            </a:pPr>
            <a:endParaRPr lang="en-US" sz="4050" dirty="0">
              <a:solidFill>
                <a:schemeClr val="bg1"/>
              </a:solidFill>
              <a:latin typeface="+mn-lt"/>
              <a:ea typeface="+mn-ea"/>
              <a:cs typeface="+mn-cs"/>
              <a:sym typeface="+mn-lt"/>
            </a:endParaRPr>
          </a:p>
        </p:txBody>
      </p:sp>
      <p:sp>
        <p:nvSpPr>
          <p:cNvPr id="10" name="TextBox 1"/>
          <p:cNvSpPr txBox="1"/>
          <p:nvPr userDrawn="1"/>
        </p:nvSpPr>
        <p:spPr>
          <a:xfrm>
            <a:off x="721014" y="836562"/>
            <a:ext cx="2089033" cy="684418"/>
          </a:xfrm>
          <a:prstGeom prst="rect">
            <a:avLst/>
          </a:prstGeom>
          <a:noFill/>
        </p:spPr>
        <p:txBody>
          <a:bodyPr wrap="none" rtlCol="0">
            <a:spAutoFit/>
          </a:bodyPr>
          <a:lstStyle/>
          <a:p>
            <a:pPr algn="ctr" fontAlgn="auto">
              <a:lnSpc>
                <a:spcPct val="95000"/>
              </a:lnSpc>
              <a:spcBef>
                <a:spcPts val="0"/>
              </a:spcBef>
              <a:spcAft>
                <a:spcPts val="0"/>
              </a:spcAft>
            </a:pPr>
            <a:r>
              <a:rPr lang="en-US" sz="4050" b="1" dirty="0">
                <a:solidFill>
                  <a:schemeClr val="bg1"/>
                </a:solidFill>
                <a:latin typeface="+mn-lt"/>
                <a:ea typeface="+mn-ea"/>
                <a:cs typeface="+mn-cs"/>
                <a:sym typeface="+mn-lt"/>
              </a:rPr>
              <a:t>Agenda</a:t>
            </a:r>
          </a:p>
        </p:txBody>
      </p:sp>
    </p:spTree>
    <p:extLst>
      <p:ext uri="{BB962C8B-B14F-4D97-AF65-F5344CB8AC3E}">
        <p14:creationId xmlns:p14="http://schemas.microsoft.com/office/powerpoint/2010/main" val="42863858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5.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202281403"/>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7" name="TextBox 6"/>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ea typeface="+mn-ea"/>
                <a:cs typeface="+mn-cs"/>
                <a:sym typeface="+mn-lt"/>
              </a:rPr>
              <a:t>Copyright © 2021 by Boston Consulting Group. All rights reserved.</a:t>
            </a:r>
          </a:p>
        </p:txBody>
      </p:sp>
      <p:sp>
        <p:nvSpPr>
          <p:cNvPr id="10" name="Rectangle 9"/>
          <p:cNvSpPr/>
          <p:nvPr userDrawn="1"/>
        </p:nvSpPr>
        <p:spPr bwMode="white">
          <a:xfrm>
            <a:off x="963557" y="1071098"/>
            <a:ext cx="710754" cy="71075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ea typeface="+mn-ea"/>
              <a:cs typeface="+mn-cs"/>
              <a:sym typeface="+mn-lt"/>
            </a:endParaRPr>
          </a:p>
        </p:txBody>
      </p:sp>
      <p:sp>
        <p:nvSpPr>
          <p:cNvPr id="13" name="Rectangle 12"/>
          <p:cNvSpPr/>
          <p:nvPr userDrawn="1"/>
        </p:nvSpPr>
        <p:spPr>
          <a:xfrm>
            <a:off x="963900" y="2000700"/>
            <a:ext cx="7214400" cy="24003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1500" dirty="0">
              <a:solidFill>
                <a:prstClr val="white"/>
              </a:solidFill>
              <a:latin typeface="+mn-lt"/>
              <a:ea typeface="+mn-ea"/>
              <a:cs typeface="+mn-cs"/>
              <a:sym typeface="+mn-lt"/>
            </a:endParaRPr>
          </a:p>
        </p:txBody>
      </p:sp>
    </p:spTree>
    <p:extLst>
      <p:ext uri="{BB962C8B-B14F-4D97-AF65-F5344CB8AC3E}">
        <p14:creationId xmlns:p14="http://schemas.microsoft.com/office/powerpoint/2010/main" val="17752023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6.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91621057"/>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7" name="TextBox 6"/>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ea typeface="+mn-ea"/>
                <a:cs typeface="+mn-cs"/>
                <a:sym typeface="+mn-lt"/>
              </a:rPr>
              <a:t>Copyright © 2021 by Boston Consulting Group. All rights reserved.</a:t>
            </a:r>
          </a:p>
        </p:txBody>
      </p:sp>
      <p:sp>
        <p:nvSpPr>
          <p:cNvPr id="10" name="Title 1"/>
          <p:cNvSpPr txBox="1">
            <a:spLocks/>
          </p:cNvSpPr>
          <p:nvPr userDrawn="1"/>
        </p:nvSpPr>
        <p:spPr>
          <a:xfrm>
            <a:off x="472500" y="467101"/>
            <a:ext cx="5392499" cy="332399"/>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400" b="1" dirty="0">
                <a:solidFill>
                  <a:schemeClr val="bg1"/>
                </a:solidFill>
                <a:latin typeface="+mn-lt"/>
                <a:ea typeface="+mn-ea"/>
                <a:cs typeface="+mn-cs"/>
                <a:sym typeface="+mn-lt"/>
              </a:rPr>
              <a:t>Agenda</a:t>
            </a:r>
          </a:p>
        </p:txBody>
      </p:sp>
      <p:cxnSp>
        <p:nvCxnSpPr>
          <p:cNvPr id="13" name="Straight Connector 12"/>
          <p:cNvCxnSpPr/>
          <p:nvPr userDrawn="1"/>
        </p:nvCxnSpPr>
        <p:spPr bwMode="white">
          <a:xfrm>
            <a:off x="464174" y="904500"/>
            <a:ext cx="8682228"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84730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890163697"/>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2753302" y="0"/>
            <a:ext cx="312713" cy="5143500"/>
          </a:xfrm>
          <a:prstGeom prst="rect">
            <a:avLst/>
          </a:prstGeom>
        </p:spPr>
      </p:pic>
      <p:sp>
        <p:nvSpPr>
          <p:cNvPr id="13" name="Rectangle 12"/>
          <p:cNvSpPr/>
          <p:nvPr userDrawn="1"/>
        </p:nvSpPr>
        <p:spPr bwMode="white">
          <a:xfrm>
            <a:off x="3060573" y="-982"/>
            <a:ext cx="6083428" cy="514448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16"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2021 by Boston Consulting Group. All rights reserved.</a:t>
            </a: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7" name="TextBox 16"/>
          <p:cNvSpPr txBox="1"/>
          <p:nvPr userDrawn="1"/>
        </p:nvSpPr>
        <p:spPr>
          <a:xfrm>
            <a:off x="472501" y="2405787"/>
            <a:ext cx="1160357" cy="332399"/>
          </a:xfrm>
          <a:prstGeom prst="rect">
            <a:avLst/>
          </a:prstGeom>
          <a:noFill/>
        </p:spPr>
        <p:txBody>
          <a:bodyPr wrap="square" lIns="0" tIns="0" rIns="0" bIns="0" rtlCol="0" anchor="t">
            <a:spAutoFit/>
          </a:bodyPr>
          <a:lstStyle/>
          <a:p>
            <a:pPr>
              <a:lnSpc>
                <a:spcPct val="90000"/>
              </a:lnSpc>
              <a:spcAft>
                <a:spcPts val="450"/>
              </a:spcAft>
            </a:pPr>
            <a:r>
              <a:rPr lang="en-US" sz="2400" b="1" dirty="0">
                <a:solidFill>
                  <a:schemeClr val="bg1"/>
                </a:solidFill>
                <a:latin typeface="+mn-lt"/>
                <a:ea typeface="+mn-ea"/>
                <a:cs typeface="+mn-cs"/>
                <a:sym typeface="+mn-lt"/>
              </a:rPr>
              <a:t>Agenda</a:t>
            </a:r>
          </a:p>
        </p:txBody>
      </p:sp>
    </p:spTree>
    <p:extLst>
      <p:ext uri="{BB962C8B-B14F-4D97-AF65-F5344CB8AC3E}">
        <p14:creationId xmlns:p14="http://schemas.microsoft.com/office/powerpoint/2010/main" val="31553876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20038743"/>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2021 by Boston Consulting Group. All rights reserved.</a:t>
            </a:r>
          </a:p>
        </p:txBody>
      </p:sp>
      <p:sp>
        <p:nvSpPr>
          <p:cNvPr id="8" name="Rectangle 7"/>
          <p:cNvSpPr/>
          <p:nvPr userDrawn="1"/>
        </p:nvSpPr>
        <p:spPr bwMode="invGray">
          <a:xfrm>
            <a:off x="1041109" y="3518390"/>
            <a:ext cx="697003" cy="746906"/>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1500" dirty="0">
              <a:solidFill>
                <a:prstClr val="white"/>
              </a:solidFill>
              <a:latin typeface="+mn-lt"/>
              <a:ea typeface="+mn-ea"/>
              <a:cs typeface="+mn-cs"/>
              <a:sym typeface="+mn-lt"/>
            </a:endParaRPr>
          </a:p>
        </p:txBody>
      </p:sp>
      <p:sp>
        <p:nvSpPr>
          <p:cNvPr id="10" name="Rectangle 9"/>
          <p:cNvSpPr/>
          <p:nvPr userDrawn="1">
            <p:custDataLst>
              <p:tags r:id="rId2"/>
            </p:custDataLst>
          </p:nvPr>
        </p:nvSpPr>
        <p:spPr>
          <a:xfrm>
            <a:off x="1882112" y="3518390"/>
            <a:ext cx="1177614" cy="1101132"/>
          </a:xfrm>
          <a:prstGeom prst="rect">
            <a:avLst/>
          </a:prstGeom>
          <a:noFill/>
          <a:ln w="9525" cmpd="sng">
            <a:solidFill>
              <a:srgbClr val="6B80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35000" rIns="137160" bIns="137160" numCol="1" spcCol="0" rtlCol="0" fromWordArt="0" anchor="t" anchorCtr="0" forceAA="0" compatLnSpc="1">
            <a:prstTxWarp prst="textNoShape">
              <a:avLst/>
            </a:prstTxWarp>
            <a:noAutofit/>
          </a:bodyPr>
          <a:lstStyle/>
          <a:p>
            <a:pPr>
              <a:lnSpc>
                <a:spcPct val="95000"/>
              </a:lnSpc>
            </a:pPr>
            <a:endParaRPr lang="en-US" sz="900" dirty="0">
              <a:solidFill>
                <a:srgbClr val="FFFFFF"/>
              </a:solidFill>
              <a:latin typeface="+mn-lt"/>
              <a:ea typeface="+mn-ea"/>
              <a:cs typeface="+mn-cs"/>
              <a:sym typeface="+mn-lt"/>
            </a:endParaRPr>
          </a:p>
        </p:txBody>
      </p:sp>
      <p:sp>
        <p:nvSpPr>
          <p:cNvPr id="11" name="TextBox 10"/>
          <p:cNvSpPr txBox="1"/>
          <p:nvPr userDrawn="1"/>
        </p:nvSpPr>
        <p:spPr>
          <a:xfrm>
            <a:off x="472500" y="680397"/>
            <a:ext cx="2586600" cy="915351"/>
          </a:xfrm>
          <a:prstGeom prst="rect">
            <a:avLst/>
          </a:prstGeom>
          <a:noFill/>
          <a:ln>
            <a:solidFill>
              <a:srgbClr val="6B80FF"/>
            </a:solidFill>
          </a:ln>
        </p:spPr>
        <p:txBody>
          <a:bodyPr wrap="square" lIns="459000" tIns="351000" rIns="0" bIns="0" rtlCol="0" anchor="t">
            <a:spAutoFit/>
          </a:bodyPr>
          <a:lstStyle/>
          <a:p>
            <a:pPr>
              <a:lnSpc>
                <a:spcPct val="90000"/>
              </a:lnSpc>
              <a:spcAft>
                <a:spcPts val="450"/>
              </a:spcAft>
            </a:pPr>
            <a:endParaRPr lang="en-US" sz="4050" dirty="0">
              <a:solidFill>
                <a:schemeClr val="accent4"/>
              </a:solidFill>
              <a:latin typeface="+mn-lt"/>
              <a:ea typeface="+mn-ea"/>
              <a:cs typeface="+mn-cs"/>
              <a:sym typeface="+mn-lt"/>
            </a:endParaRPr>
          </a:p>
        </p:txBody>
      </p:sp>
      <p:sp>
        <p:nvSpPr>
          <p:cNvPr id="9" name="TextBox 1"/>
          <p:cNvSpPr txBox="1"/>
          <p:nvPr userDrawn="1"/>
        </p:nvSpPr>
        <p:spPr>
          <a:xfrm>
            <a:off x="721014" y="836562"/>
            <a:ext cx="2089033" cy="684418"/>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4050" b="1" dirty="0">
                <a:solidFill>
                  <a:srgbClr val="6B80FF"/>
                </a:solidFill>
                <a:latin typeface="+mn-lt"/>
                <a:ea typeface="+mn-ea"/>
                <a:cs typeface="+mn-cs"/>
                <a:sym typeface="+mn-lt"/>
              </a:rPr>
              <a:t>Agenda</a:t>
            </a:r>
          </a:p>
        </p:txBody>
      </p:sp>
    </p:spTree>
    <p:extLst>
      <p:ext uri="{BB962C8B-B14F-4D97-AF65-F5344CB8AC3E}">
        <p14:creationId xmlns:p14="http://schemas.microsoft.com/office/powerpoint/2010/main" val="37837696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35460034"/>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2021 by Boston Consulting Group. All rights reserved.</a:t>
            </a:r>
          </a:p>
        </p:txBody>
      </p:sp>
      <p:sp>
        <p:nvSpPr>
          <p:cNvPr id="8" name="Rectangle 7"/>
          <p:cNvSpPr/>
          <p:nvPr userDrawn="1"/>
        </p:nvSpPr>
        <p:spPr bwMode="white">
          <a:xfrm>
            <a:off x="963557" y="1071098"/>
            <a:ext cx="710754" cy="710754"/>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ea typeface="+mn-ea"/>
              <a:cs typeface="+mn-cs"/>
              <a:sym typeface="+mn-lt"/>
            </a:endParaRPr>
          </a:p>
        </p:txBody>
      </p:sp>
      <p:sp>
        <p:nvSpPr>
          <p:cNvPr id="10" name="Rectangle 9"/>
          <p:cNvSpPr/>
          <p:nvPr userDrawn="1"/>
        </p:nvSpPr>
        <p:spPr>
          <a:xfrm>
            <a:off x="963900" y="2000700"/>
            <a:ext cx="7214400" cy="2400300"/>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1500" dirty="0">
              <a:solidFill>
                <a:prstClr val="white"/>
              </a:solidFill>
              <a:latin typeface="+mn-lt"/>
              <a:ea typeface="+mn-ea"/>
              <a:cs typeface="+mn-cs"/>
              <a:sym typeface="+mn-lt"/>
            </a:endParaRPr>
          </a:p>
        </p:txBody>
      </p:sp>
    </p:spTree>
    <p:extLst>
      <p:ext uri="{BB962C8B-B14F-4D97-AF65-F5344CB8AC3E}">
        <p14:creationId xmlns:p14="http://schemas.microsoft.com/office/powerpoint/2010/main" val="33649525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14431177"/>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352" imgH="355" progId="TCLayout.ActiveDocument.1">
                  <p:embed/>
                </p:oleObj>
              </mc:Choice>
              <mc:Fallback>
                <p:oleObj name="think-cell Slide" r:id="rId5" imgW="352" imgH="355" progId="TCLayout.ActiveDocument.1">
                  <p:embed/>
                  <p:pic>
                    <p:nvPicPr>
                      <p:cNvPr id="3" name="Object 2" hidden="1"/>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16" name="Freeform 14"/>
          <p:cNvSpPr/>
          <p:nvPr userDrawn="1"/>
        </p:nvSpPr>
        <p:spPr bwMode="ltGray">
          <a:xfrm>
            <a:off x="1143" y="983"/>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5" name="Date Placeholder 4"/>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2" name="TextBox 11"/>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17" name="Title 2"/>
          <p:cNvSpPr>
            <a:spLocks noGrp="1"/>
          </p:cNvSpPr>
          <p:nvPr>
            <p:ph type="title" hasCustomPrompt="1"/>
          </p:nvPr>
        </p:nvSpPr>
        <p:spPr>
          <a:xfrm>
            <a:off x="322780" y="2073154"/>
            <a:ext cx="2008700" cy="985733"/>
          </a:xfrm>
          <a:prstGeom prst="rect">
            <a:avLst/>
          </a:prstGeom>
        </p:spPr>
        <p:txBody>
          <a:bodyPr anchor="ctr">
            <a:noAutofit/>
          </a:bodyPr>
          <a:lstStyle>
            <a:lvl1pPr>
              <a:defRPr sz="2000" baseline="0">
                <a:solidFill>
                  <a:schemeClr val="accent1"/>
                </a:solidFill>
                <a:latin typeface="+mj-lt"/>
                <a:ea typeface="+mj-ea"/>
                <a:cs typeface="+mj-cs"/>
                <a:sym typeface="+mj-lt"/>
              </a:defRPr>
            </a:lvl1pPr>
          </a:lstStyle>
          <a:p>
            <a:r>
              <a:rPr lang="en-US">
                <a:solidFill>
                  <a:schemeClr val="tx2"/>
                </a:solidFill>
              </a:rPr>
              <a:t>Click to add title</a:t>
            </a:r>
          </a:p>
        </p:txBody>
      </p:sp>
      <p:pic>
        <p:nvPicPr>
          <p:cNvPr id="9" name="Picture 8"/>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2349331" y="2692800"/>
            <a:ext cx="1023938" cy="253722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
        <p:nvSpPr>
          <p:cNvPr id="13"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t>National Grid </a:t>
            </a:r>
          </a:p>
        </p:txBody>
      </p:sp>
    </p:spTree>
    <p:extLst>
      <p:ext uri="{BB962C8B-B14F-4D97-AF65-F5344CB8AC3E}">
        <p14:creationId xmlns:p14="http://schemas.microsoft.com/office/powerpoint/2010/main" val="36659145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939338660"/>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2021 by Boston Consulting Group. All rights reserved.</a:t>
            </a:r>
          </a:p>
        </p:txBody>
      </p:sp>
      <p:sp>
        <p:nvSpPr>
          <p:cNvPr id="7" name="Title 1"/>
          <p:cNvSpPr txBox="1">
            <a:spLocks/>
          </p:cNvSpPr>
          <p:nvPr userDrawn="1"/>
        </p:nvSpPr>
        <p:spPr>
          <a:xfrm>
            <a:off x="472500" y="467100"/>
            <a:ext cx="5392499" cy="290849"/>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100" b="1" dirty="0">
                <a:solidFill>
                  <a:srgbClr val="6B80FF"/>
                </a:solidFill>
                <a:latin typeface="+mn-lt"/>
                <a:ea typeface="+mn-ea"/>
                <a:cs typeface="+mn-cs"/>
                <a:sym typeface="+mn-lt"/>
              </a:rPr>
              <a:t>Agenda</a:t>
            </a:r>
          </a:p>
        </p:txBody>
      </p:sp>
      <p:cxnSp>
        <p:nvCxnSpPr>
          <p:cNvPr id="9" name="Straight Connector 8"/>
          <p:cNvCxnSpPr/>
          <p:nvPr userDrawn="1"/>
        </p:nvCxnSpPr>
        <p:spPr bwMode="white">
          <a:xfrm>
            <a:off x="464174" y="904500"/>
            <a:ext cx="8682228" cy="0"/>
          </a:xfrm>
          <a:prstGeom prst="line">
            <a:avLst/>
          </a:prstGeom>
          <a:ln w="9525"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512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1.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66316513"/>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2753302" y="0"/>
            <a:ext cx="312713" cy="5143500"/>
          </a:xfrm>
          <a:prstGeom prst="rect">
            <a:avLst/>
          </a:prstGeom>
        </p:spPr>
      </p:pic>
      <p:sp>
        <p:nvSpPr>
          <p:cNvPr id="26" name="Rectangle 25"/>
          <p:cNvSpPr/>
          <p:nvPr userDrawn="1"/>
        </p:nvSpPr>
        <p:spPr bwMode="ltGray">
          <a:xfrm>
            <a:off x="3060573" y="-982"/>
            <a:ext cx="6083428" cy="51444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2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2021 by Boston Consulting Group. All rights reserved.</a:t>
            </a:r>
          </a:p>
        </p:txBody>
      </p:sp>
      <p:sp>
        <p:nvSpPr>
          <p:cNvPr id="28" name="TextBox 2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0" name="TextBox 9"/>
          <p:cNvSpPr txBox="1"/>
          <p:nvPr userDrawn="1"/>
        </p:nvSpPr>
        <p:spPr>
          <a:xfrm>
            <a:off x="472500" y="2446609"/>
            <a:ext cx="984825" cy="290849"/>
          </a:xfrm>
          <a:prstGeom prst="rect">
            <a:avLst/>
          </a:prstGeom>
          <a:noFill/>
        </p:spPr>
        <p:txBody>
          <a:bodyPr wrap="square" lIns="0" tIns="0" rIns="0" bIns="0" rtlCol="0" anchor="t">
            <a:spAutoFit/>
          </a:bodyPr>
          <a:lstStyle/>
          <a:p>
            <a:pPr>
              <a:lnSpc>
                <a:spcPct val="90000"/>
              </a:lnSpc>
              <a:spcAft>
                <a:spcPts val="450"/>
              </a:spcAft>
            </a:pPr>
            <a:r>
              <a:rPr lang="en-US" sz="2100" b="1" dirty="0">
                <a:solidFill>
                  <a:schemeClr val="bg1"/>
                </a:solidFill>
                <a:latin typeface="+mn-lt"/>
                <a:ea typeface="+mn-ea"/>
                <a:cs typeface="+mn-cs"/>
                <a:sym typeface="+mn-lt"/>
              </a:rPr>
              <a:t>Agenda</a:t>
            </a:r>
          </a:p>
        </p:txBody>
      </p:sp>
    </p:spTree>
    <p:extLst>
      <p:ext uri="{BB962C8B-B14F-4D97-AF65-F5344CB8AC3E}">
        <p14:creationId xmlns:p14="http://schemas.microsoft.com/office/powerpoint/2010/main" val="24740341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2.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702166926"/>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13" name="Freeform 12"/>
          <p:cNvSpPr/>
          <p:nvPr/>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17" name="Freeform 12"/>
          <p:cNvSpPr/>
          <p:nvPr userDrawn="1"/>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24"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ea typeface="+mn-ea"/>
                <a:cs typeface="+mn-cs"/>
                <a:sym typeface="+mn-lt"/>
              </a:rPr>
              <a:t>Copyright © 2021 by Boston Consulting Group. All rights reserved.</a:t>
            </a:r>
          </a:p>
        </p:txBody>
      </p:sp>
      <p:sp>
        <p:nvSpPr>
          <p:cNvPr id="19" name="TextBox 18"/>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331478" y="2690061"/>
            <a:ext cx="1023938" cy="253722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472500" y="1956919"/>
            <a:ext cx="2204025" cy="1274388"/>
          </a:xfrm>
          <a:prstGeom prst="rect">
            <a:avLst/>
          </a:prstGeom>
          <a:noFill/>
        </p:spPr>
        <p:txBody>
          <a:bodyPr wrap="square" lIns="0" tIns="0" rIns="0" bIns="0" rtlCol="0" anchor="ctr">
            <a:spAutoFit/>
          </a:bodyPr>
          <a:lstStyle/>
          <a:p>
            <a:pPr marL="0" indent="0">
              <a:lnSpc>
                <a:spcPct val="106000"/>
              </a:lnSpc>
              <a:spcAft>
                <a:spcPts val="525"/>
              </a:spcAft>
              <a:buFontTx/>
              <a:buNone/>
            </a:pPr>
            <a:r>
              <a:rPr lang="en-US" sz="4050" b="1" dirty="0">
                <a:solidFill>
                  <a:srgbClr val="00148C"/>
                </a:solidFill>
                <a:latin typeface="+mn-lt"/>
                <a:ea typeface="+mn-ea"/>
                <a:cs typeface="+mn-cs"/>
                <a:sym typeface="+mn-lt"/>
              </a:rPr>
              <a:t>Table of contents</a:t>
            </a:r>
          </a:p>
        </p:txBody>
      </p:sp>
    </p:spTree>
    <p:extLst>
      <p:ext uri="{BB962C8B-B14F-4D97-AF65-F5344CB8AC3E}">
        <p14:creationId xmlns:p14="http://schemas.microsoft.com/office/powerpoint/2010/main" val="26419979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3.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947788078"/>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8CB0E5C3-D79B-4CE0-824F-87C7F449F74B}"/>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472501" y="4633912"/>
            <a:ext cx="1410824" cy="290076"/>
          </a:xfrm>
          <a:prstGeom prst="rect">
            <a:avLst/>
          </a:prstGeom>
        </p:spPr>
      </p:pic>
      <p:sp>
        <p:nvSpPr>
          <p:cNvPr id="27" name="Title 1"/>
          <p:cNvSpPr>
            <a:spLocks noGrp="1"/>
          </p:cNvSpPr>
          <p:nvPr>
            <p:ph type="ctrTitle" hasCustomPrompt="1"/>
          </p:nvPr>
        </p:nvSpPr>
        <p:spPr bwMode="ltGray">
          <a:xfrm>
            <a:off x="472500" y="1058864"/>
            <a:ext cx="4033839" cy="868039"/>
          </a:xfrm>
          <a:prstGeom prst="rect">
            <a:avLst/>
          </a:prstGeom>
        </p:spPr>
        <p:txBody>
          <a:bodyPr vert="horz" anchor="b">
            <a:noAutofit/>
          </a:bodyPr>
          <a:lstStyle>
            <a:lvl1pPr algn="l">
              <a:lnSpc>
                <a:spcPct val="93000"/>
              </a:lnSpc>
              <a:defRPr sz="3300" b="1" baseline="0">
                <a:solidFill>
                  <a:schemeClr val="bg1"/>
                </a:solidFill>
                <a:latin typeface="+mj-lt"/>
                <a:ea typeface="+mj-ea"/>
                <a:cs typeface="+mj-cs"/>
                <a:sym typeface="+mj-lt"/>
              </a:defRPr>
            </a:lvl1pPr>
          </a:lstStyle>
          <a:p>
            <a:r>
              <a:rPr lang="en-US" dirty="0"/>
              <a:t>Title in Title Case</a:t>
            </a:r>
          </a:p>
        </p:txBody>
      </p:sp>
      <p:pic>
        <p:nvPicPr>
          <p:cNvPr id="11" name="Picture 10">
            <a:extLst>
              <a:ext uri="{FF2B5EF4-FFF2-40B4-BE49-F238E27FC236}">
                <a16:creationId xmlns:a16="http://schemas.microsoft.com/office/drawing/2014/main" id="{AB49948B-C2D6-43CE-BE95-A15B143258F6}"/>
              </a:ext>
            </a:extLst>
          </p:cNvPr>
          <p:cNvPicPr>
            <a:picLocks noChangeAspect="1"/>
          </p:cNvPicPr>
          <p:nvPr userDrawn="1"/>
        </p:nvPicPr>
        <p:blipFill rotWithShape="1">
          <a:blip r:embed="rId8"/>
          <a:srcRect l="7480" t="27066" r="32612"/>
          <a:stretch/>
        </p:blipFill>
        <p:spPr>
          <a:xfrm rot="16200000" flipV="1">
            <a:off x="4696555" y="696055"/>
            <a:ext cx="5143500" cy="3751391"/>
          </a:xfrm>
          <a:prstGeom prst="rect">
            <a:avLst/>
          </a:prstGeom>
        </p:spPr>
      </p:pic>
      <p:pic>
        <p:nvPicPr>
          <p:cNvPr id="12" name="Picture 9">
            <a:extLst>
              <a:ext uri="{FF2B5EF4-FFF2-40B4-BE49-F238E27FC236}">
                <a16:creationId xmlns:a16="http://schemas.microsoft.com/office/drawing/2014/main" id="{E6ED7FC1-FE86-450D-8A7B-F38D72280E16}"/>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72500" y="282576"/>
            <a:ext cx="116046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5">
            <a:extLst>
              <a:ext uri="{FF2B5EF4-FFF2-40B4-BE49-F238E27FC236}">
                <a16:creationId xmlns:a16="http://schemas.microsoft.com/office/drawing/2014/main" id="{24C7AC4B-9FF5-44A0-8AAF-4031FDBA1AD9}"/>
              </a:ext>
            </a:extLst>
          </p:cNvPr>
          <p:cNvSpPr>
            <a:spLocks noGrp="1"/>
          </p:cNvSpPr>
          <p:nvPr>
            <p:ph type="body" sz="quarter" idx="10" hasCustomPrompt="1"/>
          </p:nvPr>
        </p:nvSpPr>
        <p:spPr>
          <a:xfrm>
            <a:off x="472500" y="2600550"/>
            <a:ext cx="4033839" cy="281039"/>
          </a:xfrm>
        </p:spPr>
        <p:txBody>
          <a:bodyPr anchor="t">
            <a:noAutofit/>
          </a:bodyPr>
          <a:lstStyle>
            <a:lvl1pPr>
              <a:defRPr sz="1800" b="1">
                <a:solidFill>
                  <a:schemeClr val="bg1"/>
                </a:solidFill>
              </a:defRPr>
            </a:lvl1pPr>
          </a:lstStyle>
          <a:p>
            <a:pPr lvl="0"/>
            <a:r>
              <a:rPr lang="en-US" dirty="0"/>
              <a:t>Subheading</a:t>
            </a:r>
          </a:p>
        </p:txBody>
      </p:sp>
      <p:sp>
        <p:nvSpPr>
          <p:cNvPr id="9" name="Text Placeholder 5">
            <a:extLst>
              <a:ext uri="{FF2B5EF4-FFF2-40B4-BE49-F238E27FC236}">
                <a16:creationId xmlns:a16="http://schemas.microsoft.com/office/drawing/2014/main" id="{625B7DBB-EFD6-415D-9178-9A34DD740A87}"/>
              </a:ext>
            </a:extLst>
          </p:cNvPr>
          <p:cNvSpPr>
            <a:spLocks noGrp="1"/>
          </p:cNvSpPr>
          <p:nvPr>
            <p:ph type="body" sz="quarter" idx="11" hasCustomPrompt="1"/>
          </p:nvPr>
        </p:nvSpPr>
        <p:spPr>
          <a:xfrm>
            <a:off x="472500" y="3039470"/>
            <a:ext cx="4033839" cy="281039"/>
          </a:xfrm>
        </p:spPr>
        <p:txBody>
          <a:bodyPr>
            <a:noAutofit/>
          </a:bodyPr>
          <a:lstStyle>
            <a:lvl1pPr>
              <a:defRPr sz="1500" b="0">
                <a:solidFill>
                  <a:schemeClr val="bg1"/>
                </a:solidFill>
              </a:defRPr>
            </a:lvl1pPr>
          </a:lstStyle>
          <a:p>
            <a:pPr lvl="0"/>
            <a:r>
              <a:rPr lang="en-US" dirty="0"/>
              <a:t>Date</a:t>
            </a:r>
          </a:p>
        </p:txBody>
      </p:sp>
    </p:spTree>
    <p:extLst>
      <p:ext uri="{BB962C8B-B14F-4D97-AF65-F5344CB8AC3E}">
        <p14:creationId xmlns:p14="http://schemas.microsoft.com/office/powerpoint/2010/main" val="3542206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4.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114255333"/>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Picture 7">
            <a:extLst>
              <a:ext uri="{FF2B5EF4-FFF2-40B4-BE49-F238E27FC236}">
                <a16:creationId xmlns:a16="http://schemas.microsoft.com/office/drawing/2014/main" id="{3AE0E630-4A62-44F6-B737-8BCC9852507C}"/>
              </a:ext>
            </a:extLst>
          </p:cNvPr>
          <p:cNvPicPr>
            <a:picLocks noChangeAspect="1"/>
          </p:cNvPicPr>
          <p:nvPr userDrawn="1"/>
        </p:nvPicPr>
        <p:blipFill rotWithShape="1">
          <a:blip r:embed="rId6"/>
          <a:srcRect l="7480" t="27066" r="32612"/>
          <a:stretch/>
        </p:blipFill>
        <p:spPr>
          <a:xfrm flipV="1">
            <a:off x="4000500" y="1392110"/>
            <a:ext cx="5143500" cy="3751391"/>
          </a:xfrm>
          <a:prstGeom prst="rect">
            <a:avLst/>
          </a:prstGeom>
        </p:spPr>
      </p:pic>
      <p:pic>
        <p:nvPicPr>
          <p:cNvPr id="9" name="Graphic 8">
            <a:extLst>
              <a:ext uri="{FF2B5EF4-FFF2-40B4-BE49-F238E27FC236}">
                <a16:creationId xmlns:a16="http://schemas.microsoft.com/office/drawing/2014/main" id="{D2DD0158-DC2E-4FCB-92FB-883DFC420030}"/>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472501" y="4633912"/>
            <a:ext cx="1410824" cy="290076"/>
          </a:xfrm>
          <a:prstGeom prst="rect">
            <a:avLst/>
          </a:prstGeom>
        </p:spPr>
      </p:pic>
      <p:sp>
        <p:nvSpPr>
          <p:cNvPr id="10" name="Title 1">
            <a:extLst>
              <a:ext uri="{FF2B5EF4-FFF2-40B4-BE49-F238E27FC236}">
                <a16:creationId xmlns:a16="http://schemas.microsoft.com/office/drawing/2014/main" id="{14487C54-317F-4604-9561-76884BDB41BF}"/>
              </a:ext>
            </a:extLst>
          </p:cNvPr>
          <p:cNvSpPr>
            <a:spLocks noGrp="1"/>
          </p:cNvSpPr>
          <p:nvPr>
            <p:ph type="ctrTitle" hasCustomPrompt="1"/>
          </p:nvPr>
        </p:nvSpPr>
        <p:spPr bwMode="ltGray">
          <a:xfrm>
            <a:off x="472500" y="1058864"/>
            <a:ext cx="4033839" cy="868039"/>
          </a:xfrm>
          <a:prstGeom prst="rect">
            <a:avLst/>
          </a:prstGeom>
        </p:spPr>
        <p:txBody>
          <a:bodyPr vert="horz" anchor="b">
            <a:noAutofit/>
          </a:bodyPr>
          <a:lstStyle>
            <a:lvl1pPr algn="l">
              <a:lnSpc>
                <a:spcPct val="93000"/>
              </a:lnSpc>
              <a:defRPr sz="3300" b="1" baseline="0">
                <a:solidFill>
                  <a:schemeClr val="bg1"/>
                </a:solidFill>
                <a:latin typeface="+mj-lt"/>
                <a:ea typeface="+mj-ea"/>
                <a:cs typeface="+mj-cs"/>
                <a:sym typeface="+mj-lt"/>
              </a:defRPr>
            </a:lvl1pPr>
          </a:lstStyle>
          <a:p>
            <a:r>
              <a:rPr lang="en-US" dirty="0"/>
              <a:t>Title in Title Case</a:t>
            </a:r>
          </a:p>
        </p:txBody>
      </p:sp>
      <p:pic>
        <p:nvPicPr>
          <p:cNvPr id="12" name="Picture 9">
            <a:extLst>
              <a:ext uri="{FF2B5EF4-FFF2-40B4-BE49-F238E27FC236}">
                <a16:creationId xmlns:a16="http://schemas.microsoft.com/office/drawing/2014/main" id="{0862B7C8-8882-4A2F-BA42-E4D2A14A671A}"/>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72500" y="282576"/>
            <a:ext cx="116046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5">
            <a:extLst>
              <a:ext uri="{FF2B5EF4-FFF2-40B4-BE49-F238E27FC236}">
                <a16:creationId xmlns:a16="http://schemas.microsoft.com/office/drawing/2014/main" id="{FBA18CB0-2F45-45D9-A81E-62620B9F6DD0}"/>
              </a:ext>
            </a:extLst>
          </p:cNvPr>
          <p:cNvSpPr>
            <a:spLocks noGrp="1"/>
          </p:cNvSpPr>
          <p:nvPr>
            <p:ph type="body" sz="quarter" idx="10" hasCustomPrompt="1"/>
          </p:nvPr>
        </p:nvSpPr>
        <p:spPr>
          <a:xfrm>
            <a:off x="472500" y="2600550"/>
            <a:ext cx="4033839" cy="281039"/>
          </a:xfrm>
        </p:spPr>
        <p:txBody>
          <a:bodyPr anchor="t">
            <a:noAutofit/>
          </a:bodyPr>
          <a:lstStyle>
            <a:lvl1pPr>
              <a:defRPr sz="1800" b="1">
                <a:solidFill>
                  <a:schemeClr val="bg1"/>
                </a:solidFill>
              </a:defRPr>
            </a:lvl1pPr>
          </a:lstStyle>
          <a:p>
            <a:pPr lvl="0"/>
            <a:r>
              <a:rPr lang="en-US" dirty="0"/>
              <a:t>Subheading</a:t>
            </a:r>
          </a:p>
        </p:txBody>
      </p:sp>
      <p:sp>
        <p:nvSpPr>
          <p:cNvPr id="14" name="Text Placeholder 5">
            <a:extLst>
              <a:ext uri="{FF2B5EF4-FFF2-40B4-BE49-F238E27FC236}">
                <a16:creationId xmlns:a16="http://schemas.microsoft.com/office/drawing/2014/main" id="{8BA3DF3F-4EEC-4048-86D4-B19A9B331596}"/>
              </a:ext>
            </a:extLst>
          </p:cNvPr>
          <p:cNvSpPr>
            <a:spLocks noGrp="1"/>
          </p:cNvSpPr>
          <p:nvPr>
            <p:ph type="body" sz="quarter" idx="11" hasCustomPrompt="1"/>
          </p:nvPr>
        </p:nvSpPr>
        <p:spPr>
          <a:xfrm>
            <a:off x="472500" y="3039470"/>
            <a:ext cx="4033839" cy="281039"/>
          </a:xfrm>
        </p:spPr>
        <p:txBody>
          <a:bodyPr>
            <a:noAutofit/>
          </a:bodyPr>
          <a:lstStyle>
            <a:lvl1pPr>
              <a:defRPr sz="1500" b="0">
                <a:solidFill>
                  <a:schemeClr val="bg1"/>
                </a:solidFill>
              </a:defRPr>
            </a:lvl1pPr>
          </a:lstStyle>
          <a:p>
            <a:pPr lvl="0"/>
            <a:r>
              <a:rPr lang="en-US" dirty="0"/>
              <a:t>Date</a:t>
            </a:r>
          </a:p>
        </p:txBody>
      </p:sp>
    </p:spTree>
    <p:extLst>
      <p:ext uri="{BB962C8B-B14F-4D97-AF65-F5344CB8AC3E}">
        <p14:creationId xmlns:p14="http://schemas.microsoft.com/office/powerpoint/2010/main" val="4090160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preserve="1" userDrawn="1">
  <p:cSld name="2_Cov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125170083"/>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4"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6">
            <a:extLst>
              <a:ext uri="{28A0092B-C50C-407E-A947-70E740481C1C}">
                <a14:useLocalDpi xmlns:a14="http://schemas.microsoft.com/office/drawing/2010/main" val="0"/>
              </a:ext>
            </a:extLst>
          </a:blip>
          <a:srcRect l="26028" r="18983"/>
          <a:stretch>
            <a:fillRect/>
          </a:stretch>
        </p:blipFill>
        <p:spPr bwMode="auto">
          <a:xfrm>
            <a:off x="5486400" y="157163"/>
            <a:ext cx="3657600" cy="498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Shape 4">
            <a:extLst>
              <a:ext uri="{FF2B5EF4-FFF2-40B4-BE49-F238E27FC236}">
                <a16:creationId xmlns:a16="http://schemas.microsoft.com/office/drawing/2014/main" id="{0D4054BB-51AD-474B-88E8-932899AF052C}"/>
              </a:ext>
            </a:extLst>
          </p:cNvPr>
          <p:cNvSpPr/>
          <p:nvPr userDrawn="1"/>
        </p:nvSpPr>
        <p:spPr>
          <a:xfrm>
            <a:off x="0" y="0"/>
            <a:ext cx="9145191" cy="5139929"/>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13" dirty="0">
              <a:solidFill>
                <a:prstClr val="white"/>
              </a:solidFill>
              <a:latin typeface="+mn-lt"/>
              <a:ea typeface="+mn-ea"/>
              <a:cs typeface="+mn-cs"/>
              <a:sym typeface="+mn-lt"/>
            </a:endParaRPr>
          </a:p>
        </p:txBody>
      </p:sp>
      <p:sp>
        <p:nvSpPr>
          <p:cNvPr id="6" name="Text Placeholder 5"/>
          <p:cNvSpPr>
            <a:spLocks noGrp="1"/>
          </p:cNvSpPr>
          <p:nvPr>
            <p:ph type="body" sz="quarter" idx="10" hasCustomPrompt="1"/>
          </p:nvPr>
        </p:nvSpPr>
        <p:spPr>
          <a:xfrm>
            <a:off x="481070" y="2344395"/>
            <a:ext cx="5516862" cy="406265"/>
          </a:xfrm>
        </p:spPr>
        <p:txBody>
          <a:bodyPr/>
          <a:lstStyle>
            <a:lvl1pPr>
              <a:defRPr sz="2400" b="1">
                <a:solidFill>
                  <a:srgbClr val="A7B4FF"/>
                </a:solidFill>
              </a:defRPr>
            </a:lvl1pPr>
          </a:lstStyle>
          <a:p>
            <a:pPr lvl="0"/>
            <a:r>
              <a:rPr lang="en-US" dirty="0"/>
              <a:t>Click to add subtitle</a:t>
            </a:r>
          </a:p>
        </p:txBody>
      </p:sp>
      <p:sp>
        <p:nvSpPr>
          <p:cNvPr id="27" name="Title 1"/>
          <p:cNvSpPr>
            <a:spLocks noGrp="1"/>
          </p:cNvSpPr>
          <p:nvPr>
            <p:ph type="ctrTitle" hasCustomPrompt="1"/>
          </p:nvPr>
        </p:nvSpPr>
        <p:spPr bwMode="ltGray">
          <a:xfrm>
            <a:off x="481070" y="1795642"/>
            <a:ext cx="5516862" cy="526346"/>
          </a:xfrm>
          <a:prstGeom prst="rect">
            <a:avLst/>
          </a:prstGeom>
        </p:spPr>
        <p:txBody>
          <a:bodyPr anchor="b">
            <a:noAutofit/>
          </a:bodyPr>
          <a:lstStyle>
            <a:lvl1pPr algn="l">
              <a:lnSpc>
                <a:spcPct val="93000"/>
              </a:lnSpc>
              <a:defRPr sz="3750" b="0" baseline="0">
                <a:solidFill>
                  <a:schemeClr val="bg1"/>
                </a:solidFill>
                <a:latin typeface="+mj-lt"/>
                <a:ea typeface="+mj-ea"/>
                <a:cs typeface="+mj-cs"/>
                <a:sym typeface="+mj-lt"/>
              </a:defRPr>
            </a:lvl1pPr>
          </a:lstStyle>
          <a:p>
            <a:r>
              <a:rPr lang="en-US" dirty="0"/>
              <a:t>Title in Title Case</a:t>
            </a:r>
          </a:p>
        </p:txBody>
      </p:sp>
    </p:spTree>
    <p:extLst>
      <p:ext uri="{BB962C8B-B14F-4D97-AF65-F5344CB8AC3E}">
        <p14:creationId xmlns:p14="http://schemas.microsoft.com/office/powerpoint/2010/main" val="23773839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444157831"/>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8" name="Rectangle 7"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7258051" y="4803777"/>
            <a:ext cx="1111538" cy="115416"/>
          </a:xfrm>
          <a:prstGeom prst="rect">
            <a:avLst/>
          </a:prstGeom>
        </p:spPr>
        <p:txBody>
          <a:bodyPr/>
          <a:lstStyle>
            <a:lvl1pPr>
              <a:defRPr>
                <a:latin typeface="+mn-lt"/>
                <a:ea typeface="+mn-ea"/>
                <a:cs typeface="+mn-cs"/>
                <a:sym typeface="+mn-lt"/>
              </a:defRPr>
            </a:lvl1pPr>
          </a:lstStyle>
          <a:p>
            <a:endParaRPr lang="en-US" dirty="0"/>
          </a:p>
        </p:txBody>
      </p:sp>
      <p:sp>
        <p:nvSpPr>
          <p:cNvPr id="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5" name="Title 4"/>
          <p:cNvSpPr>
            <a:spLocks noGrp="1"/>
          </p:cNvSpPr>
          <p:nvPr>
            <p:ph type="title" hasCustomPrompt="1"/>
          </p:nvPr>
        </p:nvSpPr>
        <p:spPr>
          <a:xfrm>
            <a:off x="472500" y="467100"/>
            <a:ext cx="8199900"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00148C"/>
                </a:solidFill>
                <a:latin typeface="+mj-lt"/>
                <a:ea typeface="+mj-ea"/>
                <a:cs typeface="+mj-cs"/>
                <a:sym typeface="+mj-lt"/>
              </a:defRPr>
            </a:lvl1pPr>
          </a:lstStyle>
          <a:p>
            <a:pPr lvl="0"/>
            <a:r>
              <a:rPr lang="en-US" dirty="0"/>
              <a:t>Click to add title</a:t>
            </a:r>
          </a:p>
        </p:txBody>
      </p:sp>
      <p:sp>
        <p:nvSpPr>
          <p:cNvPr id="10" name="Footer Placeholder 1">
            <a:extLst>
              <a:ext uri="{FF2B5EF4-FFF2-40B4-BE49-F238E27FC236}">
                <a16:creationId xmlns:a16="http://schemas.microsoft.com/office/drawing/2014/main" id="{8092EF17-DC25-4846-8FA0-9AE6DFB8CBE1}"/>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Tree>
    <p:extLst>
      <p:ext uri="{BB962C8B-B14F-4D97-AF65-F5344CB8AC3E}">
        <p14:creationId xmlns:p14="http://schemas.microsoft.com/office/powerpoint/2010/main" val="9954060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276678674"/>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6" name="Rectangle 5"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472500" y="467100"/>
            <a:ext cx="8200013" cy="332399"/>
          </a:xfrm>
        </p:spPr>
        <p:txBody>
          <a:bodyPr/>
          <a:lstStyle>
            <a:lvl1pPr>
              <a:defRPr sz="2400">
                <a:solidFill>
                  <a:srgbClr val="00148C"/>
                </a:solidFill>
                <a:latin typeface="+mj-lt"/>
                <a:ea typeface="+mj-ea"/>
                <a:cs typeface="+mj-cs"/>
                <a:sym typeface="+mj-lt"/>
              </a:defRPr>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472050" y="1564222"/>
            <a:ext cx="8200351" cy="3066848"/>
          </a:xfrm>
        </p:spPr>
        <p:txBody>
          <a:bodyPr/>
          <a:lstStyle>
            <a:lvl1pPr>
              <a:lnSpc>
                <a:spcPct val="100000"/>
              </a:lnSpc>
              <a:spcBef>
                <a:spcPts val="0"/>
              </a:spcBef>
              <a:spcAft>
                <a:spcPts val="0"/>
              </a:spcAft>
              <a:defRPr sz="1500">
                <a:latin typeface="+mn-lt"/>
                <a:ea typeface="+mn-ea"/>
                <a:cs typeface="+mn-cs"/>
                <a:sym typeface="+mn-lt"/>
              </a:defRPr>
            </a:lvl1pPr>
            <a:lvl2pPr>
              <a:lnSpc>
                <a:spcPct val="100000"/>
              </a:lnSpc>
              <a:spcBef>
                <a:spcPts val="0"/>
              </a:spcBef>
              <a:spcAft>
                <a:spcPts val="0"/>
              </a:spcAft>
              <a:defRPr sz="1500">
                <a:latin typeface="+mn-lt"/>
                <a:ea typeface="+mn-ea"/>
                <a:cs typeface="+mn-cs"/>
                <a:sym typeface="+mn-lt"/>
              </a:defRPr>
            </a:lvl2pPr>
            <a:lvl3pPr>
              <a:lnSpc>
                <a:spcPct val="100000"/>
              </a:lnSpc>
              <a:spcBef>
                <a:spcPts val="0"/>
              </a:spcBef>
              <a:spcAft>
                <a:spcPts val="0"/>
              </a:spcAft>
              <a:defRPr sz="1500">
                <a:latin typeface="+mn-lt"/>
                <a:ea typeface="+mn-ea"/>
                <a:cs typeface="+mn-cs"/>
                <a:sym typeface="+mn-lt"/>
              </a:defRPr>
            </a:lvl3pPr>
            <a:lvl4pPr>
              <a:lnSpc>
                <a:spcPct val="100000"/>
              </a:lnSpc>
              <a:spcBef>
                <a:spcPts val="0"/>
              </a:spcBef>
              <a:spcAft>
                <a:spcPts val="0"/>
              </a:spcAft>
              <a:defRPr sz="2100">
                <a:latin typeface="+mn-lt"/>
                <a:ea typeface="+mn-ea"/>
                <a:cs typeface="+mn-cs"/>
                <a:sym typeface="+mn-lt"/>
              </a:defRPr>
            </a:lvl4pPr>
            <a:lvl5pPr>
              <a:lnSpc>
                <a:spcPct val="100000"/>
              </a:lnSpc>
              <a:spcBef>
                <a:spcPts val="0"/>
              </a:spcBef>
              <a:spcAft>
                <a:spcPts val="0"/>
              </a:spcAft>
              <a:defRPr sz="2100">
                <a:latin typeface="+mn-lt"/>
                <a:ea typeface="+mn-ea"/>
                <a:cs typeface="+mn-cs"/>
                <a:sym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10" name="Footer Placeholder 1">
            <a:extLst>
              <a:ext uri="{FF2B5EF4-FFF2-40B4-BE49-F238E27FC236}">
                <a16:creationId xmlns:a16="http://schemas.microsoft.com/office/drawing/2014/main" id="{E75F8ADB-C847-472F-B17A-5FEFB5CF4802}"/>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Tree>
    <p:extLst>
      <p:ext uri="{BB962C8B-B14F-4D97-AF65-F5344CB8AC3E}">
        <p14:creationId xmlns:p14="http://schemas.microsoft.com/office/powerpoint/2010/main" val="22621928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171114484"/>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Rectangle 7"/>
          <p:cNvSpPr/>
          <p:nvPr userDrawn="1"/>
        </p:nvSpPr>
        <p:spPr bwMode="ltGray">
          <a:xfrm>
            <a:off x="1" y="-982"/>
            <a:ext cx="3520800" cy="5144482"/>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7258051" y="4803777"/>
            <a:ext cx="1111538" cy="115416"/>
          </a:xfrm>
          <a:prstGeom prst="rect">
            <a:avLst/>
          </a:prstGeom>
        </p:spPr>
        <p:txBody>
          <a:bodyPr/>
          <a:lstStyle>
            <a:lvl1pPr>
              <a:defRPr>
                <a:latin typeface="+mn-lt"/>
                <a:ea typeface="+mn-ea"/>
                <a:cs typeface="+mn-cs"/>
                <a:sym typeface="+mn-lt"/>
              </a:defRPr>
            </a:lvl1pPr>
          </a:lstStyle>
          <a:p>
            <a:endParaRPr lang="en-US" dirty="0"/>
          </a:p>
        </p:txBody>
      </p:sp>
      <p:sp>
        <p:nvSpPr>
          <p:cNvPr id="9" name="Title 1"/>
          <p:cNvSpPr>
            <a:spLocks noGrp="1"/>
          </p:cNvSpPr>
          <p:nvPr>
            <p:ph type="title" hasCustomPrompt="1"/>
          </p:nvPr>
        </p:nvSpPr>
        <p:spPr bwMode="ltGray">
          <a:xfrm>
            <a:off x="472500" y="1158205"/>
            <a:ext cx="2589300" cy="1121846"/>
          </a:xfrm>
          <a:noFill/>
        </p:spPr>
        <p:txBody>
          <a:bodyPr wrap="square" lIns="0" tIns="0" rIns="320040" bIns="0" anchor="b">
            <a:noAutofit/>
          </a:bodyPr>
          <a:lstStyle>
            <a:lvl1pPr>
              <a:defRPr sz="2400">
                <a:solidFill>
                  <a:srgbClr val="00148C"/>
                </a:solidFill>
                <a:latin typeface="+mj-lt"/>
                <a:ea typeface="+mj-ea"/>
                <a:cs typeface="+mj-cs"/>
                <a:sym typeface="+mj-lt"/>
              </a:defRPr>
            </a:lvl1pPr>
          </a:lstStyle>
          <a:p>
            <a:r>
              <a:rPr lang="en-US" dirty="0"/>
              <a:t>Click to add title</a:t>
            </a:r>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42680671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9.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3604642835"/>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6" name="Object 5"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963557" y="2001031"/>
            <a:ext cx="7215368" cy="2400770"/>
          </a:xfrm>
          <a:prstGeom prst="rect">
            <a:avLst/>
          </a:prstGeom>
          <a:ln w="9525">
            <a:solidFill>
              <a:schemeClr val="bg1"/>
            </a:solidFill>
          </a:ln>
        </p:spPr>
        <p:txBody>
          <a:bodyPr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j-ea"/>
                <a:cs typeface="+mj-cs"/>
                <a:sym typeface="+mj-lt"/>
              </a:defRPr>
            </a:lvl1pPr>
          </a:lstStyle>
          <a:p>
            <a:r>
              <a:rPr lang="en-US" dirty="0"/>
              <a:t>Click to add big statement text</a:t>
            </a:r>
          </a:p>
        </p:txBody>
      </p:sp>
      <p:sp>
        <p:nvSpPr>
          <p:cNvPr id="4" name="TextBox 3"/>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2"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59" name="Rectangle 58"/>
          <p:cNvSpPr/>
          <p:nvPr userDrawn="1"/>
        </p:nvSpPr>
        <p:spPr bwMode="white">
          <a:xfrm>
            <a:off x="963557" y="1071098"/>
            <a:ext cx="710754" cy="710754"/>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ea typeface="+mn-ea"/>
              <a:cs typeface="+mn-cs"/>
              <a:sym typeface="+mn-lt"/>
            </a:endParaRPr>
          </a:p>
        </p:txBody>
      </p:sp>
    </p:spTree>
    <p:extLst>
      <p:ext uri="{BB962C8B-B14F-4D97-AF65-F5344CB8AC3E}">
        <p14:creationId xmlns:p14="http://schemas.microsoft.com/office/powerpoint/2010/main" val="34341569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406665225"/>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352" imgH="355" progId="TCLayout.ActiveDocument.1">
                  <p:embed/>
                </p:oleObj>
              </mc:Choice>
              <mc:Fallback>
                <p:oleObj name="think-cell Slide" r:id="rId4" imgW="352" imgH="355" progId="TCLayout.ActiveDocument.1">
                  <p:embed/>
                  <p:pic>
                    <p:nvPicPr>
                      <p:cNvPr id="4" name="Object 3" hidden="1"/>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16" name="Freeform 14"/>
          <p:cNvSpPr/>
          <p:nvPr userDrawn="1"/>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accent1"/>
              </a:gs>
              <a:gs pos="100000">
                <a:schemeClr val="accent1">
                  <a:lumMod val="50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322780" y="2073154"/>
            <a:ext cx="2008700" cy="985733"/>
          </a:xfrm>
        </p:spPr>
        <p:txBody>
          <a:bodyPr anchor="ctr" anchorCtr="0">
            <a:noAutofit/>
          </a:bodyPr>
          <a:lstStyle>
            <a:lvl1pPr>
              <a:defRPr sz="2000" baseline="0">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6" cstate="print">
            <a:extLst>
              <a:ext uri="{28A0092B-C50C-407E-A947-70E740481C1C}">
                <a14:useLocalDpi xmlns:a14="http://schemas.microsoft.com/office/drawing/2010/main"/>
              </a:ext>
            </a:extLst>
          </a:blip>
          <a:srcRect/>
          <a:stretch/>
        </p:blipFill>
        <p:spPr>
          <a:xfrm rot="120000">
            <a:off x="1630981" y="2552122"/>
            <a:ext cx="2021000" cy="2596309"/>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
        <p:nvSpPr>
          <p:cNvPr id="12"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solidFill>
                  <a:schemeClr val="bg1"/>
                </a:solidFill>
              </a:rPr>
              <a:t>National Grid </a:t>
            </a:r>
          </a:p>
        </p:txBody>
      </p:sp>
    </p:spTree>
    <p:extLst>
      <p:ext uri="{BB962C8B-B14F-4D97-AF65-F5344CB8AC3E}">
        <p14:creationId xmlns:p14="http://schemas.microsoft.com/office/powerpoint/2010/main" val="19811077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0.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618691357"/>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5" name="TextBox 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47" name="Title 1"/>
          <p:cNvSpPr>
            <a:spLocks noGrp="1"/>
          </p:cNvSpPr>
          <p:nvPr>
            <p:ph type="title" hasCustomPrompt="1"/>
          </p:nvPr>
        </p:nvSpPr>
        <p:spPr bwMode="blackWhite">
          <a:xfrm>
            <a:off x="472500" y="2870100"/>
            <a:ext cx="8202600" cy="1530900"/>
          </a:xfrm>
        </p:spPr>
        <p:txBody>
          <a:bodyPr anchor="t">
            <a:noAutofit/>
          </a:bodyPr>
          <a:lstStyle>
            <a:lvl1pPr>
              <a:defRPr sz="4050">
                <a:solidFill>
                  <a:schemeClr val="bg1"/>
                </a:solidFill>
                <a:latin typeface="+mj-lt"/>
                <a:ea typeface="+mj-ea"/>
                <a:cs typeface="+mj-cs"/>
                <a:sym typeface="+mj-lt"/>
              </a:defRPr>
            </a:lvl1pPr>
          </a:lstStyle>
          <a:p>
            <a:r>
              <a:rPr lang="en-US" dirty="0"/>
              <a:t>Click to add big statement text</a:t>
            </a:r>
          </a:p>
        </p:txBody>
      </p:sp>
      <p:cxnSp>
        <p:nvCxnSpPr>
          <p:cNvPr id="148" name="Straight Connector 147"/>
          <p:cNvCxnSpPr/>
          <p:nvPr userDrawn="1"/>
        </p:nvCxnSpPr>
        <p:spPr bwMode="white">
          <a:xfrm>
            <a:off x="464174" y="2760012"/>
            <a:ext cx="8682228"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689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90211399"/>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3048746" y="0"/>
            <a:ext cx="312713" cy="5143500"/>
          </a:xfrm>
          <a:prstGeom prst="rect">
            <a:avLst/>
          </a:prstGeom>
        </p:spPr>
      </p:pic>
      <p:sp>
        <p:nvSpPr>
          <p:cNvPr id="17" name="Date Placeholder 1"/>
          <p:cNvSpPr>
            <a:spLocks noGrp="1"/>
          </p:cNvSpPr>
          <p:nvPr>
            <p:ph type="dt" sz="half" idx="31"/>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2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20" name="TextBox 19"/>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6" name="Rectangle 25"/>
          <p:cNvSpPr/>
          <p:nvPr userDrawn="1"/>
        </p:nvSpPr>
        <p:spPr bwMode="white">
          <a:xfrm>
            <a:off x="0" y="0"/>
            <a:ext cx="3059631" cy="51435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27" name="Title 4"/>
          <p:cNvSpPr>
            <a:spLocks noGrp="1"/>
          </p:cNvSpPr>
          <p:nvPr>
            <p:ph type="title" hasCustomPrompt="1"/>
          </p:nvPr>
        </p:nvSpPr>
        <p:spPr>
          <a:xfrm>
            <a:off x="472500" y="2010827"/>
            <a:ext cx="2345911" cy="1121846"/>
          </a:xfrm>
          <a:prstGeom prst="rect">
            <a:avLst/>
          </a:prstGeom>
        </p:spPr>
        <p:txBody>
          <a:bodyPr vert="horz" anchor="ctr">
            <a:noAutofit/>
          </a:bodyPr>
          <a:lstStyle>
            <a:lvl1pPr>
              <a:defRPr sz="24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35557412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2.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52687849"/>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5374205" y="0"/>
            <a:ext cx="312713" cy="5143500"/>
          </a:xfrm>
          <a:prstGeom prst="rect">
            <a:avLst/>
          </a:prstGeom>
        </p:spPr>
      </p:pic>
      <p:sp>
        <p:nvSpPr>
          <p:cNvPr id="13" name="Rectangle 12"/>
          <p:cNvSpPr/>
          <p:nvPr userDrawn="1"/>
        </p:nvSpPr>
        <p:spPr bwMode="white">
          <a:xfrm>
            <a:off x="0" y="0"/>
            <a:ext cx="5378967" cy="51435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16"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20"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7" name="TextBox 16"/>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3" name="Title 3"/>
          <p:cNvSpPr>
            <a:spLocks noGrp="1"/>
          </p:cNvSpPr>
          <p:nvPr>
            <p:ph type="title" hasCustomPrompt="1"/>
          </p:nvPr>
        </p:nvSpPr>
        <p:spPr>
          <a:xfrm>
            <a:off x="472500" y="467100"/>
            <a:ext cx="4692600"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00148C"/>
                </a:solidFill>
                <a:latin typeface="+mj-lt"/>
                <a:ea typeface="+mj-ea"/>
                <a:cs typeface="+mj-cs"/>
                <a:sym typeface="+mj-lt"/>
              </a:defRPr>
            </a:lvl1pPr>
          </a:lstStyle>
          <a:p>
            <a:pPr lvl="0"/>
            <a:r>
              <a:rPr lang="en-US" dirty="0"/>
              <a:t>Click to add title</a:t>
            </a:r>
          </a:p>
        </p:txBody>
      </p:sp>
    </p:spTree>
    <p:extLst>
      <p:ext uri="{BB962C8B-B14F-4D97-AF65-F5344CB8AC3E}">
        <p14:creationId xmlns:p14="http://schemas.microsoft.com/office/powerpoint/2010/main" val="31675193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3.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79334111"/>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2753302" y="0"/>
            <a:ext cx="312713" cy="5143500"/>
          </a:xfrm>
          <a:prstGeom prst="rect">
            <a:avLst/>
          </a:prstGeom>
        </p:spPr>
      </p:pic>
      <p:sp>
        <p:nvSpPr>
          <p:cNvPr id="11" name="Title 4"/>
          <p:cNvSpPr>
            <a:spLocks noGrp="1"/>
          </p:cNvSpPr>
          <p:nvPr>
            <p:ph type="title" hasCustomPrompt="1"/>
          </p:nvPr>
        </p:nvSpPr>
        <p:spPr>
          <a:xfrm>
            <a:off x="472500" y="2010827"/>
            <a:ext cx="2345911" cy="1121846"/>
          </a:xfrm>
          <a:prstGeom prst="rect">
            <a:avLst/>
          </a:prstGeom>
        </p:spPr>
        <p:txBody>
          <a:bodyPr anchor="ctr">
            <a:noAutofit/>
          </a:bodyPr>
          <a:lstStyle>
            <a:lvl1pPr>
              <a:defRPr sz="2400">
                <a:solidFill>
                  <a:schemeClr val="bg1"/>
                </a:solidFill>
                <a:latin typeface="+mj-lt"/>
                <a:ea typeface="+mj-ea"/>
                <a:cs typeface="+mj-cs"/>
                <a:sym typeface="+mj-lt"/>
              </a:defRPr>
            </a:lvl1pPr>
          </a:lstStyle>
          <a:p>
            <a:r>
              <a:rPr lang="en-US" dirty="0"/>
              <a:t>Click to add title</a:t>
            </a:r>
          </a:p>
        </p:txBody>
      </p:sp>
      <p:sp>
        <p:nvSpPr>
          <p:cNvPr id="13" name="Rectangle 12"/>
          <p:cNvSpPr/>
          <p:nvPr userDrawn="1"/>
        </p:nvSpPr>
        <p:spPr bwMode="white">
          <a:xfrm>
            <a:off x="3060573" y="-982"/>
            <a:ext cx="6083428" cy="514448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16"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12" name="Date Placeholder 1"/>
          <p:cNvSpPr>
            <a:spLocks noGrp="1"/>
          </p:cNvSpPr>
          <p:nvPr>
            <p:ph type="dt" sz="half" idx="29"/>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5823065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4.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845813208"/>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4267187" y="0"/>
            <a:ext cx="312713" cy="5143500"/>
          </a:xfrm>
          <a:prstGeom prst="rect">
            <a:avLst/>
          </a:prstGeom>
        </p:spPr>
      </p:pic>
      <p:sp>
        <p:nvSpPr>
          <p:cNvPr id="12" name="Rectangle 11"/>
          <p:cNvSpPr/>
          <p:nvPr userDrawn="1"/>
        </p:nvSpPr>
        <p:spPr>
          <a:xfrm>
            <a:off x="4572000" y="0"/>
            <a:ext cx="4572000" cy="51435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13" name="Picture Placeholder 18"/>
          <p:cNvSpPr>
            <a:spLocks noGrp="1"/>
          </p:cNvSpPr>
          <p:nvPr>
            <p:ph type="pic" sz="quarter" idx="14" hasCustomPrompt="1"/>
          </p:nvPr>
        </p:nvSpPr>
        <p:spPr>
          <a:xfrm>
            <a:off x="4569016" y="0"/>
            <a:ext cx="4574983" cy="5143500"/>
          </a:xfrm>
          <a:prstGeom prst="rect">
            <a:avLst/>
          </a:prstGeom>
          <a:noFill/>
        </p:spPr>
        <p:txBody>
          <a:bodyPr lIns="914400" tIns="914400" rIns="914400" bIns="914400"/>
          <a:lstStyle>
            <a:lvl1pPr algn="ctr">
              <a:defRPr sz="1350" baseline="0">
                <a:latin typeface="+mn-lt"/>
                <a:ea typeface="+mn-ea"/>
                <a:cs typeface="+mn-cs"/>
                <a:sym typeface="+mn-lt"/>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472500" y="1339200"/>
            <a:ext cx="3291300" cy="2465100"/>
          </a:xfrm>
          <a:prstGeom prst="rect">
            <a:avLst/>
          </a:prstGeom>
          <a:noFill/>
        </p:spPr>
        <p:txBody>
          <a:bodyPr wrap="square" lIns="0" tIns="0" rIns="320040" bIns="0" anchor="ctr">
            <a:noAutofit/>
          </a:bodyPr>
          <a:lstStyle>
            <a:lvl1pPr>
              <a:defRPr sz="3300">
                <a:solidFill>
                  <a:schemeClr val="bg1"/>
                </a:solidFill>
                <a:latin typeface="+mj-lt"/>
                <a:ea typeface="+mj-ea"/>
                <a:cs typeface="+mj-cs"/>
                <a:sym typeface="+mj-lt"/>
              </a:defRPr>
            </a:lvl1pPr>
          </a:lstStyle>
          <a:p>
            <a:r>
              <a:rPr lang="en-US" dirty="0"/>
              <a:t>Click to add title</a:t>
            </a: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mn-lt"/>
            </a:endParaRPr>
          </a:p>
        </p:txBody>
      </p:sp>
      <p:sp>
        <p:nvSpPr>
          <p:cNvPr id="16" name="Date Placeholder 2"/>
          <p:cNvSpPr>
            <a:spLocks noGrp="1"/>
          </p:cNvSpPr>
          <p:nvPr>
            <p:ph type="dt" sz="half" idx="15"/>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2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7092111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5.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20874000"/>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5557387" y="0"/>
            <a:ext cx="312713" cy="5143500"/>
          </a:xfrm>
          <a:prstGeom prst="rect">
            <a:avLst/>
          </a:prstGeom>
        </p:spPr>
      </p:pic>
      <p:sp>
        <p:nvSpPr>
          <p:cNvPr id="10" name="Rectangle 9"/>
          <p:cNvSpPr/>
          <p:nvPr userDrawn="1"/>
        </p:nvSpPr>
        <p:spPr bwMode="gray">
          <a:xfrm>
            <a:off x="5864658" y="0"/>
            <a:ext cx="3279343" cy="51435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11" name="Picture Placeholder 5"/>
          <p:cNvSpPr>
            <a:spLocks noGrp="1"/>
          </p:cNvSpPr>
          <p:nvPr>
            <p:ph type="pic" sz="quarter" idx="11" hasCustomPrompt="1"/>
          </p:nvPr>
        </p:nvSpPr>
        <p:spPr>
          <a:xfrm>
            <a:off x="5865019" y="0"/>
            <a:ext cx="3278981" cy="5143500"/>
          </a:xfrm>
          <a:prstGeom prst="rect">
            <a:avLst/>
          </a:prstGeom>
          <a:noFill/>
        </p:spPr>
        <p:txBody>
          <a:bodyPr lIns="182880" tIns="914400" rIns="182880" bIns="914400"/>
          <a:lstStyle>
            <a:lvl1pPr algn="ctr">
              <a:defRPr sz="1200">
                <a:solidFill>
                  <a:schemeClr val="tx1"/>
                </a:solidFill>
                <a:latin typeface="+mn-lt"/>
                <a:ea typeface="+mn-ea"/>
                <a:cs typeface="+mn-cs"/>
                <a:sym typeface="+mn-lt"/>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5" name="Copyright" hidden="1"/>
          <p:cNvSpPr txBox="1"/>
          <p:nvPr userDrawn="1"/>
        </p:nvSpPr>
        <p:spPr>
          <a:xfrm rot="16200000">
            <a:off x="7115176" y="2937969"/>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14" name="Title 1"/>
          <p:cNvSpPr>
            <a:spLocks noGrp="1"/>
          </p:cNvSpPr>
          <p:nvPr>
            <p:ph type="title" hasCustomPrompt="1"/>
          </p:nvPr>
        </p:nvSpPr>
        <p:spPr bwMode="blackWhite">
          <a:xfrm>
            <a:off x="472500" y="1353488"/>
            <a:ext cx="4685664" cy="2465100"/>
          </a:xfrm>
          <a:prstGeom prst="rect">
            <a:avLst/>
          </a:prstGeom>
        </p:spPr>
        <p:txBody>
          <a:bodyPr anchor="ctr">
            <a:noAutofit/>
          </a:bodyPr>
          <a:lstStyle>
            <a:lvl1pPr>
              <a:defRPr sz="3300">
                <a:solidFill>
                  <a:schemeClr val="bg1"/>
                </a:solidFill>
                <a:latin typeface="+mj-lt"/>
                <a:ea typeface="+mj-ea"/>
                <a:cs typeface="+mj-cs"/>
                <a:sym typeface="+mj-lt"/>
              </a:defRPr>
            </a:lvl1pPr>
          </a:lstStyle>
          <a:p>
            <a:r>
              <a:rPr lang="en-US" dirty="0"/>
              <a:t>Click to edit title</a:t>
            </a:r>
          </a:p>
        </p:txBody>
      </p:sp>
      <p:sp>
        <p:nvSpPr>
          <p:cNvPr id="13" name="TextBox 12"/>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2823237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6.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773444484"/>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6" name="Freeform 14"/>
          <p:cNvSpPr/>
          <p:nvPr userDrawn="1"/>
        </p:nvSpPr>
        <p:spPr bwMode="ltGray">
          <a:xfrm>
            <a:off x="1143" y="983"/>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5" name="Date Placeholder 4"/>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2" name="TextBox 11"/>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17" name="Title 2"/>
          <p:cNvSpPr>
            <a:spLocks noGrp="1"/>
          </p:cNvSpPr>
          <p:nvPr>
            <p:ph type="title" hasCustomPrompt="1"/>
          </p:nvPr>
        </p:nvSpPr>
        <p:spPr>
          <a:xfrm>
            <a:off x="472500" y="2073153"/>
            <a:ext cx="1858979" cy="985733"/>
          </a:xfrm>
          <a:prstGeom prst="rect">
            <a:avLst/>
          </a:prstGeom>
        </p:spPr>
        <p:txBody>
          <a:bodyPr anchor="ctr">
            <a:noAutofit/>
          </a:bodyPr>
          <a:lstStyle>
            <a:lvl1pPr>
              <a:defRPr sz="2400" baseline="0">
                <a:solidFill>
                  <a:srgbClr val="00148C"/>
                </a:solidFill>
                <a:latin typeface="+mj-lt"/>
                <a:ea typeface="+mj-ea"/>
                <a:cs typeface="+mj-cs"/>
                <a:sym typeface="+mj-lt"/>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349331" y="2692799"/>
            <a:ext cx="1023938" cy="253722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8686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7.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381955387"/>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4" name="Object 3"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6" name="Freeform 14"/>
          <p:cNvSpPr/>
          <p:nvPr userDrawn="1"/>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3" name="Title 2"/>
          <p:cNvSpPr>
            <a:spLocks noGrp="1"/>
          </p:cNvSpPr>
          <p:nvPr>
            <p:ph type="title" hasCustomPrompt="1"/>
          </p:nvPr>
        </p:nvSpPr>
        <p:spPr>
          <a:xfrm>
            <a:off x="472500" y="2073153"/>
            <a:ext cx="1858979" cy="985733"/>
          </a:xfrm>
        </p:spPr>
        <p:txBody>
          <a:bodyPr anchor="ctr" anchorCtr="0">
            <a:noAutofit/>
          </a:bodyPr>
          <a:lstStyle>
            <a:lvl1pPr>
              <a:defRPr sz="2400" baseline="0">
                <a:solidFill>
                  <a:srgbClr val="FFFFFF"/>
                </a:solidFill>
                <a:latin typeface="+mj-lt"/>
                <a:ea typeface="+mj-ea"/>
                <a:cs typeface="+mj-cs"/>
                <a:sym typeface="+mj-lt"/>
              </a:defRPr>
            </a:lvl1pPr>
          </a:lstStyle>
          <a:p>
            <a:r>
              <a:rPr lang="en-US" dirty="0"/>
              <a:t>Click to add title</a:t>
            </a:r>
          </a:p>
        </p:txBody>
      </p:sp>
      <p:sp>
        <p:nvSpPr>
          <p:cNvPr id="13"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6216" b="7716"/>
          <a:stretch/>
        </p:blipFill>
        <p:spPr>
          <a:xfrm rot="120000">
            <a:off x="1630981" y="2552121"/>
            <a:ext cx="2021000" cy="2596309"/>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21017090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8.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974348710"/>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3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solidFill>
              <a:latin typeface="+mn-lt"/>
              <a:ea typeface="+mn-ea"/>
              <a:cs typeface="+mn-cs"/>
              <a:sym typeface="+mn-lt"/>
            </a:endParaRPr>
          </a:p>
        </p:txBody>
      </p:sp>
      <p:sp>
        <p:nvSpPr>
          <p:cNvPr id="8" name="Date Placeholder 7"/>
          <p:cNvSpPr>
            <a:spLocks noGrp="1"/>
          </p:cNvSpPr>
          <p:nvPr>
            <p:ph type="dt" sz="half" idx="11"/>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2"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3" name="Pentagon 3"/>
          <p:cNvSpPr/>
          <p:nvPr userDrawn="1"/>
        </p:nvSpPr>
        <p:spPr bwMode="white">
          <a:xfrm>
            <a:off x="1" y="0"/>
            <a:ext cx="4070190" cy="51435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472501" y="1339200"/>
            <a:ext cx="3046676" cy="2465100"/>
          </a:xfrm>
          <a:prstGeom prst="rect">
            <a:avLst/>
          </a:prstGeom>
        </p:spPr>
        <p:txBody>
          <a:bodyPr anchor="ctr">
            <a:noAutofit/>
          </a:bodyPr>
          <a:lstStyle>
            <a:lvl1pPr>
              <a:defRPr sz="3300" b="1">
                <a:solidFill>
                  <a:srgbClr val="00148C"/>
                </a:solidFill>
                <a:latin typeface="+mj-lt"/>
                <a:ea typeface="+mj-ea"/>
                <a:cs typeface="+mj-cs"/>
                <a:sym typeface="+mj-lt"/>
              </a:defRPr>
            </a:lvl1pPr>
          </a:lstStyle>
          <a:p>
            <a:r>
              <a:rPr lang="en-US" dirty="0"/>
              <a:t>Click to add title</a:t>
            </a: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36144" y="2545795"/>
            <a:ext cx="973931" cy="2678906"/>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154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9.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293471849"/>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3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3" name="Pentagon 3"/>
          <p:cNvSpPr/>
          <p:nvPr userDrawn="1"/>
        </p:nvSpPr>
        <p:spPr bwMode="white">
          <a:xfrm>
            <a:off x="1" y="0"/>
            <a:ext cx="4070190" cy="51435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472501" y="1339200"/>
            <a:ext cx="3046676" cy="2465100"/>
          </a:xfrm>
          <a:prstGeom prst="rect">
            <a:avLst/>
          </a:prstGeom>
        </p:spPr>
        <p:txBody>
          <a:bodyPr anchor="ctr">
            <a:noAutofit/>
          </a:bodyPr>
          <a:lstStyle>
            <a:lvl1pPr>
              <a:defRPr sz="3300" b="1">
                <a:solidFill>
                  <a:srgbClr val="FFFFFF"/>
                </a:solidFill>
                <a:latin typeface="+mj-lt"/>
                <a:ea typeface="+mj-ea"/>
                <a:cs typeface="+mj-cs"/>
                <a:sym typeface="+mj-lt"/>
              </a:defRPr>
            </a:lvl1pPr>
          </a:lstStyle>
          <a:p>
            <a:r>
              <a:rPr lang="en-US" dirty="0"/>
              <a:t>Click to add title</a:t>
            </a:r>
          </a:p>
        </p:txBody>
      </p:sp>
      <p:sp>
        <p:nvSpPr>
          <p:cNvPr id="11"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6" name="TextBox 1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7562" b="6867"/>
          <a:stretch/>
        </p:blipFill>
        <p:spPr>
          <a:xfrm>
            <a:off x="2683544" y="2562225"/>
            <a:ext cx="2021000" cy="2581275"/>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1383842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923685148"/>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192" y="1192"/>
                        <a:ext cx="1190" cy="1190"/>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6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5" name="TextBox 4"/>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600" kern="1200">
              <a:solidFill>
                <a:schemeClr val="bg1"/>
              </a:solidFill>
              <a:latin typeface="+mn-lt"/>
              <a:ea typeface="+mn-ea"/>
              <a:cs typeface="+mn-cs"/>
              <a:sym typeface="+mn-lt"/>
            </a:endParaRPr>
          </a:p>
        </p:txBody>
      </p:sp>
      <p:sp>
        <p:nvSpPr>
          <p:cNvPr id="8" name="Date Placeholder 7"/>
          <p:cNvSpPr>
            <a:spLocks noGrp="1"/>
          </p:cNvSpPr>
          <p:nvPr>
            <p:ph type="dt" sz="half" idx="11"/>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3" name="Pentagon 3"/>
          <p:cNvSpPr/>
          <p:nvPr userDrawn="1"/>
        </p:nvSpPr>
        <p:spPr bwMode="white">
          <a:xfrm>
            <a:off x="1" y="0"/>
            <a:ext cx="4070190" cy="51435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322780" y="1339200"/>
            <a:ext cx="3196397" cy="2465100"/>
          </a:xfrm>
          <a:prstGeom prst="rect">
            <a:avLst/>
          </a:prstGeom>
        </p:spPr>
        <p:txBody>
          <a:bodyPr anchor="ctr">
            <a:noAutofit/>
          </a:bodyPr>
          <a:lstStyle>
            <a:lvl1pPr>
              <a:defRPr sz="3600" b="1">
                <a:solidFill>
                  <a:schemeClr val="accent1"/>
                </a:solidFill>
                <a:latin typeface="+mj-lt"/>
                <a:ea typeface="+mj-ea"/>
                <a:cs typeface="+mj-cs"/>
                <a:sym typeface="+mj-lt"/>
              </a:defRPr>
            </a:lvl1pPr>
          </a:lstStyle>
          <a:p>
            <a:r>
              <a:rPr lang="en-US"/>
              <a:t>Click to add title</a:t>
            </a: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3436145" y="2545795"/>
            <a:ext cx="973931" cy="2678906"/>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
        <p:nvSpPr>
          <p:cNvPr id="16"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t>National Grid </a:t>
            </a:r>
          </a:p>
        </p:txBody>
      </p:sp>
    </p:spTree>
    <p:extLst>
      <p:ext uri="{BB962C8B-B14F-4D97-AF65-F5344CB8AC3E}">
        <p14:creationId xmlns:p14="http://schemas.microsoft.com/office/powerpoint/2010/main" val="3531532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0.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772208904"/>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6"/>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8"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14" name="Pentagon 8"/>
          <p:cNvSpPr/>
          <p:nvPr userDrawn="1"/>
        </p:nvSpPr>
        <p:spPr bwMode="white">
          <a:xfrm>
            <a:off x="0" y="0"/>
            <a:ext cx="4772660" cy="51435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472500" y="467100"/>
            <a:ext cx="3505235"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00148C"/>
                </a:solidFill>
                <a:latin typeface="+mj-lt"/>
                <a:ea typeface="+mj-ea"/>
                <a:cs typeface="+mj-cs"/>
                <a:sym typeface="+mj-lt"/>
              </a:defRPr>
            </a:lvl1pPr>
          </a:lstStyle>
          <a:p>
            <a:pPr lvl="0"/>
            <a:r>
              <a:rPr lang="en-US" dirty="0"/>
              <a:t>Click to add title</a:t>
            </a: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048354" y="2692204"/>
            <a:ext cx="1023938" cy="253722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9129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51.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922290366"/>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Pentagon 8"/>
          <p:cNvSpPr/>
          <p:nvPr userDrawn="1"/>
        </p:nvSpPr>
        <p:spPr bwMode="white">
          <a:xfrm>
            <a:off x="0" y="0"/>
            <a:ext cx="4772660" cy="51435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472500" y="467100"/>
            <a:ext cx="3505235"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FFFFFF"/>
                </a:solidFill>
                <a:latin typeface="+mj-lt"/>
                <a:ea typeface="+mj-ea"/>
                <a:cs typeface="+mj-cs"/>
                <a:sym typeface="+mj-lt"/>
              </a:defRPr>
            </a:lvl1pPr>
          </a:lstStyle>
          <a:p>
            <a:pPr lvl="0"/>
            <a:r>
              <a:rPr lang="en-US" dirty="0"/>
              <a:t>Click to add title</a:t>
            </a:r>
          </a:p>
        </p:txBody>
      </p:sp>
      <p:sp>
        <p:nvSpPr>
          <p:cNvPr id="12"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3" name="TextBox 12"/>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3345129" y="2555853"/>
            <a:ext cx="2021000" cy="2592413"/>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9292013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52.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119960783"/>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472500" y="467100"/>
            <a:ext cx="4692600"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00148C"/>
                </a:solidFill>
                <a:latin typeface="+mj-lt"/>
                <a:ea typeface="+mj-ea"/>
                <a:cs typeface="+mj-cs"/>
                <a:sym typeface="+mj-lt"/>
              </a:defRPr>
            </a:lvl1pPr>
          </a:lstStyle>
          <a:p>
            <a:pPr lvl="0"/>
            <a:r>
              <a:rPr lang="en-US" dirty="0"/>
              <a:t>Click to add title</a:t>
            </a:r>
          </a:p>
        </p:txBody>
      </p:sp>
      <p:pic>
        <p:nvPicPr>
          <p:cNvPr id="16" name="Picture 15"/>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617754" y="2692204"/>
            <a:ext cx="1023938" cy="253722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7320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88576349"/>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472500" y="467100"/>
            <a:ext cx="4692600"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FFFFFF"/>
                </a:solidFill>
                <a:latin typeface="+mj-lt"/>
                <a:ea typeface="+mj-ea"/>
                <a:cs typeface="+mj-cs"/>
                <a:sym typeface="+mj-lt"/>
              </a:defRPr>
            </a:lvl1pPr>
          </a:lstStyle>
          <a:p>
            <a:pPr lvl="0"/>
            <a:r>
              <a:rPr lang="en-US" dirty="0"/>
              <a:t>Click to add title</a:t>
            </a:r>
          </a:p>
        </p:txBody>
      </p:sp>
      <p:sp>
        <p:nvSpPr>
          <p:cNvPr id="17"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8" name="TextBox 1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4925721" y="2555853"/>
            <a:ext cx="2021000" cy="2592413"/>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0599476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4.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3344357596"/>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5" name="Object 4"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TextBox 2"/>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8" name="Title 1"/>
          <p:cNvSpPr>
            <a:spLocks noGrp="1"/>
          </p:cNvSpPr>
          <p:nvPr>
            <p:ph type="title" hasCustomPrompt="1"/>
          </p:nvPr>
        </p:nvSpPr>
        <p:spPr>
          <a:xfrm>
            <a:off x="472500" y="2869750"/>
            <a:ext cx="8199900" cy="1204913"/>
          </a:xfr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5398453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5.xml><?xml version="1.0" encoding="utf-8"?>
<p:sldLayout xmlns:a="http://schemas.openxmlformats.org/drawingml/2006/main" xmlns:r="http://schemas.openxmlformats.org/officeDocument/2006/relationships" xmlns:p="http://schemas.openxmlformats.org/presentationml/2006/main" showMasterSp="0" preserve="1" userDrawn="1">
  <p:cSld name="1_Big statement green">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2544890438"/>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5" name="Object 4"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TextBox 2"/>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7" name="Text Placeholder 6">
            <a:extLst>
              <a:ext uri="{FF2B5EF4-FFF2-40B4-BE49-F238E27FC236}">
                <a16:creationId xmlns:a16="http://schemas.microsoft.com/office/drawing/2014/main" id="{A9698A24-A133-4BFC-834B-F13C7A57C73D}"/>
              </a:ext>
            </a:extLst>
          </p:cNvPr>
          <p:cNvSpPr>
            <a:spLocks noGrp="1"/>
          </p:cNvSpPr>
          <p:nvPr>
            <p:ph type="body" sz="quarter" idx="15" hasCustomPrompt="1"/>
          </p:nvPr>
        </p:nvSpPr>
        <p:spPr>
          <a:xfrm>
            <a:off x="472500" y="2536529"/>
            <a:ext cx="2524125" cy="769441"/>
          </a:xfrm>
        </p:spPr>
        <p:txBody>
          <a:bodyPr lIns="0" tIns="0" rIns="0" bIns="0"/>
          <a:lstStyle>
            <a:lvl1pPr>
              <a:spcAft>
                <a:spcPts val="0"/>
              </a:spcAft>
              <a:defRPr lang="en-US" sz="3200" b="1" dirty="0" smtClean="0">
                <a:solidFill>
                  <a:schemeClr val="bg1"/>
                </a:solidFill>
                <a:latin typeface="+mj-lt"/>
                <a:ea typeface="+mj-ea"/>
                <a:cs typeface="+mj-cs"/>
              </a:defRPr>
            </a:lvl1pPr>
            <a:lvl2pPr>
              <a:spcAft>
                <a:spcPts val="0"/>
              </a:spcAft>
              <a:buNone/>
              <a:defRPr lang="en-GB" sz="1800" b="0" dirty="0">
                <a:solidFill>
                  <a:schemeClr val="bg1"/>
                </a:solidFill>
                <a:latin typeface="+mj-lt"/>
                <a:ea typeface="+mj-ea"/>
                <a:cs typeface="+mj-cs"/>
              </a:defRPr>
            </a:lvl2pPr>
          </a:lstStyle>
          <a:p>
            <a:pPr lvl="0"/>
            <a:r>
              <a:rPr lang="en-GB" dirty="0"/>
              <a:t>Title</a:t>
            </a:r>
          </a:p>
          <a:p>
            <a:pPr lvl="1"/>
            <a:r>
              <a:rPr lang="en-GB" dirty="0"/>
              <a:t>Sub heading</a:t>
            </a:r>
          </a:p>
        </p:txBody>
      </p:sp>
      <p:pic>
        <p:nvPicPr>
          <p:cNvPr id="10" name="Graphic 9">
            <a:extLst>
              <a:ext uri="{FF2B5EF4-FFF2-40B4-BE49-F238E27FC236}">
                <a16:creationId xmlns:a16="http://schemas.microsoft.com/office/drawing/2014/main" id="{B46C08EE-29D7-4293-A42D-A1B462C4E40E}"/>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472501" y="4633912"/>
            <a:ext cx="1410824" cy="290076"/>
          </a:xfrm>
          <a:prstGeom prst="rect">
            <a:avLst/>
          </a:prstGeom>
        </p:spPr>
      </p:pic>
      <p:sp>
        <p:nvSpPr>
          <p:cNvPr id="11" name="Text Placeholder 11">
            <a:extLst>
              <a:ext uri="{FF2B5EF4-FFF2-40B4-BE49-F238E27FC236}">
                <a16:creationId xmlns:a16="http://schemas.microsoft.com/office/drawing/2014/main" id="{1C0D37DA-A1FC-447F-8150-D00CCC51B9E8}"/>
              </a:ext>
            </a:extLst>
          </p:cNvPr>
          <p:cNvSpPr>
            <a:spLocks noGrp="1"/>
          </p:cNvSpPr>
          <p:nvPr>
            <p:ph type="body" sz="quarter" idx="17" hasCustomPrompt="1"/>
          </p:nvPr>
        </p:nvSpPr>
        <p:spPr>
          <a:xfrm>
            <a:off x="472500" y="680341"/>
            <a:ext cx="2598742" cy="1769715"/>
          </a:xfrm>
        </p:spPr>
        <p:txBody>
          <a:bodyPr anchor="b" anchorCtr="0"/>
          <a:lstStyle>
            <a:lvl1pPr>
              <a:defRPr sz="11500">
                <a:solidFill>
                  <a:schemeClr val="bg1"/>
                </a:solidFill>
              </a:defRPr>
            </a:lvl1pPr>
          </a:lstStyle>
          <a:p>
            <a:pPr lvl="0"/>
            <a:r>
              <a:rPr lang="en-GB" dirty="0"/>
              <a:t>1</a:t>
            </a:r>
          </a:p>
        </p:txBody>
      </p:sp>
      <p:pic>
        <p:nvPicPr>
          <p:cNvPr id="12" name="Picture 11">
            <a:extLst>
              <a:ext uri="{FF2B5EF4-FFF2-40B4-BE49-F238E27FC236}">
                <a16:creationId xmlns:a16="http://schemas.microsoft.com/office/drawing/2014/main" id="{22DD1FCE-8E2A-4891-B68A-17C08C90F11A}"/>
              </a:ext>
            </a:extLst>
          </p:cNvPr>
          <p:cNvPicPr>
            <a:picLocks noChangeAspect="1"/>
          </p:cNvPicPr>
          <p:nvPr userDrawn="1"/>
        </p:nvPicPr>
        <p:blipFill rotWithShape="1">
          <a:blip r:embed="rId7"/>
          <a:srcRect r="23305" b="53486"/>
          <a:stretch/>
        </p:blipFill>
        <p:spPr>
          <a:xfrm>
            <a:off x="4391574" y="2078324"/>
            <a:ext cx="4752427" cy="3065177"/>
          </a:xfrm>
          <a:prstGeom prst="rect">
            <a:avLst/>
          </a:prstGeom>
        </p:spPr>
      </p:pic>
      <p:pic>
        <p:nvPicPr>
          <p:cNvPr id="13" name="Picture 9">
            <a:extLst>
              <a:ext uri="{FF2B5EF4-FFF2-40B4-BE49-F238E27FC236}">
                <a16:creationId xmlns:a16="http://schemas.microsoft.com/office/drawing/2014/main" id="{CCD185E2-01A5-4BF7-8EB7-694BADEB1A20}"/>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72500" y="282576"/>
            <a:ext cx="116046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4555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958132320"/>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6" name="Rectangle 5"/>
          <p:cNvSpPr/>
          <p:nvPr userDrawn="1"/>
        </p:nvSpPr>
        <p:spPr bwMode="white">
          <a:xfrm>
            <a:off x="472500" y="469106"/>
            <a:ext cx="699516" cy="699516"/>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ea typeface="+mn-ea"/>
              <a:cs typeface="+mn-cs"/>
              <a:sym typeface="+mn-lt"/>
            </a:endParaRPr>
          </a:p>
        </p:txBody>
      </p:sp>
      <p:sp>
        <p:nvSpPr>
          <p:cNvPr id="7" name="Title 1"/>
          <p:cNvSpPr>
            <a:spLocks noGrp="1"/>
          </p:cNvSpPr>
          <p:nvPr>
            <p:ph type="title" hasCustomPrompt="1"/>
          </p:nvPr>
        </p:nvSpPr>
        <p:spPr>
          <a:xfrm>
            <a:off x="472500" y="2869750"/>
            <a:ext cx="8199900" cy="1204913"/>
          </a:xfrm>
          <a:prstGeom prst="rect">
            <a:avLst/>
          </a:prstGeo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rgbClr val="6B80FF"/>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16527265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rgbClr val="000A46"/>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634967973"/>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6" name="TextBox 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5098096" y="76083"/>
            <a:ext cx="576943" cy="7514866"/>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1"/>
            <a:ext cx="9144000" cy="4400501"/>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68580" tIns="34290" rIns="68580" bIns="34290" numCol="1" anchor="t" anchorCtr="0" compatLnSpc="1">
            <a:prstTxWarp prst="textNoShape">
              <a:avLst/>
            </a:prstTxWarp>
            <a:noAutofit/>
          </a:bodyPr>
          <a:lstStyle/>
          <a:p>
            <a:endParaRPr lang="en-US" sz="1013" dirty="0">
              <a:latin typeface="+mn-lt"/>
              <a:ea typeface="+mn-ea"/>
              <a:cs typeface="+mn-cs"/>
              <a:sym typeface="+mn-lt"/>
            </a:endParaRPr>
          </a:p>
        </p:txBody>
      </p:sp>
    </p:spTree>
    <p:extLst>
      <p:ext uri="{BB962C8B-B14F-4D97-AF65-F5344CB8AC3E}">
        <p14:creationId xmlns:p14="http://schemas.microsoft.com/office/powerpoint/2010/main" val="35895114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8.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3763360484"/>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 name="Date Placeholder 1"/>
          <p:cNvSpPr>
            <a:spLocks noGrp="1"/>
          </p:cNvSpPr>
          <p:nvPr>
            <p:ph type="dt" sz="half" idx="14"/>
          </p:nvPr>
        </p:nvSpPr>
        <p:spPr bwMode="white">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4" name="Title 3"/>
          <p:cNvSpPr>
            <a:spLocks noGrp="1"/>
          </p:cNvSpPr>
          <p:nvPr>
            <p:ph type="title" hasCustomPrompt="1"/>
          </p:nvPr>
        </p:nvSpPr>
        <p:spPr>
          <a:xfrm>
            <a:off x="472500" y="467100"/>
            <a:ext cx="8199900" cy="332399"/>
          </a:xfrm>
        </p:spPr>
        <p:txBody>
          <a:bodyPr/>
          <a:lstStyle>
            <a:lvl1pPr>
              <a:defRPr sz="2400">
                <a:solidFill>
                  <a:schemeClr val="bg1"/>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2604914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4260839407"/>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5" name="Date Placeholder 4"/>
          <p:cNvSpPr>
            <a:spLocks noGrp="1"/>
          </p:cNvSpPr>
          <p:nvPr>
            <p:ph type="dt" sz="half" idx="12"/>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87960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514661682"/>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352" imgH="355" progId="TCLayout.ActiveDocument.1">
                  <p:embed/>
                </p:oleObj>
              </mc:Choice>
              <mc:Fallback>
                <p:oleObj name="think-cell Slide" r:id="rId4" imgW="352" imgH="355" progId="TCLayout.ActiveDocument.1">
                  <p:embed/>
                  <p:pic>
                    <p:nvPicPr>
                      <p:cNvPr id="3" name="Object 2" hidden="1"/>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6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13" name="Pentagon 3"/>
          <p:cNvSpPr/>
          <p:nvPr userDrawn="1"/>
        </p:nvSpPr>
        <p:spPr bwMode="white">
          <a:xfrm>
            <a:off x="1" y="0"/>
            <a:ext cx="4070190" cy="5143500"/>
          </a:xfrm>
          <a:prstGeom prst="homePlate">
            <a:avLst>
              <a:gd name="adj" fmla="val 12939"/>
            </a:avLst>
          </a:prstGeom>
          <a:gradFill>
            <a:gsLst>
              <a:gs pos="0">
                <a:schemeClr val="accent1"/>
              </a:gs>
              <a:gs pos="100000">
                <a:schemeClr val="accent1">
                  <a:lumMod val="50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750"/>
              </a:spcAft>
            </a:pPr>
            <a:endParaRPr lang="en-US" sz="900">
              <a:solidFill>
                <a:prstClr val="white"/>
              </a:solidFill>
              <a:sym typeface="+mn-lt"/>
            </a:endParaRPr>
          </a:p>
        </p:txBody>
      </p:sp>
      <p:sp>
        <p:nvSpPr>
          <p:cNvPr id="14" name="Title 1"/>
          <p:cNvSpPr>
            <a:spLocks noGrp="1"/>
          </p:cNvSpPr>
          <p:nvPr>
            <p:ph type="title" hasCustomPrompt="1"/>
          </p:nvPr>
        </p:nvSpPr>
        <p:spPr>
          <a:xfrm>
            <a:off x="322780" y="1339200"/>
            <a:ext cx="3196397" cy="2465100"/>
          </a:xfrm>
          <a:prstGeom prst="rect">
            <a:avLst/>
          </a:prstGeom>
        </p:spPr>
        <p:txBody>
          <a:bodyPr anchor="ctr">
            <a:noAutofit/>
          </a:bodyPr>
          <a:lstStyle>
            <a:lvl1pPr>
              <a:defRPr sz="3600" b="1">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6" cstate="print">
            <a:extLst>
              <a:ext uri="{28A0092B-C50C-407E-A947-70E740481C1C}">
                <a14:useLocalDpi xmlns:a14="http://schemas.microsoft.com/office/drawing/2010/main"/>
              </a:ext>
            </a:extLst>
          </a:blip>
          <a:srcRect/>
          <a:stretch/>
        </p:blipFill>
        <p:spPr>
          <a:xfrm>
            <a:off x="2683545" y="2562226"/>
            <a:ext cx="2021000" cy="2581275"/>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
        <p:nvSpPr>
          <p:cNvPr id="12"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solidFill>
                  <a:schemeClr val="bg1"/>
                </a:solidFill>
              </a:rPr>
              <a:t>National Grid </a:t>
            </a:r>
          </a:p>
        </p:txBody>
      </p:sp>
    </p:spTree>
    <p:extLst>
      <p:ext uri="{BB962C8B-B14F-4D97-AF65-F5344CB8AC3E}">
        <p14:creationId xmlns:p14="http://schemas.microsoft.com/office/powerpoint/2010/main" val="35226581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0.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476370881"/>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7" name="TextBox 6"/>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 name="Date Placeholder 1"/>
          <p:cNvSpPr>
            <a:spLocks noGrp="1"/>
          </p:cNvSpPr>
          <p:nvPr>
            <p:ph type="dt" sz="half" idx="12"/>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Tree>
    <p:extLst>
      <p:ext uri="{BB962C8B-B14F-4D97-AF65-F5344CB8AC3E}">
        <p14:creationId xmlns:p14="http://schemas.microsoft.com/office/powerpoint/2010/main" val="31478485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p:cSld name="Disclaimer">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989255005"/>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6" name="Rectangle 5"/>
          <p:cNvSpPr/>
          <p:nvPr/>
        </p:nvSpPr>
        <p:spPr>
          <a:xfrm>
            <a:off x="3766370" y="1248192"/>
            <a:ext cx="4656804" cy="2492990"/>
          </a:xfrm>
          <a:prstGeom prst="rect">
            <a:avLst/>
          </a:prstGeom>
        </p:spPr>
        <p:txBody>
          <a:bodyPr wrap="square" lIns="0" tIns="0" rIns="0" bIns="0" anchor="ctr">
            <a:spAutoFit/>
          </a:bodyPr>
          <a:lstStyle/>
          <a:p>
            <a:pPr indent="0">
              <a:lnSpc>
                <a:spcPct val="100000"/>
              </a:lnSpc>
            </a:pPr>
            <a:r>
              <a:rPr lang="en-US" sz="675" b="0" dirty="0">
                <a:latin typeface="+mn-lt"/>
                <a:ea typeface="+mn-ea"/>
                <a:cs typeface="+mn-cs"/>
                <a:sym typeface="+mn-lt"/>
              </a:rPr>
              <a:t>The services and materials provided by Boston Consulting Group (BCG) are subject to BCG's Standard Terms </a:t>
            </a:r>
            <a:br>
              <a:rPr lang="en-US" sz="675" b="0" dirty="0">
                <a:latin typeface="+mn-lt"/>
                <a:ea typeface="+mn-ea"/>
                <a:cs typeface="+mn-cs"/>
                <a:sym typeface="+mn-lt"/>
              </a:rPr>
            </a:br>
            <a:r>
              <a:rPr lang="en-US" sz="675" b="0" dirty="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675" b="0" dirty="0">
                <a:latin typeface="+mn-lt"/>
                <a:ea typeface="+mn-ea"/>
                <a:cs typeface="+mn-cs"/>
                <a:sym typeface="+mn-lt"/>
              </a:rPr>
            </a:br>
            <a:r>
              <a:rPr lang="en-US" sz="675" b="0" dirty="0">
                <a:latin typeface="+mn-lt"/>
                <a:ea typeface="+mn-ea"/>
                <a:cs typeface="+mn-cs"/>
                <a:sym typeface="+mn-lt"/>
              </a:rPr>
              <a:t>to update these materials after the date hereof, notwithstanding that such information may become outdated </a:t>
            </a:r>
            <a:br>
              <a:rPr lang="en-US" sz="675" b="0" dirty="0">
                <a:latin typeface="+mn-lt"/>
                <a:ea typeface="+mn-ea"/>
                <a:cs typeface="+mn-cs"/>
                <a:sym typeface="+mn-lt"/>
              </a:rPr>
            </a:br>
            <a:r>
              <a:rPr lang="en-US" sz="675" b="0" dirty="0">
                <a:latin typeface="+mn-lt"/>
                <a:ea typeface="+mn-ea"/>
                <a:cs typeface="+mn-cs"/>
                <a:sym typeface="+mn-lt"/>
              </a:rPr>
              <a:t>or inaccurate.</a:t>
            </a:r>
          </a:p>
          <a:p>
            <a:pPr indent="0">
              <a:lnSpc>
                <a:spcPct val="100000"/>
              </a:lnSpc>
            </a:pPr>
            <a:r>
              <a:rPr lang="en-US" sz="675" b="0" dirty="0">
                <a:latin typeface="+mn-lt"/>
                <a:ea typeface="+mn-ea"/>
                <a:cs typeface="+mn-cs"/>
                <a:sym typeface="+mn-lt"/>
              </a:rPr>
              <a:t> </a:t>
            </a:r>
          </a:p>
          <a:p>
            <a:pPr indent="0">
              <a:lnSpc>
                <a:spcPct val="100000"/>
              </a:lnSpc>
            </a:pPr>
            <a:r>
              <a:rPr lang="en-US" sz="675" b="0" dirty="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675" b="0" dirty="0">
              <a:latin typeface="+mn-lt"/>
              <a:ea typeface="+mn-ea"/>
              <a:cs typeface="+mn-cs"/>
              <a:sym typeface="+mn-lt"/>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675" b="0" dirty="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479283" y="2229807"/>
            <a:ext cx="2482992" cy="529760"/>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3825" b="1" dirty="0">
                <a:gradFill>
                  <a:gsLst>
                    <a:gs pos="100000">
                      <a:schemeClr val="tx2"/>
                    </a:gs>
                    <a:gs pos="2000">
                      <a:schemeClr val="accent2"/>
                    </a:gs>
                  </a:gsLst>
                  <a:lin ang="2700000" scaled="0"/>
                </a:gradFill>
                <a:latin typeface="+mn-lt"/>
                <a:ea typeface="+mn-ea"/>
                <a:cs typeface="+mn-cs"/>
                <a:sym typeface="+mn-lt"/>
              </a:rPr>
              <a:t>Disclaimer</a:t>
            </a:r>
          </a:p>
        </p:txBody>
      </p:sp>
      <p:cxnSp>
        <p:nvCxnSpPr>
          <p:cNvPr id="9" name="Straight Connector 8"/>
          <p:cNvCxnSpPr/>
          <p:nvPr/>
        </p:nvCxnSpPr>
        <p:spPr>
          <a:xfrm>
            <a:off x="3275924" y="1222639"/>
            <a:ext cx="0" cy="2544097"/>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0"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638065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2.xml><?xml version="1.0" encoding="utf-8"?>
<p:sldLayout xmlns:a="http://schemas.openxmlformats.org/drawingml/2006/main" xmlns:r="http://schemas.openxmlformats.org/officeDocument/2006/relationships" xmlns:p="http://schemas.openxmlformats.org/presentationml/2006/main" showMasterSp="0" type="blank" preserve="1">
  <p:cSld name="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798744024"/>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2DB1F2AF-2F09-4F56-94E6-520727C814EA}"/>
              </a:ext>
            </a:extLst>
          </p:cNvPr>
          <p:cNvGrpSpPr/>
          <p:nvPr userDrawn="1"/>
        </p:nvGrpSpPr>
        <p:grpSpPr bwMode="black">
          <a:xfrm>
            <a:off x="2105025" y="2051785"/>
            <a:ext cx="4933950" cy="1039932"/>
            <a:chOff x="2910342" y="325575"/>
            <a:chExt cx="5928968" cy="1249653"/>
          </a:xfrm>
        </p:grpSpPr>
        <p:sp>
          <p:nvSpPr>
            <p:cNvPr id="7" name="Freeform: Shape 6">
              <a:extLst>
                <a:ext uri="{FF2B5EF4-FFF2-40B4-BE49-F238E27FC236}">
                  <a16:creationId xmlns:a16="http://schemas.microsoft.com/office/drawing/2014/main" id="{43B4A66B-2382-4094-A1AD-6270BE1F87F8}"/>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dirty="0"/>
            </a:p>
          </p:txBody>
        </p:sp>
        <p:sp>
          <p:nvSpPr>
            <p:cNvPr id="8" name="Freeform: Shape 7">
              <a:extLst>
                <a:ext uri="{FF2B5EF4-FFF2-40B4-BE49-F238E27FC236}">
                  <a16:creationId xmlns:a16="http://schemas.microsoft.com/office/drawing/2014/main" id="{2FAAB1F3-4CCA-4CB1-9008-77B9C5877B96}"/>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dirty="0"/>
            </a:p>
          </p:txBody>
        </p:sp>
        <p:sp>
          <p:nvSpPr>
            <p:cNvPr id="9" name="Freeform: Shape 8">
              <a:extLst>
                <a:ext uri="{FF2B5EF4-FFF2-40B4-BE49-F238E27FC236}">
                  <a16:creationId xmlns:a16="http://schemas.microsoft.com/office/drawing/2014/main" id="{50BD3D6E-2403-46CF-B173-7EEE4CC8155B}"/>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dirty="0"/>
            </a:p>
          </p:txBody>
        </p:sp>
        <p:sp>
          <p:nvSpPr>
            <p:cNvPr id="13" name="Freeform: Shape 12">
              <a:extLst>
                <a:ext uri="{FF2B5EF4-FFF2-40B4-BE49-F238E27FC236}">
                  <a16:creationId xmlns:a16="http://schemas.microsoft.com/office/drawing/2014/main" id="{3214DAD1-2284-4294-97C0-4476D932E10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dirty="0"/>
            </a:p>
          </p:txBody>
        </p:sp>
        <p:sp>
          <p:nvSpPr>
            <p:cNvPr id="14" name="Freeform: Shape 13">
              <a:extLst>
                <a:ext uri="{FF2B5EF4-FFF2-40B4-BE49-F238E27FC236}">
                  <a16:creationId xmlns:a16="http://schemas.microsoft.com/office/drawing/2014/main" id="{BB73758C-A153-44F2-8B48-8516766B6D0F}"/>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dirty="0"/>
            </a:p>
          </p:txBody>
        </p:sp>
        <p:sp>
          <p:nvSpPr>
            <p:cNvPr id="15" name="Freeform: Shape 14">
              <a:extLst>
                <a:ext uri="{FF2B5EF4-FFF2-40B4-BE49-F238E27FC236}">
                  <a16:creationId xmlns:a16="http://schemas.microsoft.com/office/drawing/2014/main" id="{A51D4BD2-C64D-47B3-9056-F258DBB9B15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dirty="0"/>
            </a:p>
          </p:txBody>
        </p:sp>
        <p:sp>
          <p:nvSpPr>
            <p:cNvPr id="16" name="Freeform: Shape 15">
              <a:extLst>
                <a:ext uri="{FF2B5EF4-FFF2-40B4-BE49-F238E27FC236}">
                  <a16:creationId xmlns:a16="http://schemas.microsoft.com/office/drawing/2014/main" id="{045F091C-7F92-4BB0-85D7-B7E764894AB2}"/>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dirty="0"/>
            </a:p>
          </p:txBody>
        </p:sp>
        <p:sp>
          <p:nvSpPr>
            <p:cNvPr id="17" name="Freeform: Shape 16">
              <a:extLst>
                <a:ext uri="{FF2B5EF4-FFF2-40B4-BE49-F238E27FC236}">
                  <a16:creationId xmlns:a16="http://schemas.microsoft.com/office/drawing/2014/main" id="{0FA1A22F-6A02-49EE-A03C-331EEB4AD8C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dirty="0"/>
            </a:p>
          </p:txBody>
        </p:sp>
        <p:sp>
          <p:nvSpPr>
            <p:cNvPr id="18" name="Freeform: Shape 17">
              <a:extLst>
                <a:ext uri="{FF2B5EF4-FFF2-40B4-BE49-F238E27FC236}">
                  <a16:creationId xmlns:a16="http://schemas.microsoft.com/office/drawing/2014/main" id="{C8E80947-EC3F-4124-8948-D67DB0DB323C}"/>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dirty="0"/>
            </a:p>
          </p:txBody>
        </p:sp>
        <p:sp>
          <p:nvSpPr>
            <p:cNvPr id="19" name="Freeform: Shape 18">
              <a:extLst>
                <a:ext uri="{FF2B5EF4-FFF2-40B4-BE49-F238E27FC236}">
                  <a16:creationId xmlns:a16="http://schemas.microsoft.com/office/drawing/2014/main" id="{259C03FD-E094-4770-9ABA-1C3C97298981}"/>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dirty="0"/>
            </a:p>
          </p:txBody>
        </p:sp>
        <p:sp>
          <p:nvSpPr>
            <p:cNvPr id="20" name="Freeform: Shape 19">
              <a:extLst>
                <a:ext uri="{FF2B5EF4-FFF2-40B4-BE49-F238E27FC236}">
                  <a16:creationId xmlns:a16="http://schemas.microsoft.com/office/drawing/2014/main" id="{9271907F-3AEB-419C-A83E-0C7A71E59D9B}"/>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dirty="0"/>
            </a:p>
          </p:txBody>
        </p:sp>
        <p:sp>
          <p:nvSpPr>
            <p:cNvPr id="21" name="Freeform: Shape 20">
              <a:extLst>
                <a:ext uri="{FF2B5EF4-FFF2-40B4-BE49-F238E27FC236}">
                  <a16:creationId xmlns:a16="http://schemas.microsoft.com/office/drawing/2014/main" id="{CA75DE76-9EB8-4F8C-8B7E-38F67F91998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dirty="0"/>
            </a:p>
          </p:txBody>
        </p:sp>
        <p:sp>
          <p:nvSpPr>
            <p:cNvPr id="22" name="Freeform: Shape 21">
              <a:extLst>
                <a:ext uri="{FF2B5EF4-FFF2-40B4-BE49-F238E27FC236}">
                  <a16:creationId xmlns:a16="http://schemas.microsoft.com/office/drawing/2014/main" id="{3660D2D1-EA23-49E6-9F1A-87EA5D05554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dirty="0"/>
            </a:p>
          </p:txBody>
        </p:sp>
        <p:sp>
          <p:nvSpPr>
            <p:cNvPr id="23" name="Freeform: Shape 22">
              <a:extLst>
                <a:ext uri="{FF2B5EF4-FFF2-40B4-BE49-F238E27FC236}">
                  <a16:creationId xmlns:a16="http://schemas.microsoft.com/office/drawing/2014/main" id="{DB867477-C83F-4FBD-BE96-94C02F59CF74}"/>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dirty="0"/>
            </a:p>
          </p:txBody>
        </p:sp>
        <p:sp>
          <p:nvSpPr>
            <p:cNvPr id="24" name="Freeform: Shape 23">
              <a:extLst>
                <a:ext uri="{FF2B5EF4-FFF2-40B4-BE49-F238E27FC236}">
                  <a16:creationId xmlns:a16="http://schemas.microsoft.com/office/drawing/2014/main" id="{64EA9150-476A-4898-9C41-50890530238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dirty="0"/>
            </a:p>
          </p:txBody>
        </p:sp>
        <p:sp>
          <p:nvSpPr>
            <p:cNvPr id="25" name="Freeform: Shape 24">
              <a:extLst>
                <a:ext uri="{FF2B5EF4-FFF2-40B4-BE49-F238E27FC236}">
                  <a16:creationId xmlns:a16="http://schemas.microsoft.com/office/drawing/2014/main" id="{1CCF0A88-F34A-4673-B7E6-E1FCB6C9B7A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dirty="0"/>
            </a:p>
          </p:txBody>
        </p:sp>
        <p:sp>
          <p:nvSpPr>
            <p:cNvPr id="26" name="Freeform: Shape 25">
              <a:extLst>
                <a:ext uri="{FF2B5EF4-FFF2-40B4-BE49-F238E27FC236}">
                  <a16:creationId xmlns:a16="http://schemas.microsoft.com/office/drawing/2014/main" id="{41A69311-8D16-4FFE-A3C9-1473B46FE04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dirty="0"/>
            </a:p>
          </p:txBody>
        </p:sp>
        <p:sp>
          <p:nvSpPr>
            <p:cNvPr id="27" name="Freeform: Shape 26">
              <a:extLst>
                <a:ext uri="{FF2B5EF4-FFF2-40B4-BE49-F238E27FC236}">
                  <a16:creationId xmlns:a16="http://schemas.microsoft.com/office/drawing/2014/main" id="{AB1B70D3-8A78-4E80-BD8B-5E37CF5B7D86}"/>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dirty="0"/>
            </a:p>
          </p:txBody>
        </p:sp>
        <p:sp>
          <p:nvSpPr>
            <p:cNvPr id="28" name="Freeform: Shape 27">
              <a:extLst>
                <a:ext uri="{FF2B5EF4-FFF2-40B4-BE49-F238E27FC236}">
                  <a16:creationId xmlns:a16="http://schemas.microsoft.com/office/drawing/2014/main" id="{6A95A9A6-6970-4F5F-AE9C-C063A03DF245}"/>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dirty="0"/>
            </a:p>
          </p:txBody>
        </p:sp>
      </p:grpSp>
    </p:spTree>
    <p:extLst>
      <p:ext uri="{BB962C8B-B14F-4D97-AF65-F5344CB8AC3E}">
        <p14:creationId xmlns:p14="http://schemas.microsoft.com/office/powerpoint/2010/main" val="41229225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826776053"/>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3" name="Date Placeholder 1"/>
          <p:cNvSpPr>
            <a:spLocks noGrp="1"/>
          </p:cNvSpPr>
          <p:nvPr userDrawn="1">
            <p:ph type="dt" sz="half" idx="10"/>
          </p:nvPr>
        </p:nvSpPr>
        <p:spPr>
          <a:xfrm>
            <a:off x="7258051" y="4803777"/>
            <a:ext cx="1111538" cy="115416"/>
          </a:xfrm>
        </p:spPr>
        <p:txBody>
          <a:bodyPr/>
          <a:lstStyle>
            <a:lvl1pPr>
              <a:defRPr>
                <a:solidFill>
                  <a:schemeClr val="bg1">
                    <a:lumMod val="50000"/>
                  </a:schemeClr>
                </a:solidFill>
                <a:latin typeface="+mn-lt"/>
                <a:ea typeface="+mn-ea"/>
                <a:cs typeface="+mn-cs"/>
                <a:sym typeface="+mn-lt"/>
              </a:defRPr>
            </a:lvl1pPr>
          </a:lstStyle>
          <a:p>
            <a:endParaRPr lang="en-US" dirty="0"/>
          </a:p>
        </p:txBody>
      </p:sp>
      <p:grpSp>
        <p:nvGrpSpPr>
          <p:cNvPr id="4" name="Group 3"/>
          <p:cNvGrpSpPr/>
          <p:nvPr userDrawn="1"/>
        </p:nvGrpSpPr>
        <p:grpSpPr>
          <a:xfrm>
            <a:off x="-450" y="-1"/>
            <a:ext cx="9145350" cy="5143501"/>
            <a:chOff x="-600" y="-1"/>
            <a:chExt cx="12193800" cy="6858001"/>
          </a:xfrm>
        </p:grpSpPr>
        <p:sp>
          <p:nvSpPr>
            <p:cNvPr id="94"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solidFill>
                  <a:schemeClr val="tx1"/>
                </a:solidFill>
                <a:latin typeface="+mn-lt"/>
                <a:ea typeface="+mn-ea"/>
                <a:cs typeface="+mn-cs"/>
                <a:sym typeface="+mn-lt"/>
              </a:endParaRPr>
            </a:p>
          </p:txBody>
        </p:sp>
        <p:grpSp>
          <p:nvGrpSpPr>
            <p:cNvPr id="95" name="Baselines / anchors"/>
            <p:cNvGrpSpPr/>
            <p:nvPr userDrawn="1"/>
          </p:nvGrpSpPr>
          <p:grpSpPr>
            <a:xfrm>
              <a:off x="-600" y="622800"/>
              <a:ext cx="12193200" cy="5536800"/>
              <a:chOff x="12623800" y="622800"/>
              <a:chExt cx="11176000" cy="5536800"/>
            </a:xfrm>
          </p:grpSpPr>
          <p:cxnSp>
            <p:nvCxnSpPr>
              <p:cNvPr id="119" name="Straight Connector 118"/>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96" name="Gutter space"/>
            <p:cNvGrpSpPr/>
            <p:nvPr userDrawn="1"/>
          </p:nvGrpSpPr>
          <p:grpSpPr>
            <a:xfrm>
              <a:off x="1277000" y="623550"/>
              <a:ext cx="9638000" cy="5537047"/>
              <a:chOff x="1277000" y="623550"/>
              <a:chExt cx="9638000" cy="5537047"/>
            </a:xfrm>
          </p:grpSpPr>
          <p:sp>
            <p:nvSpPr>
              <p:cNvPr id="108"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09"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0"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1"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2"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3"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4"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5"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6"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7"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8"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grpSp>
        <p:sp>
          <p:nvSpPr>
            <p:cNvPr id="97"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575757"/>
                </a:solidFill>
                <a:effectLst/>
                <a:uLnTx/>
                <a:uFillTx/>
                <a:latin typeface="+mn-lt"/>
                <a:ea typeface="+mn-ea"/>
                <a:cs typeface="+mn-cs"/>
                <a:sym typeface="+mn-lt"/>
              </a:endParaRPr>
            </a:p>
          </p:txBody>
        </p:sp>
        <p:sp>
          <p:nvSpPr>
            <p:cNvPr id="98"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99"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grpSp>
          <p:nvGrpSpPr>
            <p:cNvPr id="100" name="Five column measure"/>
            <p:cNvGrpSpPr/>
            <p:nvPr userDrawn="1"/>
          </p:nvGrpSpPr>
          <p:grpSpPr>
            <a:xfrm>
              <a:off x="629400" y="5975122"/>
              <a:ext cx="10933200" cy="79536"/>
              <a:chOff x="629400" y="5975122"/>
              <a:chExt cx="10933200" cy="79536"/>
            </a:xfrm>
          </p:grpSpPr>
          <p:sp>
            <p:nvSpPr>
              <p:cNvPr id="103"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04"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05"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06"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07"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grpSp>
        <p:sp>
          <p:nvSpPr>
            <p:cNvPr id="101"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schemeClr val="bg1"/>
                </a:solidFill>
                <a:latin typeface="+mn-lt"/>
                <a:ea typeface="+mn-ea"/>
                <a:cs typeface="+mn-cs"/>
                <a:sym typeface="+mn-lt"/>
              </a:endParaRPr>
            </a:p>
          </p:txBody>
        </p:sp>
        <p:sp>
          <p:nvSpPr>
            <p:cNvPr id="102" name="Footnote example"/>
            <p:cNvSpPr txBox="1"/>
            <p:nvPr/>
          </p:nvSpPr>
          <p:spPr>
            <a:xfrm>
              <a:off x="1980648" y="6144441"/>
              <a:ext cx="9030915" cy="415499"/>
            </a:xfrm>
            <a:prstGeom prst="rect">
              <a:avLst/>
            </a:prstGeom>
            <a:noFill/>
          </p:spPr>
          <p:txBody>
            <a:bodyPr wrap="square" lIns="0" tIns="0" rIns="0" bIns="0" rtlCol="0" anchor="b">
              <a:spAutoFit/>
            </a:bodyPr>
            <a:lstStyle/>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mn-lt"/>
                </a:rPr>
                <a:t>1. xxxx  2. xxxx  3. xxxx</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144" name="Copyright"/>
            <p:cNvSpPr txBox="1"/>
            <p:nvPr userDrawn="1"/>
          </p:nvSpPr>
          <p:spPr>
            <a:xfrm rot="16200000">
              <a:off x="9486900" y="3922497"/>
              <a:ext cx="5133974" cy="96949"/>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21735991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4.xml><?xml version="1.0" encoding="utf-8"?>
<p:sldLayout xmlns:a="http://schemas.openxmlformats.org/drawingml/2006/main" xmlns:r="http://schemas.openxmlformats.org/officeDocument/2006/relationships" xmlns:p="http://schemas.openxmlformats.org/presentationml/2006/main" showMasterSp="0" preserve="1" userDrawn="1">
  <p:cSld name="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57364440"/>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B06B66B2-4340-4CE9-ABF0-7DC4D2B15700}"/>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472501" y="4633912"/>
            <a:ext cx="1410824" cy="290076"/>
          </a:xfrm>
          <a:prstGeom prst="rect">
            <a:avLst/>
          </a:prstGeom>
        </p:spPr>
      </p:pic>
      <p:sp>
        <p:nvSpPr>
          <p:cNvPr id="9" name="Title 1">
            <a:extLst>
              <a:ext uri="{FF2B5EF4-FFF2-40B4-BE49-F238E27FC236}">
                <a16:creationId xmlns:a16="http://schemas.microsoft.com/office/drawing/2014/main" id="{32AFF43B-E849-4A70-A2D3-4AE171A224CD}"/>
              </a:ext>
            </a:extLst>
          </p:cNvPr>
          <p:cNvSpPr>
            <a:spLocks noGrp="1"/>
          </p:cNvSpPr>
          <p:nvPr>
            <p:ph type="ctrTitle" hasCustomPrompt="1"/>
          </p:nvPr>
        </p:nvSpPr>
        <p:spPr bwMode="ltGray">
          <a:xfrm>
            <a:off x="472500" y="1058864"/>
            <a:ext cx="4033839" cy="868039"/>
          </a:xfrm>
          <a:prstGeom prst="rect">
            <a:avLst/>
          </a:prstGeom>
        </p:spPr>
        <p:txBody>
          <a:bodyPr vert="horz" anchor="b">
            <a:noAutofit/>
          </a:bodyPr>
          <a:lstStyle>
            <a:lvl1pPr algn="l">
              <a:lnSpc>
                <a:spcPct val="93000"/>
              </a:lnSpc>
              <a:defRPr sz="3300" b="1" baseline="0">
                <a:solidFill>
                  <a:schemeClr val="bg1"/>
                </a:solidFill>
                <a:latin typeface="+mj-lt"/>
                <a:ea typeface="+mj-ea"/>
                <a:cs typeface="+mj-cs"/>
                <a:sym typeface="+mj-lt"/>
              </a:defRPr>
            </a:lvl1pPr>
          </a:lstStyle>
          <a:p>
            <a:r>
              <a:rPr lang="en-US" dirty="0"/>
              <a:t>Title in Title Case</a:t>
            </a:r>
          </a:p>
        </p:txBody>
      </p:sp>
      <p:pic>
        <p:nvPicPr>
          <p:cNvPr id="10" name="Picture 9">
            <a:extLst>
              <a:ext uri="{FF2B5EF4-FFF2-40B4-BE49-F238E27FC236}">
                <a16:creationId xmlns:a16="http://schemas.microsoft.com/office/drawing/2014/main" id="{04CD432D-C3C6-4C5C-A180-E92D37DFBDEA}"/>
              </a:ext>
            </a:extLst>
          </p:cNvPr>
          <p:cNvPicPr>
            <a:picLocks noChangeAspect="1"/>
          </p:cNvPicPr>
          <p:nvPr userDrawn="1"/>
        </p:nvPicPr>
        <p:blipFill rotWithShape="1">
          <a:blip r:embed="rId8"/>
          <a:srcRect l="7480" t="27066" r="32612"/>
          <a:stretch/>
        </p:blipFill>
        <p:spPr>
          <a:xfrm rot="16200000" flipV="1">
            <a:off x="4696555" y="696055"/>
            <a:ext cx="5143500" cy="3751391"/>
          </a:xfrm>
          <a:prstGeom prst="rect">
            <a:avLst/>
          </a:prstGeom>
        </p:spPr>
      </p:pic>
      <p:pic>
        <p:nvPicPr>
          <p:cNvPr id="11" name="Picture 9">
            <a:extLst>
              <a:ext uri="{FF2B5EF4-FFF2-40B4-BE49-F238E27FC236}">
                <a16:creationId xmlns:a16="http://schemas.microsoft.com/office/drawing/2014/main" id="{9E031954-4FD3-4575-AFAF-A4898104C9D0}"/>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72500" y="282576"/>
            <a:ext cx="116046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5">
            <a:extLst>
              <a:ext uri="{FF2B5EF4-FFF2-40B4-BE49-F238E27FC236}">
                <a16:creationId xmlns:a16="http://schemas.microsoft.com/office/drawing/2014/main" id="{DB00F156-DB7F-4DC1-B9BA-C20B5390C2FA}"/>
              </a:ext>
            </a:extLst>
          </p:cNvPr>
          <p:cNvSpPr>
            <a:spLocks noGrp="1"/>
          </p:cNvSpPr>
          <p:nvPr>
            <p:ph type="body" sz="quarter" idx="10" hasCustomPrompt="1"/>
          </p:nvPr>
        </p:nvSpPr>
        <p:spPr>
          <a:xfrm>
            <a:off x="472500" y="2600550"/>
            <a:ext cx="4033839" cy="281039"/>
          </a:xfrm>
        </p:spPr>
        <p:txBody>
          <a:bodyPr anchor="t">
            <a:noAutofit/>
          </a:bodyPr>
          <a:lstStyle>
            <a:lvl1pPr>
              <a:defRPr sz="1800" b="1">
                <a:solidFill>
                  <a:schemeClr val="bg1"/>
                </a:solidFill>
              </a:defRPr>
            </a:lvl1pPr>
          </a:lstStyle>
          <a:p>
            <a:pPr lvl="0"/>
            <a:r>
              <a:rPr lang="en-US" dirty="0"/>
              <a:t>Subheading</a:t>
            </a:r>
          </a:p>
        </p:txBody>
      </p:sp>
      <p:sp>
        <p:nvSpPr>
          <p:cNvPr id="13" name="Text Placeholder 5">
            <a:extLst>
              <a:ext uri="{FF2B5EF4-FFF2-40B4-BE49-F238E27FC236}">
                <a16:creationId xmlns:a16="http://schemas.microsoft.com/office/drawing/2014/main" id="{BD4FDAB8-657E-4909-A1F7-D48EF72210E4}"/>
              </a:ext>
            </a:extLst>
          </p:cNvPr>
          <p:cNvSpPr>
            <a:spLocks noGrp="1"/>
          </p:cNvSpPr>
          <p:nvPr>
            <p:ph type="body" sz="quarter" idx="11" hasCustomPrompt="1"/>
          </p:nvPr>
        </p:nvSpPr>
        <p:spPr>
          <a:xfrm>
            <a:off x="472500" y="3039470"/>
            <a:ext cx="4033839" cy="281039"/>
          </a:xfrm>
        </p:spPr>
        <p:txBody>
          <a:bodyPr>
            <a:noAutofit/>
          </a:bodyPr>
          <a:lstStyle>
            <a:lvl1pPr>
              <a:defRPr sz="1500" b="0">
                <a:solidFill>
                  <a:schemeClr val="bg1"/>
                </a:solidFill>
              </a:defRPr>
            </a:lvl1pPr>
          </a:lstStyle>
          <a:p>
            <a:pPr lvl="0"/>
            <a:r>
              <a:rPr lang="en-US" dirty="0"/>
              <a:t>Date</a:t>
            </a:r>
          </a:p>
        </p:txBody>
      </p:sp>
    </p:spTree>
    <p:extLst>
      <p:ext uri="{BB962C8B-B14F-4D97-AF65-F5344CB8AC3E}">
        <p14:creationId xmlns:p14="http://schemas.microsoft.com/office/powerpoint/2010/main" val="21036576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userDrawn="1">
  <p:cSld name="1_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89422964"/>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4" name="Picture 13">
            <a:extLst>
              <a:ext uri="{FF2B5EF4-FFF2-40B4-BE49-F238E27FC236}">
                <a16:creationId xmlns:a16="http://schemas.microsoft.com/office/drawing/2014/main" id="{F3C1217C-837C-468F-A00B-E8F674451927}"/>
              </a:ext>
            </a:extLst>
          </p:cNvPr>
          <p:cNvPicPr>
            <a:picLocks noChangeAspect="1"/>
          </p:cNvPicPr>
          <p:nvPr userDrawn="1"/>
        </p:nvPicPr>
        <p:blipFill rotWithShape="1">
          <a:blip r:embed="rId6"/>
          <a:srcRect l="7480" t="27066" r="32612"/>
          <a:stretch/>
        </p:blipFill>
        <p:spPr>
          <a:xfrm flipV="1">
            <a:off x="4000500" y="1392110"/>
            <a:ext cx="5143500" cy="3751391"/>
          </a:xfrm>
          <a:prstGeom prst="rect">
            <a:avLst/>
          </a:prstGeom>
        </p:spPr>
      </p:pic>
      <p:pic>
        <p:nvPicPr>
          <p:cNvPr id="15" name="Graphic 14">
            <a:extLst>
              <a:ext uri="{FF2B5EF4-FFF2-40B4-BE49-F238E27FC236}">
                <a16:creationId xmlns:a16="http://schemas.microsoft.com/office/drawing/2014/main" id="{C1909682-EFAC-487D-9515-70DD0D091C77}"/>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472501" y="4633912"/>
            <a:ext cx="1410824" cy="290076"/>
          </a:xfrm>
          <a:prstGeom prst="rect">
            <a:avLst/>
          </a:prstGeom>
        </p:spPr>
      </p:pic>
      <p:sp>
        <p:nvSpPr>
          <p:cNvPr id="16" name="Title 1">
            <a:extLst>
              <a:ext uri="{FF2B5EF4-FFF2-40B4-BE49-F238E27FC236}">
                <a16:creationId xmlns:a16="http://schemas.microsoft.com/office/drawing/2014/main" id="{EE0B8BD0-4ADA-4645-8537-376DCF1CDB04}"/>
              </a:ext>
            </a:extLst>
          </p:cNvPr>
          <p:cNvSpPr>
            <a:spLocks noGrp="1"/>
          </p:cNvSpPr>
          <p:nvPr>
            <p:ph type="ctrTitle" hasCustomPrompt="1"/>
          </p:nvPr>
        </p:nvSpPr>
        <p:spPr bwMode="ltGray">
          <a:xfrm>
            <a:off x="472500" y="1058864"/>
            <a:ext cx="4033839" cy="868039"/>
          </a:xfrm>
          <a:prstGeom prst="rect">
            <a:avLst/>
          </a:prstGeom>
        </p:spPr>
        <p:txBody>
          <a:bodyPr vert="horz" anchor="b">
            <a:noAutofit/>
          </a:bodyPr>
          <a:lstStyle>
            <a:lvl1pPr algn="l">
              <a:lnSpc>
                <a:spcPct val="93000"/>
              </a:lnSpc>
              <a:defRPr sz="3300" b="1" baseline="0">
                <a:solidFill>
                  <a:schemeClr val="bg1"/>
                </a:solidFill>
                <a:latin typeface="+mj-lt"/>
                <a:ea typeface="+mj-ea"/>
                <a:cs typeface="+mj-cs"/>
                <a:sym typeface="+mj-lt"/>
              </a:defRPr>
            </a:lvl1pPr>
          </a:lstStyle>
          <a:p>
            <a:r>
              <a:rPr lang="en-US" dirty="0"/>
              <a:t>Title in Title Case</a:t>
            </a:r>
          </a:p>
        </p:txBody>
      </p:sp>
      <p:pic>
        <p:nvPicPr>
          <p:cNvPr id="17" name="Picture 9">
            <a:extLst>
              <a:ext uri="{FF2B5EF4-FFF2-40B4-BE49-F238E27FC236}">
                <a16:creationId xmlns:a16="http://schemas.microsoft.com/office/drawing/2014/main" id="{865F83D3-75D0-4AB5-8CCE-AA96B05F2545}"/>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72500" y="282576"/>
            <a:ext cx="116046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Placeholder 5">
            <a:extLst>
              <a:ext uri="{FF2B5EF4-FFF2-40B4-BE49-F238E27FC236}">
                <a16:creationId xmlns:a16="http://schemas.microsoft.com/office/drawing/2014/main" id="{862B21B4-955B-4EF2-B516-5C87920752BB}"/>
              </a:ext>
            </a:extLst>
          </p:cNvPr>
          <p:cNvSpPr>
            <a:spLocks noGrp="1"/>
          </p:cNvSpPr>
          <p:nvPr>
            <p:ph type="body" sz="quarter" idx="10" hasCustomPrompt="1"/>
          </p:nvPr>
        </p:nvSpPr>
        <p:spPr>
          <a:xfrm>
            <a:off x="472500" y="2600550"/>
            <a:ext cx="4033839" cy="281039"/>
          </a:xfrm>
        </p:spPr>
        <p:txBody>
          <a:bodyPr anchor="t">
            <a:noAutofit/>
          </a:bodyPr>
          <a:lstStyle>
            <a:lvl1pPr>
              <a:defRPr sz="1800" b="1">
                <a:solidFill>
                  <a:schemeClr val="bg1"/>
                </a:solidFill>
              </a:defRPr>
            </a:lvl1pPr>
          </a:lstStyle>
          <a:p>
            <a:pPr lvl="0"/>
            <a:r>
              <a:rPr lang="en-US" dirty="0"/>
              <a:t>Subheading</a:t>
            </a:r>
          </a:p>
        </p:txBody>
      </p:sp>
      <p:sp>
        <p:nvSpPr>
          <p:cNvPr id="19" name="Text Placeholder 5">
            <a:extLst>
              <a:ext uri="{FF2B5EF4-FFF2-40B4-BE49-F238E27FC236}">
                <a16:creationId xmlns:a16="http://schemas.microsoft.com/office/drawing/2014/main" id="{9B831501-1932-4DD1-93A1-96D171A6387D}"/>
              </a:ext>
            </a:extLst>
          </p:cNvPr>
          <p:cNvSpPr>
            <a:spLocks noGrp="1"/>
          </p:cNvSpPr>
          <p:nvPr>
            <p:ph type="body" sz="quarter" idx="11" hasCustomPrompt="1"/>
          </p:nvPr>
        </p:nvSpPr>
        <p:spPr>
          <a:xfrm>
            <a:off x="472500" y="3039470"/>
            <a:ext cx="4033839" cy="281039"/>
          </a:xfrm>
        </p:spPr>
        <p:txBody>
          <a:bodyPr>
            <a:noAutofit/>
          </a:bodyPr>
          <a:lstStyle>
            <a:lvl1pPr>
              <a:defRPr sz="1500" b="0">
                <a:solidFill>
                  <a:schemeClr val="bg1"/>
                </a:solidFill>
              </a:defRPr>
            </a:lvl1pPr>
          </a:lstStyle>
          <a:p>
            <a:pPr lvl="0"/>
            <a:r>
              <a:rPr lang="en-US" dirty="0"/>
              <a:t>Date</a:t>
            </a:r>
          </a:p>
        </p:txBody>
      </p:sp>
    </p:spTree>
    <p:extLst>
      <p:ext uri="{BB962C8B-B14F-4D97-AF65-F5344CB8AC3E}">
        <p14:creationId xmlns:p14="http://schemas.microsoft.com/office/powerpoint/2010/main" val="25864310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66.xml><?xml version="1.0" encoding="utf-8"?>
<p:sldLayout xmlns:a="http://schemas.openxmlformats.org/drawingml/2006/main" xmlns:r="http://schemas.openxmlformats.org/officeDocument/2006/relationships" xmlns:p="http://schemas.openxmlformats.org/presentationml/2006/main" showMasterSp="0" preserve="1" userDrawn="1">
  <p:cSld name="2_D. Title Slide">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71000059"/>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6">
            <a:extLst>
              <a:ext uri="{FF2B5EF4-FFF2-40B4-BE49-F238E27FC236}">
                <a16:creationId xmlns:a16="http://schemas.microsoft.com/office/drawing/2014/main" id="{2DF27758-A750-4B83-B85D-3D399383ABFE}"/>
              </a:ext>
            </a:extLst>
          </p:cNvPr>
          <p:cNvPicPr>
            <a:picLocks noChangeAspect="1"/>
          </p:cNvPicPr>
          <p:nvPr userDrawn="1"/>
        </p:nvPicPr>
        <p:blipFill>
          <a:blip r:embed="rId6">
            <a:extLst>
              <a:ext uri="{28A0092B-C50C-407E-A947-70E740481C1C}">
                <a14:useLocalDpi xmlns:a14="http://schemas.microsoft.com/office/drawing/2010/main" val="0"/>
              </a:ext>
            </a:extLst>
          </a:blip>
          <a:srcRect l="26028" r="18983"/>
          <a:stretch>
            <a:fillRect/>
          </a:stretch>
        </p:blipFill>
        <p:spPr bwMode="auto">
          <a:xfrm>
            <a:off x="5486400" y="157163"/>
            <a:ext cx="3657600" cy="498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Shape 4">
            <a:extLst>
              <a:ext uri="{FF2B5EF4-FFF2-40B4-BE49-F238E27FC236}">
                <a16:creationId xmlns:a16="http://schemas.microsoft.com/office/drawing/2014/main" id="{3420DBEC-CE71-496A-AB8E-B3884093E537}"/>
              </a:ext>
            </a:extLst>
          </p:cNvPr>
          <p:cNvSpPr/>
          <p:nvPr userDrawn="1"/>
        </p:nvSpPr>
        <p:spPr>
          <a:xfrm>
            <a:off x="0" y="0"/>
            <a:ext cx="9145191" cy="5139929"/>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13" dirty="0">
              <a:solidFill>
                <a:prstClr val="white"/>
              </a:solidFill>
              <a:latin typeface="+mn-lt"/>
              <a:ea typeface="+mn-ea"/>
              <a:cs typeface="+mn-cs"/>
              <a:sym typeface="+mn-lt"/>
            </a:endParaRPr>
          </a:p>
        </p:txBody>
      </p:sp>
      <p:sp>
        <p:nvSpPr>
          <p:cNvPr id="12" name="Text Placeholder 5">
            <a:extLst>
              <a:ext uri="{FF2B5EF4-FFF2-40B4-BE49-F238E27FC236}">
                <a16:creationId xmlns:a16="http://schemas.microsoft.com/office/drawing/2014/main" id="{D8FE6736-6459-4E2E-B3EB-E58A9219F934}"/>
              </a:ext>
            </a:extLst>
          </p:cNvPr>
          <p:cNvSpPr>
            <a:spLocks noGrp="1"/>
          </p:cNvSpPr>
          <p:nvPr>
            <p:ph type="body" sz="quarter" idx="10" hasCustomPrompt="1"/>
          </p:nvPr>
        </p:nvSpPr>
        <p:spPr>
          <a:xfrm>
            <a:off x="481070" y="2344395"/>
            <a:ext cx="5516862" cy="406265"/>
          </a:xfrm>
        </p:spPr>
        <p:txBody>
          <a:bodyPr/>
          <a:lstStyle>
            <a:lvl1pPr>
              <a:defRPr sz="2400" b="1">
                <a:solidFill>
                  <a:srgbClr val="A7B4FF"/>
                </a:solidFill>
              </a:defRPr>
            </a:lvl1pPr>
          </a:lstStyle>
          <a:p>
            <a:pPr lvl="0"/>
            <a:r>
              <a:rPr lang="en-US" dirty="0"/>
              <a:t>Click to add subtitle</a:t>
            </a:r>
          </a:p>
        </p:txBody>
      </p:sp>
      <p:sp>
        <p:nvSpPr>
          <p:cNvPr id="13" name="Title 1">
            <a:extLst>
              <a:ext uri="{FF2B5EF4-FFF2-40B4-BE49-F238E27FC236}">
                <a16:creationId xmlns:a16="http://schemas.microsoft.com/office/drawing/2014/main" id="{31E60A69-CC6A-406F-B327-17043E4D0ACB}"/>
              </a:ext>
            </a:extLst>
          </p:cNvPr>
          <p:cNvSpPr>
            <a:spLocks noGrp="1"/>
          </p:cNvSpPr>
          <p:nvPr>
            <p:ph type="ctrTitle" hasCustomPrompt="1"/>
          </p:nvPr>
        </p:nvSpPr>
        <p:spPr bwMode="ltGray">
          <a:xfrm>
            <a:off x="481070" y="1795642"/>
            <a:ext cx="5516862" cy="526346"/>
          </a:xfrm>
          <a:prstGeom prst="rect">
            <a:avLst/>
          </a:prstGeom>
        </p:spPr>
        <p:txBody>
          <a:bodyPr anchor="b">
            <a:noAutofit/>
          </a:bodyPr>
          <a:lstStyle>
            <a:lvl1pPr algn="l">
              <a:lnSpc>
                <a:spcPct val="93000"/>
              </a:lnSpc>
              <a:defRPr sz="3750" b="0" baseline="0">
                <a:solidFill>
                  <a:schemeClr val="bg1"/>
                </a:solidFill>
                <a:latin typeface="+mj-lt"/>
                <a:ea typeface="+mj-ea"/>
                <a:cs typeface="+mj-cs"/>
                <a:sym typeface="+mj-lt"/>
              </a:defRPr>
            </a:lvl1pPr>
          </a:lstStyle>
          <a:p>
            <a:r>
              <a:rPr lang="en-US" dirty="0"/>
              <a:t>Title in Title Case</a:t>
            </a:r>
          </a:p>
        </p:txBody>
      </p:sp>
    </p:spTree>
    <p:extLst>
      <p:ext uri="{BB962C8B-B14F-4D97-AF65-F5344CB8AC3E}">
        <p14:creationId xmlns:p14="http://schemas.microsoft.com/office/powerpoint/2010/main" val="39751978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259381819"/>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8" name="Title 7"/>
          <p:cNvSpPr>
            <a:spLocks noGrp="1"/>
          </p:cNvSpPr>
          <p:nvPr>
            <p:ph type="title" hasCustomPrompt="1"/>
          </p:nvPr>
        </p:nvSpPr>
        <p:spPr>
          <a:xfrm>
            <a:off x="472500" y="467100"/>
            <a:ext cx="8200013" cy="290849"/>
          </a:xfrm>
        </p:spPr>
        <p:txBody>
          <a:bodyPr/>
          <a:lstStyle>
            <a:lvl1pPr>
              <a:defRPr sz="2100">
                <a:solidFill>
                  <a:srgbClr val="00148C"/>
                </a:solidFill>
                <a:latin typeface="+mj-lt"/>
                <a:ea typeface="+mj-ea"/>
                <a:cs typeface="+mj-cs"/>
                <a:sym typeface="+mj-lt"/>
              </a:defRPr>
            </a:lvl1pPr>
          </a:lstStyle>
          <a:p>
            <a:r>
              <a:rPr lang="en-US" dirty="0"/>
              <a:t>Click to add title</a:t>
            </a:r>
          </a:p>
        </p:txBody>
      </p:sp>
      <p:sp>
        <p:nvSpPr>
          <p:cNvPr id="10" name="Footer Placeholder 1">
            <a:extLst>
              <a:ext uri="{FF2B5EF4-FFF2-40B4-BE49-F238E27FC236}">
                <a16:creationId xmlns:a16="http://schemas.microsoft.com/office/drawing/2014/main" id="{C794E9C5-9B41-422E-BBE6-87C4C2AC4D7D}"/>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Tree>
    <p:extLst>
      <p:ext uri="{BB962C8B-B14F-4D97-AF65-F5344CB8AC3E}">
        <p14:creationId xmlns:p14="http://schemas.microsoft.com/office/powerpoint/2010/main" val="24131591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2910941033"/>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18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lvl1pPr>
              <a:defRPr>
                <a:solidFill>
                  <a:srgbClr val="00148C"/>
                </a:solidFill>
                <a:latin typeface="+mj-lt"/>
                <a:ea typeface="+mj-ea"/>
                <a:cs typeface="+mj-cs"/>
                <a:sym typeface="+mj-lt"/>
              </a:defRPr>
            </a:lvl1p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472050" y="1564221"/>
            <a:ext cx="8200463" cy="3054732"/>
          </a:xfrm>
        </p:spPr>
        <p:txBody>
          <a:bodyPr/>
          <a:lstStyle>
            <a:lvl1pPr>
              <a:lnSpc>
                <a:spcPct val="100000"/>
              </a:lnSpc>
              <a:spcBef>
                <a:spcPts val="0"/>
              </a:spcBef>
              <a:spcAft>
                <a:spcPts val="0"/>
              </a:spcAft>
              <a:defRPr>
                <a:latin typeface="+mn-lt"/>
                <a:ea typeface="+mn-ea"/>
                <a:cs typeface="+mn-cs"/>
                <a:sym typeface="+mn-lt"/>
              </a:defRPr>
            </a:lvl1pPr>
            <a:lvl2pPr>
              <a:lnSpc>
                <a:spcPct val="100000"/>
              </a:lnSpc>
              <a:spcBef>
                <a:spcPts val="0"/>
              </a:spcBef>
              <a:spcAft>
                <a:spcPts val="0"/>
              </a:spcAft>
              <a:defRPr>
                <a:latin typeface="+mn-lt"/>
                <a:ea typeface="+mn-ea"/>
                <a:cs typeface="+mn-cs"/>
                <a:sym typeface="+mn-lt"/>
              </a:defRPr>
            </a:lvl2pPr>
            <a:lvl3pPr>
              <a:lnSpc>
                <a:spcPct val="100000"/>
              </a:lnSpc>
              <a:spcBef>
                <a:spcPts val="0"/>
              </a:spcBef>
              <a:spcAft>
                <a:spcPts val="0"/>
              </a:spcAft>
              <a:defRPr>
                <a:latin typeface="+mn-lt"/>
                <a:ea typeface="+mn-ea"/>
                <a:cs typeface="+mn-cs"/>
                <a:sym typeface="+mn-lt"/>
              </a:defRPr>
            </a:lvl3pPr>
            <a:lvl4pPr>
              <a:lnSpc>
                <a:spcPct val="100000"/>
              </a:lnSpc>
              <a:spcBef>
                <a:spcPts val="0"/>
              </a:spcBef>
              <a:spcAft>
                <a:spcPts val="0"/>
              </a:spcAft>
              <a:defRPr>
                <a:latin typeface="+mn-lt"/>
                <a:ea typeface="+mn-ea"/>
                <a:cs typeface="+mn-cs"/>
                <a:sym typeface="+mn-lt"/>
              </a:defRPr>
            </a:lvl4pPr>
            <a:lvl5pPr>
              <a:lnSpc>
                <a:spcPct val="100000"/>
              </a:lnSpc>
              <a:spcBef>
                <a:spcPts val="0"/>
              </a:spcBef>
              <a:spcAft>
                <a:spcPts val="0"/>
              </a:spcAft>
              <a:defRPr>
                <a:latin typeface="+mn-lt"/>
                <a:ea typeface="+mn-ea"/>
                <a:cs typeface="+mn-cs"/>
                <a:sym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9" name="Footer Placeholder 1">
            <a:extLst>
              <a:ext uri="{FF2B5EF4-FFF2-40B4-BE49-F238E27FC236}">
                <a16:creationId xmlns:a16="http://schemas.microsoft.com/office/drawing/2014/main" id="{AF5BF88D-2A55-4F7B-8705-1F08B427803B}"/>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Tree>
    <p:extLst>
      <p:ext uri="{BB962C8B-B14F-4D97-AF65-F5344CB8AC3E}">
        <p14:creationId xmlns:p14="http://schemas.microsoft.com/office/powerpoint/2010/main" val="19420441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645859318"/>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Date Placeholder 3"/>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7" name="Rectangle 6"/>
          <p:cNvSpPr/>
          <p:nvPr userDrawn="1"/>
        </p:nvSpPr>
        <p:spPr bwMode="white">
          <a:xfrm>
            <a:off x="1" y="-982"/>
            <a:ext cx="3520800" cy="5144482"/>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8" name="Subtitle 2"/>
          <p:cNvSpPr>
            <a:spLocks noGrp="1"/>
          </p:cNvSpPr>
          <p:nvPr>
            <p:ph type="subTitle" idx="13" hasCustomPrompt="1"/>
          </p:nvPr>
        </p:nvSpPr>
        <p:spPr>
          <a:xfrm>
            <a:off x="472500" y="1619241"/>
            <a:ext cx="2808000" cy="406265"/>
          </a:xfrm>
          <a:prstGeom prst="rect">
            <a:avLst/>
          </a:prstGeom>
        </p:spPr>
        <p:txBody>
          <a:bodyPr>
            <a:noAutofit/>
          </a:bodyPr>
          <a:lstStyle>
            <a:lvl1pPr marL="0" indent="0" algn="l">
              <a:buNone/>
              <a:defRPr sz="1200">
                <a:solidFill>
                  <a:srgbClr val="00148C"/>
                </a:solidFill>
                <a:latin typeface="+mn-lt"/>
                <a:ea typeface="+mn-ea"/>
                <a:cs typeface="+mn-cs"/>
                <a:sym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
        <p:nvSpPr>
          <p:cNvPr id="9" name="Title 4"/>
          <p:cNvSpPr>
            <a:spLocks noGrp="1"/>
          </p:cNvSpPr>
          <p:nvPr>
            <p:ph type="title" hasCustomPrompt="1"/>
          </p:nvPr>
        </p:nvSpPr>
        <p:spPr>
          <a:xfrm>
            <a:off x="472500" y="920286"/>
            <a:ext cx="2808000" cy="498598"/>
          </a:xfrm>
        </p:spPr>
        <p:txBody>
          <a:bodyPr anchor="t">
            <a:noAutofit/>
          </a:bodyPr>
          <a:lstStyle>
            <a:lvl1pPr>
              <a:defRPr sz="21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17069632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540759734"/>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352" imgH="355" progId="TCLayout.ActiveDocument.1">
                  <p:embed/>
                </p:oleObj>
              </mc:Choice>
              <mc:Fallback>
                <p:oleObj name="think-cell Slide" r:id="rId5" imgW="352" imgH="355" progId="TCLayout.ActiveDocument.1">
                  <p:embed/>
                  <p:pic>
                    <p:nvPicPr>
                      <p:cNvPr id="3" name="Object 2" hidden="1"/>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8" name="Date Placeholder 7"/>
          <p:cNvSpPr>
            <a:spLocks noGrp="1"/>
          </p:cNvSpPr>
          <p:nvPr>
            <p:ph type="dt" sz="half" idx="16"/>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14" name="Pentagon 8"/>
          <p:cNvSpPr/>
          <p:nvPr userDrawn="1"/>
        </p:nvSpPr>
        <p:spPr bwMode="white">
          <a:xfrm>
            <a:off x="1" y="0"/>
            <a:ext cx="4772660" cy="51435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322780" y="267573"/>
            <a:ext cx="3654956" cy="3877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800" b="1" i="0" u="none" kern="1200" spc="0">
                <a:solidFill>
                  <a:schemeClr val="accent1"/>
                </a:solidFill>
                <a:latin typeface="+mj-lt"/>
                <a:ea typeface="+mj-ea"/>
                <a:cs typeface="+mj-cs"/>
                <a:sym typeface="+mj-lt"/>
              </a:defRPr>
            </a:lvl1pPr>
          </a:lstStyle>
          <a:p>
            <a:pPr lvl="0"/>
            <a:r>
              <a:rPr lang="en-US"/>
              <a:t>Click to add title</a:t>
            </a:r>
          </a:p>
        </p:txBody>
      </p:sp>
      <p:pic>
        <p:nvPicPr>
          <p:cNvPr id="9" name="Picture 8"/>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4048354" y="2692204"/>
            <a:ext cx="1023938" cy="253722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
        <p:nvSpPr>
          <p:cNvPr id="13"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t>National Grid </a:t>
            </a:r>
          </a:p>
        </p:txBody>
      </p:sp>
    </p:spTree>
    <p:extLst>
      <p:ext uri="{BB962C8B-B14F-4D97-AF65-F5344CB8AC3E}">
        <p14:creationId xmlns:p14="http://schemas.microsoft.com/office/powerpoint/2010/main" val="25768019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90578531"/>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2"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8" name="Title 1"/>
          <p:cNvSpPr>
            <a:spLocks noGrp="1"/>
          </p:cNvSpPr>
          <p:nvPr>
            <p:ph type="title" hasCustomPrompt="1"/>
          </p:nvPr>
        </p:nvSpPr>
        <p:spPr bwMode="blackWhite">
          <a:xfrm>
            <a:off x="963557" y="2001031"/>
            <a:ext cx="7215368" cy="2400770"/>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rgbClr val="00148C"/>
                </a:solidFill>
                <a:latin typeface="+mj-lt"/>
                <a:ea typeface="+mj-ea"/>
                <a:cs typeface="+mj-cs"/>
                <a:sym typeface="+mj-lt"/>
              </a:defRPr>
            </a:lvl1pPr>
          </a:lstStyle>
          <a:p>
            <a:r>
              <a:rPr lang="en-US" dirty="0"/>
              <a:t>Click to add section title</a:t>
            </a:r>
          </a:p>
        </p:txBody>
      </p:sp>
      <p:sp>
        <p:nvSpPr>
          <p:cNvPr id="11" name="Rectangle 10"/>
          <p:cNvSpPr/>
          <p:nvPr userDrawn="1"/>
        </p:nvSpPr>
        <p:spPr bwMode="white">
          <a:xfrm>
            <a:off x="960520" y="1068061"/>
            <a:ext cx="713791" cy="713791"/>
          </a:xfrm>
          <a:prstGeom prst="rect">
            <a:avLst/>
          </a:prstGeom>
          <a:noFill/>
          <a:ln>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ea typeface="+mn-ea"/>
              <a:cs typeface="+mn-cs"/>
              <a:sym typeface="+mn-lt"/>
            </a:endParaRPr>
          </a:p>
        </p:txBody>
      </p:sp>
    </p:spTree>
    <p:extLst>
      <p:ext uri="{BB962C8B-B14F-4D97-AF65-F5344CB8AC3E}">
        <p14:creationId xmlns:p14="http://schemas.microsoft.com/office/powerpoint/2010/main" val="24064367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832831450"/>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7" name="Title 1"/>
          <p:cNvSpPr>
            <a:spLocks noGrp="1"/>
          </p:cNvSpPr>
          <p:nvPr>
            <p:ph type="title" hasCustomPrompt="1"/>
          </p:nvPr>
        </p:nvSpPr>
        <p:spPr bwMode="blackWhite">
          <a:xfrm>
            <a:off x="472500" y="2870100"/>
            <a:ext cx="8202600" cy="1530900"/>
          </a:xfrm>
        </p:spPr>
        <p:txBody>
          <a:bodyPr anchor="t">
            <a:noAutofit/>
          </a:bodyPr>
          <a:lstStyle>
            <a:lvl1pPr>
              <a:defRPr sz="4050">
                <a:solidFill>
                  <a:srgbClr val="00148C"/>
                </a:solidFill>
                <a:latin typeface="+mj-lt"/>
                <a:ea typeface="+mj-ea"/>
                <a:cs typeface="+mj-cs"/>
                <a:sym typeface="+mj-lt"/>
              </a:defRPr>
            </a:lvl1pPr>
          </a:lstStyle>
          <a:p>
            <a:r>
              <a:rPr lang="en-US" dirty="0"/>
              <a:t>Click to add section title</a:t>
            </a:r>
          </a:p>
        </p:txBody>
      </p:sp>
      <p:cxnSp>
        <p:nvCxnSpPr>
          <p:cNvPr id="10" name="Straight Connector 9"/>
          <p:cNvCxnSpPr/>
          <p:nvPr userDrawn="1"/>
        </p:nvCxnSpPr>
        <p:spPr bwMode="white">
          <a:xfrm>
            <a:off x="472501" y="2760012"/>
            <a:ext cx="8668940" cy="0"/>
          </a:xfrm>
          <a:prstGeom prst="line">
            <a:avLst/>
          </a:prstGeom>
          <a:ln w="19050"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32110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2.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123670324"/>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3048746" y="0"/>
            <a:ext cx="312713" cy="5143500"/>
          </a:xfrm>
          <a:prstGeom prst="rect">
            <a:avLst/>
          </a:prstGeom>
        </p:spPr>
      </p:pic>
      <p:sp>
        <p:nvSpPr>
          <p:cNvPr id="18" name="Date Placeholder 1"/>
          <p:cNvSpPr>
            <a:spLocks noGrp="1"/>
          </p:cNvSpPr>
          <p:nvPr>
            <p:ph type="dt" sz="half" idx="31"/>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20" name="TextBox 19"/>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2"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24" name="Rectangle 23"/>
          <p:cNvSpPr/>
          <p:nvPr userDrawn="1"/>
        </p:nvSpPr>
        <p:spPr bwMode="white">
          <a:xfrm>
            <a:off x="0" y="0"/>
            <a:ext cx="3059631"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25" name="Title 4"/>
          <p:cNvSpPr>
            <a:spLocks noGrp="1"/>
          </p:cNvSpPr>
          <p:nvPr>
            <p:ph type="title" hasCustomPrompt="1"/>
          </p:nvPr>
        </p:nvSpPr>
        <p:spPr>
          <a:xfrm>
            <a:off x="472500" y="2010827"/>
            <a:ext cx="2345911" cy="1121846"/>
          </a:xfrm>
          <a:prstGeom prst="rect">
            <a:avLst/>
          </a:prstGeom>
        </p:spPr>
        <p:txBody>
          <a:bodyPr anchor="ctr">
            <a:noAutofit/>
          </a:bodyPr>
          <a:lstStyle>
            <a:lvl1pPr>
              <a:defRPr sz="21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42014714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3.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110497749"/>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5374205" y="0"/>
            <a:ext cx="312713" cy="5143500"/>
          </a:xfrm>
          <a:prstGeom prst="rect">
            <a:avLst/>
          </a:prstGeom>
        </p:spPr>
      </p:pic>
      <p:sp>
        <p:nvSpPr>
          <p:cNvPr id="14" name="Rectangle 13"/>
          <p:cNvSpPr/>
          <p:nvPr userDrawn="1"/>
        </p:nvSpPr>
        <p:spPr bwMode="white">
          <a:xfrm>
            <a:off x="0" y="0"/>
            <a:ext cx="5378967"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18"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9" name="TextBox 18"/>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472500" y="467100"/>
            <a:ext cx="4707397" cy="290849"/>
          </a:xfrm>
          <a:prstGeom prst="rect">
            <a:avLst/>
          </a:prstGeom>
        </p:spPr>
        <p:txBody>
          <a:bodyPr/>
          <a:lstStyle>
            <a:lvl1pPr>
              <a:defRPr sz="21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5376224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4.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264869906"/>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6771935" y="0"/>
            <a:ext cx="312713" cy="5143500"/>
          </a:xfrm>
          <a:prstGeom prst="rect">
            <a:avLst/>
          </a:prstGeom>
        </p:spPr>
      </p:pic>
      <p:sp>
        <p:nvSpPr>
          <p:cNvPr id="10" name="Rectangle 9"/>
          <p:cNvSpPr/>
          <p:nvPr userDrawn="1"/>
        </p:nvSpPr>
        <p:spPr bwMode="white">
          <a:xfrm>
            <a:off x="0" y="0"/>
            <a:ext cx="6775704"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dirty="0"/>
          </a:p>
        </p:txBody>
      </p:sp>
      <p:sp>
        <p:nvSpPr>
          <p:cNvPr id="22"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472500" y="467100"/>
            <a:ext cx="6076188" cy="290849"/>
          </a:xfrm>
          <a:prstGeom prst="rect">
            <a:avLst/>
          </a:prstGeom>
        </p:spPr>
        <p:txBody>
          <a:bodyPr/>
          <a:lstStyle>
            <a:lvl1pPr>
              <a:defRPr sz="21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2295470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5.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034613621"/>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2753302" y="0"/>
            <a:ext cx="312713" cy="5143500"/>
          </a:xfrm>
          <a:prstGeom prst="rect">
            <a:avLst/>
          </a:prstGeom>
        </p:spPr>
      </p:pic>
      <p:sp>
        <p:nvSpPr>
          <p:cNvPr id="24" name="Title 4"/>
          <p:cNvSpPr>
            <a:spLocks noGrp="1"/>
          </p:cNvSpPr>
          <p:nvPr>
            <p:ph type="title" hasCustomPrompt="1"/>
          </p:nvPr>
        </p:nvSpPr>
        <p:spPr>
          <a:xfrm>
            <a:off x="472500" y="2010827"/>
            <a:ext cx="2345911" cy="1121846"/>
          </a:xfrm>
          <a:prstGeom prst="rect">
            <a:avLst/>
          </a:prstGeom>
        </p:spPr>
        <p:txBody>
          <a:bodyPr anchor="ctr">
            <a:noAutofit/>
          </a:bodyPr>
          <a:lstStyle>
            <a:lvl1pPr>
              <a:defRPr sz="2100">
                <a:solidFill>
                  <a:schemeClr val="bg1"/>
                </a:solidFill>
                <a:latin typeface="+mj-lt"/>
                <a:ea typeface="+mj-ea"/>
                <a:cs typeface="+mj-cs"/>
                <a:sym typeface="+mj-lt"/>
              </a:defRPr>
            </a:lvl1pPr>
          </a:lstStyle>
          <a:p>
            <a:r>
              <a:rPr lang="en-US" dirty="0"/>
              <a:t>Click to add title</a:t>
            </a:r>
          </a:p>
        </p:txBody>
      </p:sp>
      <p:sp>
        <p:nvSpPr>
          <p:cNvPr id="26" name="Rectangle 25"/>
          <p:cNvSpPr/>
          <p:nvPr userDrawn="1"/>
        </p:nvSpPr>
        <p:spPr bwMode="ltGray">
          <a:xfrm>
            <a:off x="3060573" y="-982"/>
            <a:ext cx="6083428" cy="51444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25" name="Date Placeholder 1"/>
          <p:cNvSpPr>
            <a:spLocks noGrp="1"/>
          </p:cNvSpPr>
          <p:nvPr>
            <p:ph type="dt" sz="half" idx="29"/>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2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28" name="TextBox 2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3170423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6.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81247515"/>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4267187" y="0"/>
            <a:ext cx="312713" cy="5143500"/>
          </a:xfrm>
          <a:prstGeom prst="rect">
            <a:avLst/>
          </a:prstGeom>
        </p:spPr>
      </p:pic>
      <p:sp>
        <p:nvSpPr>
          <p:cNvPr id="11" name="Rectangle 10"/>
          <p:cNvSpPr/>
          <p:nvPr userDrawn="1"/>
        </p:nvSpPr>
        <p:spPr>
          <a:xfrm>
            <a:off x="4572000" y="0"/>
            <a:ext cx="4572000" cy="51435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12" name="Picture Placeholder 18"/>
          <p:cNvSpPr>
            <a:spLocks noGrp="1"/>
          </p:cNvSpPr>
          <p:nvPr>
            <p:ph type="pic" sz="quarter" idx="14" hasCustomPrompt="1"/>
          </p:nvPr>
        </p:nvSpPr>
        <p:spPr>
          <a:xfrm>
            <a:off x="4569016" y="0"/>
            <a:ext cx="4574983" cy="5143500"/>
          </a:xfrm>
          <a:prstGeom prst="rect">
            <a:avLst/>
          </a:prstGeom>
          <a:noFill/>
        </p:spPr>
        <p:txBody>
          <a:bodyPr lIns="914400" tIns="914400" rIns="914400" bIns="914400"/>
          <a:lstStyle>
            <a:lvl1pPr algn="ctr">
              <a:defRPr sz="1350" baseline="0">
                <a:latin typeface="+mn-lt"/>
                <a:ea typeface="+mn-ea"/>
                <a:cs typeface="+mn-cs"/>
                <a:sym typeface="+mn-lt"/>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472500" y="1339200"/>
            <a:ext cx="3291300" cy="2465100"/>
          </a:xfrm>
          <a:prstGeom prst="rect">
            <a:avLst/>
          </a:prstGeom>
          <a:noFill/>
        </p:spPr>
        <p:txBody>
          <a:bodyPr wrap="square" lIns="0" tIns="0" rIns="320040" bIns="0" anchor="ctr">
            <a:noAutofit/>
          </a:bodyPr>
          <a:lstStyle>
            <a:lvl1pPr>
              <a:defRPr sz="3300">
                <a:solidFill>
                  <a:schemeClr val="bg1"/>
                </a:solidFill>
                <a:latin typeface="+mj-lt"/>
                <a:ea typeface="+mj-ea"/>
                <a:cs typeface="+mj-cs"/>
                <a:sym typeface="+mj-lt"/>
              </a:defRPr>
            </a:lvl1pPr>
          </a:lstStyle>
          <a:p>
            <a:r>
              <a:rPr lang="en-US" dirty="0"/>
              <a:t>Click to add title</a:t>
            </a:r>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mn-lt"/>
            </a:endParaRPr>
          </a:p>
        </p:txBody>
      </p:sp>
      <p:sp>
        <p:nvSpPr>
          <p:cNvPr id="15" name="Date Placeholder 2"/>
          <p:cNvSpPr>
            <a:spLocks noGrp="1"/>
          </p:cNvSpPr>
          <p:nvPr>
            <p:ph type="dt" sz="half" idx="15"/>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2605448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0195995"/>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5557387" y="0"/>
            <a:ext cx="312713" cy="5143500"/>
          </a:xfrm>
          <a:prstGeom prst="rect">
            <a:avLst/>
          </a:prstGeom>
        </p:spPr>
      </p:pic>
      <p:sp>
        <p:nvSpPr>
          <p:cNvPr id="11" name="Rectangle 10"/>
          <p:cNvSpPr/>
          <p:nvPr userDrawn="1"/>
        </p:nvSpPr>
        <p:spPr bwMode="gray">
          <a:xfrm>
            <a:off x="5864658" y="0"/>
            <a:ext cx="3279343"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12" name="Picture Placeholder 5"/>
          <p:cNvSpPr>
            <a:spLocks noGrp="1"/>
          </p:cNvSpPr>
          <p:nvPr>
            <p:ph type="pic" sz="quarter" idx="11" hasCustomPrompt="1"/>
          </p:nvPr>
        </p:nvSpPr>
        <p:spPr>
          <a:xfrm>
            <a:off x="5865019" y="0"/>
            <a:ext cx="3278981" cy="5143500"/>
          </a:xfrm>
          <a:prstGeom prst="rect">
            <a:avLst/>
          </a:prstGeom>
          <a:noFill/>
        </p:spPr>
        <p:txBody>
          <a:bodyPr lIns="182880" tIns="914400" rIns="182880" bIns="914400"/>
          <a:lstStyle>
            <a:lvl1pPr algn="ctr">
              <a:defRPr sz="1200">
                <a:solidFill>
                  <a:schemeClr val="tx1"/>
                </a:solidFill>
                <a:latin typeface="+mn-lt"/>
                <a:ea typeface="+mn-ea"/>
                <a:cs typeface="+mn-cs"/>
                <a:sym typeface="+mn-lt"/>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15" name="Title 1"/>
          <p:cNvSpPr>
            <a:spLocks noGrp="1"/>
          </p:cNvSpPr>
          <p:nvPr>
            <p:ph type="title" hasCustomPrompt="1"/>
          </p:nvPr>
        </p:nvSpPr>
        <p:spPr bwMode="black">
          <a:xfrm>
            <a:off x="473202" y="1339200"/>
            <a:ext cx="4685664" cy="2465100"/>
          </a:xfrm>
          <a:prstGeom prst="rect">
            <a:avLst/>
          </a:prstGeom>
        </p:spPr>
        <p:txBody>
          <a:bodyPr anchor="ctr">
            <a:noAutofit/>
          </a:bodyPr>
          <a:lstStyle>
            <a:lvl1pPr>
              <a:defRPr sz="3300">
                <a:solidFill>
                  <a:schemeClr val="bg1"/>
                </a:solidFill>
                <a:latin typeface="+mj-lt"/>
                <a:ea typeface="+mj-ea"/>
                <a:cs typeface="+mj-cs"/>
                <a:sym typeface="+mj-lt"/>
              </a:defRPr>
            </a:lvl1pPr>
          </a:lstStyle>
          <a:p>
            <a:r>
              <a:rPr lang="en-US" dirty="0"/>
              <a:t>Click to add title</a:t>
            </a:r>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4994868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8.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969846268"/>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Freeform 14"/>
          <p:cNvSpPr/>
          <p:nvPr userDrawn="1"/>
        </p:nvSpPr>
        <p:spPr bwMode="ltGray">
          <a:xfrm>
            <a:off x="1143" y="983"/>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13" name="Date Placeholder 4"/>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8" name="TextBox 1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0" name="Title 2"/>
          <p:cNvSpPr>
            <a:spLocks noGrp="1"/>
          </p:cNvSpPr>
          <p:nvPr>
            <p:ph type="title" hasCustomPrompt="1"/>
          </p:nvPr>
        </p:nvSpPr>
        <p:spPr>
          <a:xfrm>
            <a:off x="472500" y="2073153"/>
            <a:ext cx="1858979" cy="985733"/>
          </a:xfrm>
          <a:prstGeom prst="rect">
            <a:avLst/>
          </a:prstGeom>
        </p:spPr>
        <p:txBody>
          <a:bodyPr anchor="ctr">
            <a:noAutofit/>
          </a:bodyPr>
          <a:lstStyle>
            <a:lvl1pPr>
              <a:defRPr sz="2100">
                <a:solidFill>
                  <a:srgbClr val="00148C"/>
                </a:solidFill>
                <a:latin typeface="+mj-lt"/>
                <a:ea typeface="+mj-ea"/>
                <a:cs typeface="+mj-cs"/>
                <a:sym typeface="+mj-lt"/>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349331" y="2692799"/>
            <a:ext cx="1023938" cy="253722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252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9.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54655502"/>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0" name="Freeform 14"/>
          <p:cNvSpPr/>
          <p:nvPr userDrawn="1"/>
        </p:nvSpPr>
        <p:spPr bwMode="ltGray">
          <a:xfrm>
            <a:off x="1143" y="983"/>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5" name="Title 4"/>
          <p:cNvSpPr>
            <a:spLocks noGrp="1"/>
          </p:cNvSpPr>
          <p:nvPr>
            <p:ph type="title" hasCustomPrompt="1"/>
          </p:nvPr>
        </p:nvSpPr>
        <p:spPr>
          <a:xfrm>
            <a:off x="472500" y="2073153"/>
            <a:ext cx="1858979" cy="985733"/>
          </a:xfrm>
        </p:spPr>
        <p:txBody>
          <a:bodyPr anchor="ctr" anchorCtr="0">
            <a:noAutofit/>
          </a:bodyPr>
          <a:lstStyle>
            <a:lvl1pPr>
              <a:defRPr>
                <a:solidFill>
                  <a:srgbClr val="FFFFFF"/>
                </a:solidFill>
                <a:latin typeface="+mj-lt"/>
                <a:ea typeface="+mj-ea"/>
                <a:cs typeface="+mj-cs"/>
                <a:sym typeface="+mj-lt"/>
              </a:defRPr>
            </a:lvl1pPr>
          </a:lstStyle>
          <a:p>
            <a:r>
              <a:rPr lang="en-US" dirty="0"/>
              <a:t>Click to add title</a:t>
            </a:r>
          </a:p>
        </p:txBody>
      </p:sp>
      <p:sp>
        <p:nvSpPr>
          <p:cNvPr id="15"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6" name="TextBox 1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6216" b="7716"/>
          <a:stretch/>
        </p:blipFill>
        <p:spPr>
          <a:xfrm rot="120000">
            <a:off x="1630981" y="2552121"/>
            <a:ext cx="2021000" cy="2596309"/>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41023738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90035045"/>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352" imgH="355" progId="TCLayout.ActiveDocument.1">
                  <p:embed/>
                </p:oleObj>
              </mc:Choice>
              <mc:Fallback>
                <p:oleObj name="think-cell Slide" r:id="rId4" imgW="352" imgH="355" progId="TCLayout.ActiveDocument.1">
                  <p:embed/>
                  <p:pic>
                    <p:nvPicPr>
                      <p:cNvPr id="3" name="Object 2" hidden="1"/>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14" name="Pentagon 8"/>
          <p:cNvSpPr/>
          <p:nvPr userDrawn="1"/>
        </p:nvSpPr>
        <p:spPr bwMode="white">
          <a:xfrm>
            <a:off x="1" y="0"/>
            <a:ext cx="4772660" cy="5143500"/>
          </a:xfrm>
          <a:prstGeom prst="homePlate">
            <a:avLst>
              <a:gd name="adj" fmla="val 12939"/>
            </a:avLst>
          </a:prstGeom>
          <a:gradFill>
            <a:gsLst>
              <a:gs pos="0">
                <a:schemeClr val="accent1"/>
              </a:gs>
              <a:gs pos="100000">
                <a:schemeClr val="accent1">
                  <a:lumMod val="50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750"/>
              </a:spcAft>
            </a:pPr>
            <a:endParaRPr lang="en-US" sz="900">
              <a:solidFill>
                <a:prstClr val="white"/>
              </a:solidFill>
              <a:sym typeface="+mn-lt"/>
            </a:endParaRPr>
          </a:p>
        </p:txBody>
      </p:sp>
      <p:sp>
        <p:nvSpPr>
          <p:cNvPr id="16" name="Title 2"/>
          <p:cNvSpPr>
            <a:spLocks noGrp="1"/>
          </p:cNvSpPr>
          <p:nvPr>
            <p:ph type="title" hasCustomPrompt="1"/>
          </p:nvPr>
        </p:nvSpPr>
        <p:spPr>
          <a:xfrm>
            <a:off x="322780" y="267573"/>
            <a:ext cx="3654956" cy="430887"/>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800" b="1" i="0" u="none" kern="1200" spc="0">
                <a:solidFill>
                  <a:srgbClr val="FFFFFF"/>
                </a:solidFill>
                <a:latin typeface="+mj-lt"/>
                <a:ea typeface="+mj-ea"/>
                <a:cs typeface="+mj-cs"/>
                <a:sym typeface="+mj-lt"/>
              </a:defRPr>
            </a:lvl1pPr>
          </a:lstStyle>
          <a:p>
            <a:pPr lvl="0"/>
            <a:r>
              <a:rPr lang="en-US"/>
              <a:t>Click to add title</a:t>
            </a:r>
          </a:p>
        </p:txBody>
      </p:sp>
      <p:sp>
        <p:nvSpPr>
          <p:cNvPr id="12"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3" name="TextBox 12"/>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6" cstate="print">
            <a:extLst>
              <a:ext uri="{28A0092B-C50C-407E-A947-70E740481C1C}">
                <a14:useLocalDpi xmlns:a14="http://schemas.microsoft.com/office/drawing/2010/main"/>
              </a:ext>
            </a:extLst>
          </a:blip>
          <a:srcRect/>
          <a:stretch/>
        </p:blipFill>
        <p:spPr>
          <a:xfrm rot="120000">
            <a:off x="3345130" y="2555854"/>
            <a:ext cx="2021000" cy="2592413"/>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
        <p:nvSpPr>
          <p:cNvPr id="17"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solidFill>
                  <a:schemeClr val="bg1"/>
                </a:solidFill>
              </a:rPr>
              <a:t>National Grid </a:t>
            </a:r>
          </a:p>
        </p:txBody>
      </p:sp>
    </p:spTree>
    <p:extLst>
      <p:ext uri="{BB962C8B-B14F-4D97-AF65-F5344CB8AC3E}">
        <p14:creationId xmlns:p14="http://schemas.microsoft.com/office/powerpoint/2010/main" val="1205250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80.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605171322"/>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3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extBox 8"/>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solidFill>
              <a:latin typeface="+mn-lt"/>
              <a:ea typeface="+mn-ea"/>
              <a:cs typeface="+mn-cs"/>
              <a:sym typeface="+mn-lt"/>
            </a:endParaRPr>
          </a:p>
        </p:txBody>
      </p:sp>
      <p:sp>
        <p:nvSpPr>
          <p:cNvPr id="10" name="Date Placeholder 7"/>
          <p:cNvSpPr>
            <a:spLocks noGrp="1"/>
          </p:cNvSpPr>
          <p:nvPr>
            <p:ph type="dt" sz="half" idx="11"/>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9" name="Pentagon 3"/>
          <p:cNvSpPr/>
          <p:nvPr userDrawn="1"/>
        </p:nvSpPr>
        <p:spPr bwMode="white">
          <a:xfrm>
            <a:off x="1" y="0"/>
            <a:ext cx="4070190" cy="51435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472501" y="1339200"/>
            <a:ext cx="3046676" cy="2465100"/>
          </a:xfrm>
          <a:prstGeom prst="rect">
            <a:avLst/>
          </a:prstGeom>
        </p:spPr>
        <p:txBody>
          <a:bodyPr anchor="ctr">
            <a:noAutofit/>
          </a:bodyPr>
          <a:lstStyle>
            <a:lvl1pPr>
              <a:defRPr sz="3300" b="1">
                <a:solidFill>
                  <a:srgbClr val="00148C"/>
                </a:solidFill>
                <a:latin typeface="+mj-lt"/>
                <a:ea typeface="+mj-ea"/>
                <a:cs typeface="+mj-cs"/>
                <a:sym typeface="+mj-lt"/>
              </a:defRPr>
            </a:lvl1pPr>
          </a:lstStyle>
          <a:p>
            <a:r>
              <a:rPr lang="en-US" dirty="0"/>
              <a:t>Click to add title</a:t>
            </a:r>
          </a:p>
        </p:txBody>
      </p:sp>
      <p:pic>
        <p:nvPicPr>
          <p:cNvPr id="1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36144" y="2545795"/>
            <a:ext cx="973931" cy="2678906"/>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6033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1.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49202224"/>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3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9" name="Pentagon 3"/>
          <p:cNvSpPr/>
          <p:nvPr userDrawn="1"/>
        </p:nvSpPr>
        <p:spPr bwMode="white">
          <a:xfrm>
            <a:off x="1" y="0"/>
            <a:ext cx="4070190" cy="51435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472501" y="1339200"/>
            <a:ext cx="3046676" cy="2465100"/>
          </a:xfrm>
          <a:prstGeom prst="rect">
            <a:avLst/>
          </a:prstGeom>
        </p:spPr>
        <p:txBody>
          <a:bodyPr anchor="ctr">
            <a:noAutofit/>
          </a:bodyPr>
          <a:lstStyle>
            <a:lvl1pPr>
              <a:defRPr sz="3300" b="1">
                <a:solidFill>
                  <a:srgbClr val="FFFFFF"/>
                </a:solidFill>
                <a:latin typeface="+mj-lt"/>
                <a:ea typeface="+mj-ea"/>
                <a:cs typeface="+mj-cs"/>
                <a:sym typeface="+mj-lt"/>
              </a:defRPr>
            </a:lvl1pPr>
          </a:lstStyle>
          <a:p>
            <a:r>
              <a:rPr lang="en-US" dirty="0"/>
              <a:t>Click to add title</a:t>
            </a:r>
          </a:p>
        </p:txBody>
      </p:sp>
      <p:sp>
        <p:nvSpPr>
          <p:cNvPr id="13"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7562" b="6867"/>
          <a:stretch/>
        </p:blipFill>
        <p:spPr>
          <a:xfrm>
            <a:off x="2683544" y="2562225"/>
            <a:ext cx="2021000" cy="2581275"/>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1073962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2.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712968610"/>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4772660" cy="51435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3" name="Title 2"/>
          <p:cNvSpPr>
            <a:spLocks noGrp="1"/>
          </p:cNvSpPr>
          <p:nvPr>
            <p:ph type="title" hasCustomPrompt="1"/>
          </p:nvPr>
        </p:nvSpPr>
        <p:spPr>
          <a:xfrm>
            <a:off x="472500" y="467100"/>
            <a:ext cx="3560867" cy="290849"/>
          </a:xfrm>
          <a:prstGeom prst="rect">
            <a:avLst/>
          </a:prstGeom>
        </p:spPr>
        <p:txBody>
          <a:bodyPr/>
          <a:lstStyle>
            <a:lvl1pPr>
              <a:defRPr sz="2100">
                <a:solidFill>
                  <a:srgbClr val="00148C"/>
                </a:solidFill>
                <a:latin typeface="+mj-lt"/>
                <a:ea typeface="+mj-ea"/>
                <a:cs typeface="+mj-cs"/>
                <a:sym typeface="+mj-lt"/>
              </a:defRPr>
            </a:lvl1pPr>
          </a:lstStyle>
          <a:p>
            <a:r>
              <a:rPr lang="en-US" dirty="0"/>
              <a:t>Click to add title</a:t>
            </a:r>
          </a:p>
        </p:txBody>
      </p:sp>
      <p:sp>
        <p:nvSpPr>
          <p:cNvPr id="13"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dirty="0"/>
          </a:p>
        </p:txBody>
      </p:sp>
      <p:sp>
        <p:nvSpPr>
          <p:cNvPr id="18"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6" name="TextBox 1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048354" y="2692204"/>
            <a:ext cx="1023938" cy="253722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258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3.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885791599"/>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4772660" cy="51435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3" name="Title 2"/>
          <p:cNvSpPr>
            <a:spLocks noGrp="1"/>
          </p:cNvSpPr>
          <p:nvPr>
            <p:ph type="title" hasCustomPrompt="1"/>
          </p:nvPr>
        </p:nvSpPr>
        <p:spPr>
          <a:xfrm>
            <a:off x="472500" y="467100"/>
            <a:ext cx="3560867" cy="290849"/>
          </a:xfrm>
          <a:prstGeom prst="rect">
            <a:avLst/>
          </a:prstGeom>
        </p:spPr>
        <p:txBody>
          <a:bodyPr/>
          <a:lstStyle>
            <a:lvl1pPr>
              <a:defRPr sz="2100">
                <a:solidFill>
                  <a:srgbClr val="FFFFFF"/>
                </a:solidFill>
                <a:latin typeface="+mj-lt"/>
                <a:ea typeface="+mj-ea"/>
                <a:cs typeface="+mj-cs"/>
                <a:sym typeface="+mj-lt"/>
              </a:defRPr>
            </a:lvl1pPr>
          </a:lstStyle>
          <a:p>
            <a:r>
              <a:rPr lang="en-US" dirty="0"/>
              <a:t>Click to add title</a:t>
            </a:r>
          </a:p>
        </p:txBody>
      </p:sp>
      <p:sp>
        <p:nvSpPr>
          <p:cNvPr id="11"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3345129" y="2555853"/>
            <a:ext cx="2021000" cy="2592413"/>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979218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4.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255745434"/>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472500" y="467100"/>
            <a:ext cx="4690872" cy="290849"/>
          </a:xfrm>
          <a:prstGeom prst="rect">
            <a:avLst/>
          </a:prstGeom>
        </p:spPr>
        <p:txBody>
          <a:bodyPr/>
          <a:lstStyle>
            <a:lvl1pPr>
              <a:defRPr sz="2100">
                <a:solidFill>
                  <a:srgbClr val="00148C"/>
                </a:solidFill>
                <a:latin typeface="+mj-lt"/>
                <a:ea typeface="+mj-ea"/>
                <a:cs typeface="+mj-cs"/>
                <a:sym typeface="+mj-lt"/>
              </a:defRPr>
            </a:lvl1pPr>
          </a:lstStyle>
          <a:p>
            <a:r>
              <a:rPr lang="en-US" dirty="0"/>
              <a:t>Click to add title</a:t>
            </a:r>
          </a:p>
        </p:txBody>
      </p:sp>
      <p:pic>
        <p:nvPicPr>
          <p:cNvPr id="1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617754" y="2692204"/>
            <a:ext cx="1023938" cy="253722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9449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5.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538088147"/>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472500" y="467100"/>
            <a:ext cx="4690872" cy="290849"/>
          </a:xfrm>
          <a:prstGeom prst="rect">
            <a:avLst/>
          </a:prstGeom>
        </p:spPr>
        <p:txBody>
          <a:bodyPr/>
          <a:lstStyle>
            <a:lvl1pPr>
              <a:defRPr sz="2100">
                <a:solidFill>
                  <a:srgbClr val="FFFFFF"/>
                </a:solidFill>
                <a:latin typeface="+mj-lt"/>
                <a:ea typeface="+mj-ea"/>
                <a:cs typeface="+mj-cs"/>
                <a:sym typeface="+mj-lt"/>
              </a:defRPr>
            </a:lvl1pPr>
          </a:lstStyle>
          <a:p>
            <a:r>
              <a:rPr lang="en-US" dirty="0"/>
              <a:t>Click to add title</a:t>
            </a:r>
          </a:p>
        </p:txBody>
      </p:sp>
      <p:sp>
        <p:nvSpPr>
          <p:cNvPr id="17"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8" name="TextBox 1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4925721" y="2555853"/>
            <a:ext cx="2021000" cy="2592413"/>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8165947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6.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572176529"/>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7"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0" name="TextBox 9"/>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11" name="Title 1"/>
          <p:cNvSpPr>
            <a:spLocks noGrp="1"/>
          </p:cNvSpPr>
          <p:nvPr>
            <p:ph type="title" hasCustomPrompt="1"/>
          </p:nvPr>
        </p:nvSpPr>
        <p:spPr>
          <a:xfrm>
            <a:off x="472500" y="2869750"/>
            <a:ext cx="8199900" cy="1204913"/>
          </a:xfr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28970250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372327135"/>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0"/>
          </p:nvPr>
        </p:nvSpPr>
        <p:spPr/>
        <p:txBody>
          <a:bodyPr/>
          <a:lstStyle>
            <a:lvl1pPr>
              <a:defRPr>
                <a:latin typeface="+mn-lt"/>
                <a:ea typeface="+mn-ea"/>
                <a:cs typeface="+mn-cs"/>
                <a:sym typeface="+mn-lt"/>
              </a:defRPr>
            </a:lvl1pPr>
          </a:lstStyle>
          <a:p>
            <a:endParaRPr lang="en-US" dirty="0"/>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6" name="Rectangle 5"/>
          <p:cNvSpPr/>
          <p:nvPr userDrawn="1"/>
        </p:nvSpPr>
        <p:spPr bwMode="white">
          <a:xfrm>
            <a:off x="472500" y="469106"/>
            <a:ext cx="699516" cy="699516"/>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ea typeface="+mn-ea"/>
              <a:cs typeface="+mn-cs"/>
              <a:sym typeface="+mn-lt"/>
            </a:endParaRPr>
          </a:p>
        </p:txBody>
      </p:sp>
      <p:sp>
        <p:nvSpPr>
          <p:cNvPr id="7" name="Title 1"/>
          <p:cNvSpPr>
            <a:spLocks noGrp="1"/>
          </p:cNvSpPr>
          <p:nvPr>
            <p:ph type="title" hasCustomPrompt="1"/>
          </p:nvPr>
        </p:nvSpPr>
        <p:spPr>
          <a:xfrm>
            <a:off x="472500" y="2869750"/>
            <a:ext cx="8199900" cy="1204913"/>
          </a:xfrm>
          <a:prstGeom prst="rect">
            <a:avLst/>
          </a:prstGeo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rgbClr val="6B80FF"/>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18442202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8.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rgbClr val="000A4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52944358"/>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6" name="TextBox 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 name="Date Placeholder 1"/>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5098096" y="76083"/>
            <a:ext cx="576943" cy="7514866"/>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1"/>
            <a:ext cx="9144000" cy="4400501"/>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68580" tIns="34290" rIns="68580" bIns="34290" numCol="1" anchor="t" anchorCtr="0" compatLnSpc="1">
            <a:prstTxWarp prst="textNoShape">
              <a:avLst/>
            </a:prstTxWarp>
            <a:noAutofit/>
          </a:bodyPr>
          <a:lstStyle/>
          <a:p>
            <a:endParaRPr lang="en-US" sz="1013" dirty="0">
              <a:latin typeface="+mn-lt"/>
              <a:ea typeface="+mn-ea"/>
              <a:cs typeface="+mn-cs"/>
              <a:sym typeface="+mn-lt"/>
            </a:endParaRPr>
          </a:p>
        </p:txBody>
      </p:sp>
    </p:spTree>
    <p:extLst>
      <p:ext uri="{BB962C8B-B14F-4D97-AF65-F5344CB8AC3E}">
        <p14:creationId xmlns:p14="http://schemas.microsoft.com/office/powerpoint/2010/main" val="2770362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106563688"/>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3" name="Date Placeholder 2"/>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dirty="0"/>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472500" y="467100"/>
            <a:ext cx="8199900" cy="290849"/>
          </a:xfrm>
        </p:spPr>
        <p:txBody>
          <a:bodyPr/>
          <a:lstStyle>
            <a:lvl1pPr>
              <a:defRPr sz="2100">
                <a:solidFill>
                  <a:schemeClr val="bg1"/>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16265203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146391870"/>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352" imgH="355" progId="TCLayout.ActiveDocument.1">
                  <p:embed/>
                </p:oleObj>
              </mc:Choice>
              <mc:Fallback>
                <p:oleObj name="think-cell Slide" r:id="rId5" imgW="352" imgH="355" progId="TCLayout.ActiveDocument.1">
                  <p:embed/>
                  <p:pic>
                    <p:nvPicPr>
                      <p:cNvPr id="3" name="Object 2" hidden="1"/>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12" name="Freeform 18"/>
          <p:cNvSpPr/>
          <p:nvPr userDrawn="1"/>
        </p:nvSpPr>
        <p:spPr bwMode="white">
          <a:xfrm>
            <a:off x="1"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322780" y="267573"/>
            <a:ext cx="4842320" cy="430887"/>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800" b="1" i="0" u="none" kern="1200" spc="0">
                <a:solidFill>
                  <a:schemeClr val="accent1"/>
                </a:solidFill>
                <a:latin typeface="+mj-lt"/>
                <a:ea typeface="+mj-ea"/>
                <a:cs typeface="+mj-cs"/>
                <a:sym typeface="+mj-lt"/>
              </a:defRPr>
            </a:lvl1pPr>
          </a:lstStyle>
          <a:p>
            <a:pPr lvl="0"/>
            <a:r>
              <a:rPr lang="en-US"/>
              <a:t>Click to add title</a:t>
            </a:r>
          </a:p>
        </p:txBody>
      </p:sp>
      <p:pic>
        <p:nvPicPr>
          <p:cNvPr id="16" name="Picture 15"/>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5617755" y="2692204"/>
            <a:ext cx="1023938" cy="253722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
        <p:nvSpPr>
          <p:cNvPr id="18"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t>National Grid </a:t>
            </a:r>
          </a:p>
        </p:txBody>
      </p:sp>
    </p:spTree>
    <p:extLst>
      <p:ext uri="{BB962C8B-B14F-4D97-AF65-F5344CB8AC3E}">
        <p14:creationId xmlns:p14="http://schemas.microsoft.com/office/powerpoint/2010/main" val="22785204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0.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4085234667"/>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3" name="Freeform 12"/>
          <p:cNvSpPr/>
          <p:nvPr/>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17" name="Freeform 12"/>
          <p:cNvSpPr/>
          <p:nvPr userDrawn="1"/>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20" name="TextBox 19"/>
          <p:cNvSpPr txBox="1"/>
          <p:nvPr userDrawn="1"/>
        </p:nvSpPr>
        <p:spPr>
          <a:xfrm>
            <a:off x="472500" y="1956919"/>
            <a:ext cx="2204025" cy="1274388"/>
          </a:xfrm>
          <a:prstGeom prst="rect">
            <a:avLst/>
          </a:prstGeom>
          <a:noFill/>
        </p:spPr>
        <p:txBody>
          <a:bodyPr wrap="square" lIns="0" tIns="0" rIns="0" bIns="0" rtlCol="0" anchor="ctr">
            <a:spAutoFit/>
          </a:bodyPr>
          <a:lstStyle/>
          <a:p>
            <a:pPr marL="0" indent="0">
              <a:lnSpc>
                <a:spcPct val="106000"/>
              </a:lnSpc>
              <a:spcAft>
                <a:spcPts val="525"/>
              </a:spcAft>
              <a:buFontTx/>
              <a:buNone/>
            </a:pPr>
            <a:r>
              <a:rPr lang="en-US" sz="4050" b="1" dirty="0">
                <a:solidFill>
                  <a:srgbClr val="00148C"/>
                </a:solidFill>
                <a:latin typeface="+mn-lt"/>
                <a:ea typeface="+mn-ea"/>
                <a:cs typeface="+mn-cs"/>
                <a:sym typeface="+mn-lt"/>
              </a:rPr>
              <a:t>Table of contents</a:t>
            </a:r>
          </a:p>
        </p:txBody>
      </p:sp>
      <p:sp>
        <p:nvSpPr>
          <p:cNvPr id="15"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dirty="0"/>
          </a:p>
        </p:txBody>
      </p:sp>
      <p:sp>
        <p:nvSpPr>
          <p:cNvPr id="24"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9" name="TextBox 18"/>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331478" y="2690061"/>
            <a:ext cx="1023938" cy="253722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0507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1.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763914485"/>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6"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1" name="TextBox 10"/>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Tree>
    <p:extLst>
      <p:ext uri="{BB962C8B-B14F-4D97-AF65-F5344CB8AC3E}">
        <p14:creationId xmlns:p14="http://schemas.microsoft.com/office/powerpoint/2010/main" val="20979469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p:cSld name="D. Blank">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929063625"/>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ea typeface="+mn-ea"/>
                <a:cs typeface="+mn-cs"/>
                <a:sym typeface="+mn-lt"/>
              </a:defRPr>
            </a:lvl1pPr>
          </a:lstStyle>
          <a:p>
            <a:endParaRPr lang="en-US" dirty="0"/>
          </a:p>
        </p:txBody>
      </p:sp>
      <p:sp>
        <p:nvSpPr>
          <p:cNvPr id="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239920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616189440"/>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4" name="Date Placeholder 3"/>
          <p:cNvSpPr>
            <a:spLocks noGrp="1"/>
          </p:cNvSpPr>
          <p:nvPr>
            <p:ph type="dt" sz="half" idx="10"/>
          </p:nvPr>
        </p:nvSpPr>
        <p:spPr/>
        <p:txBody>
          <a:bodyPr/>
          <a:lstStyle>
            <a:lvl1pPr>
              <a:defRPr>
                <a:latin typeface="+mn-lt"/>
                <a:ea typeface="+mn-ea"/>
                <a:cs typeface="+mn-cs"/>
                <a:sym typeface="+mn-lt"/>
              </a:defRPr>
            </a:lvl1pPr>
          </a:lstStyle>
          <a:p>
            <a:endParaRPr lang="en-US" dirty="0"/>
          </a:p>
        </p:txBody>
      </p:sp>
      <p:sp>
        <p:nvSpPr>
          <p:cNvPr id="10"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12" name="Rectangle 11"/>
          <p:cNvSpPr/>
          <p:nvPr userDrawn="1"/>
        </p:nvSpPr>
        <p:spPr>
          <a:xfrm>
            <a:off x="3766370" y="1248192"/>
            <a:ext cx="4656804" cy="2492990"/>
          </a:xfrm>
          <a:prstGeom prst="rect">
            <a:avLst/>
          </a:prstGeom>
        </p:spPr>
        <p:txBody>
          <a:bodyPr wrap="square" lIns="0" tIns="0" rIns="0" bIns="0" anchor="ctr">
            <a:spAutoFit/>
          </a:bodyPr>
          <a:lstStyle/>
          <a:p>
            <a:pPr indent="0">
              <a:lnSpc>
                <a:spcPct val="100000"/>
              </a:lnSpc>
            </a:pPr>
            <a:r>
              <a:rPr lang="en-US" sz="675" b="0" dirty="0">
                <a:latin typeface="+mn-lt"/>
                <a:ea typeface="+mn-ea"/>
                <a:cs typeface="+mn-cs"/>
                <a:sym typeface="+mn-lt"/>
              </a:rPr>
              <a:t>The services and materials provided by Boston Consulting Group (BCG) are subject to BCG's Standard Terms </a:t>
            </a:r>
            <a:br>
              <a:rPr lang="en-US" sz="675" b="0" dirty="0">
                <a:latin typeface="+mn-lt"/>
                <a:ea typeface="+mn-ea"/>
                <a:cs typeface="+mn-cs"/>
                <a:sym typeface="+mn-lt"/>
              </a:rPr>
            </a:br>
            <a:r>
              <a:rPr lang="en-US" sz="675" b="0" dirty="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675" b="0" dirty="0">
                <a:latin typeface="+mn-lt"/>
                <a:ea typeface="+mn-ea"/>
                <a:cs typeface="+mn-cs"/>
                <a:sym typeface="+mn-lt"/>
              </a:rPr>
            </a:br>
            <a:r>
              <a:rPr lang="en-US" sz="675" b="0" dirty="0">
                <a:latin typeface="+mn-lt"/>
                <a:ea typeface="+mn-ea"/>
                <a:cs typeface="+mn-cs"/>
                <a:sym typeface="+mn-lt"/>
              </a:rPr>
              <a:t>to update these materials after the date hereof, notwithstanding that such information may become outdated </a:t>
            </a:r>
            <a:br>
              <a:rPr lang="en-US" sz="675" b="0" dirty="0">
                <a:latin typeface="+mn-lt"/>
                <a:ea typeface="+mn-ea"/>
                <a:cs typeface="+mn-cs"/>
                <a:sym typeface="+mn-lt"/>
              </a:rPr>
            </a:br>
            <a:r>
              <a:rPr lang="en-US" sz="675" b="0" dirty="0">
                <a:latin typeface="+mn-lt"/>
                <a:ea typeface="+mn-ea"/>
                <a:cs typeface="+mn-cs"/>
                <a:sym typeface="+mn-lt"/>
              </a:rPr>
              <a:t>or inaccurate.</a:t>
            </a:r>
          </a:p>
          <a:p>
            <a:pPr indent="0">
              <a:lnSpc>
                <a:spcPct val="100000"/>
              </a:lnSpc>
            </a:pPr>
            <a:r>
              <a:rPr lang="en-US" sz="675" b="0" dirty="0">
                <a:latin typeface="+mn-lt"/>
                <a:ea typeface="+mn-ea"/>
                <a:cs typeface="+mn-cs"/>
                <a:sym typeface="+mn-lt"/>
              </a:rPr>
              <a:t> </a:t>
            </a:r>
          </a:p>
          <a:p>
            <a:pPr indent="0">
              <a:lnSpc>
                <a:spcPct val="100000"/>
              </a:lnSpc>
            </a:pPr>
            <a:r>
              <a:rPr lang="en-US" sz="675" b="0" dirty="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675" b="0" dirty="0">
              <a:latin typeface="+mn-lt"/>
              <a:ea typeface="+mn-ea"/>
              <a:cs typeface="+mn-cs"/>
              <a:sym typeface="+mn-lt"/>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675" b="0" dirty="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13" name="Title 6"/>
          <p:cNvSpPr txBox="1">
            <a:spLocks/>
          </p:cNvSpPr>
          <p:nvPr userDrawn="1"/>
        </p:nvSpPr>
        <p:spPr>
          <a:xfrm>
            <a:off x="479283" y="2229807"/>
            <a:ext cx="2482992" cy="529760"/>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3825" b="1" dirty="0">
                <a:gradFill>
                  <a:gsLst>
                    <a:gs pos="100000">
                      <a:schemeClr val="tx2"/>
                    </a:gs>
                    <a:gs pos="2000">
                      <a:schemeClr val="accent2"/>
                    </a:gs>
                  </a:gsLst>
                  <a:lin ang="2700000" scaled="0"/>
                </a:gradFill>
                <a:latin typeface="+mn-lt"/>
                <a:ea typeface="+mn-ea"/>
                <a:cs typeface="+mn-cs"/>
                <a:sym typeface="+mn-lt"/>
              </a:rPr>
              <a:t>Disclaimer</a:t>
            </a:r>
          </a:p>
        </p:txBody>
      </p:sp>
      <p:cxnSp>
        <p:nvCxnSpPr>
          <p:cNvPr id="14" name="Straight Connector 13"/>
          <p:cNvCxnSpPr/>
          <p:nvPr userDrawn="1"/>
        </p:nvCxnSpPr>
        <p:spPr>
          <a:xfrm>
            <a:off x="3275924" y="1222639"/>
            <a:ext cx="0" cy="2544097"/>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48562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4.xml><?xml version="1.0" encoding="utf-8"?>
<p:sldLayout xmlns:a="http://schemas.openxmlformats.org/drawingml/2006/main" xmlns:r="http://schemas.openxmlformats.org/officeDocument/2006/relationships" xmlns:p="http://schemas.openxmlformats.org/presentationml/2006/main" showMasterSp="0" type="blank" preserve="1">
  <p:cSld name="D. 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54419578"/>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DE431F57-E6BB-4382-A8DD-D734D98D1B8A}"/>
              </a:ext>
            </a:extLst>
          </p:cNvPr>
          <p:cNvGrpSpPr/>
          <p:nvPr userDrawn="1"/>
        </p:nvGrpSpPr>
        <p:grpSpPr bwMode="black">
          <a:xfrm>
            <a:off x="2105025" y="2051785"/>
            <a:ext cx="4933950" cy="1039932"/>
            <a:chOff x="2910342" y="325575"/>
            <a:chExt cx="5928968" cy="1249653"/>
          </a:xfrm>
        </p:grpSpPr>
        <p:sp>
          <p:nvSpPr>
            <p:cNvPr id="8" name="Freeform: Shape 7">
              <a:extLst>
                <a:ext uri="{FF2B5EF4-FFF2-40B4-BE49-F238E27FC236}">
                  <a16:creationId xmlns:a16="http://schemas.microsoft.com/office/drawing/2014/main" id="{89EBA3A4-D96D-4956-84E6-EE5B3FBBB861}"/>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dirty="0"/>
            </a:p>
          </p:txBody>
        </p:sp>
        <p:sp>
          <p:nvSpPr>
            <p:cNvPr id="9" name="Freeform: Shape 8">
              <a:extLst>
                <a:ext uri="{FF2B5EF4-FFF2-40B4-BE49-F238E27FC236}">
                  <a16:creationId xmlns:a16="http://schemas.microsoft.com/office/drawing/2014/main" id="{09C7F15E-52EE-4934-AA51-52D75022F619}"/>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dirty="0"/>
            </a:p>
          </p:txBody>
        </p:sp>
        <p:sp>
          <p:nvSpPr>
            <p:cNvPr id="10" name="Freeform: Shape 9">
              <a:extLst>
                <a:ext uri="{FF2B5EF4-FFF2-40B4-BE49-F238E27FC236}">
                  <a16:creationId xmlns:a16="http://schemas.microsoft.com/office/drawing/2014/main" id="{FBDF513E-A199-4CEF-A8B6-E43D9050DFCE}"/>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dirty="0"/>
            </a:p>
          </p:txBody>
        </p:sp>
        <p:sp>
          <p:nvSpPr>
            <p:cNvPr id="13" name="Freeform: Shape 12">
              <a:extLst>
                <a:ext uri="{FF2B5EF4-FFF2-40B4-BE49-F238E27FC236}">
                  <a16:creationId xmlns:a16="http://schemas.microsoft.com/office/drawing/2014/main" id="{C05604D8-A8B1-4928-B881-F215FBDCE35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dirty="0"/>
            </a:p>
          </p:txBody>
        </p:sp>
        <p:sp>
          <p:nvSpPr>
            <p:cNvPr id="14" name="Freeform: Shape 13">
              <a:extLst>
                <a:ext uri="{FF2B5EF4-FFF2-40B4-BE49-F238E27FC236}">
                  <a16:creationId xmlns:a16="http://schemas.microsoft.com/office/drawing/2014/main" id="{60C6A8F5-91E2-4783-9F0B-52BD67C0FE08}"/>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dirty="0"/>
            </a:p>
          </p:txBody>
        </p:sp>
        <p:sp>
          <p:nvSpPr>
            <p:cNvPr id="15" name="Freeform: Shape 14">
              <a:extLst>
                <a:ext uri="{FF2B5EF4-FFF2-40B4-BE49-F238E27FC236}">
                  <a16:creationId xmlns:a16="http://schemas.microsoft.com/office/drawing/2014/main" id="{C676DF08-15B6-47DE-8BB2-5B3AF02F4B7A}"/>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dirty="0"/>
            </a:p>
          </p:txBody>
        </p:sp>
        <p:sp>
          <p:nvSpPr>
            <p:cNvPr id="16" name="Freeform: Shape 15">
              <a:extLst>
                <a:ext uri="{FF2B5EF4-FFF2-40B4-BE49-F238E27FC236}">
                  <a16:creationId xmlns:a16="http://schemas.microsoft.com/office/drawing/2014/main" id="{4586BB1E-4581-4343-8905-54622E2A0AB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dirty="0"/>
            </a:p>
          </p:txBody>
        </p:sp>
        <p:sp>
          <p:nvSpPr>
            <p:cNvPr id="17" name="Freeform: Shape 16">
              <a:extLst>
                <a:ext uri="{FF2B5EF4-FFF2-40B4-BE49-F238E27FC236}">
                  <a16:creationId xmlns:a16="http://schemas.microsoft.com/office/drawing/2014/main" id="{ED8ADCF2-B17F-47E9-B63D-F607EACEF2A6}"/>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dirty="0"/>
            </a:p>
          </p:txBody>
        </p:sp>
        <p:sp>
          <p:nvSpPr>
            <p:cNvPr id="18" name="Freeform: Shape 17">
              <a:extLst>
                <a:ext uri="{FF2B5EF4-FFF2-40B4-BE49-F238E27FC236}">
                  <a16:creationId xmlns:a16="http://schemas.microsoft.com/office/drawing/2014/main" id="{05F97109-C456-4C22-B17A-B7267B5E3BF0}"/>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dirty="0"/>
            </a:p>
          </p:txBody>
        </p:sp>
        <p:sp>
          <p:nvSpPr>
            <p:cNvPr id="19" name="Freeform: Shape 18">
              <a:extLst>
                <a:ext uri="{FF2B5EF4-FFF2-40B4-BE49-F238E27FC236}">
                  <a16:creationId xmlns:a16="http://schemas.microsoft.com/office/drawing/2014/main" id="{517DCCFD-ED05-430A-A40E-DBA4016AA226}"/>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dirty="0"/>
            </a:p>
          </p:txBody>
        </p:sp>
        <p:sp>
          <p:nvSpPr>
            <p:cNvPr id="20" name="Freeform: Shape 19">
              <a:extLst>
                <a:ext uri="{FF2B5EF4-FFF2-40B4-BE49-F238E27FC236}">
                  <a16:creationId xmlns:a16="http://schemas.microsoft.com/office/drawing/2014/main" id="{DA5CB078-9075-469A-BC9D-30413CC6476A}"/>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dirty="0"/>
            </a:p>
          </p:txBody>
        </p:sp>
        <p:sp>
          <p:nvSpPr>
            <p:cNvPr id="21" name="Freeform: Shape 20">
              <a:extLst>
                <a:ext uri="{FF2B5EF4-FFF2-40B4-BE49-F238E27FC236}">
                  <a16:creationId xmlns:a16="http://schemas.microsoft.com/office/drawing/2014/main" id="{E93DBB4F-7046-46BF-8662-F2FE377A989B}"/>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dirty="0"/>
            </a:p>
          </p:txBody>
        </p:sp>
        <p:sp>
          <p:nvSpPr>
            <p:cNvPr id="22" name="Freeform: Shape 21">
              <a:extLst>
                <a:ext uri="{FF2B5EF4-FFF2-40B4-BE49-F238E27FC236}">
                  <a16:creationId xmlns:a16="http://schemas.microsoft.com/office/drawing/2014/main" id="{57ABDC12-A732-42D5-83DD-127EA6077776}"/>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dirty="0"/>
            </a:p>
          </p:txBody>
        </p:sp>
        <p:sp>
          <p:nvSpPr>
            <p:cNvPr id="23" name="Freeform: Shape 22">
              <a:extLst>
                <a:ext uri="{FF2B5EF4-FFF2-40B4-BE49-F238E27FC236}">
                  <a16:creationId xmlns:a16="http://schemas.microsoft.com/office/drawing/2014/main" id="{733A9271-DD7E-4BB1-82A1-E3AF65A8A06C}"/>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dirty="0"/>
            </a:p>
          </p:txBody>
        </p:sp>
        <p:sp>
          <p:nvSpPr>
            <p:cNvPr id="24" name="Freeform: Shape 23">
              <a:extLst>
                <a:ext uri="{FF2B5EF4-FFF2-40B4-BE49-F238E27FC236}">
                  <a16:creationId xmlns:a16="http://schemas.microsoft.com/office/drawing/2014/main" id="{CAE90AA4-C619-403D-9324-6885F2B5571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dirty="0"/>
            </a:p>
          </p:txBody>
        </p:sp>
        <p:sp>
          <p:nvSpPr>
            <p:cNvPr id="25" name="Freeform: Shape 24">
              <a:extLst>
                <a:ext uri="{FF2B5EF4-FFF2-40B4-BE49-F238E27FC236}">
                  <a16:creationId xmlns:a16="http://schemas.microsoft.com/office/drawing/2014/main" id="{2DC6BCF0-C73A-4733-9EA0-D016173734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dirty="0"/>
            </a:p>
          </p:txBody>
        </p:sp>
        <p:sp>
          <p:nvSpPr>
            <p:cNvPr id="26" name="Freeform: Shape 25">
              <a:extLst>
                <a:ext uri="{FF2B5EF4-FFF2-40B4-BE49-F238E27FC236}">
                  <a16:creationId xmlns:a16="http://schemas.microsoft.com/office/drawing/2014/main" id="{C9E3E76A-6B32-47C8-942D-122432A03AA1}"/>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dirty="0"/>
            </a:p>
          </p:txBody>
        </p:sp>
        <p:sp>
          <p:nvSpPr>
            <p:cNvPr id="27" name="Freeform: Shape 26">
              <a:extLst>
                <a:ext uri="{FF2B5EF4-FFF2-40B4-BE49-F238E27FC236}">
                  <a16:creationId xmlns:a16="http://schemas.microsoft.com/office/drawing/2014/main" id="{21F9EDCE-FA8F-4AD3-AD0A-39D30FCC0EB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dirty="0"/>
            </a:p>
          </p:txBody>
        </p:sp>
        <p:sp>
          <p:nvSpPr>
            <p:cNvPr id="28" name="Freeform: Shape 27">
              <a:extLst>
                <a:ext uri="{FF2B5EF4-FFF2-40B4-BE49-F238E27FC236}">
                  <a16:creationId xmlns:a16="http://schemas.microsoft.com/office/drawing/2014/main" id="{7B60089D-6D6D-411C-93D8-CEC05C7543EA}"/>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dirty="0"/>
            </a:p>
          </p:txBody>
        </p:sp>
      </p:grpSp>
    </p:spTree>
    <p:extLst>
      <p:ext uri="{BB962C8B-B14F-4D97-AF65-F5344CB8AC3E}">
        <p14:creationId xmlns:p14="http://schemas.microsoft.com/office/powerpoint/2010/main" val="24458510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79046037"/>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grpSp>
        <p:nvGrpSpPr>
          <p:cNvPr id="52" name="Group 51"/>
          <p:cNvGrpSpPr/>
          <p:nvPr userDrawn="1"/>
        </p:nvGrpSpPr>
        <p:grpSpPr>
          <a:xfrm>
            <a:off x="-450" y="-1"/>
            <a:ext cx="9145350" cy="5143501"/>
            <a:chOff x="-600" y="-1"/>
            <a:chExt cx="12193800" cy="6858001"/>
          </a:xfrm>
        </p:grpSpPr>
        <p:sp>
          <p:nvSpPr>
            <p:cNvPr id="53"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solidFill>
                  <a:schemeClr val="tx1"/>
                </a:solidFill>
                <a:latin typeface="+mn-lt"/>
                <a:ea typeface="+mn-ea"/>
                <a:cs typeface="+mn-cs"/>
                <a:sym typeface="+mn-lt"/>
              </a:endParaRPr>
            </a:p>
          </p:txBody>
        </p:sp>
        <p:grpSp>
          <p:nvGrpSpPr>
            <p:cNvPr id="54" name="Baselines / anchors"/>
            <p:cNvGrpSpPr/>
            <p:nvPr userDrawn="1"/>
          </p:nvGrpSpPr>
          <p:grpSpPr>
            <a:xfrm>
              <a:off x="-600" y="622800"/>
              <a:ext cx="12193200" cy="5536800"/>
              <a:chOff x="12623800" y="622800"/>
              <a:chExt cx="11176000" cy="5536800"/>
            </a:xfrm>
          </p:grpSpPr>
          <p:cxnSp>
            <p:nvCxnSpPr>
              <p:cNvPr id="81" name="Straight Connector 80"/>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7" name="Gutter space"/>
            <p:cNvGrpSpPr/>
            <p:nvPr userDrawn="1"/>
          </p:nvGrpSpPr>
          <p:grpSpPr>
            <a:xfrm>
              <a:off x="1277000" y="623550"/>
              <a:ext cx="9638000" cy="5537047"/>
              <a:chOff x="1277000" y="623550"/>
              <a:chExt cx="9638000" cy="5537047"/>
            </a:xfrm>
          </p:grpSpPr>
          <p:sp>
            <p:nvSpPr>
              <p:cNvPr id="70"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1"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2"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3"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4"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5"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6"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7"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8"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9"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80"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grpSp>
        <p:sp>
          <p:nvSpPr>
            <p:cNvPr id="5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575757"/>
                </a:solidFill>
                <a:effectLst/>
                <a:uLnTx/>
                <a:uFillTx/>
                <a:latin typeface="+mn-lt"/>
                <a:ea typeface="+mn-ea"/>
                <a:cs typeface="+mn-cs"/>
                <a:sym typeface="+mn-lt"/>
              </a:endParaRPr>
            </a:p>
          </p:txBody>
        </p:sp>
        <p:sp>
          <p:nvSpPr>
            <p:cNvPr id="5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6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grpSp>
          <p:nvGrpSpPr>
            <p:cNvPr id="61" name="Five column measure"/>
            <p:cNvGrpSpPr/>
            <p:nvPr userDrawn="1"/>
          </p:nvGrpSpPr>
          <p:grpSpPr>
            <a:xfrm>
              <a:off x="629400" y="5975122"/>
              <a:ext cx="10933200" cy="79536"/>
              <a:chOff x="629400" y="5975122"/>
              <a:chExt cx="10933200" cy="79536"/>
            </a:xfrm>
          </p:grpSpPr>
          <p:sp>
            <p:nvSpPr>
              <p:cNvPr id="65"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66"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67"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68"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69"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grpSp>
        <p:sp>
          <p:nvSpPr>
            <p:cNvPr id="6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schemeClr val="bg1"/>
                </a:solidFill>
                <a:latin typeface="+mn-lt"/>
                <a:ea typeface="+mn-ea"/>
                <a:cs typeface="+mn-cs"/>
                <a:sym typeface="+mn-lt"/>
              </a:endParaRPr>
            </a:p>
          </p:txBody>
        </p:sp>
        <p:sp>
          <p:nvSpPr>
            <p:cNvPr id="63" name="Footnote example"/>
            <p:cNvSpPr txBox="1"/>
            <p:nvPr/>
          </p:nvSpPr>
          <p:spPr>
            <a:xfrm>
              <a:off x="1980648" y="6144441"/>
              <a:ext cx="9030915" cy="415499"/>
            </a:xfrm>
            <a:prstGeom prst="rect">
              <a:avLst/>
            </a:prstGeom>
            <a:noFill/>
          </p:spPr>
          <p:txBody>
            <a:bodyPr wrap="square" lIns="0" tIns="0" rIns="0" bIns="0" rtlCol="0" anchor="b">
              <a:spAutoFit/>
            </a:bodyPr>
            <a:lstStyle/>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mn-lt"/>
                </a:rPr>
                <a:t>1. xxxx  2. xxxx  3. xxxx</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64" name="Copyright"/>
            <p:cNvSpPr txBox="1"/>
            <p:nvPr userDrawn="1"/>
          </p:nvSpPr>
          <p:spPr>
            <a:xfrm rot="16200000">
              <a:off x="9486900" y="3922497"/>
              <a:ext cx="5133974" cy="96949"/>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297548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6.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522485640"/>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7" name="TextBox 6"/>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1" name="Rectangle 10"/>
          <p:cNvSpPr/>
          <p:nvPr userDrawn="1"/>
        </p:nvSpPr>
        <p:spPr bwMode="invGray">
          <a:xfrm>
            <a:off x="1041109" y="3518390"/>
            <a:ext cx="697003" cy="746906"/>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1500" dirty="0">
              <a:solidFill>
                <a:prstClr val="white"/>
              </a:solidFill>
              <a:latin typeface="+mn-lt"/>
              <a:ea typeface="+mn-ea"/>
              <a:cs typeface="+mn-cs"/>
              <a:sym typeface="+mn-lt"/>
            </a:endParaRPr>
          </a:p>
        </p:txBody>
      </p:sp>
      <p:sp>
        <p:nvSpPr>
          <p:cNvPr id="12" name="Rectangle 11"/>
          <p:cNvSpPr/>
          <p:nvPr userDrawn="1">
            <p:custDataLst>
              <p:tags r:id="rId2"/>
            </p:custDataLst>
          </p:nvPr>
        </p:nvSpPr>
        <p:spPr>
          <a:xfrm>
            <a:off x="1882112" y="3518390"/>
            <a:ext cx="1177614" cy="1101132"/>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35000" rIns="137160" bIns="137160" numCol="1" spcCol="0" rtlCol="0" fromWordArt="0" anchor="t" anchorCtr="0" forceAA="0" compatLnSpc="1">
            <a:prstTxWarp prst="textNoShape">
              <a:avLst/>
            </a:prstTxWarp>
            <a:noAutofit/>
          </a:bodyPr>
          <a:lstStyle/>
          <a:p>
            <a:pPr>
              <a:lnSpc>
                <a:spcPct val="95000"/>
              </a:lnSpc>
            </a:pPr>
            <a:endParaRPr lang="en-US" sz="900" dirty="0">
              <a:solidFill>
                <a:srgbClr val="FFFFFF"/>
              </a:solidFill>
              <a:latin typeface="+mn-lt"/>
              <a:ea typeface="+mn-ea"/>
              <a:cs typeface="+mn-cs"/>
              <a:sym typeface="+mn-lt"/>
            </a:endParaRPr>
          </a:p>
        </p:txBody>
      </p:sp>
      <p:sp>
        <p:nvSpPr>
          <p:cNvPr id="2" name="TextBox 1"/>
          <p:cNvSpPr txBox="1"/>
          <p:nvPr userDrawn="1"/>
        </p:nvSpPr>
        <p:spPr>
          <a:xfrm>
            <a:off x="472500" y="680398"/>
            <a:ext cx="2586600" cy="915351"/>
          </a:xfrm>
          <a:prstGeom prst="rect">
            <a:avLst/>
          </a:prstGeom>
          <a:noFill/>
          <a:ln>
            <a:solidFill>
              <a:schemeClr val="bg1"/>
            </a:solidFill>
          </a:ln>
        </p:spPr>
        <p:txBody>
          <a:bodyPr wrap="square" lIns="459000" tIns="351000" rIns="0" bIns="0" rtlCol="0" anchor="t">
            <a:spAutoFit/>
          </a:bodyPr>
          <a:lstStyle/>
          <a:p>
            <a:pPr>
              <a:lnSpc>
                <a:spcPct val="90000"/>
              </a:lnSpc>
              <a:spcAft>
                <a:spcPts val="450"/>
              </a:spcAft>
            </a:pPr>
            <a:endParaRPr lang="en-US" sz="4050" dirty="0">
              <a:solidFill>
                <a:schemeClr val="bg1"/>
              </a:solidFill>
              <a:latin typeface="+mn-lt"/>
              <a:ea typeface="+mn-ea"/>
              <a:cs typeface="+mn-cs"/>
              <a:sym typeface="+mn-lt"/>
            </a:endParaRPr>
          </a:p>
        </p:txBody>
      </p:sp>
      <p:sp>
        <p:nvSpPr>
          <p:cNvPr id="10" name="TextBox 1"/>
          <p:cNvSpPr txBox="1"/>
          <p:nvPr userDrawn="1"/>
        </p:nvSpPr>
        <p:spPr>
          <a:xfrm>
            <a:off x="721014" y="836562"/>
            <a:ext cx="2089033" cy="684418"/>
          </a:xfrm>
          <a:prstGeom prst="rect">
            <a:avLst/>
          </a:prstGeom>
          <a:noFill/>
        </p:spPr>
        <p:txBody>
          <a:bodyPr wrap="none" rtlCol="0">
            <a:spAutoFit/>
          </a:bodyPr>
          <a:lstStyle/>
          <a:p>
            <a:pPr algn="ctr" fontAlgn="auto">
              <a:lnSpc>
                <a:spcPct val="95000"/>
              </a:lnSpc>
              <a:spcBef>
                <a:spcPts val="0"/>
              </a:spcBef>
              <a:spcAft>
                <a:spcPts val="0"/>
              </a:spcAft>
            </a:pPr>
            <a:r>
              <a:rPr lang="en-US" sz="4050" b="1" dirty="0">
                <a:solidFill>
                  <a:schemeClr val="bg1"/>
                </a:solidFill>
                <a:latin typeface="+mn-lt"/>
                <a:ea typeface="+mn-ea"/>
                <a:cs typeface="+mn-cs"/>
                <a:sym typeface="+mn-lt"/>
              </a:rPr>
              <a:t>Agenda</a:t>
            </a:r>
          </a:p>
        </p:txBody>
      </p:sp>
    </p:spTree>
    <p:extLst>
      <p:ext uri="{BB962C8B-B14F-4D97-AF65-F5344CB8AC3E}">
        <p14:creationId xmlns:p14="http://schemas.microsoft.com/office/powerpoint/2010/main" val="26562236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7.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538384240"/>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7" name="TextBox 6"/>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0" name="Rectangle 9"/>
          <p:cNvSpPr/>
          <p:nvPr userDrawn="1"/>
        </p:nvSpPr>
        <p:spPr bwMode="white">
          <a:xfrm>
            <a:off x="963557" y="1071098"/>
            <a:ext cx="710754" cy="71075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ea typeface="+mn-ea"/>
              <a:cs typeface="+mn-cs"/>
              <a:sym typeface="+mn-lt"/>
            </a:endParaRPr>
          </a:p>
        </p:txBody>
      </p:sp>
      <p:sp>
        <p:nvSpPr>
          <p:cNvPr id="13" name="Rectangle 12"/>
          <p:cNvSpPr/>
          <p:nvPr userDrawn="1"/>
        </p:nvSpPr>
        <p:spPr>
          <a:xfrm>
            <a:off x="963900" y="2000700"/>
            <a:ext cx="7214400" cy="24003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1500" dirty="0">
              <a:solidFill>
                <a:prstClr val="white"/>
              </a:solidFill>
              <a:latin typeface="+mn-lt"/>
              <a:ea typeface="+mn-ea"/>
              <a:cs typeface="+mn-cs"/>
              <a:sym typeface="+mn-lt"/>
            </a:endParaRPr>
          </a:p>
        </p:txBody>
      </p:sp>
    </p:spTree>
    <p:extLst>
      <p:ext uri="{BB962C8B-B14F-4D97-AF65-F5344CB8AC3E}">
        <p14:creationId xmlns:p14="http://schemas.microsoft.com/office/powerpoint/2010/main" val="3334409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8.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147499556"/>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7" name="TextBox 6"/>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0" name="Title 1"/>
          <p:cNvSpPr txBox="1">
            <a:spLocks/>
          </p:cNvSpPr>
          <p:nvPr userDrawn="1"/>
        </p:nvSpPr>
        <p:spPr>
          <a:xfrm>
            <a:off x="472500" y="467101"/>
            <a:ext cx="5392499" cy="332399"/>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400" b="1" dirty="0">
                <a:solidFill>
                  <a:schemeClr val="bg1"/>
                </a:solidFill>
                <a:latin typeface="+mn-lt"/>
                <a:ea typeface="+mn-ea"/>
                <a:cs typeface="+mn-cs"/>
                <a:sym typeface="+mn-lt"/>
              </a:rPr>
              <a:t>Agenda</a:t>
            </a:r>
          </a:p>
        </p:txBody>
      </p:sp>
      <p:cxnSp>
        <p:nvCxnSpPr>
          <p:cNvPr id="13" name="Straight Connector 12"/>
          <p:cNvCxnSpPr/>
          <p:nvPr userDrawn="1"/>
        </p:nvCxnSpPr>
        <p:spPr bwMode="white">
          <a:xfrm>
            <a:off x="464174" y="904500"/>
            <a:ext cx="8682228"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48348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9.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586349643"/>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2753302" y="0"/>
            <a:ext cx="312713" cy="5143500"/>
          </a:xfrm>
          <a:prstGeom prst="rect">
            <a:avLst/>
          </a:prstGeom>
        </p:spPr>
      </p:pic>
      <p:sp>
        <p:nvSpPr>
          <p:cNvPr id="13" name="Rectangle 12"/>
          <p:cNvSpPr/>
          <p:nvPr userDrawn="1"/>
        </p:nvSpPr>
        <p:spPr bwMode="white">
          <a:xfrm>
            <a:off x="3060573" y="-982"/>
            <a:ext cx="6083428" cy="514448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16"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7" name="TextBox 16"/>
          <p:cNvSpPr txBox="1"/>
          <p:nvPr userDrawn="1"/>
        </p:nvSpPr>
        <p:spPr>
          <a:xfrm>
            <a:off x="472501" y="2405787"/>
            <a:ext cx="1160357" cy="332399"/>
          </a:xfrm>
          <a:prstGeom prst="rect">
            <a:avLst/>
          </a:prstGeom>
          <a:noFill/>
        </p:spPr>
        <p:txBody>
          <a:bodyPr wrap="square" lIns="0" tIns="0" rIns="0" bIns="0" rtlCol="0" anchor="t">
            <a:spAutoFit/>
          </a:bodyPr>
          <a:lstStyle/>
          <a:p>
            <a:pPr>
              <a:lnSpc>
                <a:spcPct val="90000"/>
              </a:lnSpc>
              <a:spcAft>
                <a:spcPts val="450"/>
              </a:spcAft>
            </a:pPr>
            <a:r>
              <a:rPr lang="en-US" sz="2400" b="1" dirty="0">
                <a:solidFill>
                  <a:schemeClr val="bg1"/>
                </a:solidFill>
                <a:latin typeface="+mn-lt"/>
                <a:ea typeface="+mn-ea"/>
                <a:cs typeface="+mn-cs"/>
                <a:sym typeface="+mn-lt"/>
              </a:rPr>
              <a:t>Agenda</a:t>
            </a:r>
          </a:p>
        </p:txBody>
      </p:sp>
    </p:spTree>
    <p:extLst>
      <p:ext uri="{BB962C8B-B14F-4D97-AF65-F5344CB8AC3E}">
        <p14:creationId xmlns:p14="http://schemas.microsoft.com/office/powerpoint/2010/main" val="25283737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1759542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a:xfrm>
            <a:off x="322780" y="267573"/>
            <a:ext cx="8497370" cy="332399"/>
          </a:xfrm>
        </p:spPr>
        <p:txBody>
          <a:bodyPr/>
          <a:lstStyle>
            <a:lvl1pPr>
              <a:defRPr sz="2400"/>
            </a:lvl1pPr>
          </a:lstStyle>
          <a:p>
            <a:r>
              <a:rPr lang="en-US"/>
              <a:t>Click to edit Master title style</a:t>
            </a:r>
            <a:endParaRPr lang="en-GB"/>
          </a:p>
        </p:txBody>
      </p:sp>
    </p:spTree>
    <p:extLst>
      <p:ext uri="{BB962C8B-B14F-4D97-AF65-F5344CB8AC3E}">
        <p14:creationId xmlns:p14="http://schemas.microsoft.com/office/powerpoint/2010/main" val="31208039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126235271"/>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352" imgH="355" progId="TCLayout.ActiveDocument.1">
                  <p:embed/>
                </p:oleObj>
              </mc:Choice>
              <mc:Fallback>
                <p:oleObj name="think-cell Slide" r:id="rId4" imgW="352" imgH="355" progId="TCLayout.ActiveDocument.1">
                  <p:embed/>
                  <p:pic>
                    <p:nvPicPr>
                      <p:cNvPr id="3" name="Object 2" hidden="1"/>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12" name="Freeform 18"/>
          <p:cNvSpPr/>
          <p:nvPr userDrawn="1"/>
        </p:nvSpPr>
        <p:spPr bwMode="white">
          <a:xfrm>
            <a:off x="1"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accent1"/>
              </a:gs>
              <a:gs pos="100000">
                <a:schemeClr val="accent1">
                  <a:lumMod val="50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750"/>
              </a:spcAft>
            </a:pPr>
            <a:endParaRPr lang="en-US" sz="900">
              <a:solidFill>
                <a:prstClr val="white"/>
              </a:solidFill>
              <a:sym typeface="+mn-lt"/>
            </a:endParaRPr>
          </a:p>
        </p:txBody>
      </p:sp>
      <p:sp>
        <p:nvSpPr>
          <p:cNvPr id="11" name="Title 3"/>
          <p:cNvSpPr>
            <a:spLocks noGrp="1"/>
          </p:cNvSpPr>
          <p:nvPr>
            <p:ph type="title" hasCustomPrompt="1"/>
          </p:nvPr>
        </p:nvSpPr>
        <p:spPr>
          <a:xfrm>
            <a:off x="322780" y="267573"/>
            <a:ext cx="4842320" cy="430887"/>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800" b="1" i="0" u="none" kern="1200" spc="0">
                <a:solidFill>
                  <a:srgbClr val="FFFFFF"/>
                </a:solidFill>
                <a:latin typeface="+mj-lt"/>
                <a:ea typeface="+mj-ea"/>
                <a:cs typeface="+mj-cs"/>
                <a:sym typeface="+mj-lt"/>
              </a:defRPr>
            </a:lvl1pPr>
          </a:lstStyle>
          <a:p>
            <a:pPr lvl="0"/>
            <a:r>
              <a:rPr lang="en-US"/>
              <a:t>Click to add title</a:t>
            </a:r>
          </a:p>
        </p:txBody>
      </p:sp>
      <p:sp>
        <p:nvSpPr>
          <p:cNvPr id="17"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6" cstate="print">
            <a:extLst>
              <a:ext uri="{28A0092B-C50C-407E-A947-70E740481C1C}">
                <a14:useLocalDpi xmlns:a14="http://schemas.microsoft.com/office/drawing/2010/main"/>
              </a:ext>
            </a:extLst>
          </a:blip>
          <a:srcRect/>
          <a:stretch/>
        </p:blipFill>
        <p:spPr>
          <a:xfrm rot="120000">
            <a:off x="4925722" y="2555854"/>
            <a:ext cx="2021000" cy="2592413"/>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
        <p:nvSpPr>
          <p:cNvPr id="14"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solidFill>
                  <a:schemeClr val="bg1"/>
                </a:solidFill>
              </a:rPr>
              <a:t>National Grid </a:t>
            </a:r>
          </a:p>
        </p:txBody>
      </p:sp>
    </p:spTree>
    <p:extLst>
      <p:ext uri="{BB962C8B-B14F-4D97-AF65-F5344CB8AC3E}">
        <p14:creationId xmlns:p14="http://schemas.microsoft.com/office/powerpoint/2010/main" val="32511426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86567186"/>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8" name="Rectangle 7"/>
          <p:cNvSpPr/>
          <p:nvPr userDrawn="1"/>
        </p:nvSpPr>
        <p:spPr bwMode="invGray">
          <a:xfrm>
            <a:off x="1041109" y="3518390"/>
            <a:ext cx="697003" cy="746906"/>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1500" dirty="0">
              <a:solidFill>
                <a:prstClr val="white"/>
              </a:solidFill>
              <a:latin typeface="+mn-lt"/>
              <a:ea typeface="+mn-ea"/>
              <a:cs typeface="+mn-cs"/>
              <a:sym typeface="+mn-lt"/>
            </a:endParaRPr>
          </a:p>
        </p:txBody>
      </p:sp>
      <p:sp>
        <p:nvSpPr>
          <p:cNvPr id="10" name="Rectangle 9"/>
          <p:cNvSpPr/>
          <p:nvPr userDrawn="1">
            <p:custDataLst>
              <p:tags r:id="rId2"/>
            </p:custDataLst>
          </p:nvPr>
        </p:nvSpPr>
        <p:spPr>
          <a:xfrm>
            <a:off x="1882112" y="3518390"/>
            <a:ext cx="1177614" cy="1101132"/>
          </a:xfrm>
          <a:prstGeom prst="rect">
            <a:avLst/>
          </a:prstGeom>
          <a:noFill/>
          <a:ln w="9525" cmpd="sng">
            <a:solidFill>
              <a:srgbClr val="6B80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35000" rIns="137160" bIns="137160" numCol="1" spcCol="0" rtlCol="0" fromWordArt="0" anchor="t" anchorCtr="0" forceAA="0" compatLnSpc="1">
            <a:prstTxWarp prst="textNoShape">
              <a:avLst/>
            </a:prstTxWarp>
            <a:noAutofit/>
          </a:bodyPr>
          <a:lstStyle/>
          <a:p>
            <a:pPr>
              <a:lnSpc>
                <a:spcPct val="95000"/>
              </a:lnSpc>
            </a:pPr>
            <a:endParaRPr lang="en-US" sz="900" dirty="0">
              <a:solidFill>
                <a:srgbClr val="FFFFFF"/>
              </a:solidFill>
              <a:latin typeface="+mn-lt"/>
              <a:ea typeface="+mn-ea"/>
              <a:cs typeface="+mn-cs"/>
              <a:sym typeface="+mn-lt"/>
            </a:endParaRPr>
          </a:p>
        </p:txBody>
      </p:sp>
      <p:sp>
        <p:nvSpPr>
          <p:cNvPr id="11" name="TextBox 10"/>
          <p:cNvSpPr txBox="1"/>
          <p:nvPr userDrawn="1"/>
        </p:nvSpPr>
        <p:spPr>
          <a:xfrm>
            <a:off x="472500" y="680397"/>
            <a:ext cx="2586600" cy="915351"/>
          </a:xfrm>
          <a:prstGeom prst="rect">
            <a:avLst/>
          </a:prstGeom>
          <a:noFill/>
          <a:ln>
            <a:solidFill>
              <a:srgbClr val="6B80FF"/>
            </a:solidFill>
          </a:ln>
        </p:spPr>
        <p:txBody>
          <a:bodyPr wrap="square" lIns="459000" tIns="351000" rIns="0" bIns="0" rtlCol="0" anchor="t">
            <a:spAutoFit/>
          </a:bodyPr>
          <a:lstStyle/>
          <a:p>
            <a:pPr>
              <a:lnSpc>
                <a:spcPct val="90000"/>
              </a:lnSpc>
              <a:spcAft>
                <a:spcPts val="450"/>
              </a:spcAft>
            </a:pPr>
            <a:endParaRPr lang="en-US" sz="4050" dirty="0">
              <a:solidFill>
                <a:schemeClr val="accent4"/>
              </a:solidFill>
              <a:latin typeface="+mn-lt"/>
              <a:ea typeface="+mn-ea"/>
              <a:cs typeface="+mn-cs"/>
              <a:sym typeface="+mn-lt"/>
            </a:endParaRPr>
          </a:p>
        </p:txBody>
      </p:sp>
      <p:sp>
        <p:nvSpPr>
          <p:cNvPr id="9" name="TextBox 1"/>
          <p:cNvSpPr txBox="1"/>
          <p:nvPr userDrawn="1"/>
        </p:nvSpPr>
        <p:spPr>
          <a:xfrm>
            <a:off x="721014" y="836562"/>
            <a:ext cx="2089033" cy="684418"/>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4050" b="1" dirty="0">
                <a:solidFill>
                  <a:srgbClr val="6B80FF"/>
                </a:solidFill>
                <a:latin typeface="+mn-lt"/>
                <a:ea typeface="+mn-ea"/>
                <a:cs typeface="+mn-cs"/>
                <a:sym typeface="+mn-lt"/>
              </a:rPr>
              <a:t>Agenda</a:t>
            </a:r>
          </a:p>
        </p:txBody>
      </p:sp>
    </p:spTree>
    <p:extLst>
      <p:ext uri="{BB962C8B-B14F-4D97-AF65-F5344CB8AC3E}">
        <p14:creationId xmlns:p14="http://schemas.microsoft.com/office/powerpoint/2010/main" val="8205665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12330265"/>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8" name="Rectangle 7"/>
          <p:cNvSpPr/>
          <p:nvPr userDrawn="1"/>
        </p:nvSpPr>
        <p:spPr bwMode="white">
          <a:xfrm>
            <a:off x="963557" y="1071098"/>
            <a:ext cx="710754" cy="710754"/>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ea typeface="+mn-ea"/>
              <a:cs typeface="+mn-cs"/>
              <a:sym typeface="+mn-lt"/>
            </a:endParaRPr>
          </a:p>
        </p:txBody>
      </p:sp>
      <p:sp>
        <p:nvSpPr>
          <p:cNvPr id="10" name="Rectangle 9"/>
          <p:cNvSpPr/>
          <p:nvPr userDrawn="1"/>
        </p:nvSpPr>
        <p:spPr>
          <a:xfrm>
            <a:off x="963900" y="2000700"/>
            <a:ext cx="7214400" cy="2400300"/>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1500" dirty="0">
              <a:solidFill>
                <a:prstClr val="white"/>
              </a:solidFill>
              <a:latin typeface="+mn-lt"/>
              <a:ea typeface="+mn-ea"/>
              <a:cs typeface="+mn-cs"/>
              <a:sym typeface="+mn-lt"/>
            </a:endParaRPr>
          </a:p>
        </p:txBody>
      </p:sp>
    </p:spTree>
    <p:extLst>
      <p:ext uri="{BB962C8B-B14F-4D97-AF65-F5344CB8AC3E}">
        <p14:creationId xmlns:p14="http://schemas.microsoft.com/office/powerpoint/2010/main" val="3241004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856855004"/>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7" name="Title 1"/>
          <p:cNvSpPr txBox="1">
            <a:spLocks/>
          </p:cNvSpPr>
          <p:nvPr userDrawn="1"/>
        </p:nvSpPr>
        <p:spPr>
          <a:xfrm>
            <a:off x="472500" y="467100"/>
            <a:ext cx="5392499" cy="290849"/>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100" b="1" dirty="0">
                <a:solidFill>
                  <a:srgbClr val="6B80FF"/>
                </a:solidFill>
                <a:latin typeface="+mn-lt"/>
                <a:ea typeface="+mn-ea"/>
                <a:cs typeface="+mn-cs"/>
                <a:sym typeface="+mn-lt"/>
              </a:rPr>
              <a:t>Agenda</a:t>
            </a:r>
          </a:p>
        </p:txBody>
      </p:sp>
      <p:cxnSp>
        <p:nvCxnSpPr>
          <p:cNvPr id="9" name="Straight Connector 8"/>
          <p:cNvCxnSpPr/>
          <p:nvPr userDrawn="1"/>
        </p:nvCxnSpPr>
        <p:spPr bwMode="white">
          <a:xfrm>
            <a:off x="464174" y="904500"/>
            <a:ext cx="8682228" cy="0"/>
          </a:xfrm>
          <a:prstGeom prst="line">
            <a:avLst/>
          </a:prstGeom>
          <a:ln w="9525"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93200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3.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953138946"/>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2753302" y="0"/>
            <a:ext cx="312713" cy="5143500"/>
          </a:xfrm>
          <a:prstGeom prst="rect">
            <a:avLst/>
          </a:prstGeom>
        </p:spPr>
      </p:pic>
      <p:sp>
        <p:nvSpPr>
          <p:cNvPr id="26" name="Rectangle 25"/>
          <p:cNvSpPr/>
          <p:nvPr userDrawn="1"/>
        </p:nvSpPr>
        <p:spPr bwMode="ltGray">
          <a:xfrm>
            <a:off x="3060573" y="-982"/>
            <a:ext cx="6083428" cy="51444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2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28" name="TextBox 2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0" name="TextBox 9"/>
          <p:cNvSpPr txBox="1"/>
          <p:nvPr userDrawn="1"/>
        </p:nvSpPr>
        <p:spPr>
          <a:xfrm>
            <a:off x="472500" y="2446609"/>
            <a:ext cx="984825" cy="290849"/>
          </a:xfrm>
          <a:prstGeom prst="rect">
            <a:avLst/>
          </a:prstGeom>
          <a:noFill/>
        </p:spPr>
        <p:txBody>
          <a:bodyPr wrap="square" lIns="0" tIns="0" rIns="0" bIns="0" rtlCol="0" anchor="t">
            <a:spAutoFit/>
          </a:bodyPr>
          <a:lstStyle/>
          <a:p>
            <a:pPr>
              <a:lnSpc>
                <a:spcPct val="90000"/>
              </a:lnSpc>
              <a:spcAft>
                <a:spcPts val="450"/>
              </a:spcAft>
            </a:pPr>
            <a:r>
              <a:rPr lang="en-US" sz="2100" b="1" dirty="0">
                <a:solidFill>
                  <a:schemeClr val="bg1"/>
                </a:solidFill>
                <a:latin typeface="+mn-lt"/>
                <a:ea typeface="+mn-ea"/>
                <a:cs typeface="+mn-cs"/>
                <a:sym typeface="+mn-lt"/>
              </a:rPr>
              <a:t>Agenda</a:t>
            </a:r>
          </a:p>
        </p:txBody>
      </p:sp>
    </p:spTree>
    <p:extLst>
      <p:ext uri="{BB962C8B-B14F-4D97-AF65-F5344CB8AC3E}">
        <p14:creationId xmlns:p14="http://schemas.microsoft.com/office/powerpoint/2010/main" val="26200492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4.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430303704"/>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13" name="Freeform 12"/>
          <p:cNvSpPr/>
          <p:nvPr/>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17" name="Freeform 12"/>
          <p:cNvSpPr/>
          <p:nvPr userDrawn="1"/>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24"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9" name="TextBox 18"/>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331478" y="2690061"/>
            <a:ext cx="1023938" cy="253722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472500" y="1956919"/>
            <a:ext cx="2204025" cy="1274388"/>
          </a:xfrm>
          <a:prstGeom prst="rect">
            <a:avLst/>
          </a:prstGeom>
          <a:noFill/>
        </p:spPr>
        <p:txBody>
          <a:bodyPr wrap="square" lIns="0" tIns="0" rIns="0" bIns="0" rtlCol="0" anchor="ctr">
            <a:spAutoFit/>
          </a:bodyPr>
          <a:lstStyle/>
          <a:p>
            <a:pPr marL="0" indent="0">
              <a:lnSpc>
                <a:spcPct val="106000"/>
              </a:lnSpc>
              <a:spcAft>
                <a:spcPts val="525"/>
              </a:spcAft>
              <a:buFontTx/>
              <a:buNone/>
            </a:pPr>
            <a:r>
              <a:rPr lang="en-US" sz="4050" b="1" dirty="0">
                <a:solidFill>
                  <a:srgbClr val="00148C"/>
                </a:solidFill>
                <a:latin typeface="+mn-lt"/>
                <a:ea typeface="+mn-ea"/>
                <a:cs typeface="+mn-cs"/>
                <a:sym typeface="+mn-lt"/>
              </a:rPr>
              <a:t>Table of contents</a:t>
            </a:r>
          </a:p>
        </p:txBody>
      </p:sp>
    </p:spTree>
    <p:extLst>
      <p:ext uri="{BB962C8B-B14F-4D97-AF65-F5344CB8AC3E}">
        <p14:creationId xmlns:p14="http://schemas.microsoft.com/office/powerpoint/2010/main" val="9398936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5.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2CEB243-B829-4C97-A401-BD110E1083CA}"/>
              </a:ext>
            </a:extLst>
          </p:cNvPr>
          <p:cNvGraphicFramePr>
            <a:graphicFrameLocks noChangeAspect="1"/>
          </p:cNvGraphicFramePr>
          <p:nvPr userDrawn="1">
            <p:custDataLst>
              <p:tags r:id="rId1"/>
            </p:custDataLst>
            <p:extLst>
              <p:ext uri="{D42A27DB-BD31-4B8C-83A1-F6EECF244321}">
                <p14:modId xmlns:p14="http://schemas.microsoft.com/office/powerpoint/2010/main" val="2926263874"/>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27" imgH="327" progId="TCLayout.ActiveDocument.1">
                  <p:embed/>
                </p:oleObj>
              </mc:Choice>
              <mc:Fallback>
                <p:oleObj name="think-cell Slide" r:id="rId3" imgW="327" imgH="327" progId="TCLayout.ActiveDocument.1">
                  <p:embed/>
                  <p:pic>
                    <p:nvPicPr>
                      <p:cNvPr id="4" name="Object 3" hidden="1">
                        <a:extLst>
                          <a:ext uri="{FF2B5EF4-FFF2-40B4-BE49-F238E27FC236}">
                            <a16:creationId xmlns:a16="http://schemas.microsoft.com/office/drawing/2014/main" id="{22CEB243-B829-4C97-A401-BD110E1083CA}"/>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471488" y="1062501"/>
            <a:ext cx="5395913"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grpSp>
        <p:nvGrpSpPr>
          <p:cNvPr id="17" name="Group 16">
            <a:extLst>
              <a:ext uri="{FF2B5EF4-FFF2-40B4-BE49-F238E27FC236}">
                <a16:creationId xmlns:a16="http://schemas.microsoft.com/office/drawing/2014/main" id="{A308CCAE-A613-4894-962F-B9332D979AE1}"/>
              </a:ext>
            </a:extLst>
          </p:cNvPr>
          <p:cNvGrpSpPr/>
          <p:nvPr userDrawn="1"/>
        </p:nvGrpSpPr>
        <p:grpSpPr>
          <a:xfrm>
            <a:off x="9206425" y="0"/>
            <a:ext cx="2029736" cy="2104028"/>
            <a:chOff x="3528102" y="847657"/>
            <a:chExt cx="2029736" cy="2104028"/>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1" name="Footer Placeholder 1">
            <a:extLst>
              <a:ext uri="{FF2B5EF4-FFF2-40B4-BE49-F238E27FC236}">
                <a16:creationId xmlns:a16="http://schemas.microsoft.com/office/drawing/2014/main" id="{653F273E-4EFF-4364-A07C-5BB48464A8B0}"/>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2" name="Title 2">
            <a:extLst>
              <a:ext uri="{FF2B5EF4-FFF2-40B4-BE49-F238E27FC236}">
                <a16:creationId xmlns:a16="http://schemas.microsoft.com/office/drawing/2014/main" id="{1F3C584D-7657-4523-8973-96BF04F81C97}"/>
              </a:ext>
            </a:extLst>
          </p:cNvPr>
          <p:cNvSpPr>
            <a:spLocks noGrp="1"/>
          </p:cNvSpPr>
          <p:nvPr>
            <p:ph type="title"/>
          </p:nvPr>
        </p:nvSpPr>
        <p:spPr>
          <a:xfrm>
            <a:off x="471488" y="467100"/>
            <a:ext cx="5395913" cy="290849"/>
          </a:xfrm>
        </p:spPr>
        <p:txBody>
          <a:bodyPr vert="horz"/>
          <a:lstStyle/>
          <a:p>
            <a:r>
              <a:rPr lang="en-US" dirty="0"/>
              <a:t>Click to edit Master title style</a:t>
            </a:r>
            <a:endParaRPr lang="en-GB" dirty="0"/>
          </a:p>
        </p:txBody>
      </p:sp>
    </p:spTree>
    <p:extLst>
      <p:ext uri="{BB962C8B-B14F-4D97-AF65-F5344CB8AC3E}">
        <p14:creationId xmlns:p14="http://schemas.microsoft.com/office/powerpoint/2010/main" val="505719786"/>
      </p:ext>
    </p:extLst>
  </p:cSld>
  <p:clrMapOvr>
    <a:masterClrMapping/>
  </p:clrMapOvr>
  <p:extLst>
    <p:ext uri="{DCECCB84-F9BA-43D5-87BE-67443E8EF086}">
      <p15:sldGuideLst xmlns:p15="http://schemas.microsoft.com/office/powerpoint/2012/main"/>
    </p:ext>
  </p:extLst>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472500" y="1062501"/>
            <a:ext cx="3920113"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4751388" y="1062501"/>
            <a:ext cx="3921125"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dirty="0"/>
              <a:t>Click to edit Master title style</a:t>
            </a:r>
            <a:endParaRPr lang="en-GB" dirty="0"/>
          </a:p>
        </p:txBody>
      </p:sp>
      <p:grpSp>
        <p:nvGrpSpPr>
          <p:cNvPr id="24" name="Group 23">
            <a:extLst>
              <a:ext uri="{FF2B5EF4-FFF2-40B4-BE49-F238E27FC236}">
                <a16:creationId xmlns:a16="http://schemas.microsoft.com/office/drawing/2014/main" id="{96800D90-E2FB-42D1-8CB6-1955ED546129}"/>
              </a:ext>
            </a:extLst>
          </p:cNvPr>
          <p:cNvGrpSpPr/>
          <p:nvPr userDrawn="1"/>
        </p:nvGrpSpPr>
        <p:grpSpPr>
          <a:xfrm>
            <a:off x="9206425" y="0"/>
            <a:ext cx="2029736" cy="2104028"/>
            <a:chOff x="3528102" y="847657"/>
            <a:chExt cx="2029736" cy="2104028"/>
          </a:xfrm>
        </p:grpSpPr>
        <p:sp>
          <p:nvSpPr>
            <p:cNvPr id="25" name="Guidance note">
              <a:extLst>
                <a:ext uri="{FF2B5EF4-FFF2-40B4-BE49-F238E27FC236}">
                  <a16:creationId xmlns:a16="http://schemas.microsoft.com/office/drawing/2014/main" id="{819ED999-6999-46F4-B7A1-EFF10837A570}"/>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1B633B5A-3193-4605-B154-E0B8CB89CCB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585F499E-E2AE-40D1-BBDA-189BC79FD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752EE2C4-E482-438A-9070-A14C38B6146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CB4DD570-E658-4D34-8A0D-04C44DAB25E5}"/>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5" name="Footer Placeholder 2">
            <a:extLst>
              <a:ext uri="{FF2B5EF4-FFF2-40B4-BE49-F238E27FC236}">
                <a16:creationId xmlns:a16="http://schemas.microsoft.com/office/drawing/2014/main" id="{89D9CAE2-6C95-441D-8FFA-DD4A23348C3C}"/>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1100709711"/>
      </p:ext>
    </p:extLst>
  </p:cSld>
  <p:clrMapOvr>
    <a:masterClrMapping/>
  </p:clrMapOvr>
  <p:extLst>
    <p:ext uri="{DCECCB84-F9BA-43D5-87BE-67443E8EF086}">
      <p15:sldGuideLst xmlns:p15="http://schemas.microsoft.com/office/powerpoint/2012/main"/>
    </p:ext>
  </p:extLst>
</p:sldLayout>
</file>

<file path=ppt/slideLayouts/slideLayout307.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472500" y="1062501"/>
            <a:ext cx="3920113"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4752976" y="1062039"/>
            <a:ext cx="3919537" cy="3454400"/>
          </a:xfrm>
          <a:solidFill>
            <a:schemeClr val="bg1">
              <a:lumMod val="95000"/>
            </a:schemeClr>
          </a:solidFill>
        </p:spPr>
        <p:txBody>
          <a:bodyPr anchor="ctr">
            <a:noAutofit/>
          </a:bodyPr>
          <a:lstStyle>
            <a:lvl1pPr algn="ctr">
              <a:defRPr/>
            </a:lvl1pPr>
          </a:lstStyle>
          <a:p>
            <a:r>
              <a:rPr lang="en-GB" dirty="0"/>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dirty="0"/>
              <a:t>Click to edit Master title style</a:t>
            </a:r>
            <a:endParaRPr lang="en-GB" dirty="0"/>
          </a:p>
        </p:txBody>
      </p:sp>
      <p:grpSp>
        <p:nvGrpSpPr>
          <p:cNvPr id="33" name="Group 32">
            <a:extLst>
              <a:ext uri="{FF2B5EF4-FFF2-40B4-BE49-F238E27FC236}">
                <a16:creationId xmlns:a16="http://schemas.microsoft.com/office/drawing/2014/main" id="{DBC6F12F-E651-47EF-873C-C4BCFD73026C}"/>
              </a:ext>
            </a:extLst>
          </p:cNvPr>
          <p:cNvGrpSpPr/>
          <p:nvPr userDrawn="1"/>
        </p:nvGrpSpPr>
        <p:grpSpPr>
          <a:xfrm>
            <a:off x="9206425" y="0"/>
            <a:ext cx="2029736" cy="2104028"/>
            <a:chOff x="3528102" y="847657"/>
            <a:chExt cx="2029736" cy="2104028"/>
          </a:xfrm>
        </p:grpSpPr>
        <p:sp>
          <p:nvSpPr>
            <p:cNvPr id="34" name="Guidance note">
              <a:extLst>
                <a:ext uri="{FF2B5EF4-FFF2-40B4-BE49-F238E27FC236}">
                  <a16:creationId xmlns:a16="http://schemas.microsoft.com/office/drawing/2014/main" id="{F95C3436-B6EE-47A5-8CDF-DFC1CEE6A784}"/>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5" name="Group 34">
              <a:extLst>
                <a:ext uri="{FF2B5EF4-FFF2-40B4-BE49-F238E27FC236}">
                  <a16:creationId xmlns:a16="http://schemas.microsoft.com/office/drawing/2014/main" id="{F50E3572-442E-4063-AED5-829AB7EAA7C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6" name="Picture 3">
                <a:extLst>
                  <a:ext uri="{FF2B5EF4-FFF2-40B4-BE49-F238E27FC236}">
                    <a16:creationId xmlns:a16="http://schemas.microsoft.com/office/drawing/2014/main" id="{97890FFF-8342-4E6A-B73E-44D0FCF7A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7" name="Rounded Rectangle 20">
                <a:extLst>
                  <a:ext uri="{FF2B5EF4-FFF2-40B4-BE49-F238E27FC236}">
                    <a16:creationId xmlns:a16="http://schemas.microsoft.com/office/drawing/2014/main" id="{C5F8D64F-558B-4EE8-B969-C40A6125D25D}"/>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9" name="Round Diagonal Corner Rectangle 4">
            <a:extLst>
              <a:ext uri="{FF2B5EF4-FFF2-40B4-BE49-F238E27FC236}">
                <a16:creationId xmlns:a16="http://schemas.microsoft.com/office/drawing/2014/main" id="{DEEFE2A4-9E60-4329-8F38-C8621FA2D86F}"/>
              </a:ext>
            </a:extLst>
          </p:cNvPr>
          <p:cNvSpPr/>
          <p:nvPr userDrawn="1"/>
        </p:nvSpPr>
        <p:spPr>
          <a:xfrm>
            <a:off x="9206426" y="2140327"/>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3" name="Footer Placeholder 1">
            <a:extLst>
              <a:ext uri="{FF2B5EF4-FFF2-40B4-BE49-F238E27FC236}">
                <a16:creationId xmlns:a16="http://schemas.microsoft.com/office/drawing/2014/main" id="{50B8192A-8850-4C09-8A3F-959D75702CC3}"/>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4" name="Footer Placeholder 2">
            <a:extLst>
              <a:ext uri="{FF2B5EF4-FFF2-40B4-BE49-F238E27FC236}">
                <a16:creationId xmlns:a16="http://schemas.microsoft.com/office/drawing/2014/main" id="{32347E09-4AF0-4997-981D-72E6D77440E4}"/>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4117019273"/>
      </p:ext>
    </p:extLst>
  </p:cSld>
  <p:clrMapOvr>
    <a:masterClrMapping/>
  </p:clrMapOvr>
  <p:extLst>
    <p:ext uri="{DCECCB84-F9BA-43D5-87BE-67443E8EF086}">
      <p15:sldGuideLst xmlns:p15="http://schemas.microsoft.com/office/powerpoint/2012/main"/>
    </p:ext>
  </p:extLst>
</p:sldLayout>
</file>

<file path=ppt/slideLayouts/slideLayout308.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4" y="1062039"/>
            <a:ext cx="2444749" cy="3454400"/>
          </a:xfrm>
          <a:solidFill>
            <a:schemeClr val="bg1">
              <a:lumMod val="95000"/>
            </a:schemeClr>
          </a:solidFill>
        </p:spPr>
        <p:txBody>
          <a:bodyPr anchor="ctr">
            <a:noAutofit/>
          </a:bodyPr>
          <a:lstStyle>
            <a:lvl1pPr algn="ctr">
              <a:defRPr/>
            </a:lvl1pPr>
          </a:lstStyle>
          <a:p>
            <a:r>
              <a:rPr lang="en-GB" dirty="0"/>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dirty="0"/>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472500" y="1062501"/>
            <a:ext cx="2444749"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350133" y="1062501"/>
            <a:ext cx="2444749"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9206425" y="0"/>
            <a:ext cx="2029736" cy="2104028"/>
            <a:chOff x="3528102" y="847657"/>
            <a:chExt cx="2029736" cy="2104028"/>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9206426" y="2140327"/>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8" name="Footer Placeholder 1">
            <a:extLst>
              <a:ext uri="{FF2B5EF4-FFF2-40B4-BE49-F238E27FC236}">
                <a16:creationId xmlns:a16="http://schemas.microsoft.com/office/drawing/2014/main" id="{80652E64-D36D-40B6-88DA-8190503E5AE9}"/>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9" name="Footer Placeholder 2">
            <a:extLst>
              <a:ext uri="{FF2B5EF4-FFF2-40B4-BE49-F238E27FC236}">
                <a16:creationId xmlns:a16="http://schemas.microsoft.com/office/drawing/2014/main" id="{8DECEE90-CA83-436B-95B3-BF8F3185EFF3}"/>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2986085781"/>
      </p:ext>
    </p:extLst>
  </p:cSld>
  <p:clrMapOvr>
    <a:masterClrMapping/>
  </p:clrMapOvr>
  <p:extLst>
    <p:ext uri="{DCECCB84-F9BA-43D5-87BE-67443E8EF086}">
      <p15:sldGuideLst xmlns:p15="http://schemas.microsoft.com/office/powerpoint/2012/main"/>
    </p:ext>
  </p:extLst>
</p:sldLayout>
</file>

<file path=ppt/slideLayouts/slideLayout309.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472500" y="1062501"/>
            <a:ext cx="2443552"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350731" y="1062501"/>
            <a:ext cx="2443552"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6228962" y="1062501"/>
            <a:ext cx="2443552" cy="2154436"/>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dirty="0"/>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0" name="Footer Placeholder 1">
            <a:extLst>
              <a:ext uri="{FF2B5EF4-FFF2-40B4-BE49-F238E27FC236}">
                <a16:creationId xmlns:a16="http://schemas.microsoft.com/office/drawing/2014/main" id="{57F4CE83-AC51-4320-AA89-19C727041F2C}"/>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21" name="Footer Placeholder 2">
            <a:extLst>
              <a:ext uri="{FF2B5EF4-FFF2-40B4-BE49-F238E27FC236}">
                <a16:creationId xmlns:a16="http://schemas.microsoft.com/office/drawing/2014/main" id="{B738C3CD-07A3-4B4C-8853-635C8F8F8898}"/>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3308873439"/>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486473823"/>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352" imgH="355" progId="TCLayout.ActiveDocument.1">
                  <p:embed/>
                </p:oleObj>
              </mc:Choice>
              <mc:Fallback>
                <p:oleObj name="think-cell Slide" r:id="rId5" imgW="352" imgH="355" progId="TCLayout.ActiveDocument.1">
                  <p:embed/>
                  <p:pic>
                    <p:nvPicPr>
                      <p:cNvPr id="5" name="Object 4" hidden="1"/>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6" name="Rectangle 5"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3" name="TextBox 2"/>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8" name="Title 1"/>
          <p:cNvSpPr>
            <a:spLocks noGrp="1"/>
          </p:cNvSpPr>
          <p:nvPr>
            <p:ph type="title" hasCustomPrompt="1"/>
          </p:nvPr>
        </p:nvSpPr>
        <p:spPr>
          <a:xfrm>
            <a:off x="472500" y="2869751"/>
            <a:ext cx="8199900" cy="1204913"/>
          </a:xfrm>
        </p:spPr>
        <p:txBody>
          <a:bodyPr anchor="b">
            <a:noAutofit/>
          </a:bodyPr>
          <a:lstStyle>
            <a:lvl1pPr marL="0" algn="l" defTabSz="685783" rtl="0" eaLnBrk="1" fontAlgn="auto" latinLnBrk="0" hangingPunct="1">
              <a:lnSpc>
                <a:spcPts val="4500"/>
              </a:lnSpc>
              <a:spcBef>
                <a:spcPts val="0"/>
              </a:spcBef>
              <a:spcAft>
                <a:spcPts val="0"/>
              </a:spcAft>
              <a:defRPr lang="en-US" sz="4000" kern="1200" baseline="0" dirty="0">
                <a:solidFill>
                  <a:schemeClr val="bg1"/>
                </a:solidFill>
                <a:latin typeface="+mj-lt"/>
                <a:ea typeface="+mj-ea"/>
                <a:cs typeface="+mj-cs"/>
                <a:sym typeface="+mj-lt"/>
              </a:defRPr>
            </a:lvl1pPr>
          </a:lstStyle>
          <a:p>
            <a:r>
              <a:rPr lang="en-US"/>
              <a:t>Click to add big statement text</a:t>
            </a:r>
          </a:p>
        </p:txBody>
      </p:sp>
      <p:sp>
        <p:nvSpPr>
          <p:cNvPr id="11"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solidFill>
                  <a:schemeClr val="bg1"/>
                </a:solidFill>
              </a:rPr>
              <a:t>National Grid </a:t>
            </a:r>
          </a:p>
        </p:txBody>
      </p:sp>
    </p:spTree>
    <p:extLst>
      <p:ext uri="{BB962C8B-B14F-4D97-AF65-F5344CB8AC3E}">
        <p14:creationId xmlns:p14="http://schemas.microsoft.com/office/powerpoint/2010/main" val="326637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0.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445EBC78-19E2-437C-8C38-615E93D54A8A}"/>
              </a:ext>
            </a:extLst>
          </p:cNvPr>
          <p:cNvSpPr>
            <a:spLocks noGrp="1"/>
          </p:cNvSpPr>
          <p:nvPr>
            <p:ph type="body" sz="quarter" idx="19"/>
          </p:nvPr>
        </p:nvSpPr>
        <p:spPr>
          <a:xfrm>
            <a:off x="472500" y="1062500"/>
            <a:ext cx="2444513" cy="2664000"/>
          </a:xfrm>
          <a:solidFill>
            <a:srgbClr val="0073CD"/>
          </a:solidFill>
        </p:spPr>
        <p:txBody>
          <a:bodyPr wrap="square" lIns="91440" tIns="91440" rIns="91440" bIns="91440">
            <a:noAutofit/>
          </a:bodyPr>
          <a:lstStyle>
            <a:lvl1pPr>
              <a:defRPr sz="1200">
                <a:solidFill>
                  <a:schemeClr val="bg1"/>
                </a:solidFill>
              </a:defRPr>
            </a:lvl1pPr>
            <a:lvl2pPr>
              <a:buClr>
                <a:schemeClr val="bg1"/>
              </a:buClr>
              <a:defRPr sz="1200">
                <a:solidFill>
                  <a:schemeClr val="bg1"/>
                </a:solidFill>
              </a:defRPr>
            </a:lvl2pPr>
            <a:lvl3pPr>
              <a:buClr>
                <a:schemeClr val="bg1"/>
              </a:buClr>
              <a:defRPr sz="1200">
                <a:solidFill>
                  <a:schemeClr val="bg1"/>
                </a:solidFill>
              </a:defRPr>
            </a:lvl3pPr>
            <a:lvl4pPr>
              <a:defRPr sz="1350"/>
            </a:lvl4pPr>
            <a:lvl5pPr>
              <a:defRPr sz="1350"/>
            </a:lvl5pPr>
          </a:lstStyle>
          <a:p>
            <a:pPr lvl="0"/>
            <a:r>
              <a:rPr lang="en-US" dirty="0"/>
              <a:t>Click to edit Master text styles</a:t>
            </a:r>
          </a:p>
          <a:p>
            <a:pPr lvl="1"/>
            <a:r>
              <a:rPr lang="en-US" dirty="0"/>
              <a:t>Second level</a:t>
            </a:r>
          </a:p>
          <a:p>
            <a:pPr lvl="2"/>
            <a:r>
              <a:rPr lang="en-US" dirty="0"/>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350250" y="1062501"/>
            <a:ext cx="2444513"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6228000" y="1062501"/>
            <a:ext cx="2444513"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dirty="0"/>
          </a:p>
        </p:txBody>
      </p:sp>
      <p:grpSp>
        <p:nvGrpSpPr>
          <p:cNvPr id="26" name="Group 25">
            <a:extLst>
              <a:ext uri="{FF2B5EF4-FFF2-40B4-BE49-F238E27FC236}">
                <a16:creationId xmlns:a16="http://schemas.microsoft.com/office/drawing/2014/main" id="{B2F101B0-C15C-4E8B-BCD8-94C6F9FA8B71}"/>
              </a:ext>
            </a:extLst>
          </p:cNvPr>
          <p:cNvGrpSpPr/>
          <p:nvPr userDrawn="1"/>
        </p:nvGrpSpPr>
        <p:grpSpPr>
          <a:xfrm>
            <a:off x="9206425" y="0"/>
            <a:ext cx="2029736" cy="2104028"/>
            <a:chOff x="3528102" y="847657"/>
            <a:chExt cx="2029736" cy="2104028"/>
          </a:xfrm>
        </p:grpSpPr>
        <p:sp>
          <p:nvSpPr>
            <p:cNvPr id="27" name="Guidance note">
              <a:extLst>
                <a:ext uri="{FF2B5EF4-FFF2-40B4-BE49-F238E27FC236}">
                  <a16:creationId xmlns:a16="http://schemas.microsoft.com/office/drawing/2014/main" id="{5019EF20-6B36-43C9-BDEB-3621A64EB545}"/>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8" name="Group 27">
              <a:extLst>
                <a:ext uri="{FF2B5EF4-FFF2-40B4-BE49-F238E27FC236}">
                  <a16:creationId xmlns:a16="http://schemas.microsoft.com/office/drawing/2014/main" id="{B21C0FE1-B9EF-4B93-932D-4FD8C477B3AE}"/>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9" name="Picture 3">
                <a:extLst>
                  <a:ext uri="{FF2B5EF4-FFF2-40B4-BE49-F238E27FC236}">
                    <a16:creationId xmlns:a16="http://schemas.microsoft.com/office/drawing/2014/main" id="{7C1D4B64-6112-4E50-93D6-4D6DF530D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0" name="Rounded Rectangle 20">
                <a:extLst>
                  <a:ext uri="{FF2B5EF4-FFF2-40B4-BE49-F238E27FC236}">
                    <a16:creationId xmlns:a16="http://schemas.microsoft.com/office/drawing/2014/main" id="{4E55863B-5F7C-47FB-BB27-4E84CB7B252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3" name="Footer Placeholder 1">
            <a:extLst>
              <a:ext uri="{FF2B5EF4-FFF2-40B4-BE49-F238E27FC236}">
                <a16:creationId xmlns:a16="http://schemas.microsoft.com/office/drawing/2014/main" id="{B897E0DB-8B01-4C16-B917-466E6C195B0B}"/>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7" name="Footer Placeholder 2">
            <a:extLst>
              <a:ext uri="{FF2B5EF4-FFF2-40B4-BE49-F238E27FC236}">
                <a16:creationId xmlns:a16="http://schemas.microsoft.com/office/drawing/2014/main" id="{EC58170C-A342-48C5-811F-8F3BCDFEC289}"/>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1345262657"/>
      </p:ext>
    </p:extLst>
  </p:cSld>
  <p:clrMapOvr>
    <a:masterClrMapping/>
  </p:clrMapOvr>
  <p:extLst>
    <p:ext uri="{DCECCB84-F9BA-43D5-87BE-67443E8EF086}">
      <p15:sldGuideLst xmlns:p15="http://schemas.microsoft.com/office/powerpoint/2012/main"/>
    </p:ext>
  </p:extLst>
</p:sldLayout>
</file>

<file path=ppt/slideLayouts/slideLayout311.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350250" y="1062501"/>
            <a:ext cx="2444513" cy="91768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472500" y="1062501"/>
            <a:ext cx="2444513"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dirty="0"/>
          </a:p>
        </p:txBody>
      </p:sp>
      <p:sp>
        <p:nvSpPr>
          <p:cNvPr id="16" name="Text Placeholder 3">
            <a:extLst>
              <a:ext uri="{FF2B5EF4-FFF2-40B4-BE49-F238E27FC236}">
                <a16:creationId xmlns:a16="http://schemas.microsoft.com/office/drawing/2014/main" id="{FAB346EE-3FBA-4BFF-B60F-1C250858925D}"/>
              </a:ext>
            </a:extLst>
          </p:cNvPr>
          <p:cNvSpPr>
            <a:spLocks noGrp="1"/>
          </p:cNvSpPr>
          <p:nvPr>
            <p:ph type="body" sz="quarter" idx="20"/>
          </p:nvPr>
        </p:nvSpPr>
        <p:spPr>
          <a:xfrm>
            <a:off x="6228000" y="1062500"/>
            <a:ext cx="2444513" cy="2664000"/>
          </a:xfrm>
          <a:solidFill>
            <a:srgbClr val="0073CD"/>
          </a:solidFill>
        </p:spPr>
        <p:txBody>
          <a:bodyPr wrap="square" lIns="91440" tIns="91440" rIns="91440" bIns="91440">
            <a:noAutofit/>
          </a:bodyPr>
          <a:lstStyle>
            <a:lvl1pPr>
              <a:defRPr sz="1200">
                <a:solidFill>
                  <a:schemeClr val="bg1"/>
                </a:solidFill>
              </a:defRPr>
            </a:lvl1pPr>
            <a:lvl2pPr>
              <a:buClr>
                <a:schemeClr val="bg1"/>
              </a:buClr>
              <a:defRPr sz="1200">
                <a:solidFill>
                  <a:schemeClr val="bg1"/>
                </a:solidFill>
              </a:defRPr>
            </a:lvl2pPr>
            <a:lvl3pPr>
              <a:buClr>
                <a:schemeClr val="bg1"/>
              </a:buClr>
              <a:defRPr sz="1200">
                <a:solidFill>
                  <a:schemeClr val="bg1"/>
                </a:solidFill>
              </a:defRPr>
            </a:lvl3pPr>
            <a:lvl4pPr>
              <a:defRPr sz="1350"/>
            </a:lvl4pPr>
            <a:lvl5pPr>
              <a:defRPr sz="1350"/>
            </a:lvl5pPr>
          </a:lstStyle>
          <a:p>
            <a:pPr lvl="0"/>
            <a:r>
              <a:rPr lang="en-US" dirty="0"/>
              <a:t>Click to edit Master text styles</a:t>
            </a:r>
          </a:p>
          <a:p>
            <a:pPr lvl="1"/>
            <a:r>
              <a:rPr lang="en-US" dirty="0"/>
              <a:t>Second level</a:t>
            </a:r>
          </a:p>
          <a:p>
            <a:pPr lvl="2"/>
            <a:r>
              <a:rPr lang="en-US" dirty="0"/>
              <a:t>Third level</a:t>
            </a:r>
          </a:p>
        </p:txBody>
      </p:sp>
      <p:grpSp>
        <p:nvGrpSpPr>
          <p:cNvPr id="27" name="Group 26">
            <a:extLst>
              <a:ext uri="{FF2B5EF4-FFF2-40B4-BE49-F238E27FC236}">
                <a16:creationId xmlns:a16="http://schemas.microsoft.com/office/drawing/2014/main" id="{A6F0B578-E378-46F0-A4C9-1552A629C76D}"/>
              </a:ext>
            </a:extLst>
          </p:cNvPr>
          <p:cNvGrpSpPr/>
          <p:nvPr userDrawn="1"/>
        </p:nvGrpSpPr>
        <p:grpSpPr>
          <a:xfrm>
            <a:off x="9206425" y="0"/>
            <a:ext cx="2029736" cy="2104028"/>
            <a:chOff x="3528102" y="847657"/>
            <a:chExt cx="2029736" cy="2104028"/>
          </a:xfrm>
        </p:grpSpPr>
        <p:sp>
          <p:nvSpPr>
            <p:cNvPr id="28" name="Guidance note">
              <a:extLst>
                <a:ext uri="{FF2B5EF4-FFF2-40B4-BE49-F238E27FC236}">
                  <a16:creationId xmlns:a16="http://schemas.microsoft.com/office/drawing/2014/main" id="{F2DEB423-320E-404F-8B3B-CCFAFB4B5554}"/>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E3BE6250-E57A-419B-A962-5A85632A71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0" name="Picture 3">
                <a:extLst>
                  <a:ext uri="{FF2B5EF4-FFF2-40B4-BE49-F238E27FC236}">
                    <a16:creationId xmlns:a16="http://schemas.microsoft.com/office/drawing/2014/main" id="{3815D591-B560-4B71-ACE3-786F10B3E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1" name="Rounded Rectangle 20">
                <a:extLst>
                  <a:ext uri="{FF2B5EF4-FFF2-40B4-BE49-F238E27FC236}">
                    <a16:creationId xmlns:a16="http://schemas.microsoft.com/office/drawing/2014/main" id="{D9C85BF9-7030-4B6C-A627-472B55A9DB3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DEC955E9-8C3B-4CBF-90CE-A9DD37A98F40}"/>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4" name="Footer Placeholder 2">
            <a:extLst>
              <a:ext uri="{FF2B5EF4-FFF2-40B4-BE49-F238E27FC236}">
                <a16:creationId xmlns:a16="http://schemas.microsoft.com/office/drawing/2014/main" id="{C261BDA8-6AE1-4C01-947B-360CC15C36C3}"/>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3179299417"/>
      </p:ext>
    </p:extLst>
  </p:cSld>
  <p:clrMapOvr>
    <a:masterClrMapping/>
  </p:clrMapOvr>
  <p:extLst>
    <p:ext uri="{DCECCB84-F9BA-43D5-87BE-67443E8EF086}">
      <p15:sldGuideLst xmlns:p15="http://schemas.microsoft.com/office/powerpoint/2012/main"/>
    </p:ext>
  </p:extLst>
</p:sldLayout>
</file>

<file path=ppt/slideLayouts/slideLayout312.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472500" y="1068389"/>
            <a:ext cx="5394902" cy="1877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dirty="0"/>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0" name="Footer Placeholder 1">
            <a:extLst>
              <a:ext uri="{FF2B5EF4-FFF2-40B4-BE49-F238E27FC236}">
                <a16:creationId xmlns:a16="http://schemas.microsoft.com/office/drawing/2014/main" id="{2356D141-94B0-477F-8116-9582DE2D8030}"/>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1" name="Footer Placeholder 2">
            <a:extLst>
              <a:ext uri="{FF2B5EF4-FFF2-40B4-BE49-F238E27FC236}">
                <a16:creationId xmlns:a16="http://schemas.microsoft.com/office/drawing/2014/main" id="{E6867CB4-F118-4E5A-A30D-3752C2E95140}"/>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10961048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3.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6228000" y="1062501"/>
            <a:ext cx="2444513" cy="3453938"/>
          </a:xfrm>
          <a:prstGeom prst="rect">
            <a:avLst/>
          </a:prstGeom>
        </p:spPr>
        <p:txBody>
          <a:bodyPr>
            <a:noAutofit/>
          </a:bodyPr>
          <a:lstStyle>
            <a:lvl1pPr>
              <a:defRPr/>
            </a:lvl1pPr>
          </a:lstStyle>
          <a:p>
            <a:endParaRP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472501" y="1062501"/>
            <a:ext cx="5395499"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dirty="0"/>
          </a:p>
        </p:txBody>
      </p:sp>
      <p:grpSp>
        <p:nvGrpSpPr>
          <p:cNvPr id="25" name="Group 24">
            <a:extLst>
              <a:ext uri="{FF2B5EF4-FFF2-40B4-BE49-F238E27FC236}">
                <a16:creationId xmlns:a16="http://schemas.microsoft.com/office/drawing/2014/main" id="{5D1AD628-1E99-41AE-A4DE-E8D47E3F2A00}"/>
              </a:ext>
            </a:extLst>
          </p:cNvPr>
          <p:cNvGrpSpPr/>
          <p:nvPr userDrawn="1"/>
        </p:nvGrpSpPr>
        <p:grpSpPr>
          <a:xfrm>
            <a:off x="9206425" y="0"/>
            <a:ext cx="2029736" cy="2104028"/>
            <a:chOff x="3528102" y="847657"/>
            <a:chExt cx="2029736" cy="2104028"/>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userDrawn="1"/>
        </p:nvSpPr>
        <p:spPr>
          <a:xfrm>
            <a:off x="9206425" y="2167652"/>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4" name="Footer Placeholder 1">
            <a:extLst>
              <a:ext uri="{FF2B5EF4-FFF2-40B4-BE49-F238E27FC236}">
                <a16:creationId xmlns:a16="http://schemas.microsoft.com/office/drawing/2014/main" id="{72BB65A6-372C-4156-98FC-D9B72D8866EE}"/>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5" name="Footer Placeholder 2">
            <a:extLst>
              <a:ext uri="{FF2B5EF4-FFF2-40B4-BE49-F238E27FC236}">
                <a16:creationId xmlns:a16="http://schemas.microsoft.com/office/drawing/2014/main" id="{626B48E8-737F-4FE3-AB79-9DFAD42D6D6B}"/>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3091694109"/>
      </p:ext>
    </p:extLst>
  </p:cSld>
  <p:clrMapOvr>
    <a:masterClrMapping/>
  </p:clrMapOvr>
  <p:extLst>
    <p:ext uri="{DCECCB84-F9BA-43D5-87BE-67443E8EF086}">
      <p15:sldGuideLst xmlns:p15="http://schemas.microsoft.com/office/powerpoint/2012/main"/>
    </p:ext>
  </p:extLst>
</p:sldLayout>
</file>

<file path=ppt/slideLayouts/slideLayout314.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472500" y="1062501"/>
            <a:ext cx="2444513"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3350250" y="1062501"/>
            <a:ext cx="2444513"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6228000" y="1062501"/>
            <a:ext cx="2444513" cy="3453938"/>
          </a:xfrm>
          <a:prstGeom prst="rect">
            <a:avLst/>
          </a:prstGeom>
        </p:spPr>
        <p:txBody>
          <a:bodyPr>
            <a:noAutofit/>
          </a:bodyPr>
          <a:lstStyle>
            <a:lvl1pPr>
              <a:defRPr/>
            </a:lvl1pPr>
          </a:lstStyle>
          <a:p>
            <a:endParaRP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dirty="0"/>
          </a:p>
        </p:txBody>
      </p:sp>
      <p:grpSp>
        <p:nvGrpSpPr>
          <p:cNvPr id="27" name="Group 26">
            <a:extLst>
              <a:ext uri="{FF2B5EF4-FFF2-40B4-BE49-F238E27FC236}">
                <a16:creationId xmlns:a16="http://schemas.microsoft.com/office/drawing/2014/main" id="{FD78705A-DCC5-4C39-8BC7-0071FE0B6E9D}"/>
              </a:ext>
            </a:extLst>
          </p:cNvPr>
          <p:cNvGrpSpPr/>
          <p:nvPr userDrawn="1"/>
        </p:nvGrpSpPr>
        <p:grpSpPr>
          <a:xfrm>
            <a:off x="9206425" y="0"/>
            <a:ext cx="2029736" cy="2104028"/>
            <a:chOff x="3528102" y="847657"/>
            <a:chExt cx="2029736" cy="2104028"/>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userDrawn="1"/>
        </p:nvSpPr>
        <p:spPr>
          <a:xfrm>
            <a:off x="9206425" y="2167652"/>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7" name="Footer Placeholder 1">
            <a:extLst>
              <a:ext uri="{FF2B5EF4-FFF2-40B4-BE49-F238E27FC236}">
                <a16:creationId xmlns:a16="http://schemas.microsoft.com/office/drawing/2014/main" id="{486B2A96-0DE9-43D1-BCD8-6AEA686FF5DE}"/>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8" name="Footer Placeholder 2">
            <a:extLst>
              <a:ext uri="{FF2B5EF4-FFF2-40B4-BE49-F238E27FC236}">
                <a16:creationId xmlns:a16="http://schemas.microsoft.com/office/drawing/2014/main" id="{78C3AFF4-A00F-4F00-967E-CCA7B3C42EF5}"/>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723672595"/>
      </p:ext>
    </p:extLst>
  </p:cSld>
  <p:clrMapOvr>
    <a:masterClrMapping/>
  </p:clrMapOvr>
  <p:extLst>
    <p:ext uri="{DCECCB84-F9BA-43D5-87BE-67443E8EF086}">
      <p15:sldGuideLst xmlns:p15="http://schemas.microsoft.com/office/powerpoint/2012/main"/>
    </p:ext>
  </p:extLst>
</p:sldLayout>
</file>

<file path=ppt/slideLayouts/slideLayout315.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dirty="0"/>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72500" y="1062501"/>
            <a:ext cx="8200013" cy="3453938"/>
          </a:xfrm>
          <a:prstGeom prst="rect">
            <a:avLst/>
          </a:prstGeom>
        </p:spPr>
        <p:txBody>
          <a:bodyPr>
            <a:noAutofit/>
          </a:bodyPr>
          <a:lstStyle>
            <a:lvl1pPr>
              <a:defRPr>
                <a:solidFill>
                  <a:schemeClr val="accent1"/>
                </a:solidFill>
              </a:defRPr>
            </a:lvl1pPr>
          </a:lstStyle>
          <a:p>
            <a:r>
              <a:rPr lang="en-GB" dirty="0"/>
              <a:t> </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9206425" y="1"/>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7" name="Footer Placeholder 1">
            <a:extLst>
              <a:ext uri="{FF2B5EF4-FFF2-40B4-BE49-F238E27FC236}">
                <a16:creationId xmlns:a16="http://schemas.microsoft.com/office/drawing/2014/main" id="{D52687A6-8FCC-46F4-B74A-16A61DDE2052}"/>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8" name="Footer Placeholder 2">
            <a:extLst>
              <a:ext uri="{FF2B5EF4-FFF2-40B4-BE49-F238E27FC236}">
                <a16:creationId xmlns:a16="http://schemas.microsoft.com/office/drawing/2014/main" id="{6BD1BC77-DDE6-4865-94F6-8BEEF463F4D3}"/>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3569290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472500" y="1062501"/>
            <a:ext cx="5394900" cy="3453938"/>
          </a:xfrm>
          <a:prstGeom prst="rect">
            <a:avLst/>
          </a:prstGeom>
        </p:spPr>
        <p:txBody>
          <a:bodyPr>
            <a:noAutofit/>
          </a:bodyPr>
          <a:lstStyle>
            <a:lvl1pPr>
              <a:defRPr>
                <a:solidFill>
                  <a:schemeClr val="accent1"/>
                </a:solidFill>
              </a:defRPr>
            </a:lvl1pPr>
          </a:lstStyle>
          <a:p>
            <a:endParaRP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6228000" y="1062501"/>
            <a:ext cx="2444513"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dirty="0"/>
          </a:p>
        </p:txBody>
      </p:sp>
      <p:grpSp>
        <p:nvGrpSpPr>
          <p:cNvPr id="24" name="Group 23">
            <a:extLst>
              <a:ext uri="{FF2B5EF4-FFF2-40B4-BE49-F238E27FC236}">
                <a16:creationId xmlns:a16="http://schemas.microsoft.com/office/drawing/2014/main" id="{554C5F39-EE55-4150-AE38-A7A999F3BA25}"/>
              </a:ext>
            </a:extLst>
          </p:cNvPr>
          <p:cNvGrpSpPr/>
          <p:nvPr userDrawn="1"/>
        </p:nvGrpSpPr>
        <p:grpSpPr>
          <a:xfrm>
            <a:off x="9206425" y="0"/>
            <a:ext cx="2029736" cy="2104028"/>
            <a:chOff x="3528102" y="847657"/>
            <a:chExt cx="2029736" cy="2104028"/>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userDrawn="1"/>
        </p:nvSpPr>
        <p:spPr>
          <a:xfrm>
            <a:off x="9206425" y="2167652"/>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2" name="Footer Placeholder 1">
            <a:extLst>
              <a:ext uri="{FF2B5EF4-FFF2-40B4-BE49-F238E27FC236}">
                <a16:creationId xmlns:a16="http://schemas.microsoft.com/office/drawing/2014/main" id="{2182B1C9-6888-47E6-BD91-DFFEA607FB87}"/>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3" name="Footer Placeholder 2">
            <a:extLst>
              <a:ext uri="{FF2B5EF4-FFF2-40B4-BE49-F238E27FC236}">
                <a16:creationId xmlns:a16="http://schemas.microsoft.com/office/drawing/2014/main" id="{498A5D0F-0E21-4D4F-ABC0-1A27F1C153C0}"/>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2715859730"/>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3350250" y="1062501"/>
            <a:ext cx="2444513"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6228000" y="1062501"/>
            <a:ext cx="2444513"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472500" y="2218065"/>
            <a:ext cx="24445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472501" y="1062000"/>
            <a:ext cx="994286" cy="1080000"/>
          </a:xfrm>
          <a:solidFill>
            <a:schemeClr val="bg1">
              <a:lumMod val="95000"/>
            </a:schemeClr>
          </a:solidFill>
        </p:spPr>
        <p:txBody>
          <a:bodyPr>
            <a:noAutofit/>
          </a:bodyPr>
          <a:lstStyle>
            <a:lvl1pPr>
              <a:defRPr sz="1200">
                <a:solidFill>
                  <a:schemeClr val="tx1"/>
                </a:solidFill>
              </a:defRPr>
            </a:lvl1pPr>
          </a:lstStyle>
          <a:p>
            <a:r>
              <a:rPr lang="en-US" noProof="0" dirty="0"/>
              <a:t>Click icon to add picture</a:t>
            </a:r>
            <a:endParaRPr lang="en-GB" noProof="0" dirty="0"/>
          </a:p>
        </p:txBody>
      </p:sp>
      <p:sp>
        <p:nvSpPr>
          <p:cNvPr id="17" name="Text Placeholder 3">
            <a:extLst>
              <a:ext uri="{FF2B5EF4-FFF2-40B4-BE49-F238E27FC236}">
                <a16:creationId xmlns:a16="http://schemas.microsoft.com/office/drawing/2014/main" id="{47CDC28E-5B0B-423D-A4E5-157C7535000F}"/>
              </a:ext>
            </a:extLst>
          </p:cNvPr>
          <p:cNvSpPr>
            <a:spLocks noGrp="1"/>
          </p:cNvSpPr>
          <p:nvPr>
            <p:ph type="body" sz="quarter" idx="25"/>
          </p:nvPr>
        </p:nvSpPr>
        <p:spPr>
          <a:xfrm>
            <a:off x="472500" y="2311147"/>
            <a:ext cx="2444513" cy="1049133"/>
          </a:xfrm>
        </p:spPr>
        <p:txBody>
          <a:bodyPr wrap="square">
            <a:spAutoFit/>
          </a:bodyPr>
          <a:lstStyle>
            <a:lvl1pPr>
              <a:defRPr sz="1050"/>
            </a:lvl1pPr>
            <a:lvl2pPr>
              <a:defRPr sz="1050"/>
            </a:lvl2pPr>
            <a:lvl3pPr>
              <a:defRPr sz="1050"/>
            </a:lvl3pPr>
            <a:lvl4pPr>
              <a:defRPr sz="1350"/>
            </a:lvl4pPr>
            <a:lvl5pPr>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dirty="0"/>
          </a:p>
        </p:txBody>
      </p:sp>
      <p:grpSp>
        <p:nvGrpSpPr>
          <p:cNvPr id="28" name="Group 27">
            <a:extLst>
              <a:ext uri="{FF2B5EF4-FFF2-40B4-BE49-F238E27FC236}">
                <a16:creationId xmlns:a16="http://schemas.microsoft.com/office/drawing/2014/main" id="{3E9C2C4D-4ACC-4F73-A4B9-04807E3ACA87}"/>
              </a:ext>
            </a:extLst>
          </p:cNvPr>
          <p:cNvGrpSpPr/>
          <p:nvPr userDrawn="1"/>
        </p:nvGrpSpPr>
        <p:grpSpPr>
          <a:xfrm>
            <a:off x="9206425" y="0"/>
            <a:ext cx="2029736" cy="2104028"/>
            <a:chOff x="3528102" y="847657"/>
            <a:chExt cx="2029736" cy="2104028"/>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userDrawn="1"/>
        </p:nvSpPr>
        <p:spPr>
          <a:xfrm>
            <a:off x="9206426" y="2140327"/>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5" name="Footer Placeholder 1">
            <a:extLst>
              <a:ext uri="{FF2B5EF4-FFF2-40B4-BE49-F238E27FC236}">
                <a16:creationId xmlns:a16="http://schemas.microsoft.com/office/drawing/2014/main" id="{7EAB4EC5-5906-43A9-B216-9A5BD41348C2}"/>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6" name="Footer Placeholder 2">
            <a:extLst>
              <a:ext uri="{FF2B5EF4-FFF2-40B4-BE49-F238E27FC236}">
                <a16:creationId xmlns:a16="http://schemas.microsoft.com/office/drawing/2014/main" id="{21AB3766-6B96-4D23-BDE6-B7E515887441}"/>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494007877"/>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472500" y="2061354"/>
            <a:ext cx="24445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472500" y="1062001"/>
            <a:ext cx="839787" cy="912812"/>
          </a:xfrm>
          <a:solidFill>
            <a:schemeClr val="bg1">
              <a:lumMod val="95000"/>
            </a:schemeClr>
          </a:solidFill>
        </p:spPr>
        <p:txBody>
          <a:bodyPr>
            <a:noAutofit/>
          </a:bodyPr>
          <a:lstStyle>
            <a:lvl1pPr>
              <a:defRPr sz="900">
                <a:solidFill>
                  <a:schemeClr val="tx1"/>
                </a:solidFill>
              </a:defRPr>
            </a:lvl1pPr>
          </a:lstStyle>
          <a:p>
            <a:r>
              <a:rPr lang="en-US" noProof="0" dirty="0"/>
              <a:t>Click icon to add picture</a:t>
            </a:r>
            <a:endParaRPr lang="en-GB" noProof="0" dirty="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3350250" y="2061354"/>
            <a:ext cx="24445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3350250" y="1062001"/>
            <a:ext cx="839787" cy="912812"/>
          </a:xfrm>
          <a:solidFill>
            <a:schemeClr val="bg1">
              <a:lumMod val="95000"/>
            </a:schemeClr>
          </a:solidFill>
        </p:spPr>
        <p:txBody>
          <a:bodyPr>
            <a:noAutofit/>
          </a:bodyPr>
          <a:lstStyle>
            <a:lvl1pPr>
              <a:defRPr sz="900">
                <a:solidFill>
                  <a:schemeClr val="tx1"/>
                </a:solidFill>
              </a:defRPr>
            </a:lvl1pPr>
          </a:lstStyle>
          <a:p>
            <a:r>
              <a:rPr lang="en-US" noProof="0"/>
              <a:t>Click icon to add picture</a:t>
            </a:r>
            <a:endParaRPr lang="en-GB" noProof="0" dirty="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6228001" y="2061354"/>
            <a:ext cx="24445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4">
            <a:extLst>
              <a:ext uri="{FF2B5EF4-FFF2-40B4-BE49-F238E27FC236}">
                <a16:creationId xmlns:a16="http://schemas.microsoft.com/office/drawing/2014/main" id="{C0DC2FE7-EBCB-405B-9AF2-1BA4431BC0CD}"/>
              </a:ext>
            </a:extLst>
          </p:cNvPr>
          <p:cNvSpPr>
            <a:spLocks noGrp="1"/>
          </p:cNvSpPr>
          <p:nvPr>
            <p:ph type="body" sz="quarter" idx="17"/>
          </p:nvPr>
        </p:nvSpPr>
        <p:spPr>
          <a:xfrm>
            <a:off x="6228001" y="2154436"/>
            <a:ext cx="2444513" cy="1384995"/>
          </a:xfrm>
        </p:spPr>
        <p:txBody>
          <a:bodyPr wrap="square">
            <a:noAutofit/>
          </a:bodyPr>
          <a:lstStyle>
            <a:lvl1pPr>
              <a:defRPr sz="1050"/>
            </a:lvl1pPr>
            <a:lvl2pPr>
              <a:defRPr sz="1050"/>
            </a:lvl2pPr>
            <a:lvl3pPr>
              <a:defRPr sz="1050"/>
            </a:lvl3pPr>
            <a:lvl4pPr>
              <a:defRPr sz="1350"/>
            </a:lvl4pPr>
            <a:lvl5pPr>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6228001" y="1062001"/>
            <a:ext cx="839787" cy="912812"/>
          </a:xfrm>
          <a:solidFill>
            <a:schemeClr val="bg1">
              <a:lumMod val="95000"/>
            </a:schemeClr>
          </a:solidFill>
        </p:spPr>
        <p:txBody>
          <a:bodyPr>
            <a:noAutofit/>
          </a:bodyPr>
          <a:lstStyle>
            <a:lvl1pPr>
              <a:defRPr sz="900">
                <a:solidFill>
                  <a:schemeClr val="tx1"/>
                </a:solidFill>
              </a:defRPr>
            </a:lvl1pPr>
          </a:lstStyle>
          <a:p>
            <a:r>
              <a:rPr lang="en-US" noProof="0"/>
              <a:t>Click icon to add picture</a:t>
            </a:r>
            <a:endParaRPr lang="en-GB" noProof="0" dirty="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dirty="0"/>
          </a:p>
        </p:txBody>
      </p:sp>
      <p:sp>
        <p:nvSpPr>
          <p:cNvPr id="40" name="Text Placeholder 4">
            <a:extLst>
              <a:ext uri="{FF2B5EF4-FFF2-40B4-BE49-F238E27FC236}">
                <a16:creationId xmlns:a16="http://schemas.microsoft.com/office/drawing/2014/main" id="{ACC541AB-C9E9-4BAB-B158-D2333F3B9DA1}"/>
              </a:ext>
            </a:extLst>
          </p:cNvPr>
          <p:cNvSpPr>
            <a:spLocks noGrp="1"/>
          </p:cNvSpPr>
          <p:nvPr>
            <p:ph type="body" sz="quarter" idx="39"/>
          </p:nvPr>
        </p:nvSpPr>
        <p:spPr>
          <a:xfrm>
            <a:off x="1378725" y="1062001"/>
            <a:ext cx="1538288" cy="912812"/>
          </a:xfrm>
        </p:spPr>
        <p:txBody>
          <a:bodyPr wrap="square">
            <a:noAutofit/>
          </a:bodyPr>
          <a:lstStyle>
            <a:lvl1pPr>
              <a:defRPr sz="900"/>
            </a:lvl1pPr>
            <a:lvl2pPr>
              <a:defRPr sz="900"/>
            </a:lvl2pPr>
            <a:lvl3pPr>
              <a:defRPr sz="9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9" name="Text Placeholder 4">
            <a:extLst>
              <a:ext uri="{FF2B5EF4-FFF2-40B4-BE49-F238E27FC236}">
                <a16:creationId xmlns:a16="http://schemas.microsoft.com/office/drawing/2014/main" id="{EAFAE79C-55B1-4362-B3FC-5D880521872B}"/>
              </a:ext>
            </a:extLst>
          </p:cNvPr>
          <p:cNvSpPr>
            <a:spLocks noGrp="1"/>
          </p:cNvSpPr>
          <p:nvPr>
            <p:ph type="body" sz="quarter" idx="38"/>
          </p:nvPr>
        </p:nvSpPr>
        <p:spPr>
          <a:xfrm>
            <a:off x="4256475" y="1062001"/>
            <a:ext cx="1538288" cy="912812"/>
          </a:xfrm>
        </p:spPr>
        <p:txBody>
          <a:bodyPr wrap="square">
            <a:noAutofit/>
          </a:bodyPr>
          <a:lstStyle>
            <a:lvl1pPr>
              <a:defRPr sz="900"/>
            </a:lvl1pPr>
            <a:lvl2pPr>
              <a:defRPr sz="900"/>
            </a:lvl2pPr>
            <a:lvl3pPr>
              <a:defRPr sz="9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8" name="Text Placeholder 4">
            <a:extLst>
              <a:ext uri="{FF2B5EF4-FFF2-40B4-BE49-F238E27FC236}">
                <a16:creationId xmlns:a16="http://schemas.microsoft.com/office/drawing/2014/main" id="{B2F660B7-D700-411F-93A6-288906C4DA5D}"/>
              </a:ext>
            </a:extLst>
          </p:cNvPr>
          <p:cNvSpPr>
            <a:spLocks noGrp="1"/>
          </p:cNvSpPr>
          <p:nvPr>
            <p:ph type="body" sz="quarter" idx="37"/>
          </p:nvPr>
        </p:nvSpPr>
        <p:spPr>
          <a:xfrm>
            <a:off x="7134226" y="1062001"/>
            <a:ext cx="1538288" cy="912812"/>
          </a:xfrm>
        </p:spPr>
        <p:txBody>
          <a:bodyPr wrap="square">
            <a:noAutofit/>
          </a:bodyPr>
          <a:lstStyle>
            <a:lvl1pPr>
              <a:defRPr sz="900"/>
            </a:lvl1pPr>
            <a:lvl2pPr>
              <a:defRPr sz="900"/>
            </a:lvl2pPr>
            <a:lvl3pPr>
              <a:defRPr sz="9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43" name="Group 42">
            <a:extLst>
              <a:ext uri="{FF2B5EF4-FFF2-40B4-BE49-F238E27FC236}">
                <a16:creationId xmlns:a16="http://schemas.microsoft.com/office/drawing/2014/main" id="{B815125D-7568-4091-BEEB-35B82C7A282E}"/>
              </a:ext>
            </a:extLst>
          </p:cNvPr>
          <p:cNvGrpSpPr/>
          <p:nvPr userDrawn="1"/>
        </p:nvGrpSpPr>
        <p:grpSpPr>
          <a:xfrm>
            <a:off x="9206425" y="0"/>
            <a:ext cx="2029736" cy="2104028"/>
            <a:chOff x="3528102" y="847657"/>
            <a:chExt cx="2029736" cy="2104028"/>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userDrawn="1"/>
        </p:nvSpPr>
        <p:spPr>
          <a:xfrm>
            <a:off x="9206426" y="2140327"/>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22" name="Footer Placeholder 1">
            <a:extLst>
              <a:ext uri="{FF2B5EF4-FFF2-40B4-BE49-F238E27FC236}">
                <a16:creationId xmlns:a16="http://schemas.microsoft.com/office/drawing/2014/main" id="{5DBEF08D-003F-41C4-AE19-1651D41560A4}"/>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35" name="Footer Placeholder 2">
            <a:extLst>
              <a:ext uri="{FF2B5EF4-FFF2-40B4-BE49-F238E27FC236}">
                <a16:creationId xmlns:a16="http://schemas.microsoft.com/office/drawing/2014/main" id="{71E3908D-722C-47DF-926E-1B54241F2BC6}"/>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
        <p:nvSpPr>
          <p:cNvPr id="36" name="Text Placeholder 4">
            <a:extLst>
              <a:ext uri="{FF2B5EF4-FFF2-40B4-BE49-F238E27FC236}">
                <a16:creationId xmlns:a16="http://schemas.microsoft.com/office/drawing/2014/main" id="{037DEA77-471F-4398-9C97-D2B11661B1DF}"/>
              </a:ext>
            </a:extLst>
          </p:cNvPr>
          <p:cNvSpPr>
            <a:spLocks noGrp="1"/>
          </p:cNvSpPr>
          <p:nvPr>
            <p:ph type="body" sz="quarter" idx="35"/>
          </p:nvPr>
        </p:nvSpPr>
        <p:spPr>
          <a:xfrm>
            <a:off x="3350250" y="2154436"/>
            <a:ext cx="2444513" cy="1384995"/>
          </a:xfrm>
        </p:spPr>
        <p:txBody>
          <a:bodyPr wrap="square">
            <a:noAutofit/>
          </a:bodyPr>
          <a:lstStyle>
            <a:lvl1pPr>
              <a:defRPr sz="1050"/>
            </a:lvl1pPr>
            <a:lvl2pPr>
              <a:defRPr sz="1050"/>
            </a:lvl2pPr>
            <a:lvl3pPr>
              <a:defRPr sz="1050"/>
            </a:lvl3pPr>
            <a:lvl4pPr>
              <a:defRPr sz="1350"/>
            </a:lvl4pPr>
            <a:lvl5pPr>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7" name="Text Placeholder 4">
            <a:extLst>
              <a:ext uri="{FF2B5EF4-FFF2-40B4-BE49-F238E27FC236}">
                <a16:creationId xmlns:a16="http://schemas.microsoft.com/office/drawing/2014/main" id="{386E4823-008B-4619-A9AC-9EED6A314A5A}"/>
              </a:ext>
            </a:extLst>
          </p:cNvPr>
          <p:cNvSpPr>
            <a:spLocks noGrp="1"/>
          </p:cNvSpPr>
          <p:nvPr>
            <p:ph type="body" sz="quarter" idx="36"/>
          </p:nvPr>
        </p:nvSpPr>
        <p:spPr>
          <a:xfrm>
            <a:off x="472500" y="2154436"/>
            <a:ext cx="2444513" cy="1384995"/>
          </a:xfrm>
        </p:spPr>
        <p:txBody>
          <a:bodyPr wrap="square">
            <a:noAutofit/>
          </a:bodyPr>
          <a:lstStyle>
            <a:lvl1pPr>
              <a:defRPr sz="1050"/>
            </a:lvl1pPr>
            <a:lvl2pPr>
              <a:defRPr sz="1050"/>
            </a:lvl2pPr>
            <a:lvl3pPr>
              <a:defRPr sz="1050"/>
            </a:lvl3pPr>
            <a:lvl4pPr>
              <a:defRPr sz="1350"/>
            </a:lvl4pPr>
            <a:lvl5pPr>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006270972"/>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472500" y="467100"/>
            <a:ext cx="8200013" cy="332399"/>
          </a:xfrm>
        </p:spPr>
        <p:txBody>
          <a:bodyPr lIns="0" tIns="0" rIns="0" bIns="0"/>
          <a:lstStyle>
            <a:lvl1pPr>
              <a:defRPr sz="2400" b="1" i="0">
                <a:solidFill>
                  <a:srgbClr val="00138B"/>
                </a:solidFill>
                <a:latin typeface="Arial"/>
                <a:cs typeface="Arial"/>
              </a:defRPr>
            </a:lvl1pPr>
          </a:lstStyle>
          <a:p>
            <a:endParaRPr/>
          </a:p>
        </p:txBody>
      </p:sp>
      <p:sp>
        <p:nvSpPr>
          <p:cNvPr id="3" name="Holder 3"/>
          <p:cNvSpPr>
            <a:spLocks noGrp="1"/>
          </p:cNvSpPr>
          <p:nvPr>
            <p:ph type="body" idx="1"/>
          </p:nvPr>
        </p:nvSpPr>
        <p:spPr>
          <a:xfrm>
            <a:off x="322781" y="1058864"/>
            <a:ext cx="8498440" cy="215492"/>
          </a:xfrm>
        </p:spPr>
        <p:txBody>
          <a:bodyPr lIns="0" tIns="0" rIns="0" bIns="0"/>
          <a:lstStyle>
            <a:lvl1pPr>
              <a:defRPr sz="1400" b="0" i="0">
                <a:solidFill>
                  <a:srgbClr val="54545A"/>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12/7/2021</a:t>
            </a:fld>
            <a:endParaRPr lang="en-US"/>
          </a:p>
        </p:txBody>
      </p:sp>
      <p:sp>
        <p:nvSpPr>
          <p:cNvPr id="6" name="Holder 6"/>
          <p:cNvSpPr>
            <a:spLocks noGrp="1"/>
          </p:cNvSpPr>
          <p:nvPr>
            <p:ph type="sldNum" sz="quarter" idx="7"/>
          </p:nvPr>
        </p:nvSpPr>
        <p:spPr/>
        <p:txBody>
          <a:bodyPr lIns="0" tIns="0" rIns="0" bIns="0"/>
          <a:lstStyle>
            <a:lvl1pPr>
              <a:defRPr sz="1100" b="0" i="0">
                <a:solidFill>
                  <a:srgbClr val="00138B"/>
                </a:solidFill>
                <a:latin typeface="Arial"/>
                <a:cs typeface="Arial"/>
              </a:defRPr>
            </a:lvl1pPr>
          </a:lstStyle>
          <a:p>
            <a:pPr marL="38099"/>
            <a:fld id="{81D60167-4931-47E6-BA6A-407CBD079E47}" type="slidenum">
              <a:rPr lang="en-US" smtClean="0"/>
              <a:pPr marL="38099"/>
              <a:t>‹#›</a:t>
            </a:fld>
            <a:endParaRPr lang="en-US"/>
          </a:p>
        </p:txBody>
      </p:sp>
    </p:spTree>
    <p:extLst>
      <p:ext uri="{BB962C8B-B14F-4D97-AF65-F5344CB8AC3E}">
        <p14:creationId xmlns:p14="http://schemas.microsoft.com/office/powerpoint/2010/main" val="17458011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059940599"/>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352" imgH="355" progId="TCLayout.ActiveDocument.1">
                  <p:embed/>
                </p:oleObj>
              </mc:Choice>
              <mc:Fallback>
                <p:oleObj name="think-cell Slide" r:id="rId4" imgW="352" imgH="355" progId="TCLayout.ActiveDocument.1">
                  <p:embed/>
                  <p:pic>
                    <p:nvPicPr>
                      <p:cNvPr id="4" name="Object 3" hidden="1"/>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3"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6" name="Rectangle 5"/>
          <p:cNvSpPr/>
          <p:nvPr userDrawn="1"/>
        </p:nvSpPr>
        <p:spPr bwMode="white">
          <a:xfrm>
            <a:off x="472500" y="469106"/>
            <a:ext cx="699516" cy="69951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472500" y="2869751"/>
            <a:ext cx="8199900" cy="1204913"/>
          </a:xfrm>
          <a:prstGeom prst="rect">
            <a:avLst/>
          </a:prstGeom>
        </p:spPr>
        <p:txBody>
          <a:bodyPr anchor="b">
            <a:noAutofit/>
          </a:bodyPr>
          <a:lstStyle>
            <a:lvl1pPr marL="0" algn="l" defTabSz="685783" rtl="0" eaLnBrk="1" fontAlgn="auto" latinLnBrk="0" hangingPunct="1">
              <a:lnSpc>
                <a:spcPts val="4500"/>
              </a:lnSpc>
              <a:spcBef>
                <a:spcPts val="0"/>
              </a:spcBef>
              <a:spcAft>
                <a:spcPts val="0"/>
              </a:spcAft>
              <a:defRPr lang="en-US" sz="4000" kern="1200" baseline="0" dirty="0">
                <a:solidFill>
                  <a:schemeClr val="accent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223054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571090942"/>
              </p:ext>
            </p:ext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3" name="Object 2" hidden="1"/>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1" y="1"/>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a:xfrm>
            <a:off x="322780" y="267574"/>
            <a:ext cx="8497370" cy="332399"/>
          </a:xfrm>
        </p:spPr>
        <p:txBody>
          <a:bodyPr/>
          <a:lstStyle>
            <a:lvl1pPr>
              <a:defRPr sz="2400"/>
            </a:lvl1pPr>
          </a:lstStyle>
          <a:p>
            <a:r>
              <a:rPr lang="en-US"/>
              <a:t>Click to edit Master title style</a:t>
            </a:r>
            <a:endParaRPr lang="en-GB"/>
          </a:p>
        </p:txBody>
      </p:sp>
    </p:spTree>
    <p:extLst>
      <p:ext uri="{BB962C8B-B14F-4D97-AF65-F5344CB8AC3E}">
        <p14:creationId xmlns:p14="http://schemas.microsoft.com/office/powerpoint/2010/main" val="2017109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842426875"/>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8CB0E5C3-D79B-4CE0-824F-87C7F449F74B}"/>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472501" y="4633912"/>
            <a:ext cx="1410824" cy="290076"/>
          </a:xfrm>
          <a:prstGeom prst="rect">
            <a:avLst/>
          </a:prstGeom>
        </p:spPr>
      </p:pic>
      <p:sp>
        <p:nvSpPr>
          <p:cNvPr id="27" name="Title 1"/>
          <p:cNvSpPr>
            <a:spLocks noGrp="1"/>
          </p:cNvSpPr>
          <p:nvPr>
            <p:ph type="ctrTitle" hasCustomPrompt="1"/>
          </p:nvPr>
        </p:nvSpPr>
        <p:spPr bwMode="ltGray">
          <a:xfrm>
            <a:off x="472500" y="1058864"/>
            <a:ext cx="4033839" cy="868039"/>
          </a:xfrm>
          <a:prstGeom prst="rect">
            <a:avLst/>
          </a:prstGeom>
        </p:spPr>
        <p:txBody>
          <a:bodyPr vert="horz" anchor="b">
            <a:noAutofit/>
          </a:bodyPr>
          <a:lstStyle>
            <a:lvl1pPr algn="l">
              <a:lnSpc>
                <a:spcPct val="93000"/>
              </a:lnSpc>
              <a:defRPr sz="3300" b="1" baseline="0">
                <a:solidFill>
                  <a:schemeClr val="bg1"/>
                </a:solidFill>
                <a:latin typeface="+mj-lt"/>
                <a:ea typeface="+mj-ea"/>
                <a:cs typeface="+mj-cs"/>
                <a:sym typeface="+mj-lt"/>
              </a:defRPr>
            </a:lvl1pPr>
          </a:lstStyle>
          <a:p>
            <a:r>
              <a:rPr lang="en-US" dirty="0"/>
              <a:t>Title in Title Case</a:t>
            </a:r>
          </a:p>
        </p:txBody>
      </p:sp>
      <p:pic>
        <p:nvPicPr>
          <p:cNvPr id="11" name="Picture 10">
            <a:extLst>
              <a:ext uri="{FF2B5EF4-FFF2-40B4-BE49-F238E27FC236}">
                <a16:creationId xmlns:a16="http://schemas.microsoft.com/office/drawing/2014/main" id="{AB49948B-C2D6-43CE-BE95-A15B143258F6}"/>
              </a:ext>
            </a:extLst>
          </p:cNvPr>
          <p:cNvPicPr>
            <a:picLocks noChangeAspect="1"/>
          </p:cNvPicPr>
          <p:nvPr userDrawn="1"/>
        </p:nvPicPr>
        <p:blipFill rotWithShape="1">
          <a:blip r:embed="rId8"/>
          <a:srcRect l="7480" t="27066" r="32612"/>
          <a:stretch/>
        </p:blipFill>
        <p:spPr>
          <a:xfrm rot="16200000" flipV="1">
            <a:off x="4696555" y="696055"/>
            <a:ext cx="5143500" cy="3751391"/>
          </a:xfrm>
          <a:prstGeom prst="rect">
            <a:avLst/>
          </a:prstGeom>
        </p:spPr>
      </p:pic>
      <p:pic>
        <p:nvPicPr>
          <p:cNvPr id="12" name="Picture 9">
            <a:extLst>
              <a:ext uri="{FF2B5EF4-FFF2-40B4-BE49-F238E27FC236}">
                <a16:creationId xmlns:a16="http://schemas.microsoft.com/office/drawing/2014/main" id="{E6ED7FC1-FE86-450D-8A7B-F38D72280E16}"/>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72500" y="282576"/>
            <a:ext cx="116046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5">
            <a:extLst>
              <a:ext uri="{FF2B5EF4-FFF2-40B4-BE49-F238E27FC236}">
                <a16:creationId xmlns:a16="http://schemas.microsoft.com/office/drawing/2014/main" id="{24C7AC4B-9FF5-44A0-8AAF-4031FDBA1AD9}"/>
              </a:ext>
            </a:extLst>
          </p:cNvPr>
          <p:cNvSpPr>
            <a:spLocks noGrp="1"/>
          </p:cNvSpPr>
          <p:nvPr>
            <p:ph type="body" sz="quarter" idx="10" hasCustomPrompt="1"/>
          </p:nvPr>
        </p:nvSpPr>
        <p:spPr>
          <a:xfrm>
            <a:off x="472500" y="2600550"/>
            <a:ext cx="4033839" cy="281039"/>
          </a:xfrm>
        </p:spPr>
        <p:txBody>
          <a:bodyPr anchor="t">
            <a:noAutofit/>
          </a:bodyPr>
          <a:lstStyle>
            <a:lvl1pPr>
              <a:defRPr sz="1800" b="1">
                <a:solidFill>
                  <a:schemeClr val="bg1"/>
                </a:solidFill>
              </a:defRPr>
            </a:lvl1pPr>
          </a:lstStyle>
          <a:p>
            <a:pPr lvl="0"/>
            <a:r>
              <a:rPr lang="en-US" dirty="0"/>
              <a:t>Subheading</a:t>
            </a:r>
          </a:p>
        </p:txBody>
      </p:sp>
      <p:sp>
        <p:nvSpPr>
          <p:cNvPr id="9" name="Text Placeholder 5">
            <a:extLst>
              <a:ext uri="{FF2B5EF4-FFF2-40B4-BE49-F238E27FC236}">
                <a16:creationId xmlns:a16="http://schemas.microsoft.com/office/drawing/2014/main" id="{625B7DBB-EFD6-415D-9178-9A34DD740A87}"/>
              </a:ext>
            </a:extLst>
          </p:cNvPr>
          <p:cNvSpPr>
            <a:spLocks noGrp="1"/>
          </p:cNvSpPr>
          <p:nvPr>
            <p:ph type="body" sz="quarter" idx="11" hasCustomPrompt="1"/>
          </p:nvPr>
        </p:nvSpPr>
        <p:spPr>
          <a:xfrm>
            <a:off x="472500" y="3039470"/>
            <a:ext cx="4033839" cy="281039"/>
          </a:xfrm>
        </p:spPr>
        <p:txBody>
          <a:bodyPr>
            <a:noAutofit/>
          </a:bodyPr>
          <a:lstStyle>
            <a:lvl1pPr>
              <a:defRPr sz="1500" b="0">
                <a:solidFill>
                  <a:schemeClr val="bg1"/>
                </a:solidFill>
              </a:defRPr>
            </a:lvl1pPr>
          </a:lstStyle>
          <a:p>
            <a:pPr lvl="0"/>
            <a:r>
              <a:rPr lang="en-US" dirty="0"/>
              <a:t>Date</a:t>
            </a:r>
          </a:p>
        </p:txBody>
      </p:sp>
    </p:spTree>
    <p:extLst>
      <p:ext uri="{BB962C8B-B14F-4D97-AF65-F5344CB8AC3E}">
        <p14:creationId xmlns:p14="http://schemas.microsoft.com/office/powerpoint/2010/main" val="16604524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2.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377602519"/>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Picture 7">
            <a:extLst>
              <a:ext uri="{FF2B5EF4-FFF2-40B4-BE49-F238E27FC236}">
                <a16:creationId xmlns:a16="http://schemas.microsoft.com/office/drawing/2014/main" id="{3AE0E630-4A62-44F6-B737-8BCC9852507C}"/>
              </a:ext>
            </a:extLst>
          </p:cNvPr>
          <p:cNvPicPr>
            <a:picLocks noChangeAspect="1"/>
          </p:cNvPicPr>
          <p:nvPr userDrawn="1"/>
        </p:nvPicPr>
        <p:blipFill rotWithShape="1">
          <a:blip r:embed="rId6"/>
          <a:srcRect l="7480" t="27066" r="32612"/>
          <a:stretch/>
        </p:blipFill>
        <p:spPr>
          <a:xfrm flipV="1">
            <a:off x="4000500" y="1392110"/>
            <a:ext cx="5143500" cy="3751391"/>
          </a:xfrm>
          <a:prstGeom prst="rect">
            <a:avLst/>
          </a:prstGeom>
        </p:spPr>
      </p:pic>
      <p:pic>
        <p:nvPicPr>
          <p:cNvPr id="9" name="Graphic 8">
            <a:extLst>
              <a:ext uri="{FF2B5EF4-FFF2-40B4-BE49-F238E27FC236}">
                <a16:creationId xmlns:a16="http://schemas.microsoft.com/office/drawing/2014/main" id="{D2DD0158-DC2E-4FCB-92FB-883DFC420030}"/>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472501" y="4633912"/>
            <a:ext cx="1410824" cy="290076"/>
          </a:xfrm>
          <a:prstGeom prst="rect">
            <a:avLst/>
          </a:prstGeom>
        </p:spPr>
      </p:pic>
      <p:sp>
        <p:nvSpPr>
          <p:cNvPr id="10" name="Title 1">
            <a:extLst>
              <a:ext uri="{FF2B5EF4-FFF2-40B4-BE49-F238E27FC236}">
                <a16:creationId xmlns:a16="http://schemas.microsoft.com/office/drawing/2014/main" id="{14487C54-317F-4604-9561-76884BDB41BF}"/>
              </a:ext>
            </a:extLst>
          </p:cNvPr>
          <p:cNvSpPr>
            <a:spLocks noGrp="1"/>
          </p:cNvSpPr>
          <p:nvPr>
            <p:ph type="ctrTitle" hasCustomPrompt="1"/>
          </p:nvPr>
        </p:nvSpPr>
        <p:spPr bwMode="ltGray">
          <a:xfrm>
            <a:off x="472500" y="1058864"/>
            <a:ext cx="4033839" cy="868039"/>
          </a:xfrm>
          <a:prstGeom prst="rect">
            <a:avLst/>
          </a:prstGeom>
        </p:spPr>
        <p:txBody>
          <a:bodyPr vert="horz" anchor="b">
            <a:noAutofit/>
          </a:bodyPr>
          <a:lstStyle>
            <a:lvl1pPr algn="l">
              <a:lnSpc>
                <a:spcPct val="93000"/>
              </a:lnSpc>
              <a:defRPr sz="3300" b="1" baseline="0">
                <a:solidFill>
                  <a:schemeClr val="bg1"/>
                </a:solidFill>
                <a:latin typeface="+mj-lt"/>
                <a:ea typeface="+mj-ea"/>
                <a:cs typeface="+mj-cs"/>
                <a:sym typeface="+mj-lt"/>
              </a:defRPr>
            </a:lvl1pPr>
          </a:lstStyle>
          <a:p>
            <a:r>
              <a:rPr lang="en-US" dirty="0"/>
              <a:t>Title in Title Case</a:t>
            </a:r>
          </a:p>
        </p:txBody>
      </p:sp>
      <p:pic>
        <p:nvPicPr>
          <p:cNvPr id="12" name="Picture 9">
            <a:extLst>
              <a:ext uri="{FF2B5EF4-FFF2-40B4-BE49-F238E27FC236}">
                <a16:creationId xmlns:a16="http://schemas.microsoft.com/office/drawing/2014/main" id="{0862B7C8-8882-4A2F-BA42-E4D2A14A671A}"/>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72500" y="282576"/>
            <a:ext cx="116046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5">
            <a:extLst>
              <a:ext uri="{FF2B5EF4-FFF2-40B4-BE49-F238E27FC236}">
                <a16:creationId xmlns:a16="http://schemas.microsoft.com/office/drawing/2014/main" id="{FBA18CB0-2F45-45D9-A81E-62620B9F6DD0}"/>
              </a:ext>
            </a:extLst>
          </p:cNvPr>
          <p:cNvSpPr>
            <a:spLocks noGrp="1"/>
          </p:cNvSpPr>
          <p:nvPr>
            <p:ph type="body" sz="quarter" idx="10" hasCustomPrompt="1"/>
          </p:nvPr>
        </p:nvSpPr>
        <p:spPr>
          <a:xfrm>
            <a:off x="472500" y="2600550"/>
            <a:ext cx="4033839" cy="281039"/>
          </a:xfrm>
        </p:spPr>
        <p:txBody>
          <a:bodyPr anchor="t">
            <a:noAutofit/>
          </a:bodyPr>
          <a:lstStyle>
            <a:lvl1pPr>
              <a:defRPr sz="1800" b="1">
                <a:solidFill>
                  <a:schemeClr val="bg1"/>
                </a:solidFill>
              </a:defRPr>
            </a:lvl1pPr>
          </a:lstStyle>
          <a:p>
            <a:pPr lvl="0"/>
            <a:r>
              <a:rPr lang="en-US" dirty="0"/>
              <a:t>Subheading</a:t>
            </a:r>
          </a:p>
        </p:txBody>
      </p:sp>
      <p:sp>
        <p:nvSpPr>
          <p:cNvPr id="14" name="Text Placeholder 5">
            <a:extLst>
              <a:ext uri="{FF2B5EF4-FFF2-40B4-BE49-F238E27FC236}">
                <a16:creationId xmlns:a16="http://schemas.microsoft.com/office/drawing/2014/main" id="{8BA3DF3F-4EEC-4048-86D4-B19A9B331596}"/>
              </a:ext>
            </a:extLst>
          </p:cNvPr>
          <p:cNvSpPr>
            <a:spLocks noGrp="1"/>
          </p:cNvSpPr>
          <p:nvPr>
            <p:ph type="body" sz="quarter" idx="11" hasCustomPrompt="1"/>
          </p:nvPr>
        </p:nvSpPr>
        <p:spPr>
          <a:xfrm>
            <a:off x="472500" y="3039470"/>
            <a:ext cx="4033839" cy="281039"/>
          </a:xfrm>
        </p:spPr>
        <p:txBody>
          <a:bodyPr>
            <a:noAutofit/>
          </a:bodyPr>
          <a:lstStyle>
            <a:lvl1pPr>
              <a:defRPr sz="1500" b="0">
                <a:solidFill>
                  <a:schemeClr val="bg1"/>
                </a:solidFill>
              </a:defRPr>
            </a:lvl1pPr>
          </a:lstStyle>
          <a:p>
            <a:pPr lvl="0"/>
            <a:r>
              <a:rPr lang="en-US" dirty="0"/>
              <a:t>Date</a:t>
            </a:r>
          </a:p>
        </p:txBody>
      </p:sp>
    </p:spTree>
    <p:extLst>
      <p:ext uri="{BB962C8B-B14F-4D97-AF65-F5344CB8AC3E}">
        <p14:creationId xmlns:p14="http://schemas.microsoft.com/office/powerpoint/2010/main" val="30711490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3.xml><?xml version="1.0" encoding="utf-8"?>
<p:sldLayout xmlns:a="http://schemas.openxmlformats.org/drawingml/2006/main" xmlns:r="http://schemas.openxmlformats.org/officeDocument/2006/relationships" xmlns:p="http://schemas.openxmlformats.org/presentationml/2006/main" showMasterSp="0" preserve="1" userDrawn="1">
  <p:cSld name="2_Cov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859948328"/>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4"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6">
            <a:extLst>
              <a:ext uri="{28A0092B-C50C-407E-A947-70E740481C1C}">
                <a14:useLocalDpi xmlns:a14="http://schemas.microsoft.com/office/drawing/2010/main" val="0"/>
              </a:ext>
            </a:extLst>
          </a:blip>
          <a:srcRect l="26028" r="18983"/>
          <a:stretch>
            <a:fillRect/>
          </a:stretch>
        </p:blipFill>
        <p:spPr bwMode="auto">
          <a:xfrm>
            <a:off x="5486400" y="157163"/>
            <a:ext cx="3657600" cy="498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Shape 4">
            <a:extLst>
              <a:ext uri="{FF2B5EF4-FFF2-40B4-BE49-F238E27FC236}">
                <a16:creationId xmlns:a16="http://schemas.microsoft.com/office/drawing/2014/main" id="{0D4054BB-51AD-474B-88E8-932899AF052C}"/>
              </a:ext>
            </a:extLst>
          </p:cNvPr>
          <p:cNvSpPr/>
          <p:nvPr userDrawn="1"/>
        </p:nvSpPr>
        <p:spPr>
          <a:xfrm>
            <a:off x="0" y="0"/>
            <a:ext cx="9145191" cy="5139929"/>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13" dirty="0">
              <a:solidFill>
                <a:prstClr val="white"/>
              </a:solidFill>
              <a:latin typeface="+mn-lt"/>
              <a:ea typeface="+mn-ea"/>
              <a:cs typeface="+mn-cs"/>
              <a:sym typeface="+mn-lt"/>
            </a:endParaRPr>
          </a:p>
        </p:txBody>
      </p:sp>
      <p:sp>
        <p:nvSpPr>
          <p:cNvPr id="6" name="Text Placeholder 5"/>
          <p:cNvSpPr>
            <a:spLocks noGrp="1"/>
          </p:cNvSpPr>
          <p:nvPr>
            <p:ph type="body" sz="quarter" idx="10" hasCustomPrompt="1"/>
          </p:nvPr>
        </p:nvSpPr>
        <p:spPr>
          <a:xfrm>
            <a:off x="481070" y="2344395"/>
            <a:ext cx="5516862" cy="406265"/>
          </a:xfrm>
        </p:spPr>
        <p:txBody>
          <a:bodyPr/>
          <a:lstStyle>
            <a:lvl1pPr>
              <a:defRPr sz="2400" b="1">
                <a:solidFill>
                  <a:srgbClr val="A7B4FF"/>
                </a:solidFill>
              </a:defRPr>
            </a:lvl1pPr>
          </a:lstStyle>
          <a:p>
            <a:pPr lvl="0"/>
            <a:r>
              <a:rPr lang="en-US" dirty="0"/>
              <a:t>Click to add subtitle</a:t>
            </a:r>
          </a:p>
        </p:txBody>
      </p:sp>
      <p:sp>
        <p:nvSpPr>
          <p:cNvPr id="27" name="Title 1"/>
          <p:cNvSpPr>
            <a:spLocks noGrp="1"/>
          </p:cNvSpPr>
          <p:nvPr>
            <p:ph type="ctrTitle" hasCustomPrompt="1"/>
          </p:nvPr>
        </p:nvSpPr>
        <p:spPr bwMode="ltGray">
          <a:xfrm>
            <a:off x="481070" y="1795642"/>
            <a:ext cx="5516862" cy="526346"/>
          </a:xfrm>
          <a:prstGeom prst="rect">
            <a:avLst/>
          </a:prstGeom>
        </p:spPr>
        <p:txBody>
          <a:bodyPr anchor="b">
            <a:noAutofit/>
          </a:bodyPr>
          <a:lstStyle>
            <a:lvl1pPr algn="l">
              <a:lnSpc>
                <a:spcPct val="93000"/>
              </a:lnSpc>
              <a:defRPr sz="3750" b="0" baseline="0">
                <a:solidFill>
                  <a:schemeClr val="bg1"/>
                </a:solidFill>
                <a:latin typeface="+mj-lt"/>
                <a:ea typeface="+mj-ea"/>
                <a:cs typeface="+mj-cs"/>
                <a:sym typeface="+mj-lt"/>
              </a:defRPr>
            </a:lvl1pPr>
          </a:lstStyle>
          <a:p>
            <a:r>
              <a:rPr lang="en-US" dirty="0"/>
              <a:t>Title in Title Case</a:t>
            </a:r>
          </a:p>
        </p:txBody>
      </p:sp>
    </p:spTree>
    <p:extLst>
      <p:ext uri="{BB962C8B-B14F-4D97-AF65-F5344CB8AC3E}">
        <p14:creationId xmlns:p14="http://schemas.microsoft.com/office/powerpoint/2010/main" val="2450053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412854450"/>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8" name="Rectangle 7"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7258051" y="4803777"/>
            <a:ext cx="1111538" cy="115416"/>
          </a:xfrm>
          <a:prstGeom prst="rect">
            <a:avLst/>
          </a:prstGeom>
        </p:spPr>
        <p:txBody>
          <a:bodyPr/>
          <a:lstStyle>
            <a:lvl1pPr>
              <a:defRPr>
                <a:latin typeface="+mn-lt"/>
                <a:ea typeface="+mn-ea"/>
                <a:cs typeface="+mn-cs"/>
                <a:sym typeface="+mn-lt"/>
              </a:defRPr>
            </a:lvl1pPr>
          </a:lstStyle>
          <a:p>
            <a:endParaRPr lang="en-US" dirty="0"/>
          </a:p>
        </p:txBody>
      </p:sp>
      <p:sp>
        <p:nvSpPr>
          <p:cNvPr id="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5" name="Title 4"/>
          <p:cNvSpPr>
            <a:spLocks noGrp="1"/>
          </p:cNvSpPr>
          <p:nvPr>
            <p:ph type="title" hasCustomPrompt="1"/>
          </p:nvPr>
        </p:nvSpPr>
        <p:spPr>
          <a:xfrm>
            <a:off x="472500" y="467100"/>
            <a:ext cx="8199900"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00148C"/>
                </a:solidFill>
                <a:latin typeface="+mj-lt"/>
                <a:ea typeface="+mj-ea"/>
                <a:cs typeface="+mj-cs"/>
                <a:sym typeface="+mj-lt"/>
              </a:defRPr>
            </a:lvl1pPr>
          </a:lstStyle>
          <a:p>
            <a:pPr lvl="0"/>
            <a:r>
              <a:rPr lang="en-US" dirty="0"/>
              <a:t>Click to add title</a:t>
            </a:r>
          </a:p>
        </p:txBody>
      </p:sp>
      <p:sp>
        <p:nvSpPr>
          <p:cNvPr id="10" name="Footer Placeholder 1">
            <a:extLst>
              <a:ext uri="{FF2B5EF4-FFF2-40B4-BE49-F238E27FC236}">
                <a16:creationId xmlns:a16="http://schemas.microsoft.com/office/drawing/2014/main" id="{8092EF17-DC25-4846-8FA0-9AE6DFB8CBE1}"/>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Tree>
    <p:extLst>
      <p:ext uri="{BB962C8B-B14F-4D97-AF65-F5344CB8AC3E}">
        <p14:creationId xmlns:p14="http://schemas.microsoft.com/office/powerpoint/2010/main" val="35205512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5.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153103347"/>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6" name="Rectangle 5"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472500" y="467100"/>
            <a:ext cx="8200013" cy="332399"/>
          </a:xfrm>
        </p:spPr>
        <p:txBody>
          <a:bodyPr/>
          <a:lstStyle>
            <a:lvl1pPr>
              <a:defRPr sz="2400">
                <a:solidFill>
                  <a:srgbClr val="00148C"/>
                </a:solidFill>
                <a:latin typeface="+mj-lt"/>
                <a:ea typeface="+mj-ea"/>
                <a:cs typeface="+mj-cs"/>
                <a:sym typeface="+mj-lt"/>
              </a:defRPr>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472050" y="1564222"/>
            <a:ext cx="8200351" cy="3066848"/>
          </a:xfrm>
        </p:spPr>
        <p:txBody>
          <a:bodyPr/>
          <a:lstStyle>
            <a:lvl1pPr>
              <a:lnSpc>
                <a:spcPct val="100000"/>
              </a:lnSpc>
              <a:spcBef>
                <a:spcPts val="0"/>
              </a:spcBef>
              <a:spcAft>
                <a:spcPts val="0"/>
              </a:spcAft>
              <a:defRPr sz="1500">
                <a:latin typeface="+mn-lt"/>
                <a:ea typeface="+mn-ea"/>
                <a:cs typeface="+mn-cs"/>
                <a:sym typeface="+mn-lt"/>
              </a:defRPr>
            </a:lvl1pPr>
            <a:lvl2pPr>
              <a:lnSpc>
                <a:spcPct val="100000"/>
              </a:lnSpc>
              <a:spcBef>
                <a:spcPts val="0"/>
              </a:spcBef>
              <a:spcAft>
                <a:spcPts val="0"/>
              </a:spcAft>
              <a:defRPr sz="1500">
                <a:latin typeface="+mn-lt"/>
                <a:ea typeface="+mn-ea"/>
                <a:cs typeface="+mn-cs"/>
                <a:sym typeface="+mn-lt"/>
              </a:defRPr>
            </a:lvl2pPr>
            <a:lvl3pPr>
              <a:lnSpc>
                <a:spcPct val="100000"/>
              </a:lnSpc>
              <a:spcBef>
                <a:spcPts val="0"/>
              </a:spcBef>
              <a:spcAft>
                <a:spcPts val="0"/>
              </a:spcAft>
              <a:defRPr sz="1500">
                <a:latin typeface="+mn-lt"/>
                <a:ea typeface="+mn-ea"/>
                <a:cs typeface="+mn-cs"/>
                <a:sym typeface="+mn-lt"/>
              </a:defRPr>
            </a:lvl3pPr>
            <a:lvl4pPr>
              <a:lnSpc>
                <a:spcPct val="100000"/>
              </a:lnSpc>
              <a:spcBef>
                <a:spcPts val="0"/>
              </a:spcBef>
              <a:spcAft>
                <a:spcPts val="0"/>
              </a:spcAft>
              <a:defRPr sz="2100">
                <a:latin typeface="+mn-lt"/>
                <a:ea typeface="+mn-ea"/>
                <a:cs typeface="+mn-cs"/>
                <a:sym typeface="+mn-lt"/>
              </a:defRPr>
            </a:lvl4pPr>
            <a:lvl5pPr>
              <a:lnSpc>
                <a:spcPct val="100000"/>
              </a:lnSpc>
              <a:spcBef>
                <a:spcPts val="0"/>
              </a:spcBef>
              <a:spcAft>
                <a:spcPts val="0"/>
              </a:spcAft>
              <a:defRPr sz="2100">
                <a:latin typeface="+mn-lt"/>
                <a:ea typeface="+mn-ea"/>
                <a:cs typeface="+mn-cs"/>
                <a:sym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10" name="Footer Placeholder 1">
            <a:extLst>
              <a:ext uri="{FF2B5EF4-FFF2-40B4-BE49-F238E27FC236}">
                <a16:creationId xmlns:a16="http://schemas.microsoft.com/office/drawing/2014/main" id="{E75F8ADB-C847-472F-B17A-5FEFB5CF4802}"/>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Tree>
    <p:extLst>
      <p:ext uri="{BB962C8B-B14F-4D97-AF65-F5344CB8AC3E}">
        <p14:creationId xmlns:p14="http://schemas.microsoft.com/office/powerpoint/2010/main" val="14037376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6.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925793836"/>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Rectangle 7"/>
          <p:cNvSpPr/>
          <p:nvPr userDrawn="1"/>
        </p:nvSpPr>
        <p:spPr bwMode="ltGray">
          <a:xfrm>
            <a:off x="1" y="-982"/>
            <a:ext cx="3520800" cy="5144482"/>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7258051" y="4803777"/>
            <a:ext cx="1111538" cy="115416"/>
          </a:xfrm>
          <a:prstGeom prst="rect">
            <a:avLst/>
          </a:prstGeom>
        </p:spPr>
        <p:txBody>
          <a:bodyPr/>
          <a:lstStyle>
            <a:lvl1pPr>
              <a:defRPr>
                <a:latin typeface="+mn-lt"/>
                <a:ea typeface="+mn-ea"/>
                <a:cs typeface="+mn-cs"/>
                <a:sym typeface="+mn-lt"/>
              </a:defRPr>
            </a:lvl1pPr>
          </a:lstStyle>
          <a:p>
            <a:endParaRPr lang="en-US" dirty="0"/>
          </a:p>
        </p:txBody>
      </p:sp>
      <p:sp>
        <p:nvSpPr>
          <p:cNvPr id="9" name="Title 1"/>
          <p:cNvSpPr>
            <a:spLocks noGrp="1"/>
          </p:cNvSpPr>
          <p:nvPr>
            <p:ph type="title" hasCustomPrompt="1"/>
          </p:nvPr>
        </p:nvSpPr>
        <p:spPr bwMode="ltGray">
          <a:xfrm>
            <a:off x="472500" y="1158205"/>
            <a:ext cx="2589300" cy="1121846"/>
          </a:xfrm>
          <a:noFill/>
        </p:spPr>
        <p:txBody>
          <a:bodyPr wrap="square" lIns="0" tIns="0" rIns="320040" bIns="0" anchor="b">
            <a:noAutofit/>
          </a:bodyPr>
          <a:lstStyle>
            <a:lvl1pPr>
              <a:defRPr sz="2400">
                <a:solidFill>
                  <a:srgbClr val="00148C"/>
                </a:solidFill>
                <a:latin typeface="+mj-lt"/>
                <a:ea typeface="+mj-ea"/>
                <a:cs typeface="+mj-cs"/>
                <a:sym typeface="+mj-lt"/>
              </a:defRPr>
            </a:lvl1pPr>
          </a:lstStyle>
          <a:p>
            <a:r>
              <a:rPr lang="en-US" dirty="0"/>
              <a:t>Click to add title</a:t>
            </a:r>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2615114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7.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4019702689"/>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6" name="Object 5"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963557" y="2001031"/>
            <a:ext cx="7215368" cy="2400770"/>
          </a:xfrm>
          <a:prstGeom prst="rect">
            <a:avLst/>
          </a:prstGeom>
          <a:ln w="9525">
            <a:solidFill>
              <a:schemeClr val="bg1"/>
            </a:solidFill>
          </a:ln>
        </p:spPr>
        <p:txBody>
          <a:bodyPr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j-ea"/>
                <a:cs typeface="+mj-cs"/>
                <a:sym typeface="+mj-lt"/>
              </a:defRPr>
            </a:lvl1pPr>
          </a:lstStyle>
          <a:p>
            <a:r>
              <a:rPr lang="en-US" dirty="0"/>
              <a:t>Click to add big statement text</a:t>
            </a:r>
          </a:p>
        </p:txBody>
      </p:sp>
      <p:sp>
        <p:nvSpPr>
          <p:cNvPr id="4" name="TextBox 3"/>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2"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59" name="Rectangle 58"/>
          <p:cNvSpPr/>
          <p:nvPr userDrawn="1"/>
        </p:nvSpPr>
        <p:spPr bwMode="white">
          <a:xfrm>
            <a:off x="963557" y="1071098"/>
            <a:ext cx="710754" cy="710754"/>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ea typeface="+mn-ea"/>
              <a:cs typeface="+mn-cs"/>
              <a:sym typeface="+mn-lt"/>
            </a:endParaRPr>
          </a:p>
        </p:txBody>
      </p:sp>
    </p:spTree>
    <p:extLst>
      <p:ext uri="{BB962C8B-B14F-4D97-AF65-F5344CB8AC3E}">
        <p14:creationId xmlns:p14="http://schemas.microsoft.com/office/powerpoint/2010/main" val="33748750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8.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742074094"/>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5" name="TextBox 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47" name="Title 1"/>
          <p:cNvSpPr>
            <a:spLocks noGrp="1"/>
          </p:cNvSpPr>
          <p:nvPr>
            <p:ph type="title" hasCustomPrompt="1"/>
          </p:nvPr>
        </p:nvSpPr>
        <p:spPr bwMode="blackWhite">
          <a:xfrm>
            <a:off x="472500" y="2870100"/>
            <a:ext cx="8202600" cy="1530900"/>
          </a:xfrm>
        </p:spPr>
        <p:txBody>
          <a:bodyPr anchor="t">
            <a:noAutofit/>
          </a:bodyPr>
          <a:lstStyle>
            <a:lvl1pPr>
              <a:defRPr sz="4050">
                <a:solidFill>
                  <a:schemeClr val="bg1"/>
                </a:solidFill>
                <a:latin typeface="+mj-lt"/>
                <a:ea typeface="+mj-ea"/>
                <a:cs typeface="+mj-cs"/>
                <a:sym typeface="+mj-lt"/>
              </a:defRPr>
            </a:lvl1pPr>
          </a:lstStyle>
          <a:p>
            <a:r>
              <a:rPr lang="en-US" dirty="0"/>
              <a:t>Click to add big statement text</a:t>
            </a:r>
          </a:p>
        </p:txBody>
      </p:sp>
      <p:cxnSp>
        <p:nvCxnSpPr>
          <p:cNvPr id="148" name="Straight Connector 147"/>
          <p:cNvCxnSpPr/>
          <p:nvPr userDrawn="1"/>
        </p:nvCxnSpPr>
        <p:spPr bwMode="white">
          <a:xfrm>
            <a:off x="464174" y="2760012"/>
            <a:ext cx="8682228"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02745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9.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412790774"/>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3048746" y="0"/>
            <a:ext cx="312713" cy="5143500"/>
          </a:xfrm>
          <a:prstGeom prst="rect">
            <a:avLst/>
          </a:prstGeom>
        </p:spPr>
      </p:pic>
      <p:sp>
        <p:nvSpPr>
          <p:cNvPr id="17" name="Date Placeholder 1"/>
          <p:cNvSpPr>
            <a:spLocks noGrp="1"/>
          </p:cNvSpPr>
          <p:nvPr>
            <p:ph type="dt" sz="half" idx="31"/>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2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20" name="TextBox 19"/>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6" name="Rectangle 25"/>
          <p:cNvSpPr/>
          <p:nvPr userDrawn="1"/>
        </p:nvSpPr>
        <p:spPr bwMode="white">
          <a:xfrm>
            <a:off x="0" y="0"/>
            <a:ext cx="3059631" cy="51435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27" name="Title 4"/>
          <p:cNvSpPr>
            <a:spLocks noGrp="1"/>
          </p:cNvSpPr>
          <p:nvPr>
            <p:ph type="title" hasCustomPrompt="1"/>
          </p:nvPr>
        </p:nvSpPr>
        <p:spPr>
          <a:xfrm>
            <a:off x="472500" y="2010827"/>
            <a:ext cx="2345911" cy="1121846"/>
          </a:xfrm>
          <a:prstGeom prst="rect">
            <a:avLst/>
          </a:prstGeom>
        </p:spPr>
        <p:txBody>
          <a:bodyPr vert="horz" anchor="ctr">
            <a:noAutofit/>
          </a:bodyPr>
          <a:lstStyle>
            <a:lvl1pPr>
              <a:defRPr sz="24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1096026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245499908"/>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6" name="TextBox 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pic>
        <p:nvPicPr>
          <p:cNvPr id="7" name="Picture 6"/>
          <p:cNvPicPr>
            <a:picLocks noChangeAspect="1"/>
          </p:cNvPicPr>
          <p:nvPr userDrawn="1"/>
        </p:nvPicPr>
        <p:blipFill rotWithShape="1">
          <a:blip r:embed="rId5" cstate="print">
            <a:extLst>
              <a:ext uri="{28A0092B-C50C-407E-A947-70E740481C1C}">
                <a14:useLocalDpi xmlns:a14="http://schemas.microsoft.com/office/drawing/2010/main"/>
              </a:ext>
            </a:extLst>
          </a:blip>
          <a:srcRect r="3634" b="1258"/>
          <a:stretch/>
        </p:blipFill>
        <p:spPr>
          <a:xfrm rot="16200000" flipH="1">
            <a:off x="5098097" y="76083"/>
            <a:ext cx="576943" cy="7514866"/>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2"/>
            <a:ext cx="9144000" cy="4400501"/>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accent1">
              <a:lumMod val="20000"/>
              <a:lumOff val="80000"/>
            </a:schemeClr>
          </a:solidFill>
          <a:ln>
            <a:noFill/>
          </a:ln>
          <a:effectLst/>
        </p:spPr>
        <p:txBody>
          <a:bodyPr vert="horz" wrap="square" lIns="68580" tIns="34290" rIns="68580" bIns="34290" numCol="1" anchor="t" anchorCtr="0" compatLnSpc="1">
            <a:prstTxWarp prst="textNoShape">
              <a:avLst/>
            </a:prstTxWarp>
            <a:noAutofit/>
          </a:bodyPr>
          <a:lstStyle/>
          <a:p>
            <a:endParaRPr lang="en-US" sz="1013">
              <a:latin typeface="+mn-lt"/>
              <a:ea typeface="+mn-ea"/>
              <a:cs typeface="+mn-cs"/>
              <a:sym typeface="+mn-lt"/>
            </a:endParaRPr>
          </a:p>
        </p:txBody>
      </p:sp>
      <p:sp>
        <p:nvSpPr>
          <p:cNvPr id="8"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solidFill>
                  <a:schemeClr val="bg1"/>
                </a:solidFill>
              </a:rPr>
              <a:t>National Grid </a:t>
            </a:r>
          </a:p>
        </p:txBody>
      </p:sp>
    </p:spTree>
    <p:extLst>
      <p:ext uri="{BB962C8B-B14F-4D97-AF65-F5344CB8AC3E}">
        <p14:creationId xmlns:p14="http://schemas.microsoft.com/office/powerpoint/2010/main" val="34398609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0.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949470904"/>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5374205" y="0"/>
            <a:ext cx="312713" cy="5143500"/>
          </a:xfrm>
          <a:prstGeom prst="rect">
            <a:avLst/>
          </a:prstGeom>
        </p:spPr>
      </p:pic>
      <p:sp>
        <p:nvSpPr>
          <p:cNvPr id="13" name="Rectangle 12"/>
          <p:cNvSpPr/>
          <p:nvPr userDrawn="1"/>
        </p:nvSpPr>
        <p:spPr bwMode="white">
          <a:xfrm>
            <a:off x="0" y="0"/>
            <a:ext cx="5378967" cy="51435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16"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20"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7" name="TextBox 16"/>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3" name="Title 3"/>
          <p:cNvSpPr>
            <a:spLocks noGrp="1"/>
          </p:cNvSpPr>
          <p:nvPr>
            <p:ph type="title" hasCustomPrompt="1"/>
          </p:nvPr>
        </p:nvSpPr>
        <p:spPr>
          <a:xfrm>
            <a:off x="472500" y="467100"/>
            <a:ext cx="4692600"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00148C"/>
                </a:solidFill>
                <a:latin typeface="+mj-lt"/>
                <a:ea typeface="+mj-ea"/>
                <a:cs typeface="+mj-cs"/>
                <a:sym typeface="+mj-lt"/>
              </a:defRPr>
            </a:lvl1pPr>
          </a:lstStyle>
          <a:p>
            <a:pPr lvl="0"/>
            <a:r>
              <a:rPr lang="en-US" dirty="0"/>
              <a:t>Click to add title</a:t>
            </a:r>
          </a:p>
        </p:txBody>
      </p:sp>
    </p:spTree>
    <p:extLst>
      <p:ext uri="{BB962C8B-B14F-4D97-AF65-F5344CB8AC3E}">
        <p14:creationId xmlns:p14="http://schemas.microsoft.com/office/powerpoint/2010/main" val="32093958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1.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191279804"/>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2753302" y="0"/>
            <a:ext cx="312713" cy="5143500"/>
          </a:xfrm>
          <a:prstGeom prst="rect">
            <a:avLst/>
          </a:prstGeom>
        </p:spPr>
      </p:pic>
      <p:sp>
        <p:nvSpPr>
          <p:cNvPr id="11" name="Title 4"/>
          <p:cNvSpPr>
            <a:spLocks noGrp="1"/>
          </p:cNvSpPr>
          <p:nvPr>
            <p:ph type="title" hasCustomPrompt="1"/>
          </p:nvPr>
        </p:nvSpPr>
        <p:spPr>
          <a:xfrm>
            <a:off x="472500" y="2010827"/>
            <a:ext cx="2345911" cy="1121846"/>
          </a:xfrm>
          <a:prstGeom prst="rect">
            <a:avLst/>
          </a:prstGeom>
        </p:spPr>
        <p:txBody>
          <a:bodyPr anchor="ctr">
            <a:noAutofit/>
          </a:bodyPr>
          <a:lstStyle>
            <a:lvl1pPr>
              <a:defRPr sz="2400">
                <a:solidFill>
                  <a:schemeClr val="bg1"/>
                </a:solidFill>
                <a:latin typeface="+mj-lt"/>
                <a:ea typeface="+mj-ea"/>
                <a:cs typeface="+mj-cs"/>
                <a:sym typeface="+mj-lt"/>
              </a:defRPr>
            </a:lvl1pPr>
          </a:lstStyle>
          <a:p>
            <a:r>
              <a:rPr lang="en-US" dirty="0"/>
              <a:t>Click to add title</a:t>
            </a:r>
          </a:p>
        </p:txBody>
      </p:sp>
      <p:sp>
        <p:nvSpPr>
          <p:cNvPr id="13" name="Rectangle 12"/>
          <p:cNvSpPr/>
          <p:nvPr userDrawn="1"/>
        </p:nvSpPr>
        <p:spPr bwMode="white">
          <a:xfrm>
            <a:off x="3060573" y="-982"/>
            <a:ext cx="6083428" cy="514448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16"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12" name="Date Placeholder 1"/>
          <p:cNvSpPr>
            <a:spLocks noGrp="1"/>
          </p:cNvSpPr>
          <p:nvPr>
            <p:ph type="dt" sz="half" idx="29"/>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832711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2.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28203899"/>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4267187" y="0"/>
            <a:ext cx="312713" cy="5143500"/>
          </a:xfrm>
          <a:prstGeom prst="rect">
            <a:avLst/>
          </a:prstGeom>
        </p:spPr>
      </p:pic>
      <p:sp>
        <p:nvSpPr>
          <p:cNvPr id="12" name="Rectangle 11"/>
          <p:cNvSpPr/>
          <p:nvPr userDrawn="1"/>
        </p:nvSpPr>
        <p:spPr>
          <a:xfrm>
            <a:off x="4572000" y="0"/>
            <a:ext cx="4572000" cy="51435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13" name="Picture Placeholder 18"/>
          <p:cNvSpPr>
            <a:spLocks noGrp="1"/>
          </p:cNvSpPr>
          <p:nvPr>
            <p:ph type="pic" sz="quarter" idx="14" hasCustomPrompt="1"/>
          </p:nvPr>
        </p:nvSpPr>
        <p:spPr>
          <a:xfrm>
            <a:off x="4569016" y="0"/>
            <a:ext cx="4574983" cy="5143500"/>
          </a:xfrm>
          <a:prstGeom prst="rect">
            <a:avLst/>
          </a:prstGeom>
          <a:noFill/>
        </p:spPr>
        <p:txBody>
          <a:bodyPr lIns="914400" tIns="914400" rIns="914400" bIns="914400"/>
          <a:lstStyle>
            <a:lvl1pPr algn="ctr">
              <a:defRPr sz="1350" baseline="0">
                <a:latin typeface="+mn-lt"/>
                <a:ea typeface="+mn-ea"/>
                <a:cs typeface="+mn-cs"/>
                <a:sym typeface="+mn-lt"/>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472500" y="1339200"/>
            <a:ext cx="3291300" cy="2465100"/>
          </a:xfrm>
          <a:prstGeom prst="rect">
            <a:avLst/>
          </a:prstGeom>
          <a:noFill/>
        </p:spPr>
        <p:txBody>
          <a:bodyPr wrap="square" lIns="0" tIns="0" rIns="320040" bIns="0" anchor="ctr">
            <a:noAutofit/>
          </a:bodyPr>
          <a:lstStyle>
            <a:lvl1pPr>
              <a:defRPr sz="3300">
                <a:solidFill>
                  <a:schemeClr val="bg1"/>
                </a:solidFill>
                <a:latin typeface="+mj-lt"/>
                <a:ea typeface="+mj-ea"/>
                <a:cs typeface="+mj-cs"/>
                <a:sym typeface="+mj-lt"/>
              </a:defRPr>
            </a:lvl1pPr>
          </a:lstStyle>
          <a:p>
            <a:r>
              <a:rPr lang="en-US" dirty="0"/>
              <a:t>Click to add title</a:t>
            </a: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mn-lt"/>
            </a:endParaRPr>
          </a:p>
        </p:txBody>
      </p:sp>
      <p:sp>
        <p:nvSpPr>
          <p:cNvPr id="16" name="Date Placeholder 2"/>
          <p:cNvSpPr>
            <a:spLocks noGrp="1"/>
          </p:cNvSpPr>
          <p:nvPr>
            <p:ph type="dt" sz="half" idx="15"/>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2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0324301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3.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906256524"/>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5557387" y="0"/>
            <a:ext cx="312713" cy="5143500"/>
          </a:xfrm>
          <a:prstGeom prst="rect">
            <a:avLst/>
          </a:prstGeom>
        </p:spPr>
      </p:pic>
      <p:sp>
        <p:nvSpPr>
          <p:cNvPr id="10" name="Rectangle 9"/>
          <p:cNvSpPr/>
          <p:nvPr userDrawn="1"/>
        </p:nvSpPr>
        <p:spPr bwMode="gray">
          <a:xfrm>
            <a:off x="5864658" y="0"/>
            <a:ext cx="3279343" cy="51435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11" name="Picture Placeholder 5"/>
          <p:cNvSpPr>
            <a:spLocks noGrp="1"/>
          </p:cNvSpPr>
          <p:nvPr>
            <p:ph type="pic" sz="quarter" idx="11" hasCustomPrompt="1"/>
          </p:nvPr>
        </p:nvSpPr>
        <p:spPr>
          <a:xfrm>
            <a:off x="5865019" y="0"/>
            <a:ext cx="3278981" cy="5143500"/>
          </a:xfrm>
          <a:prstGeom prst="rect">
            <a:avLst/>
          </a:prstGeom>
          <a:noFill/>
        </p:spPr>
        <p:txBody>
          <a:bodyPr lIns="182880" tIns="914400" rIns="182880" bIns="914400"/>
          <a:lstStyle>
            <a:lvl1pPr algn="ctr">
              <a:defRPr sz="1200">
                <a:solidFill>
                  <a:schemeClr val="tx1"/>
                </a:solidFill>
                <a:latin typeface="+mn-lt"/>
                <a:ea typeface="+mn-ea"/>
                <a:cs typeface="+mn-cs"/>
                <a:sym typeface="+mn-lt"/>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5" name="Copyright" hidden="1"/>
          <p:cNvSpPr txBox="1"/>
          <p:nvPr userDrawn="1"/>
        </p:nvSpPr>
        <p:spPr>
          <a:xfrm rot="16200000">
            <a:off x="7115176" y="2937969"/>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14" name="Title 1"/>
          <p:cNvSpPr>
            <a:spLocks noGrp="1"/>
          </p:cNvSpPr>
          <p:nvPr>
            <p:ph type="title" hasCustomPrompt="1"/>
          </p:nvPr>
        </p:nvSpPr>
        <p:spPr bwMode="blackWhite">
          <a:xfrm>
            <a:off x="472500" y="1353488"/>
            <a:ext cx="4685664" cy="2465100"/>
          </a:xfrm>
          <a:prstGeom prst="rect">
            <a:avLst/>
          </a:prstGeom>
        </p:spPr>
        <p:txBody>
          <a:bodyPr anchor="ctr">
            <a:noAutofit/>
          </a:bodyPr>
          <a:lstStyle>
            <a:lvl1pPr>
              <a:defRPr sz="3300">
                <a:solidFill>
                  <a:schemeClr val="bg1"/>
                </a:solidFill>
                <a:latin typeface="+mj-lt"/>
                <a:ea typeface="+mj-ea"/>
                <a:cs typeface="+mj-cs"/>
                <a:sym typeface="+mj-lt"/>
              </a:defRPr>
            </a:lvl1pPr>
          </a:lstStyle>
          <a:p>
            <a:r>
              <a:rPr lang="en-US" dirty="0"/>
              <a:t>Click to edit title</a:t>
            </a:r>
          </a:p>
        </p:txBody>
      </p:sp>
      <p:sp>
        <p:nvSpPr>
          <p:cNvPr id="13" name="TextBox 12"/>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776908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4.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41925585"/>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6" name="Freeform 14"/>
          <p:cNvSpPr/>
          <p:nvPr userDrawn="1"/>
        </p:nvSpPr>
        <p:spPr bwMode="ltGray">
          <a:xfrm>
            <a:off x="1143" y="983"/>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5" name="Date Placeholder 4"/>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2" name="TextBox 11"/>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17" name="Title 2"/>
          <p:cNvSpPr>
            <a:spLocks noGrp="1"/>
          </p:cNvSpPr>
          <p:nvPr>
            <p:ph type="title" hasCustomPrompt="1"/>
          </p:nvPr>
        </p:nvSpPr>
        <p:spPr>
          <a:xfrm>
            <a:off x="472500" y="2073153"/>
            <a:ext cx="1858979" cy="985733"/>
          </a:xfrm>
          <a:prstGeom prst="rect">
            <a:avLst/>
          </a:prstGeom>
        </p:spPr>
        <p:txBody>
          <a:bodyPr anchor="ctr">
            <a:noAutofit/>
          </a:bodyPr>
          <a:lstStyle>
            <a:lvl1pPr>
              <a:defRPr sz="2400" baseline="0">
                <a:solidFill>
                  <a:srgbClr val="00148C"/>
                </a:solidFill>
                <a:latin typeface="+mj-lt"/>
                <a:ea typeface="+mj-ea"/>
                <a:cs typeface="+mj-cs"/>
                <a:sym typeface="+mj-lt"/>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349331" y="2692799"/>
            <a:ext cx="1023938" cy="253722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2538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5.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549932293"/>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4" name="Object 3"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6" name="Freeform 14"/>
          <p:cNvSpPr/>
          <p:nvPr userDrawn="1"/>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3" name="Title 2"/>
          <p:cNvSpPr>
            <a:spLocks noGrp="1"/>
          </p:cNvSpPr>
          <p:nvPr>
            <p:ph type="title" hasCustomPrompt="1"/>
          </p:nvPr>
        </p:nvSpPr>
        <p:spPr>
          <a:xfrm>
            <a:off x="472500" y="2073153"/>
            <a:ext cx="1858979" cy="985733"/>
          </a:xfrm>
        </p:spPr>
        <p:txBody>
          <a:bodyPr anchor="ctr" anchorCtr="0">
            <a:noAutofit/>
          </a:bodyPr>
          <a:lstStyle>
            <a:lvl1pPr>
              <a:defRPr sz="2400" baseline="0">
                <a:solidFill>
                  <a:srgbClr val="FFFFFF"/>
                </a:solidFill>
                <a:latin typeface="+mj-lt"/>
                <a:ea typeface="+mj-ea"/>
                <a:cs typeface="+mj-cs"/>
                <a:sym typeface="+mj-lt"/>
              </a:defRPr>
            </a:lvl1pPr>
          </a:lstStyle>
          <a:p>
            <a:r>
              <a:rPr lang="en-US" dirty="0"/>
              <a:t>Click to add title</a:t>
            </a:r>
          </a:p>
        </p:txBody>
      </p:sp>
      <p:sp>
        <p:nvSpPr>
          <p:cNvPr id="13"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6216" b="7716"/>
          <a:stretch/>
        </p:blipFill>
        <p:spPr>
          <a:xfrm rot="120000">
            <a:off x="1630981" y="2552121"/>
            <a:ext cx="2021000" cy="2596309"/>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2025144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6.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043524582"/>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3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solidFill>
              <a:latin typeface="+mn-lt"/>
              <a:ea typeface="+mn-ea"/>
              <a:cs typeface="+mn-cs"/>
              <a:sym typeface="+mn-lt"/>
            </a:endParaRPr>
          </a:p>
        </p:txBody>
      </p:sp>
      <p:sp>
        <p:nvSpPr>
          <p:cNvPr id="8" name="Date Placeholder 7"/>
          <p:cNvSpPr>
            <a:spLocks noGrp="1"/>
          </p:cNvSpPr>
          <p:nvPr>
            <p:ph type="dt" sz="half" idx="11"/>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2"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3" name="Pentagon 3"/>
          <p:cNvSpPr/>
          <p:nvPr userDrawn="1"/>
        </p:nvSpPr>
        <p:spPr bwMode="white">
          <a:xfrm>
            <a:off x="1" y="0"/>
            <a:ext cx="4070190" cy="51435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472501" y="1339200"/>
            <a:ext cx="3046676" cy="2465100"/>
          </a:xfrm>
          <a:prstGeom prst="rect">
            <a:avLst/>
          </a:prstGeom>
        </p:spPr>
        <p:txBody>
          <a:bodyPr anchor="ctr">
            <a:noAutofit/>
          </a:bodyPr>
          <a:lstStyle>
            <a:lvl1pPr>
              <a:defRPr sz="3300" b="1">
                <a:solidFill>
                  <a:srgbClr val="00148C"/>
                </a:solidFill>
                <a:latin typeface="+mj-lt"/>
                <a:ea typeface="+mj-ea"/>
                <a:cs typeface="+mj-cs"/>
                <a:sym typeface="+mj-lt"/>
              </a:defRPr>
            </a:lvl1pPr>
          </a:lstStyle>
          <a:p>
            <a:r>
              <a:rPr lang="en-US" dirty="0"/>
              <a:t>Click to add title</a:t>
            </a: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36144" y="2545795"/>
            <a:ext cx="973931" cy="2678906"/>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9062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20373157"/>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3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3" name="Pentagon 3"/>
          <p:cNvSpPr/>
          <p:nvPr userDrawn="1"/>
        </p:nvSpPr>
        <p:spPr bwMode="white">
          <a:xfrm>
            <a:off x="1" y="0"/>
            <a:ext cx="4070190" cy="51435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472501" y="1339200"/>
            <a:ext cx="3046676" cy="2465100"/>
          </a:xfrm>
          <a:prstGeom prst="rect">
            <a:avLst/>
          </a:prstGeom>
        </p:spPr>
        <p:txBody>
          <a:bodyPr anchor="ctr">
            <a:noAutofit/>
          </a:bodyPr>
          <a:lstStyle>
            <a:lvl1pPr>
              <a:defRPr sz="3300" b="1">
                <a:solidFill>
                  <a:srgbClr val="FFFFFF"/>
                </a:solidFill>
                <a:latin typeface="+mj-lt"/>
                <a:ea typeface="+mj-ea"/>
                <a:cs typeface="+mj-cs"/>
                <a:sym typeface="+mj-lt"/>
              </a:defRPr>
            </a:lvl1pPr>
          </a:lstStyle>
          <a:p>
            <a:r>
              <a:rPr lang="en-US" dirty="0"/>
              <a:t>Click to add title</a:t>
            </a:r>
          </a:p>
        </p:txBody>
      </p:sp>
      <p:sp>
        <p:nvSpPr>
          <p:cNvPr id="11"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6" name="TextBox 1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7562" b="6867"/>
          <a:stretch/>
        </p:blipFill>
        <p:spPr>
          <a:xfrm>
            <a:off x="2683544" y="2562225"/>
            <a:ext cx="2021000" cy="2581275"/>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3262535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8.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5615792"/>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6"/>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8"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14" name="Pentagon 8"/>
          <p:cNvSpPr/>
          <p:nvPr userDrawn="1"/>
        </p:nvSpPr>
        <p:spPr bwMode="white">
          <a:xfrm>
            <a:off x="0" y="0"/>
            <a:ext cx="4772660" cy="51435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472500" y="467100"/>
            <a:ext cx="3505235"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00148C"/>
                </a:solidFill>
                <a:latin typeface="+mj-lt"/>
                <a:ea typeface="+mj-ea"/>
                <a:cs typeface="+mj-cs"/>
                <a:sym typeface="+mj-lt"/>
              </a:defRPr>
            </a:lvl1pPr>
          </a:lstStyle>
          <a:p>
            <a:pPr lvl="0"/>
            <a:r>
              <a:rPr lang="en-US" dirty="0"/>
              <a:t>Click to add title</a:t>
            </a: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048354" y="2692204"/>
            <a:ext cx="1023938" cy="253722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3495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39.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343783467"/>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Pentagon 8"/>
          <p:cNvSpPr/>
          <p:nvPr userDrawn="1"/>
        </p:nvSpPr>
        <p:spPr bwMode="white">
          <a:xfrm>
            <a:off x="0" y="0"/>
            <a:ext cx="4772660" cy="51435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472500" y="467100"/>
            <a:ext cx="3505235"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FFFFFF"/>
                </a:solidFill>
                <a:latin typeface="+mj-lt"/>
                <a:ea typeface="+mj-ea"/>
                <a:cs typeface="+mj-cs"/>
                <a:sym typeface="+mj-lt"/>
              </a:defRPr>
            </a:lvl1pPr>
          </a:lstStyle>
          <a:p>
            <a:pPr lvl="0"/>
            <a:r>
              <a:rPr lang="en-US" dirty="0"/>
              <a:t>Click to add title</a:t>
            </a:r>
          </a:p>
        </p:txBody>
      </p:sp>
      <p:sp>
        <p:nvSpPr>
          <p:cNvPr id="12"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3" name="TextBox 12"/>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3345129" y="2555853"/>
            <a:ext cx="2021000" cy="2592413"/>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7201807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1985995552"/>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352" imgH="355" progId="TCLayout.ActiveDocument.1">
                  <p:embed/>
                </p:oleObj>
              </mc:Choice>
              <mc:Fallback>
                <p:oleObj name="think-cell Slide" r:id="rId4" imgW="352" imgH="355" progId="TCLayout.ActiveDocument.1">
                  <p:embed/>
                  <p:pic>
                    <p:nvPicPr>
                      <p:cNvPr id="6" name="Object 5" hidden="1"/>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5" name="TextBox 4"/>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 name="Date Placeholder 1"/>
          <p:cNvSpPr>
            <a:spLocks noGrp="1"/>
          </p:cNvSpPr>
          <p:nvPr>
            <p:ph type="dt" sz="half" idx="14"/>
          </p:nvPr>
        </p:nvSpPr>
        <p:spPr bwMode="white">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4" name="Title 3"/>
          <p:cNvSpPr>
            <a:spLocks noGrp="1"/>
          </p:cNvSpPr>
          <p:nvPr>
            <p:ph type="title" hasCustomPrompt="1"/>
          </p:nvPr>
        </p:nvSpPr>
        <p:spPr>
          <a:xfrm>
            <a:off x="322780" y="267573"/>
            <a:ext cx="8497370" cy="387798"/>
          </a:xfrm>
        </p:spPr>
        <p:txBody>
          <a:bodyPr/>
          <a:lstStyle>
            <a:lvl1pPr>
              <a:defRPr sz="2800">
                <a:solidFill>
                  <a:schemeClr val="bg1"/>
                </a:solidFill>
                <a:latin typeface="+mj-lt"/>
                <a:ea typeface="+mj-ea"/>
                <a:cs typeface="+mj-cs"/>
                <a:sym typeface="+mj-lt"/>
              </a:defRPr>
            </a:lvl1pPr>
          </a:lstStyle>
          <a:p>
            <a:r>
              <a:rPr lang="en-US"/>
              <a:t>Click to add title</a:t>
            </a:r>
          </a:p>
        </p:txBody>
      </p:sp>
      <p:sp>
        <p:nvSpPr>
          <p:cNvPr id="12"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solidFill>
                  <a:schemeClr val="bg1"/>
                </a:solidFill>
              </a:rPr>
              <a:t>National Grid </a:t>
            </a:r>
          </a:p>
        </p:txBody>
      </p:sp>
    </p:spTree>
    <p:extLst>
      <p:ext uri="{BB962C8B-B14F-4D97-AF65-F5344CB8AC3E}">
        <p14:creationId xmlns:p14="http://schemas.microsoft.com/office/powerpoint/2010/main" val="30181843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0.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9893952"/>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472500" y="467100"/>
            <a:ext cx="4692600"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00148C"/>
                </a:solidFill>
                <a:latin typeface="+mj-lt"/>
                <a:ea typeface="+mj-ea"/>
                <a:cs typeface="+mj-cs"/>
                <a:sym typeface="+mj-lt"/>
              </a:defRPr>
            </a:lvl1pPr>
          </a:lstStyle>
          <a:p>
            <a:pPr lvl="0"/>
            <a:r>
              <a:rPr lang="en-US" dirty="0"/>
              <a:t>Click to add title</a:t>
            </a:r>
          </a:p>
        </p:txBody>
      </p:sp>
      <p:pic>
        <p:nvPicPr>
          <p:cNvPr id="16" name="Picture 15"/>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617754" y="2692204"/>
            <a:ext cx="1023938" cy="253722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7993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1.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67638539"/>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472500" y="467100"/>
            <a:ext cx="4692600"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FFFFFF"/>
                </a:solidFill>
                <a:latin typeface="+mj-lt"/>
                <a:ea typeface="+mj-ea"/>
                <a:cs typeface="+mj-cs"/>
                <a:sym typeface="+mj-lt"/>
              </a:defRPr>
            </a:lvl1pPr>
          </a:lstStyle>
          <a:p>
            <a:pPr lvl="0"/>
            <a:r>
              <a:rPr lang="en-US" dirty="0"/>
              <a:t>Click to add title</a:t>
            </a:r>
          </a:p>
        </p:txBody>
      </p:sp>
      <p:sp>
        <p:nvSpPr>
          <p:cNvPr id="17"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8" name="TextBox 1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4925721" y="2555853"/>
            <a:ext cx="2021000" cy="2592413"/>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16807935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2.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3830515500"/>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5" name="Object 4"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TextBox 2"/>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8" name="Title 1"/>
          <p:cNvSpPr>
            <a:spLocks noGrp="1"/>
          </p:cNvSpPr>
          <p:nvPr>
            <p:ph type="title" hasCustomPrompt="1"/>
          </p:nvPr>
        </p:nvSpPr>
        <p:spPr>
          <a:xfrm>
            <a:off x="472500" y="2869750"/>
            <a:ext cx="8199900" cy="1204913"/>
          </a:xfr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33929416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3.xml><?xml version="1.0" encoding="utf-8"?>
<p:sldLayout xmlns:a="http://schemas.openxmlformats.org/drawingml/2006/main" xmlns:r="http://schemas.openxmlformats.org/officeDocument/2006/relationships" xmlns:p="http://schemas.openxmlformats.org/presentationml/2006/main" showMasterSp="0" preserve="1" userDrawn="1">
  <p:cSld name="1_Big statement green">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3665588366"/>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5" name="Object 4"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TextBox 2"/>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7" name="Text Placeholder 6">
            <a:extLst>
              <a:ext uri="{FF2B5EF4-FFF2-40B4-BE49-F238E27FC236}">
                <a16:creationId xmlns:a16="http://schemas.microsoft.com/office/drawing/2014/main" id="{A9698A24-A133-4BFC-834B-F13C7A57C73D}"/>
              </a:ext>
            </a:extLst>
          </p:cNvPr>
          <p:cNvSpPr>
            <a:spLocks noGrp="1"/>
          </p:cNvSpPr>
          <p:nvPr>
            <p:ph type="body" sz="quarter" idx="15" hasCustomPrompt="1"/>
          </p:nvPr>
        </p:nvSpPr>
        <p:spPr>
          <a:xfrm>
            <a:off x="472500" y="2536529"/>
            <a:ext cx="2524125" cy="769441"/>
          </a:xfrm>
        </p:spPr>
        <p:txBody>
          <a:bodyPr lIns="0" tIns="0" rIns="0" bIns="0"/>
          <a:lstStyle>
            <a:lvl1pPr>
              <a:spcAft>
                <a:spcPts val="0"/>
              </a:spcAft>
              <a:defRPr lang="en-US" sz="3200" b="1" dirty="0" smtClean="0">
                <a:solidFill>
                  <a:schemeClr val="bg1"/>
                </a:solidFill>
                <a:latin typeface="+mj-lt"/>
                <a:ea typeface="+mj-ea"/>
                <a:cs typeface="+mj-cs"/>
              </a:defRPr>
            </a:lvl1pPr>
            <a:lvl2pPr>
              <a:spcAft>
                <a:spcPts val="0"/>
              </a:spcAft>
              <a:buNone/>
              <a:defRPr lang="en-GB" sz="1800" b="0" dirty="0">
                <a:solidFill>
                  <a:schemeClr val="bg1"/>
                </a:solidFill>
                <a:latin typeface="+mj-lt"/>
                <a:ea typeface="+mj-ea"/>
                <a:cs typeface="+mj-cs"/>
              </a:defRPr>
            </a:lvl2pPr>
          </a:lstStyle>
          <a:p>
            <a:pPr lvl="0"/>
            <a:r>
              <a:rPr lang="en-GB" dirty="0"/>
              <a:t>Title</a:t>
            </a:r>
          </a:p>
          <a:p>
            <a:pPr lvl="1"/>
            <a:r>
              <a:rPr lang="en-GB" dirty="0"/>
              <a:t>Sub heading</a:t>
            </a:r>
          </a:p>
        </p:txBody>
      </p:sp>
      <p:pic>
        <p:nvPicPr>
          <p:cNvPr id="10" name="Graphic 9">
            <a:extLst>
              <a:ext uri="{FF2B5EF4-FFF2-40B4-BE49-F238E27FC236}">
                <a16:creationId xmlns:a16="http://schemas.microsoft.com/office/drawing/2014/main" id="{B46C08EE-29D7-4293-A42D-A1B462C4E40E}"/>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472501" y="4633912"/>
            <a:ext cx="1410824" cy="290076"/>
          </a:xfrm>
          <a:prstGeom prst="rect">
            <a:avLst/>
          </a:prstGeom>
        </p:spPr>
      </p:pic>
      <p:sp>
        <p:nvSpPr>
          <p:cNvPr id="11" name="Text Placeholder 11">
            <a:extLst>
              <a:ext uri="{FF2B5EF4-FFF2-40B4-BE49-F238E27FC236}">
                <a16:creationId xmlns:a16="http://schemas.microsoft.com/office/drawing/2014/main" id="{1C0D37DA-A1FC-447F-8150-D00CCC51B9E8}"/>
              </a:ext>
            </a:extLst>
          </p:cNvPr>
          <p:cNvSpPr>
            <a:spLocks noGrp="1"/>
          </p:cNvSpPr>
          <p:nvPr>
            <p:ph type="body" sz="quarter" idx="17" hasCustomPrompt="1"/>
          </p:nvPr>
        </p:nvSpPr>
        <p:spPr>
          <a:xfrm>
            <a:off x="472500" y="680341"/>
            <a:ext cx="2598742" cy="1769715"/>
          </a:xfrm>
        </p:spPr>
        <p:txBody>
          <a:bodyPr anchor="b" anchorCtr="0"/>
          <a:lstStyle>
            <a:lvl1pPr>
              <a:defRPr sz="11500">
                <a:solidFill>
                  <a:schemeClr val="bg1"/>
                </a:solidFill>
              </a:defRPr>
            </a:lvl1pPr>
          </a:lstStyle>
          <a:p>
            <a:pPr lvl="0"/>
            <a:r>
              <a:rPr lang="en-GB" dirty="0"/>
              <a:t>1</a:t>
            </a:r>
          </a:p>
        </p:txBody>
      </p:sp>
      <p:pic>
        <p:nvPicPr>
          <p:cNvPr id="12" name="Picture 11">
            <a:extLst>
              <a:ext uri="{FF2B5EF4-FFF2-40B4-BE49-F238E27FC236}">
                <a16:creationId xmlns:a16="http://schemas.microsoft.com/office/drawing/2014/main" id="{22DD1FCE-8E2A-4891-B68A-17C08C90F11A}"/>
              </a:ext>
            </a:extLst>
          </p:cNvPr>
          <p:cNvPicPr>
            <a:picLocks noChangeAspect="1"/>
          </p:cNvPicPr>
          <p:nvPr userDrawn="1"/>
        </p:nvPicPr>
        <p:blipFill rotWithShape="1">
          <a:blip r:embed="rId7"/>
          <a:srcRect r="23305" b="53486"/>
          <a:stretch/>
        </p:blipFill>
        <p:spPr>
          <a:xfrm>
            <a:off x="4391574" y="2078324"/>
            <a:ext cx="4752427" cy="3065177"/>
          </a:xfrm>
          <a:prstGeom prst="rect">
            <a:avLst/>
          </a:prstGeom>
        </p:spPr>
      </p:pic>
      <p:pic>
        <p:nvPicPr>
          <p:cNvPr id="13" name="Picture 9">
            <a:extLst>
              <a:ext uri="{FF2B5EF4-FFF2-40B4-BE49-F238E27FC236}">
                <a16:creationId xmlns:a16="http://schemas.microsoft.com/office/drawing/2014/main" id="{CCD185E2-01A5-4BF7-8EB7-694BADEB1A20}"/>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72500" y="282576"/>
            <a:ext cx="116046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44129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4.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4033191237"/>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6" name="Rectangle 5"/>
          <p:cNvSpPr/>
          <p:nvPr userDrawn="1"/>
        </p:nvSpPr>
        <p:spPr bwMode="white">
          <a:xfrm>
            <a:off x="472500" y="469106"/>
            <a:ext cx="699516" cy="699516"/>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ea typeface="+mn-ea"/>
              <a:cs typeface="+mn-cs"/>
              <a:sym typeface="+mn-lt"/>
            </a:endParaRPr>
          </a:p>
        </p:txBody>
      </p:sp>
      <p:sp>
        <p:nvSpPr>
          <p:cNvPr id="7" name="Title 1"/>
          <p:cNvSpPr>
            <a:spLocks noGrp="1"/>
          </p:cNvSpPr>
          <p:nvPr>
            <p:ph type="title" hasCustomPrompt="1"/>
          </p:nvPr>
        </p:nvSpPr>
        <p:spPr>
          <a:xfrm>
            <a:off x="472500" y="2869750"/>
            <a:ext cx="8199900" cy="1204913"/>
          </a:xfrm>
          <a:prstGeom prst="rect">
            <a:avLst/>
          </a:prstGeo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rgbClr val="6B80FF"/>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32455647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5.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rgbClr val="000A46"/>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30865122"/>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6" name="TextBox 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5098096" y="76083"/>
            <a:ext cx="576943" cy="7514866"/>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1"/>
            <a:ext cx="9144000" cy="4400501"/>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68580" tIns="34290" rIns="68580" bIns="34290" numCol="1" anchor="t" anchorCtr="0" compatLnSpc="1">
            <a:prstTxWarp prst="textNoShape">
              <a:avLst/>
            </a:prstTxWarp>
            <a:noAutofit/>
          </a:bodyPr>
          <a:lstStyle/>
          <a:p>
            <a:endParaRPr lang="en-US" sz="1013" dirty="0">
              <a:latin typeface="+mn-lt"/>
              <a:ea typeface="+mn-ea"/>
              <a:cs typeface="+mn-cs"/>
              <a:sym typeface="+mn-lt"/>
            </a:endParaRPr>
          </a:p>
        </p:txBody>
      </p:sp>
    </p:spTree>
    <p:extLst>
      <p:ext uri="{BB962C8B-B14F-4D97-AF65-F5344CB8AC3E}">
        <p14:creationId xmlns:p14="http://schemas.microsoft.com/office/powerpoint/2010/main" val="31341598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6.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339138722"/>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 name="Date Placeholder 1"/>
          <p:cNvSpPr>
            <a:spLocks noGrp="1"/>
          </p:cNvSpPr>
          <p:nvPr>
            <p:ph type="dt" sz="half" idx="14"/>
          </p:nvPr>
        </p:nvSpPr>
        <p:spPr bwMode="white">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4" name="Title 3"/>
          <p:cNvSpPr>
            <a:spLocks noGrp="1"/>
          </p:cNvSpPr>
          <p:nvPr>
            <p:ph type="title" hasCustomPrompt="1"/>
          </p:nvPr>
        </p:nvSpPr>
        <p:spPr>
          <a:xfrm>
            <a:off x="472500" y="467100"/>
            <a:ext cx="8199900" cy="332399"/>
          </a:xfrm>
        </p:spPr>
        <p:txBody>
          <a:bodyPr/>
          <a:lstStyle>
            <a:lvl1pPr>
              <a:defRPr sz="2400">
                <a:solidFill>
                  <a:schemeClr val="bg1"/>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480335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163716324"/>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5" name="Date Placeholder 4"/>
          <p:cNvSpPr>
            <a:spLocks noGrp="1"/>
          </p:cNvSpPr>
          <p:nvPr>
            <p:ph type="dt" sz="half" idx="12"/>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5268783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8.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060414764"/>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7" name="TextBox 6"/>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 name="Date Placeholder 1"/>
          <p:cNvSpPr>
            <a:spLocks noGrp="1"/>
          </p:cNvSpPr>
          <p:nvPr>
            <p:ph type="dt" sz="half" idx="12"/>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Tree>
    <p:extLst>
      <p:ext uri="{BB962C8B-B14F-4D97-AF65-F5344CB8AC3E}">
        <p14:creationId xmlns:p14="http://schemas.microsoft.com/office/powerpoint/2010/main" val="27474700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9.xml><?xml version="1.0" encoding="utf-8"?>
<p:sldLayout xmlns:a="http://schemas.openxmlformats.org/drawingml/2006/main" xmlns:r="http://schemas.openxmlformats.org/officeDocument/2006/relationships" xmlns:p="http://schemas.openxmlformats.org/presentationml/2006/main" preserve="1">
  <p:cSld name="Disclaimer">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716815523"/>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6" name="Rectangle 5"/>
          <p:cNvSpPr/>
          <p:nvPr/>
        </p:nvSpPr>
        <p:spPr>
          <a:xfrm>
            <a:off x="3766370" y="1248192"/>
            <a:ext cx="4656804" cy="2492990"/>
          </a:xfrm>
          <a:prstGeom prst="rect">
            <a:avLst/>
          </a:prstGeom>
        </p:spPr>
        <p:txBody>
          <a:bodyPr wrap="square" lIns="0" tIns="0" rIns="0" bIns="0" anchor="ctr">
            <a:spAutoFit/>
          </a:bodyPr>
          <a:lstStyle/>
          <a:p>
            <a:pPr indent="0">
              <a:lnSpc>
                <a:spcPct val="100000"/>
              </a:lnSpc>
            </a:pPr>
            <a:r>
              <a:rPr lang="en-US" sz="675" b="0" dirty="0">
                <a:latin typeface="+mn-lt"/>
                <a:ea typeface="+mn-ea"/>
                <a:cs typeface="+mn-cs"/>
                <a:sym typeface="+mn-lt"/>
              </a:rPr>
              <a:t>The services and materials provided by Boston Consulting Group (BCG) are subject to BCG's Standard Terms </a:t>
            </a:r>
            <a:br>
              <a:rPr lang="en-US" sz="675" b="0" dirty="0">
                <a:latin typeface="+mn-lt"/>
                <a:ea typeface="+mn-ea"/>
                <a:cs typeface="+mn-cs"/>
                <a:sym typeface="+mn-lt"/>
              </a:rPr>
            </a:br>
            <a:r>
              <a:rPr lang="en-US" sz="675" b="0" dirty="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675" b="0" dirty="0">
                <a:latin typeface="+mn-lt"/>
                <a:ea typeface="+mn-ea"/>
                <a:cs typeface="+mn-cs"/>
                <a:sym typeface="+mn-lt"/>
              </a:rPr>
            </a:br>
            <a:r>
              <a:rPr lang="en-US" sz="675" b="0" dirty="0">
                <a:latin typeface="+mn-lt"/>
                <a:ea typeface="+mn-ea"/>
                <a:cs typeface="+mn-cs"/>
                <a:sym typeface="+mn-lt"/>
              </a:rPr>
              <a:t>to update these materials after the date hereof, notwithstanding that such information may become outdated </a:t>
            </a:r>
            <a:br>
              <a:rPr lang="en-US" sz="675" b="0" dirty="0">
                <a:latin typeface="+mn-lt"/>
                <a:ea typeface="+mn-ea"/>
                <a:cs typeface="+mn-cs"/>
                <a:sym typeface="+mn-lt"/>
              </a:rPr>
            </a:br>
            <a:r>
              <a:rPr lang="en-US" sz="675" b="0" dirty="0">
                <a:latin typeface="+mn-lt"/>
                <a:ea typeface="+mn-ea"/>
                <a:cs typeface="+mn-cs"/>
                <a:sym typeface="+mn-lt"/>
              </a:rPr>
              <a:t>or inaccurate.</a:t>
            </a:r>
          </a:p>
          <a:p>
            <a:pPr indent="0">
              <a:lnSpc>
                <a:spcPct val="100000"/>
              </a:lnSpc>
            </a:pPr>
            <a:r>
              <a:rPr lang="en-US" sz="675" b="0" dirty="0">
                <a:latin typeface="+mn-lt"/>
                <a:ea typeface="+mn-ea"/>
                <a:cs typeface="+mn-cs"/>
                <a:sym typeface="+mn-lt"/>
              </a:rPr>
              <a:t> </a:t>
            </a:r>
          </a:p>
          <a:p>
            <a:pPr indent="0">
              <a:lnSpc>
                <a:spcPct val="100000"/>
              </a:lnSpc>
            </a:pPr>
            <a:r>
              <a:rPr lang="en-US" sz="675" b="0" dirty="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675" b="0" dirty="0">
              <a:latin typeface="+mn-lt"/>
              <a:ea typeface="+mn-ea"/>
              <a:cs typeface="+mn-cs"/>
              <a:sym typeface="+mn-lt"/>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675" b="0" dirty="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479283" y="2229807"/>
            <a:ext cx="2482992" cy="529760"/>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3825" b="1" dirty="0">
                <a:gradFill>
                  <a:gsLst>
                    <a:gs pos="100000">
                      <a:schemeClr val="tx2"/>
                    </a:gs>
                    <a:gs pos="2000">
                      <a:schemeClr val="accent2"/>
                    </a:gs>
                  </a:gsLst>
                  <a:lin ang="2700000" scaled="0"/>
                </a:gradFill>
                <a:latin typeface="+mn-lt"/>
                <a:ea typeface="+mn-ea"/>
                <a:cs typeface="+mn-cs"/>
                <a:sym typeface="+mn-lt"/>
              </a:rPr>
              <a:t>Disclaimer</a:t>
            </a:r>
          </a:p>
        </p:txBody>
      </p:sp>
      <p:cxnSp>
        <p:nvCxnSpPr>
          <p:cNvPr id="9" name="Straight Connector 8"/>
          <p:cNvCxnSpPr/>
          <p:nvPr/>
        </p:nvCxnSpPr>
        <p:spPr>
          <a:xfrm>
            <a:off x="3275924" y="1222639"/>
            <a:ext cx="0" cy="2544097"/>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0"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5676933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69435756"/>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352" imgH="355" progId="TCLayout.ActiveDocument.1">
                  <p:embed/>
                </p:oleObj>
              </mc:Choice>
              <mc:Fallback>
                <p:oleObj name="think-cell Slide" r:id="rId3" imgW="352" imgH="355" progId="TCLayout.ActiveDocument.1">
                  <p:embed/>
                  <p:pic>
                    <p:nvPicPr>
                      <p:cNvPr id="2" name="Object 1" hidden="1"/>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5" name="Date Placeholder 4"/>
          <p:cNvSpPr>
            <a:spLocks noGrp="1"/>
          </p:cNvSpPr>
          <p:nvPr>
            <p:ph type="dt" sz="half" idx="12"/>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41561011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0.xml><?xml version="1.0" encoding="utf-8"?>
<p:sldLayout xmlns:a="http://schemas.openxmlformats.org/drawingml/2006/main" xmlns:r="http://schemas.openxmlformats.org/officeDocument/2006/relationships" xmlns:p="http://schemas.openxmlformats.org/presentationml/2006/main" showMasterSp="0" type="blank" preserve="1">
  <p:cSld name="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921970902"/>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2DB1F2AF-2F09-4F56-94E6-520727C814EA}"/>
              </a:ext>
            </a:extLst>
          </p:cNvPr>
          <p:cNvGrpSpPr/>
          <p:nvPr userDrawn="1"/>
        </p:nvGrpSpPr>
        <p:grpSpPr bwMode="black">
          <a:xfrm>
            <a:off x="2105025" y="2051785"/>
            <a:ext cx="4933950" cy="1039932"/>
            <a:chOff x="2910342" y="325575"/>
            <a:chExt cx="5928968" cy="1249653"/>
          </a:xfrm>
        </p:grpSpPr>
        <p:sp>
          <p:nvSpPr>
            <p:cNvPr id="7" name="Freeform: Shape 6">
              <a:extLst>
                <a:ext uri="{FF2B5EF4-FFF2-40B4-BE49-F238E27FC236}">
                  <a16:creationId xmlns:a16="http://schemas.microsoft.com/office/drawing/2014/main" id="{43B4A66B-2382-4094-A1AD-6270BE1F87F8}"/>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dirty="0"/>
            </a:p>
          </p:txBody>
        </p:sp>
        <p:sp>
          <p:nvSpPr>
            <p:cNvPr id="8" name="Freeform: Shape 7">
              <a:extLst>
                <a:ext uri="{FF2B5EF4-FFF2-40B4-BE49-F238E27FC236}">
                  <a16:creationId xmlns:a16="http://schemas.microsoft.com/office/drawing/2014/main" id="{2FAAB1F3-4CCA-4CB1-9008-77B9C5877B96}"/>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dirty="0"/>
            </a:p>
          </p:txBody>
        </p:sp>
        <p:sp>
          <p:nvSpPr>
            <p:cNvPr id="9" name="Freeform: Shape 8">
              <a:extLst>
                <a:ext uri="{FF2B5EF4-FFF2-40B4-BE49-F238E27FC236}">
                  <a16:creationId xmlns:a16="http://schemas.microsoft.com/office/drawing/2014/main" id="{50BD3D6E-2403-46CF-B173-7EEE4CC8155B}"/>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dirty="0"/>
            </a:p>
          </p:txBody>
        </p:sp>
        <p:sp>
          <p:nvSpPr>
            <p:cNvPr id="13" name="Freeform: Shape 12">
              <a:extLst>
                <a:ext uri="{FF2B5EF4-FFF2-40B4-BE49-F238E27FC236}">
                  <a16:creationId xmlns:a16="http://schemas.microsoft.com/office/drawing/2014/main" id="{3214DAD1-2284-4294-97C0-4476D932E10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dirty="0"/>
            </a:p>
          </p:txBody>
        </p:sp>
        <p:sp>
          <p:nvSpPr>
            <p:cNvPr id="14" name="Freeform: Shape 13">
              <a:extLst>
                <a:ext uri="{FF2B5EF4-FFF2-40B4-BE49-F238E27FC236}">
                  <a16:creationId xmlns:a16="http://schemas.microsoft.com/office/drawing/2014/main" id="{BB73758C-A153-44F2-8B48-8516766B6D0F}"/>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dirty="0"/>
            </a:p>
          </p:txBody>
        </p:sp>
        <p:sp>
          <p:nvSpPr>
            <p:cNvPr id="15" name="Freeform: Shape 14">
              <a:extLst>
                <a:ext uri="{FF2B5EF4-FFF2-40B4-BE49-F238E27FC236}">
                  <a16:creationId xmlns:a16="http://schemas.microsoft.com/office/drawing/2014/main" id="{A51D4BD2-C64D-47B3-9056-F258DBB9B15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dirty="0"/>
            </a:p>
          </p:txBody>
        </p:sp>
        <p:sp>
          <p:nvSpPr>
            <p:cNvPr id="16" name="Freeform: Shape 15">
              <a:extLst>
                <a:ext uri="{FF2B5EF4-FFF2-40B4-BE49-F238E27FC236}">
                  <a16:creationId xmlns:a16="http://schemas.microsoft.com/office/drawing/2014/main" id="{045F091C-7F92-4BB0-85D7-B7E764894AB2}"/>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dirty="0"/>
            </a:p>
          </p:txBody>
        </p:sp>
        <p:sp>
          <p:nvSpPr>
            <p:cNvPr id="17" name="Freeform: Shape 16">
              <a:extLst>
                <a:ext uri="{FF2B5EF4-FFF2-40B4-BE49-F238E27FC236}">
                  <a16:creationId xmlns:a16="http://schemas.microsoft.com/office/drawing/2014/main" id="{0FA1A22F-6A02-49EE-A03C-331EEB4AD8C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dirty="0"/>
            </a:p>
          </p:txBody>
        </p:sp>
        <p:sp>
          <p:nvSpPr>
            <p:cNvPr id="18" name="Freeform: Shape 17">
              <a:extLst>
                <a:ext uri="{FF2B5EF4-FFF2-40B4-BE49-F238E27FC236}">
                  <a16:creationId xmlns:a16="http://schemas.microsoft.com/office/drawing/2014/main" id="{C8E80947-EC3F-4124-8948-D67DB0DB323C}"/>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dirty="0"/>
            </a:p>
          </p:txBody>
        </p:sp>
        <p:sp>
          <p:nvSpPr>
            <p:cNvPr id="19" name="Freeform: Shape 18">
              <a:extLst>
                <a:ext uri="{FF2B5EF4-FFF2-40B4-BE49-F238E27FC236}">
                  <a16:creationId xmlns:a16="http://schemas.microsoft.com/office/drawing/2014/main" id="{259C03FD-E094-4770-9ABA-1C3C97298981}"/>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dirty="0"/>
            </a:p>
          </p:txBody>
        </p:sp>
        <p:sp>
          <p:nvSpPr>
            <p:cNvPr id="20" name="Freeform: Shape 19">
              <a:extLst>
                <a:ext uri="{FF2B5EF4-FFF2-40B4-BE49-F238E27FC236}">
                  <a16:creationId xmlns:a16="http://schemas.microsoft.com/office/drawing/2014/main" id="{9271907F-3AEB-419C-A83E-0C7A71E59D9B}"/>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dirty="0"/>
            </a:p>
          </p:txBody>
        </p:sp>
        <p:sp>
          <p:nvSpPr>
            <p:cNvPr id="21" name="Freeform: Shape 20">
              <a:extLst>
                <a:ext uri="{FF2B5EF4-FFF2-40B4-BE49-F238E27FC236}">
                  <a16:creationId xmlns:a16="http://schemas.microsoft.com/office/drawing/2014/main" id="{CA75DE76-9EB8-4F8C-8B7E-38F67F91998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dirty="0"/>
            </a:p>
          </p:txBody>
        </p:sp>
        <p:sp>
          <p:nvSpPr>
            <p:cNvPr id="22" name="Freeform: Shape 21">
              <a:extLst>
                <a:ext uri="{FF2B5EF4-FFF2-40B4-BE49-F238E27FC236}">
                  <a16:creationId xmlns:a16="http://schemas.microsoft.com/office/drawing/2014/main" id="{3660D2D1-EA23-49E6-9F1A-87EA5D05554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dirty="0"/>
            </a:p>
          </p:txBody>
        </p:sp>
        <p:sp>
          <p:nvSpPr>
            <p:cNvPr id="23" name="Freeform: Shape 22">
              <a:extLst>
                <a:ext uri="{FF2B5EF4-FFF2-40B4-BE49-F238E27FC236}">
                  <a16:creationId xmlns:a16="http://schemas.microsoft.com/office/drawing/2014/main" id="{DB867477-C83F-4FBD-BE96-94C02F59CF74}"/>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dirty="0"/>
            </a:p>
          </p:txBody>
        </p:sp>
        <p:sp>
          <p:nvSpPr>
            <p:cNvPr id="24" name="Freeform: Shape 23">
              <a:extLst>
                <a:ext uri="{FF2B5EF4-FFF2-40B4-BE49-F238E27FC236}">
                  <a16:creationId xmlns:a16="http://schemas.microsoft.com/office/drawing/2014/main" id="{64EA9150-476A-4898-9C41-50890530238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dirty="0"/>
            </a:p>
          </p:txBody>
        </p:sp>
        <p:sp>
          <p:nvSpPr>
            <p:cNvPr id="25" name="Freeform: Shape 24">
              <a:extLst>
                <a:ext uri="{FF2B5EF4-FFF2-40B4-BE49-F238E27FC236}">
                  <a16:creationId xmlns:a16="http://schemas.microsoft.com/office/drawing/2014/main" id="{1CCF0A88-F34A-4673-B7E6-E1FCB6C9B7A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dirty="0"/>
            </a:p>
          </p:txBody>
        </p:sp>
        <p:sp>
          <p:nvSpPr>
            <p:cNvPr id="26" name="Freeform: Shape 25">
              <a:extLst>
                <a:ext uri="{FF2B5EF4-FFF2-40B4-BE49-F238E27FC236}">
                  <a16:creationId xmlns:a16="http://schemas.microsoft.com/office/drawing/2014/main" id="{41A69311-8D16-4FFE-A3C9-1473B46FE04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dirty="0"/>
            </a:p>
          </p:txBody>
        </p:sp>
        <p:sp>
          <p:nvSpPr>
            <p:cNvPr id="27" name="Freeform: Shape 26">
              <a:extLst>
                <a:ext uri="{FF2B5EF4-FFF2-40B4-BE49-F238E27FC236}">
                  <a16:creationId xmlns:a16="http://schemas.microsoft.com/office/drawing/2014/main" id="{AB1B70D3-8A78-4E80-BD8B-5E37CF5B7D86}"/>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dirty="0"/>
            </a:p>
          </p:txBody>
        </p:sp>
        <p:sp>
          <p:nvSpPr>
            <p:cNvPr id="28" name="Freeform: Shape 27">
              <a:extLst>
                <a:ext uri="{FF2B5EF4-FFF2-40B4-BE49-F238E27FC236}">
                  <a16:creationId xmlns:a16="http://schemas.microsoft.com/office/drawing/2014/main" id="{6A95A9A6-6970-4F5F-AE9C-C063A03DF245}"/>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dirty="0"/>
            </a:p>
          </p:txBody>
        </p:sp>
      </p:grpSp>
    </p:spTree>
    <p:extLst>
      <p:ext uri="{BB962C8B-B14F-4D97-AF65-F5344CB8AC3E}">
        <p14:creationId xmlns:p14="http://schemas.microsoft.com/office/powerpoint/2010/main" val="40330821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1.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666368097"/>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3" name="Date Placeholder 1"/>
          <p:cNvSpPr>
            <a:spLocks noGrp="1"/>
          </p:cNvSpPr>
          <p:nvPr userDrawn="1">
            <p:ph type="dt" sz="half" idx="10"/>
          </p:nvPr>
        </p:nvSpPr>
        <p:spPr>
          <a:xfrm>
            <a:off x="7258051" y="4803777"/>
            <a:ext cx="1111538" cy="115416"/>
          </a:xfrm>
        </p:spPr>
        <p:txBody>
          <a:bodyPr/>
          <a:lstStyle>
            <a:lvl1pPr>
              <a:defRPr>
                <a:solidFill>
                  <a:schemeClr val="bg1">
                    <a:lumMod val="50000"/>
                  </a:schemeClr>
                </a:solidFill>
                <a:latin typeface="+mn-lt"/>
                <a:ea typeface="+mn-ea"/>
                <a:cs typeface="+mn-cs"/>
                <a:sym typeface="+mn-lt"/>
              </a:defRPr>
            </a:lvl1pPr>
          </a:lstStyle>
          <a:p>
            <a:endParaRPr lang="en-US" dirty="0"/>
          </a:p>
        </p:txBody>
      </p:sp>
      <p:grpSp>
        <p:nvGrpSpPr>
          <p:cNvPr id="4" name="Group 3"/>
          <p:cNvGrpSpPr/>
          <p:nvPr userDrawn="1"/>
        </p:nvGrpSpPr>
        <p:grpSpPr>
          <a:xfrm>
            <a:off x="-450" y="-1"/>
            <a:ext cx="9145350" cy="5143501"/>
            <a:chOff x="-600" y="-1"/>
            <a:chExt cx="12193800" cy="6858001"/>
          </a:xfrm>
        </p:grpSpPr>
        <p:sp>
          <p:nvSpPr>
            <p:cNvPr id="94"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solidFill>
                  <a:schemeClr val="tx1"/>
                </a:solidFill>
                <a:latin typeface="+mn-lt"/>
                <a:ea typeface="+mn-ea"/>
                <a:cs typeface="+mn-cs"/>
                <a:sym typeface="+mn-lt"/>
              </a:endParaRPr>
            </a:p>
          </p:txBody>
        </p:sp>
        <p:grpSp>
          <p:nvGrpSpPr>
            <p:cNvPr id="95" name="Baselines / anchors"/>
            <p:cNvGrpSpPr/>
            <p:nvPr userDrawn="1"/>
          </p:nvGrpSpPr>
          <p:grpSpPr>
            <a:xfrm>
              <a:off x="-600" y="622800"/>
              <a:ext cx="12193200" cy="5536800"/>
              <a:chOff x="12623800" y="622800"/>
              <a:chExt cx="11176000" cy="5536800"/>
            </a:xfrm>
          </p:grpSpPr>
          <p:cxnSp>
            <p:nvCxnSpPr>
              <p:cNvPr id="119" name="Straight Connector 118"/>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96" name="Gutter space"/>
            <p:cNvGrpSpPr/>
            <p:nvPr userDrawn="1"/>
          </p:nvGrpSpPr>
          <p:grpSpPr>
            <a:xfrm>
              <a:off x="1277000" y="623550"/>
              <a:ext cx="9638000" cy="5537047"/>
              <a:chOff x="1277000" y="623550"/>
              <a:chExt cx="9638000" cy="5537047"/>
            </a:xfrm>
          </p:grpSpPr>
          <p:sp>
            <p:nvSpPr>
              <p:cNvPr id="108"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09"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0"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1"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2"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3"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4"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5"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6"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7"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8"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grpSp>
        <p:sp>
          <p:nvSpPr>
            <p:cNvPr id="97"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575757"/>
                </a:solidFill>
                <a:effectLst/>
                <a:uLnTx/>
                <a:uFillTx/>
                <a:latin typeface="+mn-lt"/>
                <a:ea typeface="+mn-ea"/>
                <a:cs typeface="+mn-cs"/>
                <a:sym typeface="+mn-lt"/>
              </a:endParaRPr>
            </a:p>
          </p:txBody>
        </p:sp>
        <p:sp>
          <p:nvSpPr>
            <p:cNvPr id="98"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99"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grpSp>
          <p:nvGrpSpPr>
            <p:cNvPr id="100" name="Five column measure"/>
            <p:cNvGrpSpPr/>
            <p:nvPr userDrawn="1"/>
          </p:nvGrpSpPr>
          <p:grpSpPr>
            <a:xfrm>
              <a:off x="629400" y="5975122"/>
              <a:ext cx="10933200" cy="79536"/>
              <a:chOff x="629400" y="5975122"/>
              <a:chExt cx="10933200" cy="79536"/>
            </a:xfrm>
          </p:grpSpPr>
          <p:sp>
            <p:nvSpPr>
              <p:cNvPr id="103"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04"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05"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06"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07"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grpSp>
        <p:sp>
          <p:nvSpPr>
            <p:cNvPr id="101"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schemeClr val="bg1"/>
                </a:solidFill>
                <a:latin typeface="+mn-lt"/>
                <a:ea typeface="+mn-ea"/>
                <a:cs typeface="+mn-cs"/>
                <a:sym typeface="+mn-lt"/>
              </a:endParaRPr>
            </a:p>
          </p:txBody>
        </p:sp>
        <p:sp>
          <p:nvSpPr>
            <p:cNvPr id="102" name="Footnote example"/>
            <p:cNvSpPr txBox="1"/>
            <p:nvPr/>
          </p:nvSpPr>
          <p:spPr>
            <a:xfrm>
              <a:off x="1980648" y="6144441"/>
              <a:ext cx="9030915" cy="415499"/>
            </a:xfrm>
            <a:prstGeom prst="rect">
              <a:avLst/>
            </a:prstGeom>
            <a:noFill/>
          </p:spPr>
          <p:txBody>
            <a:bodyPr wrap="square" lIns="0" tIns="0" rIns="0" bIns="0" rtlCol="0" anchor="b">
              <a:spAutoFit/>
            </a:bodyPr>
            <a:lstStyle/>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mn-lt"/>
                </a:rPr>
                <a:t>1. xxxx  2. xxxx  3. xxxx</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144" name="Copyright"/>
            <p:cNvSpPr txBox="1"/>
            <p:nvPr userDrawn="1"/>
          </p:nvSpPr>
          <p:spPr>
            <a:xfrm rot="16200000">
              <a:off x="9486900" y="3922497"/>
              <a:ext cx="5133974" cy="96949"/>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19918924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2.xml><?xml version="1.0" encoding="utf-8"?>
<p:sldLayout xmlns:a="http://schemas.openxmlformats.org/drawingml/2006/main" xmlns:r="http://schemas.openxmlformats.org/officeDocument/2006/relationships" xmlns:p="http://schemas.openxmlformats.org/presentationml/2006/main" showMasterSp="0" preserve="1" userDrawn="1">
  <p:cSld name="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483406736"/>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B06B66B2-4340-4CE9-ABF0-7DC4D2B15700}"/>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472501" y="4633912"/>
            <a:ext cx="1410824" cy="290076"/>
          </a:xfrm>
          <a:prstGeom prst="rect">
            <a:avLst/>
          </a:prstGeom>
        </p:spPr>
      </p:pic>
      <p:sp>
        <p:nvSpPr>
          <p:cNvPr id="9" name="Title 1">
            <a:extLst>
              <a:ext uri="{FF2B5EF4-FFF2-40B4-BE49-F238E27FC236}">
                <a16:creationId xmlns:a16="http://schemas.microsoft.com/office/drawing/2014/main" id="{32AFF43B-E849-4A70-A2D3-4AE171A224CD}"/>
              </a:ext>
            </a:extLst>
          </p:cNvPr>
          <p:cNvSpPr>
            <a:spLocks noGrp="1"/>
          </p:cNvSpPr>
          <p:nvPr>
            <p:ph type="ctrTitle" hasCustomPrompt="1"/>
          </p:nvPr>
        </p:nvSpPr>
        <p:spPr bwMode="ltGray">
          <a:xfrm>
            <a:off x="472500" y="1058864"/>
            <a:ext cx="4033839" cy="868039"/>
          </a:xfrm>
          <a:prstGeom prst="rect">
            <a:avLst/>
          </a:prstGeom>
        </p:spPr>
        <p:txBody>
          <a:bodyPr vert="horz" anchor="b">
            <a:noAutofit/>
          </a:bodyPr>
          <a:lstStyle>
            <a:lvl1pPr algn="l">
              <a:lnSpc>
                <a:spcPct val="93000"/>
              </a:lnSpc>
              <a:defRPr sz="3300" b="1" baseline="0">
                <a:solidFill>
                  <a:schemeClr val="bg1"/>
                </a:solidFill>
                <a:latin typeface="+mj-lt"/>
                <a:ea typeface="+mj-ea"/>
                <a:cs typeface="+mj-cs"/>
                <a:sym typeface="+mj-lt"/>
              </a:defRPr>
            </a:lvl1pPr>
          </a:lstStyle>
          <a:p>
            <a:r>
              <a:rPr lang="en-US" dirty="0"/>
              <a:t>Title in Title Case</a:t>
            </a:r>
          </a:p>
        </p:txBody>
      </p:sp>
      <p:pic>
        <p:nvPicPr>
          <p:cNvPr id="10" name="Picture 9">
            <a:extLst>
              <a:ext uri="{FF2B5EF4-FFF2-40B4-BE49-F238E27FC236}">
                <a16:creationId xmlns:a16="http://schemas.microsoft.com/office/drawing/2014/main" id="{04CD432D-C3C6-4C5C-A180-E92D37DFBDEA}"/>
              </a:ext>
            </a:extLst>
          </p:cNvPr>
          <p:cNvPicPr>
            <a:picLocks noChangeAspect="1"/>
          </p:cNvPicPr>
          <p:nvPr userDrawn="1"/>
        </p:nvPicPr>
        <p:blipFill rotWithShape="1">
          <a:blip r:embed="rId8"/>
          <a:srcRect l="7480" t="27066" r="32612"/>
          <a:stretch/>
        </p:blipFill>
        <p:spPr>
          <a:xfrm rot="16200000" flipV="1">
            <a:off x="4696555" y="696055"/>
            <a:ext cx="5143500" cy="3751391"/>
          </a:xfrm>
          <a:prstGeom prst="rect">
            <a:avLst/>
          </a:prstGeom>
        </p:spPr>
      </p:pic>
      <p:pic>
        <p:nvPicPr>
          <p:cNvPr id="11" name="Picture 9">
            <a:extLst>
              <a:ext uri="{FF2B5EF4-FFF2-40B4-BE49-F238E27FC236}">
                <a16:creationId xmlns:a16="http://schemas.microsoft.com/office/drawing/2014/main" id="{9E031954-4FD3-4575-AFAF-A4898104C9D0}"/>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72500" y="282576"/>
            <a:ext cx="116046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5">
            <a:extLst>
              <a:ext uri="{FF2B5EF4-FFF2-40B4-BE49-F238E27FC236}">
                <a16:creationId xmlns:a16="http://schemas.microsoft.com/office/drawing/2014/main" id="{DB00F156-DB7F-4DC1-B9BA-C20B5390C2FA}"/>
              </a:ext>
            </a:extLst>
          </p:cNvPr>
          <p:cNvSpPr>
            <a:spLocks noGrp="1"/>
          </p:cNvSpPr>
          <p:nvPr>
            <p:ph type="body" sz="quarter" idx="10" hasCustomPrompt="1"/>
          </p:nvPr>
        </p:nvSpPr>
        <p:spPr>
          <a:xfrm>
            <a:off x="472500" y="2600550"/>
            <a:ext cx="4033839" cy="281039"/>
          </a:xfrm>
        </p:spPr>
        <p:txBody>
          <a:bodyPr anchor="t">
            <a:noAutofit/>
          </a:bodyPr>
          <a:lstStyle>
            <a:lvl1pPr>
              <a:defRPr sz="1800" b="1">
                <a:solidFill>
                  <a:schemeClr val="bg1"/>
                </a:solidFill>
              </a:defRPr>
            </a:lvl1pPr>
          </a:lstStyle>
          <a:p>
            <a:pPr lvl="0"/>
            <a:r>
              <a:rPr lang="en-US" dirty="0"/>
              <a:t>Subheading</a:t>
            </a:r>
          </a:p>
        </p:txBody>
      </p:sp>
      <p:sp>
        <p:nvSpPr>
          <p:cNvPr id="13" name="Text Placeholder 5">
            <a:extLst>
              <a:ext uri="{FF2B5EF4-FFF2-40B4-BE49-F238E27FC236}">
                <a16:creationId xmlns:a16="http://schemas.microsoft.com/office/drawing/2014/main" id="{BD4FDAB8-657E-4909-A1F7-D48EF72210E4}"/>
              </a:ext>
            </a:extLst>
          </p:cNvPr>
          <p:cNvSpPr>
            <a:spLocks noGrp="1"/>
          </p:cNvSpPr>
          <p:nvPr>
            <p:ph type="body" sz="quarter" idx="11" hasCustomPrompt="1"/>
          </p:nvPr>
        </p:nvSpPr>
        <p:spPr>
          <a:xfrm>
            <a:off x="472500" y="3039470"/>
            <a:ext cx="4033839" cy="281039"/>
          </a:xfrm>
        </p:spPr>
        <p:txBody>
          <a:bodyPr>
            <a:noAutofit/>
          </a:bodyPr>
          <a:lstStyle>
            <a:lvl1pPr>
              <a:defRPr sz="1500" b="0">
                <a:solidFill>
                  <a:schemeClr val="bg1"/>
                </a:solidFill>
              </a:defRPr>
            </a:lvl1pPr>
          </a:lstStyle>
          <a:p>
            <a:pPr lvl="0"/>
            <a:r>
              <a:rPr lang="en-US" dirty="0"/>
              <a:t>Date</a:t>
            </a:r>
          </a:p>
        </p:txBody>
      </p:sp>
    </p:spTree>
    <p:extLst>
      <p:ext uri="{BB962C8B-B14F-4D97-AF65-F5344CB8AC3E}">
        <p14:creationId xmlns:p14="http://schemas.microsoft.com/office/powerpoint/2010/main" val="30529927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53.xml><?xml version="1.0" encoding="utf-8"?>
<p:sldLayout xmlns:a="http://schemas.openxmlformats.org/drawingml/2006/main" xmlns:r="http://schemas.openxmlformats.org/officeDocument/2006/relationships" xmlns:p="http://schemas.openxmlformats.org/presentationml/2006/main" showMasterSp="0" preserve="1" userDrawn="1">
  <p:cSld name="1_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05903005"/>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4" name="Picture 13">
            <a:extLst>
              <a:ext uri="{FF2B5EF4-FFF2-40B4-BE49-F238E27FC236}">
                <a16:creationId xmlns:a16="http://schemas.microsoft.com/office/drawing/2014/main" id="{F3C1217C-837C-468F-A00B-E8F674451927}"/>
              </a:ext>
            </a:extLst>
          </p:cNvPr>
          <p:cNvPicPr>
            <a:picLocks noChangeAspect="1"/>
          </p:cNvPicPr>
          <p:nvPr userDrawn="1"/>
        </p:nvPicPr>
        <p:blipFill rotWithShape="1">
          <a:blip r:embed="rId6"/>
          <a:srcRect l="7480" t="27066" r="32612"/>
          <a:stretch/>
        </p:blipFill>
        <p:spPr>
          <a:xfrm flipV="1">
            <a:off x="4000500" y="1392110"/>
            <a:ext cx="5143500" cy="3751391"/>
          </a:xfrm>
          <a:prstGeom prst="rect">
            <a:avLst/>
          </a:prstGeom>
        </p:spPr>
      </p:pic>
      <p:pic>
        <p:nvPicPr>
          <p:cNvPr id="15" name="Graphic 14">
            <a:extLst>
              <a:ext uri="{FF2B5EF4-FFF2-40B4-BE49-F238E27FC236}">
                <a16:creationId xmlns:a16="http://schemas.microsoft.com/office/drawing/2014/main" id="{C1909682-EFAC-487D-9515-70DD0D091C77}"/>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472501" y="4633912"/>
            <a:ext cx="1410824" cy="290076"/>
          </a:xfrm>
          <a:prstGeom prst="rect">
            <a:avLst/>
          </a:prstGeom>
        </p:spPr>
      </p:pic>
      <p:sp>
        <p:nvSpPr>
          <p:cNvPr id="16" name="Title 1">
            <a:extLst>
              <a:ext uri="{FF2B5EF4-FFF2-40B4-BE49-F238E27FC236}">
                <a16:creationId xmlns:a16="http://schemas.microsoft.com/office/drawing/2014/main" id="{EE0B8BD0-4ADA-4645-8537-376DCF1CDB04}"/>
              </a:ext>
            </a:extLst>
          </p:cNvPr>
          <p:cNvSpPr>
            <a:spLocks noGrp="1"/>
          </p:cNvSpPr>
          <p:nvPr>
            <p:ph type="ctrTitle" hasCustomPrompt="1"/>
          </p:nvPr>
        </p:nvSpPr>
        <p:spPr bwMode="ltGray">
          <a:xfrm>
            <a:off x="472500" y="1058864"/>
            <a:ext cx="4033839" cy="868039"/>
          </a:xfrm>
          <a:prstGeom prst="rect">
            <a:avLst/>
          </a:prstGeom>
        </p:spPr>
        <p:txBody>
          <a:bodyPr vert="horz" anchor="b">
            <a:noAutofit/>
          </a:bodyPr>
          <a:lstStyle>
            <a:lvl1pPr algn="l">
              <a:lnSpc>
                <a:spcPct val="93000"/>
              </a:lnSpc>
              <a:defRPr sz="3300" b="1" baseline="0">
                <a:solidFill>
                  <a:schemeClr val="bg1"/>
                </a:solidFill>
                <a:latin typeface="+mj-lt"/>
                <a:ea typeface="+mj-ea"/>
                <a:cs typeface="+mj-cs"/>
                <a:sym typeface="+mj-lt"/>
              </a:defRPr>
            </a:lvl1pPr>
          </a:lstStyle>
          <a:p>
            <a:r>
              <a:rPr lang="en-US" dirty="0"/>
              <a:t>Title in Title Case</a:t>
            </a:r>
          </a:p>
        </p:txBody>
      </p:sp>
      <p:pic>
        <p:nvPicPr>
          <p:cNvPr id="17" name="Picture 9">
            <a:extLst>
              <a:ext uri="{FF2B5EF4-FFF2-40B4-BE49-F238E27FC236}">
                <a16:creationId xmlns:a16="http://schemas.microsoft.com/office/drawing/2014/main" id="{865F83D3-75D0-4AB5-8CCE-AA96B05F2545}"/>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72500" y="282576"/>
            <a:ext cx="116046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Placeholder 5">
            <a:extLst>
              <a:ext uri="{FF2B5EF4-FFF2-40B4-BE49-F238E27FC236}">
                <a16:creationId xmlns:a16="http://schemas.microsoft.com/office/drawing/2014/main" id="{862B21B4-955B-4EF2-B516-5C87920752BB}"/>
              </a:ext>
            </a:extLst>
          </p:cNvPr>
          <p:cNvSpPr>
            <a:spLocks noGrp="1"/>
          </p:cNvSpPr>
          <p:nvPr>
            <p:ph type="body" sz="quarter" idx="10" hasCustomPrompt="1"/>
          </p:nvPr>
        </p:nvSpPr>
        <p:spPr>
          <a:xfrm>
            <a:off x="472500" y="2600550"/>
            <a:ext cx="4033839" cy="281039"/>
          </a:xfrm>
        </p:spPr>
        <p:txBody>
          <a:bodyPr anchor="t">
            <a:noAutofit/>
          </a:bodyPr>
          <a:lstStyle>
            <a:lvl1pPr>
              <a:defRPr sz="1800" b="1">
                <a:solidFill>
                  <a:schemeClr val="bg1"/>
                </a:solidFill>
              </a:defRPr>
            </a:lvl1pPr>
          </a:lstStyle>
          <a:p>
            <a:pPr lvl="0"/>
            <a:r>
              <a:rPr lang="en-US" dirty="0"/>
              <a:t>Subheading</a:t>
            </a:r>
          </a:p>
        </p:txBody>
      </p:sp>
      <p:sp>
        <p:nvSpPr>
          <p:cNvPr id="19" name="Text Placeholder 5">
            <a:extLst>
              <a:ext uri="{FF2B5EF4-FFF2-40B4-BE49-F238E27FC236}">
                <a16:creationId xmlns:a16="http://schemas.microsoft.com/office/drawing/2014/main" id="{9B831501-1932-4DD1-93A1-96D171A6387D}"/>
              </a:ext>
            </a:extLst>
          </p:cNvPr>
          <p:cNvSpPr>
            <a:spLocks noGrp="1"/>
          </p:cNvSpPr>
          <p:nvPr>
            <p:ph type="body" sz="quarter" idx="11" hasCustomPrompt="1"/>
          </p:nvPr>
        </p:nvSpPr>
        <p:spPr>
          <a:xfrm>
            <a:off x="472500" y="3039470"/>
            <a:ext cx="4033839" cy="281039"/>
          </a:xfrm>
        </p:spPr>
        <p:txBody>
          <a:bodyPr>
            <a:noAutofit/>
          </a:bodyPr>
          <a:lstStyle>
            <a:lvl1pPr>
              <a:defRPr sz="1500" b="0">
                <a:solidFill>
                  <a:schemeClr val="bg1"/>
                </a:solidFill>
              </a:defRPr>
            </a:lvl1pPr>
          </a:lstStyle>
          <a:p>
            <a:pPr lvl="0"/>
            <a:r>
              <a:rPr lang="en-US" dirty="0"/>
              <a:t>Date</a:t>
            </a:r>
          </a:p>
        </p:txBody>
      </p:sp>
    </p:spTree>
    <p:extLst>
      <p:ext uri="{BB962C8B-B14F-4D97-AF65-F5344CB8AC3E}">
        <p14:creationId xmlns:p14="http://schemas.microsoft.com/office/powerpoint/2010/main" val="26870281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54.xml><?xml version="1.0" encoding="utf-8"?>
<p:sldLayout xmlns:a="http://schemas.openxmlformats.org/drawingml/2006/main" xmlns:r="http://schemas.openxmlformats.org/officeDocument/2006/relationships" xmlns:p="http://schemas.openxmlformats.org/presentationml/2006/main" showMasterSp="0" preserve="1" userDrawn="1">
  <p:cSld name="2_D. Title Slide">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93449198"/>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6">
            <a:extLst>
              <a:ext uri="{FF2B5EF4-FFF2-40B4-BE49-F238E27FC236}">
                <a16:creationId xmlns:a16="http://schemas.microsoft.com/office/drawing/2014/main" id="{2DF27758-A750-4B83-B85D-3D399383ABFE}"/>
              </a:ext>
            </a:extLst>
          </p:cNvPr>
          <p:cNvPicPr>
            <a:picLocks noChangeAspect="1"/>
          </p:cNvPicPr>
          <p:nvPr userDrawn="1"/>
        </p:nvPicPr>
        <p:blipFill>
          <a:blip r:embed="rId6">
            <a:extLst>
              <a:ext uri="{28A0092B-C50C-407E-A947-70E740481C1C}">
                <a14:useLocalDpi xmlns:a14="http://schemas.microsoft.com/office/drawing/2010/main" val="0"/>
              </a:ext>
            </a:extLst>
          </a:blip>
          <a:srcRect l="26028" r="18983"/>
          <a:stretch>
            <a:fillRect/>
          </a:stretch>
        </p:blipFill>
        <p:spPr bwMode="auto">
          <a:xfrm>
            <a:off x="5486400" y="157163"/>
            <a:ext cx="3657600" cy="498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Shape 4">
            <a:extLst>
              <a:ext uri="{FF2B5EF4-FFF2-40B4-BE49-F238E27FC236}">
                <a16:creationId xmlns:a16="http://schemas.microsoft.com/office/drawing/2014/main" id="{3420DBEC-CE71-496A-AB8E-B3884093E537}"/>
              </a:ext>
            </a:extLst>
          </p:cNvPr>
          <p:cNvSpPr/>
          <p:nvPr userDrawn="1"/>
        </p:nvSpPr>
        <p:spPr>
          <a:xfrm>
            <a:off x="0" y="0"/>
            <a:ext cx="9145191" cy="5139929"/>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13" dirty="0">
              <a:solidFill>
                <a:prstClr val="white"/>
              </a:solidFill>
              <a:latin typeface="+mn-lt"/>
              <a:ea typeface="+mn-ea"/>
              <a:cs typeface="+mn-cs"/>
              <a:sym typeface="+mn-lt"/>
            </a:endParaRPr>
          </a:p>
        </p:txBody>
      </p:sp>
      <p:sp>
        <p:nvSpPr>
          <p:cNvPr id="12" name="Text Placeholder 5">
            <a:extLst>
              <a:ext uri="{FF2B5EF4-FFF2-40B4-BE49-F238E27FC236}">
                <a16:creationId xmlns:a16="http://schemas.microsoft.com/office/drawing/2014/main" id="{D8FE6736-6459-4E2E-B3EB-E58A9219F934}"/>
              </a:ext>
            </a:extLst>
          </p:cNvPr>
          <p:cNvSpPr>
            <a:spLocks noGrp="1"/>
          </p:cNvSpPr>
          <p:nvPr>
            <p:ph type="body" sz="quarter" idx="10" hasCustomPrompt="1"/>
          </p:nvPr>
        </p:nvSpPr>
        <p:spPr>
          <a:xfrm>
            <a:off x="481070" y="2344395"/>
            <a:ext cx="5516862" cy="406265"/>
          </a:xfrm>
        </p:spPr>
        <p:txBody>
          <a:bodyPr/>
          <a:lstStyle>
            <a:lvl1pPr>
              <a:defRPr sz="2400" b="1">
                <a:solidFill>
                  <a:srgbClr val="A7B4FF"/>
                </a:solidFill>
              </a:defRPr>
            </a:lvl1pPr>
          </a:lstStyle>
          <a:p>
            <a:pPr lvl="0"/>
            <a:r>
              <a:rPr lang="en-US" dirty="0"/>
              <a:t>Click to add subtitle</a:t>
            </a:r>
          </a:p>
        </p:txBody>
      </p:sp>
      <p:sp>
        <p:nvSpPr>
          <p:cNvPr id="13" name="Title 1">
            <a:extLst>
              <a:ext uri="{FF2B5EF4-FFF2-40B4-BE49-F238E27FC236}">
                <a16:creationId xmlns:a16="http://schemas.microsoft.com/office/drawing/2014/main" id="{31E60A69-CC6A-406F-B327-17043E4D0ACB}"/>
              </a:ext>
            </a:extLst>
          </p:cNvPr>
          <p:cNvSpPr>
            <a:spLocks noGrp="1"/>
          </p:cNvSpPr>
          <p:nvPr>
            <p:ph type="ctrTitle" hasCustomPrompt="1"/>
          </p:nvPr>
        </p:nvSpPr>
        <p:spPr bwMode="ltGray">
          <a:xfrm>
            <a:off x="481070" y="1795642"/>
            <a:ext cx="5516862" cy="526346"/>
          </a:xfrm>
          <a:prstGeom prst="rect">
            <a:avLst/>
          </a:prstGeom>
        </p:spPr>
        <p:txBody>
          <a:bodyPr anchor="b">
            <a:noAutofit/>
          </a:bodyPr>
          <a:lstStyle>
            <a:lvl1pPr algn="l">
              <a:lnSpc>
                <a:spcPct val="93000"/>
              </a:lnSpc>
              <a:defRPr sz="3750" b="0" baseline="0">
                <a:solidFill>
                  <a:schemeClr val="bg1"/>
                </a:solidFill>
                <a:latin typeface="+mj-lt"/>
                <a:ea typeface="+mj-ea"/>
                <a:cs typeface="+mj-cs"/>
                <a:sym typeface="+mj-lt"/>
              </a:defRPr>
            </a:lvl1pPr>
          </a:lstStyle>
          <a:p>
            <a:r>
              <a:rPr lang="en-US" dirty="0"/>
              <a:t>Title in Title Case</a:t>
            </a:r>
          </a:p>
        </p:txBody>
      </p:sp>
    </p:spTree>
    <p:extLst>
      <p:ext uri="{BB962C8B-B14F-4D97-AF65-F5344CB8AC3E}">
        <p14:creationId xmlns:p14="http://schemas.microsoft.com/office/powerpoint/2010/main" val="933420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55.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130912035"/>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8" name="Title 7"/>
          <p:cNvSpPr>
            <a:spLocks noGrp="1"/>
          </p:cNvSpPr>
          <p:nvPr>
            <p:ph type="title" hasCustomPrompt="1"/>
          </p:nvPr>
        </p:nvSpPr>
        <p:spPr>
          <a:xfrm>
            <a:off x="472500" y="467100"/>
            <a:ext cx="8200013" cy="290849"/>
          </a:xfrm>
        </p:spPr>
        <p:txBody>
          <a:bodyPr/>
          <a:lstStyle>
            <a:lvl1pPr>
              <a:defRPr sz="2100">
                <a:solidFill>
                  <a:srgbClr val="00148C"/>
                </a:solidFill>
                <a:latin typeface="+mj-lt"/>
                <a:ea typeface="+mj-ea"/>
                <a:cs typeface="+mj-cs"/>
                <a:sym typeface="+mj-lt"/>
              </a:defRPr>
            </a:lvl1pPr>
          </a:lstStyle>
          <a:p>
            <a:r>
              <a:rPr lang="en-US" dirty="0"/>
              <a:t>Click to add title</a:t>
            </a:r>
          </a:p>
        </p:txBody>
      </p:sp>
      <p:sp>
        <p:nvSpPr>
          <p:cNvPr id="10" name="Footer Placeholder 1">
            <a:extLst>
              <a:ext uri="{FF2B5EF4-FFF2-40B4-BE49-F238E27FC236}">
                <a16:creationId xmlns:a16="http://schemas.microsoft.com/office/drawing/2014/main" id="{C794E9C5-9B41-422E-BBE6-87C4C2AC4D7D}"/>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Tree>
    <p:extLst>
      <p:ext uri="{BB962C8B-B14F-4D97-AF65-F5344CB8AC3E}">
        <p14:creationId xmlns:p14="http://schemas.microsoft.com/office/powerpoint/2010/main" val="9333421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56.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2028005642"/>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18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lvl1pPr>
              <a:defRPr>
                <a:solidFill>
                  <a:srgbClr val="00148C"/>
                </a:solidFill>
                <a:latin typeface="+mj-lt"/>
                <a:ea typeface="+mj-ea"/>
                <a:cs typeface="+mj-cs"/>
                <a:sym typeface="+mj-lt"/>
              </a:defRPr>
            </a:lvl1p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472050" y="1564221"/>
            <a:ext cx="8200463" cy="3054732"/>
          </a:xfrm>
        </p:spPr>
        <p:txBody>
          <a:bodyPr/>
          <a:lstStyle>
            <a:lvl1pPr>
              <a:lnSpc>
                <a:spcPct val="100000"/>
              </a:lnSpc>
              <a:spcBef>
                <a:spcPts val="0"/>
              </a:spcBef>
              <a:spcAft>
                <a:spcPts val="0"/>
              </a:spcAft>
              <a:defRPr>
                <a:latin typeface="+mn-lt"/>
                <a:ea typeface="+mn-ea"/>
                <a:cs typeface="+mn-cs"/>
                <a:sym typeface="+mn-lt"/>
              </a:defRPr>
            </a:lvl1pPr>
            <a:lvl2pPr>
              <a:lnSpc>
                <a:spcPct val="100000"/>
              </a:lnSpc>
              <a:spcBef>
                <a:spcPts val="0"/>
              </a:spcBef>
              <a:spcAft>
                <a:spcPts val="0"/>
              </a:spcAft>
              <a:defRPr>
                <a:latin typeface="+mn-lt"/>
                <a:ea typeface="+mn-ea"/>
                <a:cs typeface="+mn-cs"/>
                <a:sym typeface="+mn-lt"/>
              </a:defRPr>
            </a:lvl2pPr>
            <a:lvl3pPr>
              <a:lnSpc>
                <a:spcPct val="100000"/>
              </a:lnSpc>
              <a:spcBef>
                <a:spcPts val="0"/>
              </a:spcBef>
              <a:spcAft>
                <a:spcPts val="0"/>
              </a:spcAft>
              <a:defRPr>
                <a:latin typeface="+mn-lt"/>
                <a:ea typeface="+mn-ea"/>
                <a:cs typeface="+mn-cs"/>
                <a:sym typeface="+mn-lt"/>
              </a:defRPr>
            </a:lvl3pPr>
            <a:lvl4pPr>
              <a:lnSpc>
                <a:spcPct val="100000"/>
              </a:lnSpc>
              <a:spcBef>
                <a:spcPts val="0"/>
              </a:spcBef>
              <a:spcAft>
                <a:spcPts val="0"/>
              </a:spcAft>
              <a:defRPr>
                <a:latin typeface="+mn-lt"/>
                <a:ea typeface="+mn-ea"/>
                <a:cs typeface="+mn-cs"/>
                <a:sym typeface="+mn-lt"/>
              </a:defRPr>
            </a:lvl4pPr>
            <a:lvl5pPr>
              <a:lnSpc>
                <a:spcPct val="100000"/>
              </a:lnSpc>
              <a:spcBef>
                <a:spcPts val="0"/>
              </a:spcBef>
              <a:spcAft>
                <a:spcPts val="0"/>
              </a:spcAft>
              <a:defRPr>
                <a:latin typeface="+mn-lt"/>
                <a:ea typeface="+mn-ea"/>
                <a:cs typeface="+mn-cs"/>
                <a:sym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9" name="Footer Placeholder 1">
            <a:extLst>
              <a:ext uri="{FF2B5EF4-FFF2-40B4-BE49-F238E27FC236}">
                <a16:creationId xmlns:a16="http://schemas.microsoft.com/office/drawing/2014/main" id="{AF5BF88D-2A55-4F7B-8705-1F08B427803B}"/>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Tree>
    <p:extLst>
      <p:ext uri="{BB962C8B-B14F-4D97-AF65-F5344CB8AC3E}">
        <p14:creationId xmlns:p14="http://schemas.microsoft.com/office/powerpoint/2010/main" val="22997149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7.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48658194"/>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Date Placeholder 3"/>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7" name="Rectangle 6"/>
          <p:cNvSpPr/>
          <p:nvPr userDrawn="1"/>
        </p:nvSpPr>
        <p:spPr bwMode="white">
          <a:xfrm>
            <a:off x="1" y="-982"/>
            <a:ext cx="3520800" cy="5144482"/>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8" name="Subtitle 2"/>
          <p:cNvSpPr>
            <a:spLocks noGrp="1"/>
          </p:cNvSpPr>
          <p:nvPr>
            <p:ph type="subTitle" idx="13" hasCustomPrompt="1"/>
          </p:nvPr>
        </p:nvSpPr>
        <p:spPr>
          <a:xfrm>
            <a:off x="472500" y="1619241"/>
            <a:ext cx="2808000" cy="406265"/>
          </a:xfrm>
          <a:prstGeom prst="rect">
            <a:avLst/>
          </a:prstGeom>
        </p:spPr>
        <p:txBody>
          <a:bodyPr>
            <a:noAutofit/>
          </a:bodyPr>
          <a:lstStyle>
            <a:lvl1pPr marL="0" indent="0" algn="l">
              <a:buNone/>
              <a:defRPr sz="1200">
                <a:solidFill>
                  <a:srgbClr val="00148C"/>
                </a:solidFill>
                <a:latin typeface="+mn-lt"/>
                <a:ea typeface="+mn-ea"/>
                <a:cs typeface="+mn-cs"/>
                <a:sym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
        <p:nvSpPr>
          <p:cNvPr id="9" name="Title 4"/>
          <p:cNvSpPr>
            <a:spLocks noGrp="1"/>
          </p:cNvSpPr>
          <p:nvPr>
            <p:ph type="title" hasCustomPrompt="1"/>
          </p:nvPr>
        </p:nvSpPr>
        <p:spPr>
          <a:xfrm>
            <a:off x="472500" y="920286"/>
            <a:ext cx="2808000" cy="498598"/>
          </a:xfrm>
        </p:spPr>
        <p:txBody>
          <a:bodyPr anchor="t">
            <a:noAutofit/>
          </a:bodyPr>
          <a:lstStyle>
            <a:lvl1pPr>
              <a:defRPr sz="21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19492934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58.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175168650"/>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2"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8" name="Title 1"/>
          <p:cNvSpPr>
            <a:spLocks noGrp="1"/>
          </p:cNvSpPr>
          <p:nvPr>
            <p:ph type="title" hasCustomPrompt="1"/>
          </p:nvPr>
        </p:nvSpPr>
        <p:spPr bwMode="blackWhite">
          <a:xfrm>
            <a:off x="963557" y="2001031"/>
            <a:ext cx="7215368" cy="2400770"/>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rgbClr val="00148C"/>
                </a:solidFill>
                <a:latin typeface="+mj-lt"/>
                <a:ea typeface="+mj-ea"/>
                <a:cs typeface="+mj-cs"/>
                <a:sym typeface="+mj-lt"/>
              </a:defRPr>
            </a:lvl1pPr>
          </a:lstStyle>
          <a:p>
            <a:r>
              <a:rPr lang="en-US" dirty="0"/>
              <a:t>Click to add section title</a:t>
            </a:r>
          </a:p>
        </p:txBody>
      </p:sp>
      <p:sp>
        <p:nvSpPr>
          <p:cNvPr id="11" name="Rectangle 10"/>
          <p:cNvSpPr/>
          <p:nvPr userDrawn="1"/>
        </p:nvSpPr>
        <p:spPr bwMode="white">
          <a:xfrm>
            <a:off x="960520" y="1068061"/>
            <a:ext cx="713791" cy="713791"/>
          </a:xfrm>
          <a:prstGeom prst="rect">
            <a:avLst/>
          </a:prstGeom>
          <a:noFill/>
          <a:ln>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ea typeface="+mn-ea"/>
              <a:cs typeface="+mn-cs"/>
              <a:sym typeface="+mn-lt"/>
            </a:endParaRPr>
          </a:p>
        </p:txBody>
      </p:sp>
    </p:spTree>
    <p:extLst>
      <p:ext uri="{BB962C8B-B14F-4D97-AF65-F5344CB8AC3E}">
        <p14:creationId xmlns:p14="http://schemas.microsoft.com/office/powerpoint/2010/main" val="5289584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9.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013377118"/>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7" name="Title 1"/>
          <p:cNvSpPr>
            <a:spLocks noGrp="1"/>
          </p:cNvSpPr>
          <p:nvPr>
            <p:ph type="title" hasCustomPrompt="1"/>
          </p:nvPr>
        </p:nvSpPr>
        <p:spPr bwMode="blackWhite">
          <a:xfrm>
            <a:off x="472500" y="2870100"/>
            <a:ext cx="8202600" cy="1530900"/>
          </a:xfrm>
        </p:spPr>
        <p:txBody>
          <a:bodyPr anchor="t">
            <a:noAutofit/>
          </a:bodyPr>
          <a:lstStyle>
            <a:lvl1pPr>
              <a:defRPr sz="4050">
                <a:solidFill>
                  <a:srgbClr val="00148C"/>
                </a:solidFill>
                <a:latin typeface="+mj-lt"/>
                <a:ea typeface="+mj-ea"/>
                <a:cs typeface="+mj-cs"/>
                <a:sym typeface="+mj-lt"/>
              </a:defRPr>
            </a:lvl1pPr>
          </a:lstStyle>
          <a:p>
            <a:r>
              <a:rPr lang="en-US" dirty="0"/>
              <a:t>Click to add section title</a:t>
            </a:r>
          </a:p>
        </p:txBody>
      </p:sp>
      <p:cxnSp>
        <p:nvCxnSpPr>
          <p:cNvPr id="10" name="Straight Connector 9"/>
          <p:cNvCxnSpPr/>
          <p:nvPr userDrawn="1"/>
        </p:nvCxnSpPr>
        <p:spPr bwMode="white">
          <a:xfrm>
            <a:off x="472501" y="2760012"/>
            <a:ext cx="8668940" cy="0"/>
          </a:xfrm>
          <a:prstGeom prst="line">
            <a:avLst/>
          </a:prstGeom>
          <a:ln w="19050"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8442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881309814"/>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352" imgH="355" progId="TCLayout.ActiveDocument.1">
                  <p:embed/>
                </p:oleObj>
              </mc:Choice>
              <mc:Fallback>
                <p:oleObj name="think-cell Slide" r:id="rId4" imgW="352" imgH="355" progId="TCLayout.ActiveDocument.1">
                  <p:embed/>
                  <p:pic>
                    <p:nvPicPr>
                      <p:cNvPr id="3" name="Object 2" hidden="1"/>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7" name="TextBox 6"/>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 name="Date Placeholder 1"/>
          <p:cNvSpPr>
            <a:spLocks noGrp="1"/>
          </p:cNvSpPr>
          <p:nvPr>
            <p:ph type="dt" sz="half" idx="12"/>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39165668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0.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75935822"/>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3048746" y="0"/>
            <a:ext cx="312713" cy="5143500"/>
          </a:xfrm>
          <a:prstGeom prst="rect">
            <a:avLst/>
          </a:prstGeom>
        </p:spPr>
      </p:pic>
      <p:sp>
        <p:nvSpPr>
          <p:cNvPr id="18" name="Date Placeholder 1"/>
          <p:cNvSpPr>
            <a:spLocks noGrp="1"/>
          </p:cNvSpPr>
          <p:nvPr>
            <p:ph type="dt" sz="half" idx="31"/>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20" name="TextBox 19"/>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2"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24" name="Rectangle 23"/>
          <p:cNvSpPr/>
          <p:nvPr userDrawn="1"/>
        </p:nvSpPr>
        <p:spPr bwMode="white">
          <a:xfrm>
            <a:off x="0" y="0"/>
            <a:ext cx="3059631"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25" name="Title 4"/>
          <p:cNvSpPr>
            <a:spLocks noGrp="1"/>
          </p:cNvSpPr>
          <p:nvPr>
            <p:ph type="title" hasCustomPrompt="1"/>
          </p:nvPr>
        </p:nvSpPr>
        <p:spPr>
          <a:xfrm>
            <a:off x="472500" y="2010827"/>
            <a:ext cx="2345911" cy="1121846"/>
          </a:xfrm>
          <a:prstGeom prst="rect">
            <a:avLst/>
          </a:prstGeom>
        </p:spPr>
        <p:txBody>
          <a:bodyPr anchor="ctr">
            <a:noAutofit/>
          </a:bodyPr>
          <a:lstStyle>
            <a:lvl1pPr>
              <a:defRPr sz="21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39698220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1.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222211001"/>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5374205" y="0"/>
            <a:ext cx="312713" cy="5143500"/>
          </a:xfrm>
          <a:prstGeom prst="rect">
            <a:avLst/>
          </a:prstGeom>
        </p:spPr>
      </p:pic>
      <p:sp>
        <p:nvSpPr>
          <p:cNvPr id="14" name="Rectangle 13"/>
          <p:cNvSpPr/>
          <p:nvPr userDrawn="1"/>
        </p:nvSpPr>
        <p:spPr bwMode="white">
          <a:xfrm>
            <a:off x="0" y="0"/>
            <a:ext cx="5378967"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18"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9" name="TextBox 18"/>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472500" y="467100"/>
            <a:ext cx="4707397" cy="290849"/>
          </a:xfrm>
          <a:prstGeom prst="rect">
            <a:avLst/>
          </a:prstGeom>
        </p:spPr>
        <p:txBody>
          <a:bodyPr/>
          <a:lstStyle>
            <a:lvl1pPr>
              <a:defRPr sz="21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23419175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2.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512979336"/>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6771935" y="0"/>
            <a:ext cx="312713" cy="5143500"/>
          </a:xfrm>
          <a:prstGeom prst="rect">
            <a:avLst/>
          </a:prstGeom>
        </p:spPr>
      </p:pic>
      <p:sp>
        <p:nvSpPr>
          <p:cNvPr id="10" name="Rectangle 9"/>
          <p:cNvSpPr/>
          <p:nvPr userDrawn="1"/>
        </p:nvSpPr>
        <p:spPr bwMode="white">
          <a:xfrm>
            <a:off x="0" y="0"/>
            <a:ext cx="6775704"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dirty="0"/>
          </a:p>
        </p:txBody>
      </p:sp>
      <p:sp>
        <p:nvSpPr>
          <p:cNvPr id="22"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472500" y="467100"/>
            <a:ext cx="6076188" cy="290849"/>
          </a:xfrm>
          <a:prstGeom prst="rect">
            <a:avLst/>
          </a:prstGeom>
        </p:spPr>
        <p:txBody>
          <a:bodyPr/>
          <a:lstStyle>
            <a:lvl1pPr>
              <a:defRPr sz="21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30269223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3.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183995844"/>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2753302" y="0"/>
            <a:ext cx="312713" cy="5143500"/>
          </a:xfrm>
          <a:prstGeom prst="rect">
            <a:avLst/>
          </a:prstGeom>
        </p:spPr>
      </p:pic>
      <p:sp>
        <p:nvSpPr>
          <p:cNvPr id="24" name="Title 4"/>
          <p:cNvSpPr>
            <a:spLocks noGrp="1"/>
          </p:cNvSpPr>
          <p:nvPr>
            <p:ph type="title" hasCustomPrompt="1"/>
          </p:nvPr>
        </p:nvSpPr>
        <p:spPr>
          <a:xfrm>
            <a:off x="472500" y="2010827"/>
            <a:ext cx="2345911" cy="1121846"/>
          </a:xfrm>
          <a:prstGeom prst="rect">
            <a:avLst/>
          </a:prstGeom>
        </p:spPr>
        <p:txBody>
          <a:bodyPr anchor="ctr">
            <a:noAutofit/>
          </a:bodyPr>
          <a:lstStyle>
            <a:lvl1pPr>
              <a:defRPr sz="2100">
                <a:solidFill>
                  <a:schemeClr val="bg1"/>
                </a:solidFill>
                <a:latin typeface="+mj-lt"/>
                <a:ea typeface="+mj-ea"/>
                <a:cs typeface="+mj-cs"/>
                <a:sym typeface="+mj-lt"/>
              </a:defRPr>
            </a:lvl1pPr>
          </a:lstStyle>
          <a:p>
            <a:r>
              <a:rPr lang="en-US" dirty="0"/>
              <a:t>Click to add title</a:t>
            </a:r>
          </a:p>
        </p:txBody>
      </p:sp>
      <p:sp>
        <p:nvSpPr>
          <p:cNvPr id="26" name="Rectangle 25"/>
          <p:cNvSpPr/>
          <p:nvPr userDrawn="1"/>
        </p:nvSpPr>
        <p:spPr bwMode="ltGray">
          <a:xfrm>
            <a:off x="3060573" y="-982"/>
            <a:ext cx="6083428" cy="51444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25" name="Date Placeholder 1"/>
          <p:cNvSpPr>
            <a:spLocks noGrp="1"/>
          </p:cNvSpPr>
          <p:nvPr>
            <p:ph type="dt" sz="half" idx="29"/>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2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28" name="TextBox 2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0875269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4.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426391688"/>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4267187" y="0"/>
            <a:ext cx="312713" cy="5143500"/>
          </a:xfrm>
          <a:prstGeom prst="rect">
            <a:avLst/>
          </a:prstGeom>
        </p:spPr>
      </p:pic>
      <p:sp>
        <p:nvSpPr>
          <p:cNvPr id="11" name="Rectangle 10"/>
          <p:cNvSpPr/>
          <p:nvPr userDrawn="1"/>
        </p:nvSpPr>
        <p:spPr>
          <a:xfrm>
            <a:off x="4572000" y="0"/>
            <a:ext cx="4572000" cy="51435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12" name="Picture Placeholder 18"/>
          <p:cNvSpPr>
            <a:spLocks noGrp="1"/>
          </p:cNvSpPr>
          <p:nvPr>
            <p:ph type="pic" sz="quarter" idx="14" hasCustomPrompt="1"/>
          </p:nvPr>
        </p:nvSpPr>
        <p:spPr>
          <a:xfrm>
            <a:off x="4569016" y="0"/>
            <a:ext cx="4574983" cy="5143500"/>
          </a:xfrm>
          <a:prstGeom prst="rect">
            <a:avLst/>
          </a:prstGeom>
          <a:noFill/>
        </p:spPr>
        <p:txBody>
          <a:bodyPr lIns="914400" tIns="914400" rIns="914400" bIns="914400"/>
          <a:lstStyle>
            <a:lvl1pPr algn="ctr">
              <a:defRPr sz="1350" baseline="0">
                <a:latin typeface="+mn-lt"/>
                <a:ea typeface="+mn-ea"/>
                <a:cs typeface="+mn-cs"/>
                <a:sym typeface="+mn-lt"/>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472500" y="1339200"/>
            <a:ext cx="3291300" cy="2465100"/>
          </a:xfrm>
          <a:prstGeom prst="rect">
            <a:avLst/>
          </a:prstGeom>
          <a:noFill/>
        </p:spPr>
        <p:txBody>
          <a:bodyPr wrap="square" lIns="0" tIns="0" rIns="320040" bIns="0" anchor="ctr">
            <a:noAutofit/>
          </a:bodyPr>
          <a:lstStyle>
            <a:lvl1pPr>
              <a:defRPr sz="3300">
                <a:solidFill>
                  <a:schemeClr val="bg1"/>
                </a:solidFill>
                <a:latin typeface="+mj-lt"/>
                <a:ea typeface="+mj-ea"/>
                <a:cs typeface="+mj-cs"/>
                <a:sym typeface="+mj-lt"/>
              </a:defRPr>
            </a:lvl1pPr>
          </a:lstStyle>
          <a:p>
            <a:r>
              <a:rPr lang="en-US" dirty="0"/>
              <a:t>Click to add title</a:t>
            </a:r>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mn-lt"/>
            </a:endParaRPr>
          </a:p>
        </p:txBody>
      </p:sp>
      <p:sp>
        <p:nvSpPr>
          <p:cNvPr id="15" name="Date Placeholder 2"/>
          <p:cNvSpPr>
            <a:spLocks noGrp="1"/>
          </p:cNvSpPr>
          <p:nvPr>
            <p:ph type="dt" sz="half" idx="15"/>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0093078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5.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306513355"/>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5557387" y="0"/>
            <a:ext cx="312713" cy="5143500"/>
          </a:xfrm>
          <a:prstGeom prst="rect">
            <a:avLst/>
          </a:prstGeom>
        </p:spPr>
      </p:pic>
      <p:sp>
        <p:nvSpPr>
          <p:cNvPr id="11" name="Rectangle 10"/>
          <p:cNvSpPr/>
          <p:nvPr userDrawn="1"/>
        </p:nvSpPr>
        <p:spPr bwMode="gray">
          <a:xfrm>
            <a:off x="5864658" y="0"/>
            <a:ext cx="3279343"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12" name="Picture Placeholder 5"/>
          <p:cNvSpPr>
            <a:spLocks noGrp="1"/>
          </p:cNvSpPr>
          <p:nvPr>
            <p:ph type="pic" sz="quarter" idx="11" hasCustomPrompt="1"/>
          </p:nvPr>
        </p:nvSpPr>
        <p:spPr>
          <a:xfrm>
            <a:off x="5865019" y="0"/>
            <a:ext cx="3278981" cy="5143500"/>
          </a:xfrm>
          <a:prstGeom prst="rect">
            <a:avLst/>
          </a:prstGeom>
          <a:noFill/>
        </p:spPr>
        <p:txBody>
          <a:bodyPr lIns="182880" tIns="914400" rIns="182880" bIns="914400"/>
          <a:lstStyle>
            <a:lvl1pPr algn="ctr">
              <a:defRPr sz="1200">
                <a:solidFill>
                  <a:schemeClr val="tx1"/>
                </a:solidFill>
                <a:latin typeface="+mn-lt"/>
                <a:ea typeface="+mn-ea"/>
                <a:cs typeface="+mn-cs"/>
                <a:sym typeface="+mn-lt"/>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15" name="Title 1"/>
          <p:cNvSpPr>
            <a:spLocks noGrp="1"/>
          </p:cNvSpPr>
          <p:nvPr>
            <p:ph type="title" hasCustomPrompt="1"/>
          </p:nvPr>
        </p:nvSpPr>
        <p:spPr bwMode="black">
          <a:xfrm>
            <a:off x="473202" y="1339200"/>
            <a:ext cx="4685664" cy="2465100"/>
          </a:xfrm>
          <a:prstGeom prst="rect">
            <a:avLst/>
          </a:prstGeom>
        </p:spPr>
        <p:txBody>
          <a:bodyPr anchor="ctr">
            <a:noAutofit/>
          </a:bodyPr>
          <a:lstStyle>
            <a:lvl1pPr>
              <a:defRPr sz="3300">
                <a:solidFill>
                  <a:schemeClr val="bg1"/>
                </a:solidFill>
                <a:latin typeface="+mj-lt"/>
                <a:ea typeface="+mj-ea"/>
                <a:cs typeface="+mj-cs"/>
                <a:sym typeface="+mj-lt"/>
              </a:defRPr>
            </a:lvl1pPr>
          </a:lstStyle>
          <a:p>
            <a:r>
              <a:rPr lang="en-US" dirty="0"/>
              <a:t>Click to add title</a:t>
            </a:r>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957900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6.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654168140"/>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Freeform 14"/>
          <p:cNvSpPr/>
          <p:nvPr userDrawn="1"/>
        </p:nvSpPr>
        <p:spPr bwMode="ltGray">
          <a:xfrm>
            <a:off x="1143" y="983"/>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13" name="Date Placeholder 4"/>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8" name="TextBox 1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0" name="Title 2"/>
          <p:cNvSpPr>
            <a:spLocks noGrp="1"/>
          </p:cNvSpPr>
          <p:nvPr>
            <p:ph type="title" hasCustomPrompt="1"/>
          </p:nvPr>
        </p:nvSpPr>
        <p:spPr>
          <a:xfrm>
            <a:off x="472500" y="2073153"/>
            <a:ext cx="1858979" cy="985733"/>
          </a:xfrm>
          <a:prstGeom prst="rect">
            <a:avLst/>
          </a:prstGeom>
        </p:spPr>
        <p:txBody>
          <a:bodyPr anchor="ctr">
            <a:noAutofit/>
          </a:bodyPr>
          <a:lstStyle>
            <a:lvl1pPr>
              <a:defRPr sz="2100">
                <a:solidFill>
                  <a:srgbClr val="00148C"/>
                </a:solidFill>
                <a:latin typeface="+mj-lt"/>
                <a:ea typeface="+mj-ea"/>
                <a:cs typeface="+mj-cs"/>
                <a:sym typeface="+mj-lt"/>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349331" y="2692799"/>
            <a:ext cx="1023938" cy="253722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146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7.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011976254"/>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0" name="Freeform 14"/>
          <p:cNvSpPr/>
          <p:nvPr userDrawn="1"/>
        </p:nvSpPr>
        <p:spPr bwMode="ltGray">
          <a:xfrm>
            <a:off x="1143" y="983"/>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5" name="Title 4"/>
          <p:cNvSpPr>
            <a:spLocks noGrp="1"/>
          </p:cNvSpPr>
          <p:nvPr>
            <p:ph type="title" hasCustomPrompt="1"/>
          </p:nvPr>
        </p:nvSpPr>
        <p:spPr>
          <a:xfrm>
            <a:off x="472500" y="2073153"/>
            <a:ext cx="1858979" cy="985733"/>
          </a:xfrm>
        </p:spPr>
        <p:txBody>
          <a:bodyPr anchor="ctr" anchorCtr="0">
            <a:noAutofit/>
          </a:bodyPr>
          <a:lstStyle>
            <a:lvl1pPr>
              <a:defRPr>
                <a:solidFill>
                  <a:srgbClr val="FFFFFF"/>
                </a:solidFill>
                <a:latin typeface="+mj-lt"/>
                <a:ea typeface="+mj-ea"/>
                <a:cs typeface="+mj-cs"/>
                <a:sym typeface="+mj-lt"/>
              </a:defRPr>
            </a:lvl1pPr>
          </a:lstStyle>
          <a:p>
            <a:r>
              <a:rPr lang="en-US" dirty="0"/>
              <a:t>Click to add title</a:t>
            </a:r>
          </a:p>
        </p:txBody>
      </p:sp>
      <p:sp>
        <p:nvSpPr>
          <p:cNvPr id="15"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6" name="TextBox 1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6216" b="7716"/>
          <a:stretch/>
        </p:blipFill>
        <p:spPr>
          <a:xfrm rot="120000">
            <a:off x="1630981" y="2552121"/>
            <a:ext cx="2021000" cy="2596309"/>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17745085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8.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64933350"/>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3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extBox 8"/>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solidFill>
              <a:latin typeface="+mn-lt"/>
              <a:ea typeface="+mn-ea"/>
              <a:cs typeface="+mn-cs"/>
              <a:sym typeface="+mn-lt"/>
            </a:endParaRPr>
          </a:p>
        </p:txBody>
      </p:sp>
      <p:sp>
        <p:nvSpPr>
          <p:cNvPr id="10" name="Date Placeholder 7"/>
          <p:cNvSpPr>
            <a:spLocks noGrp="1"/>
          </p:cNvSpPr>
          <p:nvPr>
            <p:ph type="dt" sz="half" idx="11"/>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9" name="Pentagon 3"/>
          <p:cNvSpPr/>
          <p:nvPr userDrawn="1"/>
        </p:nvSpPr>
        <p:spPr bwMode="white">
          <a:xfrm>
            <a:off x="1" y="0"/>
            <a:ext cx="4070190" cy="51435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472501" y="1339200"/>
            <a:ext cx="3046676" cy="2465100"/>
          </a:xfrm>
          <a:prstGeom prst="rect">
            <a:avLst/>
          </a:prstGeom>
        </p:spPr>
        <p:txBody>
          <a:bodyPr anchor="ctr">
            <a:noAutofit/>
          </a:bodyPr>
          <a:lstStyle>
            <a:lvl1pPr>
              <a:defRPr sz="3300" b="1">
                <a:solidFill>
                  <a:srgbClr val="00148C"/>
                </a:solidFill>
                <a:latin typeface="+mj-lt"/>
                <a:ea typeface="+mj-ea"/>
                <a:cs typeface="+mj-cs"/>
                <a:sym typeface="+mj-lt"/>
              </a:defRPr>
            </a:lvl1pPr>
          </a:lstStyle>
          <a:p>
            <a:r>
              <a:rPr lang="en-US" dirty="0"/>
              <a:t>Click to add title</a:t>
            </a:r>
          </a:p>
        </p:txBody>
      </p:sp>
      <p:pic>
        <p:nvPicPr>
          <p:cNvPr id="1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36144" y="2545795"/>
            <a:ext cx="973931" cy="2678906"/>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695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9.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462279684"/>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3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9" name="Pentagon 3"/>
          <p:cNvSpPr/>
          <p:nvPr userDrawn="1"/>
        </p:nvSpPr>
        <p:spPr bwMode="white">
          <a:xfrm>
            <a:off x="1" y="0"/>
            <a:ext cx="4070190" cy="51435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472501" y="1339200"/>
            <a:ext cx="3046676" cy="2465100"/>
          </a:xfrm>
          <a:prstGeom prst="rect">
            <a:avLst/>
          </a:prstGeom>
        </p:spPr>
        <p:txBody>
          <a:bodyPr anchor="ctr">
            <a:noAutofit/>
          </a:bodyPr>
          <a:lstStyle>
            <a:lvl1pPr>
              <a:defRPr sz="3300" b="1">
                <a:solidFill>
                  <a:srgbClr val="FFFFFF"/>
                </a:solidFill>
                <a:latin typeface="+mj-lt"/>
                <a:ea typeface="+mj-ea"/>
                <a:cs typeface="+mj-cs"/>
                <a:sym typeface="+mj-lt"/>
              </a:defRPr>
            </a:lvl1pPr>
          </a:lstStyle>
          <a:p>
            <a:r>
              <a:rPr lang="en-US" dirty="0"/>
              <a:t>Click to add title</a:t>
            </a:r>
          </a:p>
        </p:txBody>
      </p:sp>
      <p:sp>
        <p:nvSpPr>
          <p:cNvPr id="13"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7562" b="6867"/>
          <a:stretch/>
        </p:blipFill>
        <p:spPr>
          <a:xfrm>
            <a:off x="2683544" y="2562225"/>
            <a:ext cx="2021000" cy="2581275"/>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35036194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isclaimer">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424764413"/>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352" imgH="355" progId="TCLayout.ActiveDocument.1">
                  <p:embed/>
                </p:oleObj>
              </mc:Choice>
              <mc:Fallback>
                <p:oleObj name="think-cell Slide" r:id="rId3" imgW="352" imgH="355" progId="TCLayout.ActiveDocument.1">
                  <p:embed/>
                  <p:pic>
                    <p:nvPicPr>
                      <p:cNvPr id="3" name="Object 2" hidden="1"/>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10"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1041696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0.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447285579"/>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4772660" cy="51435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3" name="Title 2"/>
          <p:cNvSpPr>
            <a:spLocks noGrp="1"/>
          </p:cNvSpPr>
          <p:nvPr>
            <p:ph type="title" hasCustomPrompt="1"/>
          </p:nvPr>
        </p:nvSpPr>
        <p:spPr>
          <a:xfrm>
            <a:off x="472500" y="467100"/>
            <a:ext cx="3560867" cy="290849"/>
          </a:xfrm>
          <a:prstGeom prst="rect">
            <a:avLst/>
          </a:prstGeom>
        </p:spPr>
        <p:txBody>
          <a:bodyPr/>
          <a:lstStyle>
            <a:lvl1pPr>
              <a:defRPr sz="2100">
                <a:solidFill>
                  <a:srgbClr val="00148C"/>
                </a:solidFill>
                <a:latin typeface="+mj-lt"/>
                <a:ea typeface="+mj-ea"/>
                <a:cs typeface="+mj-cs"/>
                <a:sym typeface="+mj-lt"/>
              </a:defRPr>
            </a:lvl1pPr>
          </a:lstStyle>
          <a:p>
            <a:r>
              <a:rPr lang="en-US" dirty="0"/>
              <a:t>Click to add title</a:t>
            </a:r>
          </a:p>
        </p:txBody>
      </p:sp>
      <p:sp>
        <p:nvSpPr>
          <p:cNvPr id="13"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dirty="0"/>
          </a:p>
        </p:txBody>
      </p:sp>
      <p:sp>
        <p:nvSpPr>
          <p:cNvPr id="18"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6" name="TextBox 1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048354" y="2692204"/>
            <a:ext cx="1023938" cy="253722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4948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1.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987892001"/>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4772660" cy="51435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3" name="Title 2"/>
          <p:cNvSpPr>
            <a:spLocks noGrp="1"/>
          </p:cNvSpPr>
          <p:nvPr>
            <p:ph type="title" hasCustomPrompt="1"/>
          </p:nvPr>
        </p:nvSpPr>
        <p:spPr>
          <a:xfrm>
            <a:off x="472500" y="467100"/>
            <a:ext cx="3560867" cy="290849"/>
          </a:xfrm>
          <a:prstGeom prst="rect">
            <a:avLst/>
          </a:prstGeom>
        </p:spPr>
        <p:txBody>
          <a:bodyPr/>
          <a:lstStyle>
            <a:lvl1pPr>
              <a:defRPr sz="2100">
                <a:solidFill>
                  <a:srgbClr val="FFFFFF"/>
                </a:solidFill>
                <a:latin typeface="+mj-lt"/>
                <a:ea typeface="+mj-ea"/>
                <a:cs typeface="+mj-cs"/>
                <a:sym typeface="+mj-lt"/>
              </a:defRPr>
            </a:lvl1pPr>
          </a:lstStyle>
          <a:p>
            <a:r>
              <a:rPr lang="en-US" dirty="0"/>
              <a:t>Click to add title</a:t>
            </a:r>
          </a:p>
        </p:txBody>
      </p:sp>
      <p:sp>
        <p:nvSpPr>
          <p:cNvPr id="11"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3345129" y="2555853"/>
            <a:ext cx="2021000" cy="2592413"/>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4232708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2.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561855839"/>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472500" y="467100"/>
            <a:ext cx="4690872" cy="290849"/>
          </a:xfrm>
          <a:prstGeom prst="rect">
            <a:avLst/>
          </a:prstGeom>
        </p:spPr>
        <p:txBody>
          <a:bodyPr/>
          <a:lstStyle>
            <a:lvl1pPr>
              <a:defRPr sz="2100">
                <a:solidFill>
                  <a:srgbClr val="00148C"/>
                </a:solidFill>
                <a:latin typeface="+mj-lt"/>
                <a:ea typeface="+mj-ea"/>
                <a:cs typeface="+mj-cs"/>
                <a:sym typeface="+mj-lt"/>
              </a:defRPr>
            </a:lvl1pPr>
          </a:lstStyle>
          <a:p>
            <a:r>
              <a:rPr lang="en-US" dirty="0"/>
              <a:t>Click to add title</a:t>
            </a:r>
          </a:p>
        </p:txBody>
      </p:sp>
      <p:pic>
        <p:nvPicPr>
          <p:cNvPr id="1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617754" y="2692204"/>
            <a:ext cx="1023938" cy="253722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6457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3.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892275676"/>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472500" y="467100"/>
            <a:ext cx="4690872" cy="290849"/>
          </a:xfrm>
          <a:prstGeom prst="rect">
            <a:avLst/>
          </a:prstGeom>
        </p:spPr>
        <p:txBody>
          <a:bodyPr/>
          <a:lstStyle>
            <a:lvl1pPr>
              <a:defRPr sz="2100">
                <a:solidFill>
                  <a:srgbClr val="FFFFFF"/>
                </a:solidFill>
                <a:latin typeface="+mj-lt"/>
                <a:ea typeface="+mj-ea"/>
                <a:cs typeface="+mj-cs"/>
                <a:sym typeface="+mj-lt"/>
              </a:defRPr>
            </a:lvl1pPr>
          </a:lstStyle>
          <a:p>
            <a:r>
              <a:rPr lang="en-US" dirty="0"/>
              <a:t>Click to add title</a:t>
            </a:r>
          </a:p>
        </p:txBody>
      </p:sp>
      <p:sp>
        <p:nvSpPr>
          <p:cNvPr id="17"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8" name="TextBox 1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4925721" y="2555853"/>
            <a:ext cx="2021000" cy="2592413"/>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5752595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4.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930662301"/>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7"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0" name="TextBox 9"/>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11" name="Title 1"/>
          <p:cNvSpPr>
            <a:spLocks noGrp="1"/>
          </p:cNvSpPr>
          <p:nvPr>
            <p:ph type="title" hasCustomPrompt="1"/>
          </p:nvPr>
        </p:nvSpPr>
        <p:spPr>
          <a:xfrm>
            <a:off x="472500" y="2869750"/>
            <a:ext cx="8199900" cy="1204913"/>
          </a:xfr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9648894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5.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197397131"/>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0"/>
          </p:nvPr>
        </p:nvSpPr>
        <p:spPr/>
        <p:txBody>
          <a:bodyPr/>
          <a:lstStyle>
            <a:lvl1pPr>
              <a:defRPr>
                <a:latin typeface="+mn-lt"/>
                <a:ea typeface="+mn-ea"/>
                <a:cs typeface="+mn-cs"/>
                <a:sym typeface="+mn-lt"/>
              </a:defRPr>
            </a:lvl1pPr>
          </a:lstStyle>
          <a:p>
            <a:endParaRPr lang="en-US" dirty="0"/>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6" name="Rectangle 5"/>
          <p:cNvSpPr/>
          <p:nvPr userDrawn="1"/>
        </p:nvSpPr>
        <p:spPr bwMode="white">
          <a:xfrm>
            <a:off x="472500" y="469106"/>
            <a:ext cx="699516" cy="699516"/>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ea typeface="+mn-ea"/>
              <a:cs typeface="+mn-cs"/>
              <a:sym typeface="+mn-lt"/>
            </a:endParaRPr>
          </a:p>
        </p:txBody>
      </p:sp>
      <p:sp>
        <p:nvSpPr>
          <p:cNvPr id="7" name="Title 1"/>
          <p:cNvSpPr>
            <a:spLocks noGrp="1"/>
          </p:cNvSpPr>
          <p:nvPr>
            <p:ph type="title" hasCustomPrompt="1"/>
          </p:nvPr>
        </p:nvSpPr>
        <p:spPr>
          <a:xfrm>
            <a:off x="472500" y="2869750"/>
            <a:ext cx="8199900" cy="1204913"/>
          </a:xfrm>
          <a:prstGeom prst="rect">
            <a:avLst/>
          </a:prstGeo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rgbClr val="6B80FF"/>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42045500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6.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rgbClr val="000A4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25669974"/>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6" name="TextBox 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 name="Date Placeholder 1"/>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5098096" y="76083"/>
            <a:ext cx="576943" cy="7514866"/>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1"/>
            <a:ext cx="9144000" cy="4400501"/>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68580" tIns="34290" rIns="68580" bIns="34290" numCol="1" anchor="t" anchorCtr="0" compatLnSpc="1">
            <a:prstTxWarp prst="textNoShape">
              <a:avLst/>
            </a:prstTxWarp>
            <a:noAutofit/>
          </a:bodyPr>
          <a:lstStyle/>
          <a:p>
            <a:endParaRPr lang="en-US" sz="1013" dirty="0">
              <a:latin typeface="+mn-lt"/>
              <a:ea typeface="+mn-ea"/>
              <a:cs typeface="+mn-cs"/>
              <a:sym typeface="+mn-lt"/>
            </a:endParaRPr>
          </a:p>
        </p:txBody>
      </p:sp>
    </p:spTree>
    <p:extLst>
      <p:ext uri="{BB962C8B-B14F-4D97-AF65-F5344CB8AC3E}">
        <p14:creationId xmlns:p14="http://schemas.microsoft.com/office/powerpoint/2010/main" val="21690543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7.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844634456"/>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3" name="Date Placeholder 2"/>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dirty="0"/>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472500" y="467100"/>
            <a:ext cx="8199900" cy="290849"/>
          </a:xfrm>
        </p:spPr>
        <p:txBody>
          <a:bodyPr/>
          <a:lstStyle>
            <a:lvl1pPr>
              <a:defRPr sz="2100">
                <a:solidFill>
                  <a:schemeClr val="bg1"/>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23308959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8.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775924785"/>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3" name="Freeform 12"/>
          <p:cNvSpPr/>
          <p:nvPr/>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17" name="Freeform 12"/>
          <p:cNvSpPr/>
          <p:nvPr userDrawn="1"/>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20" name="TextBox 19"/>
          <p:cNvSpPr txBox="1"/>
          <p:nvPr userDrawn="1"/>
        </p:nvSpPr>
        <p:spPr>
          <a:xfrm>
            <a:off x="472500" y="1956919"/>
            <a:ext cx="2204025" cy="1274388"/>
          </a:xfrm>
          <a:prstGeom prst="rect">
            <a:avLst/>
          </a:prstGeom>
          <a:noFill/>
        </p:spPr>
        <p:txBody>
          <a:bodyPr wrap="square" lIns="0" tIns="0" rIns="0" bIns="0" rtlCol="0" anchor="ctr">
            <a:spAutoFit/>
          </a:bodyPr>
          <a:lstStyle/>
          <a:p>
            <a:pPr marL="0" indent="0">
              <a:lnSpc>
                <a:spcPct val="106000"/>
              </a:lnSpc>
              <a:spcAft>
                <a:spcPts val="525"/>
              </a:spcAft>
              <a:buFontTx/>
              <a:buNone/>
            </a:pPr>
            <a:r>
              <a:rPr lang="en-US" sz="4050" b="1" dirty="0">
                <a:solidFill>
                  <a:srgbClr val="00148C"/>
                </a:solidFill>
                <a:latin typeface="+mn-lt"/>
                <a:ea typeface="+mn-ea"/>
                <a:cs typeface="+mn-cs"/>
                <a:sym typeface="+mn-lt"/>
              </a:rPr>
              <a:t>Table of contents</a:t>
            </a:r>
          </a:p>
        </p:txBody>
      </p:sp>
      <p:sp>
        <p:nvSpPr>
          <p:cNvPr id="15"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dirty="0"/>
          </a:p>
        </p:txBody>
      </p:sp>
      <p:sp>
        <p:nvSpPr>
          <p:cNvPr id="24"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9" name="TextBox 18"/>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331478" y="2690061"/>
            <a:ext cx="1023938" cy="253722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0315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9.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3499357"/>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6"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1" name="TextBox 10"/>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Tree>
    <p:extLst>
      <p:ext uri="{BB962C8B-B14F-4D97-AF65-F5344CB8AC3E}">
        <p14:creationId xmlns:p14="http://schemas.microsoft.com/office/powerpoint/2010/main" val="16393861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blank" preserve="1">
  <p:cSld name="End">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541607108"/>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grpSp>
        <p:nvGrpSpPr>
          <p:cNvPr id="8" name="Group 7">
            <a:extLst>
              <a:ext uri="{FF2B5EF4-FFF2-40B4-BE49-F238E27FC236}">
                <a16:creationId xmlns:a16="http://schemas.microsoft.com/office/drawing/2014/main" id="{0704F238-3359-468F-8B64-BD992440F212}"/>
              </a:ext>
            </a:extLst>
          </p:cNvPr>
          <p:cNvGrpSpPr/>
          <p:nvPr userDrawn="1"/>
        </p:nvGrpSpPr>
        <p:grpSpPr>
          <a:xfrm>
            <a:off x="2105025" y="2051785"/>
            <a:ext cx="4933950" cy="1039932"/>
            <a:chOff x="2910342" y="325575"/>
            <a:chExt cx="5928968" cy="1249653"/>
          </a:xfrm>
        </p:grpSpPr>
        <p:sp>
          <p:nvSpPr>
            <p:cNvPr id="9" name="Freeform: Shape 30">
              <a:extLst>
                <a:ext uri="{FF2B5EF4-FFF2-40B4-BE49-F238E27FC236}">
                  <a16:creationId xmlns:a16="http://schemas.microsoft.com/office/drawing/2014/main" id="{AFE871AB-CF2E-4DAC-8C2D-963B97B314CA}"/>
                </a:ext>
              </a:extLst>
            </p:cNvPr>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10" name="Freeform: Shape 31">
              <a:extLst>
                <a:ext uri="{FF2B5EF4-FFF2-40B4-BE49-F238E27FC236}">
                  <a16:creationId xmlns:a16="http://schemas.microsoft.com/office/drawing/2014/main" id="{BC8C29B9-203B-435B-890E-73A70CA4C81F}"/>
                </a:ext>
              </a:extLst>
            </p:cNvPr>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11" name="Freeform: Shape 32">
              <a:extLst>
                <a:ext uri="{FF2B5EF4-FFF2-40B4-BE49-F238E27FC236}">
                  <a16:creationId xmlns:a16="http://schemas.microsoft.com/office/drawing/2014/main" id="{C707B5D5-B821-47CA-933A-D54DC178C7C5}"/>
                </a:ext>
              </a:extLst>
            </p:cNvPr>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12" name="Freeform: Shape 33">
              <a:extLst>
                <a:ext uri="{FF2B5EF4-FFF2-40B4-BE49-F238E27FC236}">
                  <a16:creationId xmlns:a16="http://schemas.microsoft.com/office/drawing/2014/main" id="{0D58047D-9689-487F-BFF5-02E48B2EA260}"/>
                </a:ext>
              </a:extLst>
            </p:cNvPr>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13" name="Freeform: Shape 34">
              <a:extLst>
                <a:ext uri="{FF2B5EF4-FFF2-40B4-BE49-F238E27FC236}">
                  <a16:creationId xmlns:a16="http://schemas.microsoft.com/office/drawing/2014/main" id="{2EE19533-4B41-4903-ADFA-1430E5FA3683}"/>
                </a:ext>
              </a:extLst>
            </p:cNvPr>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14" name="Freeform: Shape 35">
              <a:extLst>
                <a:ext uri="{FF2B5EF4-FFF2-40B4-BE49-F238E27FC236}">
                  <a16:creationId xmlns:a16="http://schemas.microsoft.com/office/drawing/2014/main" id="{F72D0F65-4955-4D3B-8293-898EC918883C}"/>
                </a:ext>
              </a:extLst>
            </p:cNvPr>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15" name="Freeform: Shape 36">
              <a:extLst>
                <a:ext uri="{FF2B5EF4-FFF2-40B4-BE49-F238E27FC236}">
                  <a16:creationId xmlns:a16="http://schemas.microsoft.com/office/drawing/2014/main" id="{AC4826A8-C9E9-49D9-AF7F-E3DC7BD67BD3}"/>
                </a:ext>
              </a:extLst>
            </p:cNvPr>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16" name="Freeform: Shape 37">
              <a:extLst>
                <a:ext uri="{FF2B5EF4-FFF2-40B4-BE49-F238E27FC236}">
                  <a16:creationId xmlns:a16="http://schemas.microsoft.com/office/drawing/2014/main" id="{9CCCC674-E4E6-46F9-9914-F12E382E2222}"/>
                </a:ext>
              </a:extLst>
            </p:cNvPr>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17" name="Freeform: Shape 38">
              <a:extLst>
                <a:ext uri="{FF2B5EF4-FFF2-40B4-BE49-F238E27FC236}">
                  <a16:creationId xmlns:a16="http://schemas.microsoft.com/office/drawing/2014/main" id="{A53A8048-4F2C-4389-90D8-AD6670C2E937}"/>
                </a:ext>
              </a:extLst>
            </p:cNvPr>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18" name="Freeform: Shape 39">
              <a:extLst>
                <a:ext uri="{FF2B5EF4-FFF2-40B4-BE49-F238E27FC236}">
                  <a16:creationId xmlns:a16="http://schemas.microsoft.com/office/drawing/2014/main" id="{91191415-0ECC-4572-B26D-B095FEB85F29}"/>
                </a:ext>
              </a:extLst>
            </p:cNvPr>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19" name="Freeform: Shape 40">
              <a:extLst>
                <a:ext uri="{FF2B5EF4-FFF2-40B4-BE49-F238E27FC236}">
                  <a16:creationId xmlns:a16="http://schemas.microsoft.com/office/drawing/2014/main" id="{AACB428A-70CC-49C9-9815-49643EC9A0FD}"/>
                </a:ext>
              </a:extLst>
            </p:cNvPr>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20" name="Freeform: Shape 41">
              <a:extLst>
                <a:ext uri="{FF2B5EF4-FFF2-40B4-BE49-F238E27FC236}">
                  <a16:creationId xmlns:a16="http://schemas.microsoft.com/office/drawing/2014/main" id="{3861F017-D2F7-4800-923F-F093966A4640}"/>
                </a:ext>
              </a:extLst>
            </p:cNvPr>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21" name="Freeform: Shape 42">
              <a:extLst>
                <a:ext uri="{FF2B5EF4-FFF2-40B4-BE49-F238E27FC236}">
                  <a16:creationId xmlns:a16="http://schemas.microsoft.com/office/drawing/2014/main" id="{EC217B49-70CC-4D78-AED0-18A9A28B3500}"/>
                </a:ext>
              </a:extLst>
            </p:cNvPr>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22" name="Freeform: Shape 43">
              <a:extLst>
                <a:ext uri="{FF2B5EF4-FFF2-40B4-BE49-F238E27FC236}">
                  <a16:creationId xmlns:a16="http://schemas.microsoft.com/office/drawing/2014/main" id="{7021449B-89FF-4452-B2AC-A01CC925A3F6}"/>
                </a:ext>
              </a:extLst>
            </p:cNvPr>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23" name="Freeform: Shape 44">
              <a:extLst>
                <a:ext uri="{FF2B5EF4-FFF2-40B4-BE49-F238E27FC236}">
                  <a16:creationId xmlns:a16="http://schemas.microsoft.com/office/drawing/2014/main" id="{A63DE190-5910-4A04-8831-912E7B4D07E0}"/>
                </a:ext>
              </a:extLst>
            </p:cNvPr>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24" name="Freeform: Shape 45">
              <a:extLst>
                <a:ext uri="{FF2B5EF4-FFF2-40B4-BE49-F238E27FC236}">
                  <a16:creationId xmlns:a16="http://schemas.microsoft.com/office/drawing/2014/main" id="{CC513A30-DC41-4B70-B474-B7F9882045F1}"/>
                </a:ext>
              </a:extLst>
            </p:cNvPr>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25" name="Freeform: Shape 46">
              <a:extLst>
                <a:ext uri="{FF2B5EF4-FFF2-40B4-BE49-F238E27FC236}">
                  <a16:creationId xmlns:a16="http://schemas.microsoft.com/office/drawing/2014/main" id="{04BE96A6-616D-4E71-8D2F-943A0D187F8C}"/>
                </a:ext>
              </a:extLst>
            </p:cNvPr>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26" name="Freeform: Shape 47">
              <a:extLst>
                <a:ext uri="{FF2B5EF4-FFF2-40B4-BE49-F238E27FC236}">
                  <a16:creationId xmlns:a16="http://schemas.microsoft.com/office/drawing/2014/main" id="{FC6CE4B4-072A-4577-874A-81871C055E54}"/>
                </a:ext>
              </a:extLst>
            </p:cNvPr>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27" name="Freeform: Shape 48">
              <a:extLst>
                <a:ext uri="{FF2B5EF4-FFF2-40B4-BE49-F238E27FC236}">
                  <a16:creationId xmlns:a16="http://schemas.microsoft.com/office/drawing/2014/main" id="{CC62C249-90CE-45DC-8B3D-A3EF2B7862C4}"/>
                </a:ext>
              </a:extLst>
            </p:cNvPr>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41097162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0.xml><?xml version="1.0" encoding="utf-8"?>
<p:sldLayout xmlns:a="http://schemas.openxmlformats.org/drawingml/2006/main" xmlns:r="http://schemas.openxmlformats.org/officeDocument/2006/relationships" xmlns:p="http://schemas.openxmlformats.org/presentationml/2006/main" preserve="1">
  <p:cSld name="D. Blank">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468068733"/>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ea typeface="+mn-ea"/>
                <a:cs typeface="+mn-cs"/>
                <a:sym typeface="+mn-lt"/>
              </a:defRPr>
            </a:lvl1pPr>
          </a:lstStyle>
          <a:p>
            <a:endParaRPr lang="en-US" dirty="0"/>
          </a:p>
        </p:txBody>
      </p:sp>
      <p:sp>
        <p:nvSpPr>
          <p:cNvPr id="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4455381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1.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577847858"/>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4" name="Date Placeholder 3"/>
          <p:cNvSpPr>
            <a:spLocks noGrp="1"/>
          </p:cNvSpPr>
          <p:nvPr>
            <p:ph type="dt" sz="half" idx="10"/>
          </p:nvPr>
        </p:nvSpPr>
        <p:spPr/>
        <p:txBody>
          <a:bodyPr/>
          <a:lstStyle>
            <a:lvl1pPr>
              <a:defRPr>
                <a:latin typeface="+mn-lt"/>
                <a:ea typeface="+mn-ea"/>
                <a:cs typeface="+mn-cs"/>
                <a:sym typeface="+mn-lt"/>
              </a:defRPr>
            </a:lvl1pPr>
          </a:lstStyle>
          <a:p>
            <a:endParaRPr lang="en-US" dirty="0"/>
          </a:p>
        </p:txBody>
      </p:sp>
      <p:sp>
        <p:nvSpPr>
          <p:cNvPr id="10"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12" name="Rectangle 11"/>
          <p:cNvSpPr/>
          <p:nvPr userDrawn="1"/>
        </p:nvSpPr>
        <p:spPr>
          <a:xfrm>
            <a:off x="3766370" y="1248192"/>
            <a:ext cx="4656804" cy="2492990"/>
          </a:xfrm>
          <a:prstGeom prst="rect">
            <a:avLst/>
          </a:prstGeom>
        </p:spPr>
        <p:txBody>
          <a:bodyPr wrap="square" lIns="0" tIns="0" rIns="0" bIns="0" anchor="ctr">
            <a:spAutoFit/>
          </a:bodyPr>
          <a:lstStyle/>
          <a:p>
            <a:pPr indent="0">
              <a:lnSpc>
                <a:spcPct val="100000"/>
              </a:lnSpc>
            </a:pPr>
            <a:r>
              <a:rPr lang="en-US" sz="675" b="0" dirty="0">
                <a:latin typeface="+mn-lt"/>
                <a:ea typeface="+mn-ea"/>
                <a:cs typeface="+mn-cs"/>
                <a:sym typeface="+mn-lt"/>
              </a:rPr>
              <a:t>The services and materials provided by Boston Consulting Group (BCG) are subject to BCG's Standard Terms </a:t>
            </a:r>
            <a:br>
              <a:rPr lang="en-US" sz="675" b="0" dirty="0">
                <a:latin typeface="+mn-lt"/>
                <a:ea typeface="+mn-ea"/>
                <a:cs typeface="+mn-cs"/>
                <a:sym typeface="+mn-lt"/>
              </a:rPr>
            </a:br>
            <a:r>
              <a:rPr lang="en-US" sz="675" b="0" dirty="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675" b="0" dirty="0">
                <a:latin typeface="+mn-lt"/>
                <a:ea typeface="+mn-ea"/>
                <a:cs typeface="+mn-cs"/>
                <a:sym typeface="+mn-lt"/>
              </a:rPr>
            </a:br>
            <a:r>
              <a:rPr lang="en-US" sz="675" b="0" dirty="0">
                <a:latin typeface="+mn-lt"/>
                <a:ea typeface="+mn-ea"/>
                <a:cs typeface="+mn-cs"/>
                <a:sym typeface="+mn-lt"/>
              </a:rPr>
              <a:t>to update these materials after the date hereof, notwithstanding that such information may become outdated </a:t>
            </a:r>
            <a:br>
              <a:rPr lang="en-US" sz="675" b="0" dirty="0">
                <a:latin typeface="+mn-lt"/>
                <a:ea typeface="+mn-ea"/>
                <a:cs typeface="+mn-cs"/>
                <a:sym typeface="+mn-lt"/>
              </a:rPr>
            </a:br>
            <a:r>
              <a:rPr lang="en-US" sz="675" b="0" dirty="0">
                <a:latin typeface="+mn-lt"/>
                <a:ea typeface="+mn-ea"/>
                <a:cs typeface="+mn-cs"/>
                <a:sym typeface="+mn-lt"/>
              </a:rPr>
              <a:t>or inaccurate.</a:t>
            </a:r>
          </a:p>
          <a:p>
            <a:pPr indent="0">
              <a:lnSpc>
                <a:spcPct val="100000"/>
              </a:lnSpc>
            </a:pPr>
            <a:r>
              <a:rPr lang="en-US" sz="675" b="0" dirty="0">
                <a:latin typeface="+mn-lt"/>
                <a:ea typeface="+mn-ea"/>
                <a:cs typeface="+mn-cs"/>
                <a:sym typeface="+mn-lt"/>
              </a:rPr>
              <a:t> </a:t>
            </a:r>
          </a:p>
          <a:p>
            <a:pPr indent="0">
              <a:lnSpc>
                <a:spcPct val="100000"/>
              </a:lnSpc>
            </a:pPr>
            <a:r>
              <a:rPr lang="en-US" sz="675" b="0" dirty="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675" b="0" dirty="0">
              <a:latin typeface="+mn-lt"/>
              <a:ea typeface="+mn-ea"/>
              <a:cs typeface="+mn-cs"/>
              <a:sym typeface="+mn-lt"/>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675" b="0" dirty="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13" name="Title 6"/>
          <p:cNvSpPr txBox="1">
            <a:spLocks/>
          </p:cNvSpPr>
          <p:nvPr userDrawn="1"/>
        </p:nvSpPr>
        <p:spPr>
          <a:xfrm>
            <a:off x="479283" y="2229807"/>
            <a:ext cx="2482992" cy="529760"/>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3825" b="1" dirty="0">
                <a:gradFill>
                  <a:gsLst>
                    <a:gs pos="100000">
                      <a:schemeClr val="tx2"/>
                    </a:gs>
                    <a:gs pos="2000">
                      <a:schemeClr val="accent2"/>
                    </a:gs>
                  </a:gsLst>
                  <a:lin ang="2700000" scaled="0"/>
                </a:gradFill>
                <a:latin typeface="+mn-lt"/>
                <a:ea typeface="+mn-ea"/>
                <a:cs typeface="+mn-cs"/>
                <a:sym typeface="+mn-lt"/>
              </a:rPr>
              <a:t>Disclaimer</a:t>
            </a:r>
          </a:p>
        </p:txBody>
      </p:sp>
      <p:cxnSp>
        <p:nvCxnSpPr>
          <p:cNvPr id="14" name="Straight Connector 13"/>
          <p:cNvCxnSpPr/>
          <p:nvPr userDrawn="1"/>
        </p:nvCxnSpPr>
        <p:spPr>
          <a:xfrm>
            <a:off x="3275924" y="1222639"/>
            <a:ext cx="0" cy="2544097"/>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70686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2.xml><?xml version="1.0" encoding="utf-8"?>
<p:sldLayout xmlns:a="http://schemas.openxmlformats.org/drawingml/2006/main" xmlns:r="http://schemas.openxmlformats.org/officeDocument/2006/relationships" xmlns:p="http://schemas.openxmlformats.org/presentationml/2006/main" showMasterSp="0" type="blank" preserve="1">
  <p:cSld name="D. 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395029689"/>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DE431F57-E6BB-4382-A8DD-D734D98D1B8A}"/>
              </a:ext>
            </a:extLst>
          </p:cNvPr>
          <p:cNvGrpSpPr/>
          <p:nvPr userDrawn="1"/>
        </p:nvGrpSpPr>
        <p:grpSpPr bwMode="black">
          <a:xfrm>
            <a:off x="2105025" y="2051785"/>
            <a:ext cx="4933950" cy="1039932"/>
            <a:chOff x="2910342" y="325575"/>
            <a:chExt cx="5928968" cy="1249653"/>
          </a:xfrm>
        </p:grpSpPr>
        <p:sp>
          <p:nvSpPr>
            <p:cNvPr id="8" name="Freeform: Shape 7">
              <a:extLst>
                <a:ext uri="{FF2B5EF4-FFF2-40B4-BE49-F238E27FC236}">
                  <a16:creationId xmlns:a16="http://schemas.microsoft.com/office/drawing/2014/main" id="{89EBA3A4-D96D-4956-84E6-EE5B3FBBB861}"/>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dirty="0"/>
            </a:p>
          </p:txBody>
        </p:sp>
        <p:sp>
          <p:nvSpPr>
            <p:cNvPr id="9" name="Freeform: Shape 8">
              <a:extLst>
                <a:ext uri="{FF2B5EF4-FFF2-40B4-BE49-F238E27FC236}">
                  <a16:creationId xmlns:a16="http://schemas.microsoft.com/office/drawing/2014/main" id="{09C7F15E-52EE-4934-AA51-52D75022F619}"/>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dirty="0"/>
            </a:p>
          </p:txBody>
        </p:sp>
        <p:sp>
          <p:nvSpPr>
            <p:cNvPr id="10" name="Freeform: Shape 9">
              <a:extLst>
                <a:ext uri="{FF2B5EF4-FFF2-40B4-BE49-F238E27FC236}">
                  <a16:creationId xmlns:a16="http://schemas.microsoft.com/office/drawing/2014/main" id="{FBDF513E-A199-4CEF-A8B6-E43D9050DFCE}"/>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dirty="0"/>
            </a:p>
          </p:txBody>
        </p:sp>
        <p:sp>
          <p:nvSpPr>
            <p:cNvPr id="13" name="Freeform: Shape 12">
              <a:extLst>
                <a:ext uri="{FF2B5EF4-FFF2-40B4-BE49-F238E27FC236}">
                  <a16:creationId xmlns:a16="http://schemas.microsoft.com/office/drawing/2014/main" id="{C05604D8-A8B1-4928-B881-F215FBDCE35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dirty="0"/>
            </a:p>
          </p:txBody>
        </p:sp>
        <p:sp>
          <p:nvSpPr>
            <p:cNvPr id="14" name="Freeform: Shape 13">
              <a:extLst>
                <a:ext uri="{FF2B5EF4-FFF2-40B4-BE49-F238E27FC236}">
                  <a16:creationId xmlns:a16="http://schemas.microsoft.com/office/drawing/2014/main" id="{60C6A8F5-91E2-4783-9F0B-52BD67C0FE08}"/>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dirty="0"/>
            </a:p>
          </p:txBody>
        </p:sp>
        <p:sp>
          <p:nvSpPr>
            <p:cNvPr id="15" name="Freeform: Shape 14">
              <a:extLst>
                <a:ext uri="{FF2B5EF4-FFF2-40B4-BE49-F238E27FC236}">
                  <a16:creationId xmlns:a16="http://schemas.microsoft.com/office/drawing/2014/main" id="{C676DF08-15B6-47DE-8BB2-5B3AF02F4B7A}"/>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dirty="0"/>
            </a:p>
          </p:txBody>
        </p:sp>
        <p:sp>
          <p:nvSpPr>
            <p:cNvPr id="16" name="Freeform: Shape 15">
              <a:extLst>
                <a:ext uri="{FF2B5EF4-FFF2-40B4-BE49-F238E27FC236}">
                  <a16:creationId xmlns:a16="http://schemas.microsoft.com/office/drawing/2014/main" id="{4586BB1E-4581-4343-8905-54622E2A0AB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dirty="0"/>
            </a:p>
          </p:txBody>
        </p:sp>
        <p:sp>
          <p:nvSpPr>
            <p:cNvPr id="17" name="Freeform: Shape 16">
              <a:extLst>
                <a:ext uri="{FF2B5EF4-FFF2-40B4-BE49-F238E27FC236}">
                  <a16:creationId xmlns:a16="http://schemas.microsoft.com/office/drawing/2014/main" id="{ED8ADCF2-B17F-47E9-B63D-F607EACEF2A6}"/>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dirty="0"/>
            </a:p>
          </p:txBody>
        </p:sp>
        <p:sp>
          <p:nvSpPr>
            <p:cNvPr id="18" name="Freeform: Shape 17">
              <a:extLst>
                <a:ext uri="{FF2B5EF4-FFF2-40B4-BE49-F238E27FC236}">
                  <a16:creationId xmlns:a16="http://schemas.microsoft.com/office/drawing/2014/main" id="{05F97109-C456-4C22-B17A-B7267B5E3BF0}"/>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dirty="0"/>
            </a:p>
          </p:txBody>
        </p:sp>
        <p:sp>
          <p:nvSpPr>
            <p:cNvPr id="19" name="Freeform: Shape 18">
              <a:extLst>
                <a:ext uri="{FF2B5EF4-FFF2-40B4-BE49-F238E27FC236}">
                  <a16:creationId xmlns:a16="http://schemas.microsoft.com/office/drawing/2014/main" id="{517DCCFD-ED05-430A-A40E-DBA4016AA226}"/>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dirty="0"/>
            </a:p>
          </p:txBody>
        </p:sp>
        <p:sp>
          <p:nvSpPr>
            <p:cNvPr id="20" name="Freeform: Shape 19">
              <a:extLst>
                <a:ext uri="{FF2B5EF4-FFF2-40B4-BE49-F238E27FC236}">
                  <a16:creationId xmlns:a16="http://schemas.microsoft.com/office/drawing/2014/main" id="{DA5CB078-9075-469A-BC9D-30413CC6476A}"/>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dirty="0"/>
            </a:p>
          </p:txBody>
        </p:sp>
        <p:sp>
          <p:nvSpPr>
            <p:cNvPr id="21" name="Freeform: Shape 20">
              <a:extLst>
                <a:ext uri="{FF2B5EF4-FFF2-40B4-BE49-F238E27FC236}">
                  <a16:creationId xmlns:a16="http://schemas.microsoft.com/office/drawing/2014/main" id="{E93DBB4F-7046-46BF-8662-F2FE377A989B}"/>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dirty="0"/>
            </a:p>
          </p:txBody>
        </p:sp>
        <p:sp>
          <p:nvSpPr>
            <p:cNvPr id="22" name="Freeform: Shape 21">
              <a:extLst>
                <a:ext uri="{FF2B5EF4-FFF2-40B4-BE49-F238E27FC236}">
                  <a16:creationId xmlns:a16="http://schemas.microsoft.com/office/drawing/2014/main" id="{57ABDC12-A732-42D5-83DD-127EA6077776}"/>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dirty="0"/>
            </a:p>
          </p:txBody>
        </p:sp>
        <p:sp>
          <p:nvSpPr>
            <p:cNvPr id="23" name="Freeform: Shape 22">
              <a:extLst>
                <a:ext uri="{FF2B5EF4-FFF2-40B4-BE49-F238E27FC236}">
                  <a16:creationId xmlns:a16="http://schemas.microsoft.com/office/drawing/2014/main" id="{733A9271-DD7E-4BB1-82A1-E3AF65A8A06C}"/>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dirty="0"/>
            </a:p>
          </p:txBody>
        </p:sp>
        <p:sp>
          <p:nvSpPr>
            <p:cNvPr id="24" name="Freeform: Shape 23">
              <a:extLst>
                <a:ext uri="{FF2B5EF4-FFF2-40B4-BE49-F238E27FC236}">
                  <a16:creationId xmlns:a16="http://schemas.microsoft.com/office/drawing/2014/main" id="{CAE90AA4-C619-403D-9324-6885F2B5571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dirty="0"/>
            </a:p>
          </p:txBody>
        </p:sp>
        <p:sp>
          <p:nvSpPr>
            <p:cNvPr id="25" name="Freeform: Shape 24">
              <a:extLst>
                <a:ext uri="{FF2B5EF4-FFF2-40B4-BE49-F238E27FC236}">
                  <a16:creationId xmlns:a16="http://schemas.microsoft.com/office/drawing/2014/main" id="{2DC6BCF0-C73A-4733-9EA0-D016173734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dirty="0"/>
            </a:p>
          </p:txBody>
        </p:sp>
        <p:sp>
          <p:nvSpPr>
            <p:cNvPr id="26" name="Freeform: Shape 25">
              <a:extLst>
                <a:ext uri="{FF2B5EF4-FFF2-40B4-BE49-F238E27FC236}">
                  <a16:creationId xmlns:a16="http://schemas.microsoft.com/office/drawing/2014/main" id="{C9E3E76A-6B32-47C8-942D-122432A03AA1}"/>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dirty="0"/>
            </a:p>
          </p:txBody>
        </p:sp>
        <p:sp>
          <p:nvSpPr>
            <p:cNvPr id="27" name="Freeform: Shape 26">
              <a:extLst>
                <a:ext uri="{FF2B5EF4-FFF2-40B4-BE49-F238E27FC236}">
                  <a16:creationId xmlns:a16="http://schemas.microsoft.com/office/drawing/2014/main" id="{21F9EDCE-FA8F-4AD3-AD0A-39D30FCC0EB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dirty="0"/>
            </a:p>
          </p:txBody>
        </p:sp>
        <p:sp>
          <p:nvSpPr>
            <p:cNvPr id="28" name="Freeform: Shape 27">
              <a:extLst>
                <a:ext uri="{FF2B5EF4-FFF2-40B4-BE49-F238E27FC236}">
                  <a16:creationId xmlns:a16="http://schemas.microsoft.com/office/drawing/2014/main" id="{7B60089D-6D6D-411C-93D8-CEC05C7543EA}"/>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dirty="0"/>
            </a:p>
          </p:txBody>
        </p:sp>
      </p:grpSp>
    </p:spTree>
    <p:extLst>
      <p:ext uri="{BB962C8B-B14F-4D97-AF65-F5344CB8AC3E}">
        <p14:creationId xmlns:p14="http://schemas.microsoft.com/office/powerpoint/2010/main" val="31394285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3.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996898757"/>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grpSp>
        <p:nvGrpSpPr>
          <p:cNvPr id="52" name="Group 51"/>
          <p:cNvGrpSpPr/>
          <p:nvPr userDrawn="1"/>
        </p:nvGrpSpPr>
        <p:grpSpPr>
          <a:xfrm>
            <a:off x="-450" y="-1"/>
            <a:ext cx="9145350" cy="5143501"/>
            <a:chOff x="-600" y="-1"/>
            <a:chExt cx="12193800" cy="6858001"/>
          </a:xfrm>
        </p:grpSpPr>
        <p:sp>
          <p:nvSpPr>
            <p:cNvPr id="53"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solidFill>
                  <a:schemeClr val="tx1"/>
                </a:solidFill>
                <a:latin typeface="+mn-lt"/>
                <a:ea typeface="+mn-ea"/>
                <a:cs typeface="+mn-cs"/>
                <a:sym typeface="+mn-lt"/>
              </a:endParaRPr>
            </a:p>
          </p:txBody>
        </p:sp>
        <p:grpSp>
          <p:nvGrpSpPr>
            <p:cNvPr id="54" name="Baselines / anchors"/>
            <p:cNvGrpSpPr/>
            <p:nvPr userDrawn="1"/>
          </p:nvGrpSpPr>
          <p:grpSpPr>
            <a:xfrm>
              <a:off x="-600" y="622800"/>
              <a:ext cx="12193200" cy="5536800"/>
              <a:chOff x="12623800" y="622800"/>
              <a:chExt cx="11176000" cy="5536800"/>
            </a:xfrm>
          </p:grpSpPr>
          <p:cxnSp>
            <p:nvCxnSpPr>
              <p:cNvPr id="81" name="Straight Connector 80"/>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7" name="Gutter space"/>
            <p:cNvGrpSpPr/>
            <p:nvPr userDrawn="1"/>
          </p:nvGrpSpPr>
          <p:grpSpPr>
            <a:xfrm>
              <a:off x="1277000" y="623550"/>
              <a:ext cx="9638000" cy="5537047"/>
              <a:chOff x="1277000" y="623550"/>
              <a:chExt cx="9638000" cy="5537047"/>
            </a:xfrm>
          </p:grpSpPr>
          <p:sp>
            <p:nvSpPr>
              <p:cNvPr id="70"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1"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2"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3"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4"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5"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6"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7"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8"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9"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80"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grpSp>
        <p:sp>
          <p:nvSpPr>
            <p:cNvPr id="5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575757"/>
                </a:solidFill>
                <a:effectLst/>
                <a:uLnTx/>
                <a:uFillTx/>
                <a:latin typeface="+mn-lt"/>
                <a:ea typeface="+mn-ea"/>
                <a:cs typeface="+mn-cs"/>
                <a:sym typeface="+mn-lt"/>
              </a:endParaRPr>
            </a:p>
          </p:txBody>
        </p:sp>
        <p:sp>
          <p:nvSpPr>
            <p:cNvPr id="5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6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grpSp>
          <p:nvGrpSpPr>
            <p:cNvPr id="61" name="Five column measure"/>
            <p:cNvGrpSpPr/>
            <p:nvPr userDrawn="1"/>
          </p:nvGrpSpPr>
          <p:grpSpPr>
            <a:xfrm>
              <a:off x="629400" y="5975122"/>
              <a:ext cx="10933200" cy="79536"/>
              <a:chOff x="629400" y="5975122"/>
              <a:chExt cx="10933200" cy="79536"/>
            </a:xfrm>
          </p:grpSpPr>
          <p:sp>
            <p:nvSpPr>
              <p:cNvPr id="65"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66"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67"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68"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69"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grpSp>
        <p:sp>
          <p:nvSpPr>
            <p:cNvPr id="6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schemeClr val="bg1"/>
                </a:solidFill>
                <a:latin typeface="+mn-lt"/>
                <a:ea typeface="+mn-ea"/>
                <a:cs typeface="+mn-cs"/>
                <a:sym typeface="+mn-lt"/>
              </a:endParaRPr>
            </a:p>
          </p:txBody>
        </p:sp>
        <p:sp>
          <p:nvSpPr>
            <p:cNvPr id="63" name="Footnote example"/>
            <p:cNvSpPr txBox="1"/>
            <p:nvPr/>
          </p:nvSpPr>
          <p:spPr>
            <a:xfrm>
              <a:off x="1980648" y="6144441"/>
              <a:ext cx="9030915" cy="415499"/>
            </a:xfrm>
            <a:prstGeom prst="rect">
              <a:avLst/>
            </a:prstGeom>
            <a:noFill/>
          </p:spPr>
          <p:txBody>
            <a:bodyPr wrap="square" lIns="0" tIns="0" rIns="0" bIns="0" rtlCol="0" anchor="b">
              <a:spAutoFit/>
            </a:bodyPr>
            <a:lstStyle/>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mn-lt"/>
                </a:rPr>
                <a:t>1. xxxx  2. xxxx  3. xxxx</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64" name="Copyright"/>
            <p:cNvSpPr txBox="1"/>
            <p:nvPr userDrawn="1"/>
          </p:nvSpPr>
          <p:spPr>
            <a:xfrm rot="16200000">
              <a:off x="9486900" y="3922497"/>
              <a:ext cx="5133974" cy="96949"/>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29952753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4.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761426493"/>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7" name="TextBox 6"/>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1" name="Rectangle 10"/>
          <p:cNvSpPr/>
          <p:nvPr userDrawn="1"/>
        </p:nvSpPr>
        <p:spPr bwMode="invGray">
          <a:xfrm>
            <a:off x="1041109" y="3518390"/>
            <a:ext cx="697003" cy="746906"/>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1500" dirty="0">
              <a:solidFill>
                <a:prstClr val="white"/>
              </a:solidFill>
              <a:latin typeface="+mn-lt"/>
              <a:ea typeface="+mn-ea"/>
              <a:cs typeface="+mn-cs"/>
              <a:sym typeface="+mn-lt"/>
            </a:endParaRPr>
          </a:p>
        </p:txBody>
      </p:sp>
      <p:sp>
        <p:nvSpPr>
          <p:cNvPr id="12" name="Rectangle 11"/>
          <p:cNvSpPr/>
          <p:nvPr userDrawn="1">
            <p:custDataLst>
              <p:tags r:id="rId2"/>
            </p:custDataLst>
          </p:nvPr>
        </p:nvSpPr>
        <p:spPr>
          <a:xfrm>
            <a:off x="1882112" y="3518390"/>
            <a:ext cx="1177614" cy="1101132"/>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35000" rIns="137160" bIns="137160" numCol="1" spcCol="0" rtlCol="0" fromWordArt="0" anchor="t" anchorCtr="0" forceAA="0" compatLnSpc="1">
            <a:prstTxWarp prst="textNoShape">
              <a:avLst/>
            </a:prstTxWarp>
            <a:noAutofit/>
          </a:bodyPr>
          <a:lstStyle/>
          <a:p>
            <a:pPr>
              <a:lnSpc>
                <a:spcPct val="95000"/>
              </a:lnSpc>
            </a:pPr>
            <a:endParaRPr lang="en-US" sz="900" dirty="0">
              <a:solidFill>
                <a:srgbClr val="FFFFFF"/>
              </a:solidFill>
              <a:latin typeface="+mn-lt"/>
              <a:ea typeface="+mn-ea"/>
              <a:cs typeface="+mn-cs"/>
              <a:sym typeface="+mn-lt"/>
            </a:endParaRPr>
          </a:p>
        </p:txBody>
      </p:sp>
      <p:sp>
        <p:nvSpPr>
          <p:cNvPr id="2" name="TextBox 1"/>
          <p:cNvSpPr txBox="1"/>
          <p:nvPr userDrawn="1"/>
        </p:nvSpPr>
        <p:spPr>
          <a:xfrm>
            <a:off x="472500" y="680398"/>
            <a:ext cx="2586600" cy="915351"/>
          </a:xfrm>
          <a:prstGeom prst="rect">
            <a:avLst/>
          </a:prstGeom>
          <a:noFill/>
          <a:ln>
            <a:solidFill>
              <a:schemeClr val="bg1"/>
            </a:solidFill>
          </a:ln>
        </p:spPr>
        <p:txBody>
          <a:bodyPr wrap="square" lIns="459000" tIns="351000" rIns="0" bIns="0" rtlCol="0" anchor="t">
            <a:spAutoFit/>
          </a:bodyPr>
          <a:lstStyle/>
          <a:p>
            <a:pPr>
              <a:lnSpc>
                <a:spcPct val="90000"/>
              </a:lnSpc>
              <a:spcAft>
                <a:spcPts val="450"/>
              </a:spcAft>
            </a:pPr>
            <a:endParaRPr lang="en-US" sz="4050" dirty="0">
              <a:solidFill>
                <a:schemeClr val="bg1"/>
              </a:solidFill>
              <a:latin typeface="+mn-lt"/>
              <a:ea typeface="+mn-ea"/>
              <a:cs typeface="+mn-cs"/>
              <a:sym typeface="+mn-lt"/>
            </a:endParaRPr>
          </a:p>
        </p:txBody>
      </p:sp>
      <p:sp>
        <p:nvSpPr>
          <p:cNvPr id="10" name="TextBox 1"/>
          <p:cNvSpPr txBox="1"/>
          <p:nvPr userDrawn="1"/>
        </p:nvSpPr>
        <p:spPr>
          <a:xfrm>
            <a:off x="721014" y="836562"/>
            <a:ext cx="2089033" cy="684418"/>
          </a:xfrm>
          <a:prstGeom prst="rect">
            <a:avLst/>
          </a:prstGeom>
          <a:noFill/>
        </p:spPr>
        <p:txBody>
          <a:bodyPr wrap="none" rtlCol="0">
            <a:spAutoFit/>
          </a:bodyPr>
          <a:lstStyle/>
          <a:p>
            <a:pPr algn="ctr" fontAlgn="auto">
              <a:lnSpc>
                <a:spcPct val="95000"/>
              </a:lnSpc>
              <a:spcBef>
                <a:spcPts val="0"/>
              </a:spcBef>
              <a:spcAft>
                <a:spcPts val="0"/>
              </a:spcAft>
            </a:pPr>
            <a:r>
              <a:rPr lang="en-US" sz="4050" b="1" dirty="0">
                <a:solidFill>
                  <a:schemeClr val="bg1"/>
                </a:solidFill>
                <a:latin typeface="+mn-lt"/>
                <a:ea typeface="+mn-ea"/>
                <a:cs typeface="+mn-cs"/>
                <a:sym typeface="+mn-lt"/>
              </a:rPr>
              <a:t>Agenda</a:t>
            </a:r>
          </a:p>
        </p:txBody>
      </p:sp>
    </p:spTree>
    <p:extLst>
      <p:ext uri="{BB962C8B-B14F-4D97-AF65-F5344CB8AC3E}">
        <p14:creationId xmlns:p14="http://schemas.microsoft.com/office/powerpoint/2010/main" val="34149023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5.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80765174"/>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7" name="TextBox 6"/>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0" name="Rectangle 9"/>
          <p:cNvSpPr/>
          <p:nvPr userDrawn="1"/>
        </p:nvSpPr>
        <p:spPr bwMode="white">
          <a:xfrm>
            <a:off x="963557" y="1071098"/>
            <a:ext cx="710754" cy="71075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ea typeface="+mn-ea"/>
              <a:cs typeface="+mn-cs"/>
              <a:sym typeface="+mn-lt"/>
            </a:endParaRPr>
          </a:p>
        </p:txBody>
      </p:sp>
      <p:sp>
        <p:nvSpPr>
          <p:cNvPr id="13" name="Rectangle 12"/>
          <p:cNvSpPr/>
          <p:nvPr userDrawn="1"/>
        </p:nvSpPr>
        <p:spPr>
          <a:xfrm>
            <a:off x="963900" y="2000700"/>
            <a:ext cx="7214400" cy="24003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1500" dirty="0">
              <a:solidFill>
                <a:prstClr val="white"/>
              </a:solidFill>
              <a:latin typeface="+mn-lt"/>
              <a:ea typeface="+mn-ea"/>
              <a:cs typeface="+mn-cs"/>
              <a:sym typeface="+mn-lt"/>
            </a:endParaRPr>
          </a:p>
        </p:txBody>
      </p:sp>
    </p:spTree>
    <p:extLst>
      <p:ext uri="{BB962C8B-B14F-4D97-AF65-F5344CB8AC3E}">
        <p14:creationId xmlns:p14="http://schemas.microsoft.com/office/powerpoint/2010/main" val="2705226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6.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899283372"/>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7" name="TextBox 6"/>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0" name="Title 1"/>
          <p:cNvSpPr txBox="1">
            <a:spLocks/>
          </p:cNvSpPr>
          <p:nvPr userDrawn="1"/>
        </p:nvSpPr>
        <p:spPr>
          <a:xfrm>
            <a:off x="472500" y="467101"/>
            <a:ext cx="5392499" cy="332399"/>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400" b="1" dirty="0">
                <a:solidFill>
                  <a:schemeClr val="bg1"/>
                </a:solidFill>
                <a:latin typeface="+mn-lt"/>
                <a:ea typeface="+mn-ea"/>
                <a:cs typeface="+mn-cs"/>
                <a:sym typeface="+mn-lt"/>
              </a:rPr>
              <a:t>Agenda</a:t>
            </a:r>
          </a:p>
        </p:txBody>
      </p:sp>
      <p:cxnSp>
        <p:nvCxnSpPr>
          <p:cNvPr id="13" name="Straight Connector 12"/>
          <p:cNvCxnSpPr/>
          <p:nvPr userDrawn="1"/>
        </p:nvCxnSpPr>
        <p:spPr bwMode="white">
          <a:xfrm>
            <a:off x="464174" y="904500"/>
            <a:ext cx="8682228"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4723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7.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313462313"/>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2753302" y="0"/>
            <a:ext cx="312713" cy="5143500"/>
          </a:xfrm>
          <a:prstGeom prst="rect">
            <a:avLst/>
          </a:prstGeom>
        </p:spPr>
      </p:pic>
      <p:sp>
        <p:nvSpPr>
          <p:cNvPr id="13" name="Rectangle 12"/>
          <p:cNvSpPr/>
          <p:nvPr userDrawn="1"/>
        </p:nvSpPr>
        <p:spPr bwMode="white">
          <a:xfrm>
            <a:off x="3060573" y="-982"/>
            <a:ext cx="6083428" cy="514448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16"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7" name="TextBox 16"/>
          <p:cNvSpPr txBox="1"/>
          <p:nvPr userDrawn="1"/>
        </p:nvSpPr>
        <p:spPr>
          <a:xfrm>
            <a:off x="472501" y="2405787"/>
            <a:ext cx="1160357" cy="332399"/>
          </a:xfrm>
          <a:prstGeom prst="rect">
            <a:avLst/>
          </a:prstGeom>
          <a:noFill/>
        </p:spPr>
        <p:txBody>
          <a:bodyPr wrap="square" lIns="0" tIns="0" rIns="0" bIns="0" rtlCol="0" anchor="t">
            <a:spAutoFit/>
          </a:bodyPr>
          <a:lstStyle/>
          <a:p>
            <a:pPr>
              <a:lnSpc>
                <a:spcPct val="90000"/>
              </a:lnSpc>
              <a:spcAft>
                <a:spcPts val="450"/>
              </a:spcAft>
            </a:pPr>
            <a:r>
              <a:rPr lang="en-US" sz="2400" b="1" dirty="0">
                <a:solidFill>
                  <a:schemeClr val="bg1"/>
                </a:solidFill>
                <a:latin typeface="+mn-lt"/>
                <a:ea typeface="+mn-ea"/>
                <a:cs typeface="+mn-cs"/>
                <a:sym typeface="+mn-lt"/>
              </a:rPr>
              <a:t>Agenda</a:t>
            </a:r>
          </a:p>
        </p:txBody>
      </p:sp>
    </p:spTree>
    <p:extLst>
      <p:ext uri="{BB962C8B-B14F-4D97-AF65-F5344CB8AC3E}">
        <p14:creationId xmlns:p14="http://schemas.microsoft.com/office/powerpoint/2010/main" val="37129325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8.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82813984"/>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8" name="Rectangle 7"/>
          <p:cNvSpPr/>
          <p:nvPr userDrawn="1"/>
        </p:nvSpPr>
        <p:spPr bwMode="invGray">
          <a:xfrm>
            <a:off x="1041109" y="3518390"/>
            <a:ext cx="697003" cy="746906"/>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1500" dirty="0">
              <a:solidFill>
                <a:prstClr val="white"/>
              </a:solidFill>
              <a:latin typeface="+mn-lt"/>
              <a:ea typeface="+mn-ea"/>
              <a:cs typeface="+mn-cs"/>
              <a:sym typeface="+mn-lt"/>
            </a:endParaRPr>
          </a:p>
        </p:txBody>
      </p:sp>
      <p:sp>
        <p:nvSpPr>
          <p:cNvPr id="10" name="Rectangle 9"/>
          <p:cNvSpPr/>
          <p:nvPr userDrawn="1">
            <p:custDataLst>
              <p:tags r:id="rId2"/>
            </p:custDataLst>
          </p:nvPr>
        </p:nvSpPr>
        <p:spPr>
          <a:xfrm>
            <a:off x="1882112" y="3518390"/>
            <a:ext cx="1177614" cy="1101132"/>
          </a:xfrm>
          <a:prstGeom prst="rect">
            <a:avLst/>
          </a:prstGeom>
          <a:noFill/>
          <a:ln w="9525" cmpd="sng">
            <a:solidFill>
              <a:srgbClr val="6B80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35000" rIns="137160" bIns="137160" numCol="1" spcCol="0" rtlCol="0" fromWordArt="0" anchor="t" anchorCtr="0" forceAA="0" compatLnSpc="1">
            <a:prstTxWarp prst="textNoShape">
              <a:avLst/>
            </a:prstTxWarp>
            <a:noAutofit/>
          </a:bodyPr>
          <a:lstStyle/>
          <a:p>
            <a:pPr>
              <a:lnSpc>
                <a:spcPct val="95000"/>
              </a:lnSpc>
            </a:pPr>
            <a:endParaRPr lang="en-US" sz="900" dirty="0">
              <a:solidFill>
                <a:srgbClr val="FFFFFF"/>
              </a:solidFill>
              <a:latin typeface="+mn-lt"/>
              <a:ea typeface="+mn-ea"/>
              <a:cs typeface="+mn-cs"/>
              <a:sym typeface="+mn-lt"/>
            </a:endParaRPr>
          </a:p>
        </p:txBody>
      </p:sp>
      <p:sp>
        <p:nvSpPr>
          <p:cNvPr id="11" name="TextBox 10"/>
          <p:cNvSpPr txBox="1"/>
          <p:nvPr userDrawn="1"/>
        </p:nvSpPr>
        <p:spPr>
          <a:xfrm>
            <a:off x="472500" y="680397"/>
            <a:ext cx="2586600" cy="915351"/>
          </a:xfrm>
          <a:prstGeom prst="rect">
            <a:avLst/>
          </a:prstGeom>
          <a:noFill/>
          <a:ln>
            <a:solidFill>
              <a:srgbClr val="6B80FF"/>
            </a:solidFill>
          </a:ln>
        </p:spPr>
        <p:txBody>
          <a:bodyPr wrap="square" lIns="459000" tIns="351000" rIns="0" bIns="0" rtlCol="0" anchor="t">
            <a:spAutoFit/>
          </a:bodyPr>
          <a:lstStyle/>
          <a:p>
            <a:pPr>
              <a:lnSpc>
                <a:spcPct val="90000"/>
              </a:lnSpc>
              <a:spcAft>
                <a:spcPts val="450"/>
              </a:spcAft>
            </a:pPr>
            <a:endParaRPr lang="en-US" sz="4050" dirty="0">
              <a:solidFill>
                <a:schemeClr val="accent4"/>
              </a:solidFill>
              <a:latin typeface="+mn-lt"/>
              <a:ea typeface="+mn-ea"/>
              <a:cs typeface="+mn-cs"/>
              <a:sym typeface="+mn-lt"/>
            </a:endParaRPr>
          </a:p>
        </p:txBody>
      </p:sp>
      <p:sp>
        <p:nvSpPr>
          <p:cNvPr id="9" name="TextBox 1"/>
          <p:cNvSpPr txBox="1"/>
          <p:nvPr userDrawn="1"/>
        </p:nvSpPr>
        <p:spPr>
          <a:xfrm>
            <a:off x="721014" y="836562"/>
            <a:ext cx="2089033" cy="684418"/>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4050" b="1" dirty="0">
                <a:solidFill>
                  <a:srgbClr val="6B80FF"/>
                </a:solidFill>
                <a:latin typeface="+mn-lt"/>
                <a:ea typeface="+mn-ea"/>
                <a:cs typeface="+mn-cs"/>
                <a:sym typeface="+mn-lt"/>
              </a:rPr>
              <a:t>Agenda</a:t>
            </a:r>
          </a:p>
        </p:txBody>
      </p:sp>
    </p:spTree>
    <p:extLst>
      <p:ext uri="{BB962C8B-B14F-4D97-AF65-F5344CB8AC3E}">
        <p14:creationId xmlns:p14="http://schemas.microsoft.com/office/powerpoint/2010/main" val="5556125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9.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553980380"/>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8" name="Rectangle 7"/>
          <p:cNvSpPr/>
          <p:nvPr userDrawn="1"/>
        </p:nvSpPr>
        <p:spPr bwMode="white">
          <a:xfrm>
            <a:off x="963557" y="1071098"/>
            <a:ext cx="710754" cy="710754"/>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ea typeface="+mn-ea"/>
              <a:cs typeface="+mn-cs"/>
              <a:sym typeface="+mn-lt"/>
            </a:endParaRPr>
          </a:p>
        </p:txBody>
      </p:sp>
      <p:sp>
        <p:nvSpPr>
          <p:cNvPr id="10" name="Rectangle 9"/>
          <p:cNvSpPr/>
          <p:nvPr userDrawn="1"/>
        </p:nvSpPr>
        <p:spPr>
          <a:xfrm>
            <a:off x="963900" y="2000700"/>
            <a:ext cx="7214400" cy="2400300"/>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1500" dirty="0">
              <a:solidFill>
                <a:prstClr val="white"/>
              </a:solidFill>
              <a:latin typeface="+mn-lt"/>
              <a:ea typeface="+mn-ea"/>
              <a:cs typeface="+mn-cs"/>
              <a:sym typeface="+mn-lt"/>
            </a:endParaRPr>
          </a:p>
        </p:txBody>
      </p:sp>
    </p:spTree>
    <p:extLst>
      <p:ext uri="{BB962C8B-B14F-4D97-AF65-F5344CB8AC3E}">
        <p14:creationId xmlns:p14="http://schemas.microsoft.com/office/powerpoint/2010/main" val="19177894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510983048"/>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352" imgH="355" progId="TCLayout.ActiveDocument.1">
                  <p:embed/>
                </p:oleObj>
              </mc:Choice>
              <mc:Fallback>
                <p:oleObj name="think-cell Slide" r:id="rId3" imgW="352" imgH="355" progId="TCLayout.ActiveDocument.1">
                  <p:embed/>
                  <p:pic>
                    <p:nvPicPr>
                      <p:cNvPr id="3" name="Object 2" hidden="1"/>
                      <p:cNvPicPr/>
                      <p:nvPr/>
                    </p:nvPicPr>
                    <p:blipFill>
                      <a:blip r:embed="rId4"/>
                      <a:stretch>
                        <a:fillRect/>
                      </a:stretch>
                    </p:blipFill>
                    <p:spPr>
                      <a:xfrm>
                        <a:off x="1192" y="1192"/>
                        <a:ext cx="1191" cy="1191"/>
                      </a:xfrm>
                      <a:prstGeom prst="rect">
                        <a:avLst/>
                      </a:prstGeom>
                    </p:spPr>
                  </p:pic>
                </p:oleObj>
              </mc:Fallback>
            </mc:AlternateContent>
          </a:graphicData>
        </a:graphic>
      </p:graphicFrame>
      <p:grpSp>
        <p:nvGrpSpPr>
          <p:cNvPr id="49" name="Group 48"/>
          <p:cNvGrpSpPr/>
          <p:nvPr userDrawn="1"/>
        </p:nvGrpSpPr>
        <p:grpSpPr>
          <a:xfrm>
            <a:off x="-450" y="-1"/>
            <a:ext cx="9145350" cy="51435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a:solidFill>
                  <a:schemeClr val="tx1"/>
                </a:solidFill>
                <a:latin typeface="+mn-lt"/>
                <a:ea typeface="+mn-ea"/>
                <a:cs typeface="+mn-cs"/>
                <a:sym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a:latin typeface="+mn-lt"/>
                  <a:ea typeface="+mn-ea"/>
                  <a:cs typeface="+mn-cs"/>
                  <a:sym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a:latin typeface="+mn-lt"/>
                  <a:ea typeface="+mn-ea"/>
                  <a:cs typeface="+mn-cs"/>
                  <a:sym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a:latin typeface="+mn-lt"/>
                  <a:ea typeface="+mn-ea"/>
                  <a:cs typeface="+mn-cs"/>
                  <a:sym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a:latin typeface="+mn-lt"/>
                  <a:ea typeface="+mn-ea"/>
                  <a:cs typeface="+mn-cs"/>
                  <a:sym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a:latin typeface="+mn-lt"/>
                  <a:ea typeface="+mn-ea"/>
                  <a:cs typeface="+mn-cs"/>
                  <a:sym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a:latin typeface="+mn-lt"/>
                  <a:ea typeface="+mn-ea"/>
                  <a:cs typeface="+mn-cs"/>
                  <a:sym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a:latin typeface="+mn-lt"/>
                  <a:ea typeface="+mn-ea"/>
                  <a:cs typeface="+mn-cs"/>
                  <a:sym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a:latin typeface="+mn-lt"/>
                  <a:ea typeface="+mn-ea"/>
                  <a:cs typeface="+mn-cs"/>
                  <a:sym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a:latin typeface="+mn-lt"/>
                  <a:ea typeface="+mn-ea"/>
                  <a:cs typeface="+mn-cs"/>
                  <a:sym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a:latin typeface="+mn-lt"/>
                  <a:ea typeface="+mn-ea"/>
                  <a:cs typeface="+mn-cs"/>
                  <a:sym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a:latin typeface="+mn-lt"/>
                  <a:ea typeface="+mn-ea"/>
                  <a:cs typeface="+mn-cs"/>
                  <a:sym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a:latin typeface="+mn-lt"/>
                <a:ea typeface="+mn-ea"/>
                <a:cs typeface="+mn-cs"/>
                <a:sym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a:latin typeface="+mn-lt"/>
                <a:ea typeface="+mn-ea"/>
                <a:cs typeface="+mn-cs"/>
                <a:sym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a:latin typeface="+mn-lt"/>
                  <a:ea typeface="+mn-ea"/>
                  <a:cs typeface="+mn-cs"/>
                  <a:sym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a:latin typeface="+mn-lt"/>
                  <a:ea typeface="+mn-ea"/>
                  <a:cs typeface="+mn-cs"/>
                  <a:sym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a:latin typeface="+mn-lt"/>
                  <a:ea typeface="+mn-ea"/>
                  <a:cs typeface="+mn-cs"/>
                  <a:sym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a:latin typeface="+mn-lt"/>
                  <a:ea typeface="+mn-ea"/>
                  <a:cs typeface="+mn-cs"/>
                  <a:sym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a:latin typeface="+mn-lt"/>
                  <a:ea typeface="+mn-ea"/>
                  <a:cs typeface="+mn-cs"/>
                  <a:sym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schemeClr val="bg1"/>
                </a:solidFill>
                <a:latin typeface="+mn-lt"/>
                <a:ea typeface="+mn-ea"/>
                <a:cs typeface="+mn-cs"/>
                <a:sym typeface="+mn-lt"/>
              </a:endParaRPr>
            </a:p>
          </p:txBody>
        </p:sp>
        <p:sp>
          <p:nvSpPr>
            <p:cNvPr id="60" name="Footnote example"/>
            <p:cNvSpPr txBox="1"/>
            <p:nvPr/>
          </p:nvSpPr>
          <p:spPr>
            <a:xfrm>
              <a:off x="630000" y="6144441"/>
              <a:ext cx="9030915" cy="415499"/>
            </a:xfrm>
            <a:prstGeom prst="rect">
              <a:avLst/>
            </a:prstGeom>
            <a:noFill/>
          </p:spPr>
          <p:txBody>
            <a:bodyPr wrap="square" lIns="0" tIns="0" rIns="0" bIns="0" rtlCol="0" anchor="b">
              <a:spAutoFit/>
            </a:bodyPr>
            <a:lstStyle/>
            <a:p>
              <a:pPr marL="0" marR="0" lvl="0" indent="0" algn="l" defTabSz="685783"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mn-lt"/>
                </a:rPr>
                <a:t>1. </a:t>
              </a:r>
              <a:r>
                <a:rPr kumimoji="0" lang="en-US" sz="750" b="0" i="0" u="none" strike="noStrike" kern="1200" cap="none" spc="0" normalizeH="0" baseline="0" noProof="0" dirty="0" err="1">
                  <a:ln>
                    <a:noFill/>
                  </a:ln>
                  <a:solidFill>
                    <a:schemeClr val="bg1">
                      <a:lumMod val="50000"/>
                    </a:schemeClr>
                  </a:solidFill>
                  <a:effectLst/>
                  <a:uLnTx/>
                  <a:uFillTx/>
                  <a:latin typeface="+mn-lt"/>
                  <a:ea typeface="+mn-ea"/>
                  <a:cs typeface="+mn-cs"/>
                  <a:sym typeface="+mn-lt"/>
                </a:rPr>
                <a:t>xxxx</a:t>
              </a: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mn-lt"/>
                </a:rPr>
                <a:t> 2. </a:t>
              </a:r>
              <a:r>
                <a:rPr kumimoji="0" lang="en-US" sz="750" b="0" i="0" u="none" strike="noStrike" kern="1200" cap="none" spc="0" normalizeH="0" baseline="0" noProof="0" dirty="0" err="1">
                  <a:ln>
                    <a:noFill/>
                  </a:ln>
                  <a:solidFill>
                    <a:schemeClr val="bg1">
                      <a:lumMod val="50000"/>
                    </a:schemeClr>
                  </a:solidFill>
                  <a:effectLst/>
                  <a:uLnTx/>
                  <a:uFillTx/>
                  <a:latin typeface="+mn-lt"/>
                  <a:ea typeface="+mn-ea"/>
                  <a:cs typeface="+mn-cs"/>
                  <a:sym typeface="+mn-lt"/>
                </a:rPr>
                <a:t>xxxx</a:t>
              </a: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mn-lt"/>
                </a:rPr>
                <a:t> 3. List footnotes in numerical order. Footnote numbers are not bracketed. Use 10pt font</a:t>
              </a:r>
            </a:p>
            <a:p>
              <a:pPr marL="0" marR="0" lvl="0" indent="0" algn="l" defTabSz="685783"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mn-lt"/>
                </a:rPr>
                <a:t>Note: Do not put a period at the end of the note or the source</a:t>
              </a:r>
            </a:p>
            <a:p>
              <a:pPr marL="0" marR="0" lvl="0" indent="0" algn="l" defTabSz="685783"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56"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2836480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0.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523206062"/>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7" name="Title 1"/>
          <p:cNvSpPr txBox="1">
            <a:spLocks/>
          </p:cNvSpPr>
          <p:nvPr userDrawn="1"/>
        </p:nvSpPr>
        <p:spPr>
          <a:xfrm>
            <a:off x="472500" y="467100"/>
            <a:ext cx="5392499" cy="290849"/>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100" b="1" dirty="0">
                <a:solidFill>
                  <a:srgbClr val="6B80FF"/>
                </a:solidFill>
                <a:latin typeface="+mn-lt"/>
                <a:ea typeface="+mn-ea"/>
                <a:cs typeface="+mn-cs"/>
                <a:sym typeface="+mn-lt"/>
              </a:rPr>
              <a:t>Agenda</a:t>
            </a:r>
          </a:p>
        </p:txBody>
      </p:sp>
      <p:cxnSp>
        <p:nvCxnSpPr>
          <p:cNvPr id="9" name="Straight Connector 8"/>
          <p:cNvCxnSpPr/>
          <p:nvPr userDrawn="1"/>
        </p:nvCxnSpPr>
        <p:spPr bwMode="white">
          <a:xfrm>
            <a:off x="464174" y="904500"/>
            <a:ext cx="8682228" cy="0"/>
          </a:xfrm>
          <a:prstGeom prst="line">
            <a:avLst/>
          </a:prstGeom>
          <a:ln w="9525"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9164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1.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812102127"/>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2753302" y="0"/>
            <a:ext cx="312713" cy="5143500"/>
          </a:xfrm>
          <a:prstGeom prst="rect">
            <a:avLst/>
          </a:prstGeom>
        </p:spPr>
      </p:pic>
      <p:sp>
        <p:nvSpPr>
          <p:cNvPr id="26" name="Rectangle 25"/>
          <p:cNvSpPr/>
          <p:nvPr userDrawn="1"/>
        </p:nvSpPr>
        <p:spPr bwMode="ltGray">
          <a:xfrm>
            <a:off x="3060573" y="-982"/>
            <a:ext cx="6083428" cy="51444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2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28" name="TextBox 2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0" name="TextBox 9"/>
          <p:cNvSpPr txBox="1"/>
          <p:nvPr userDrawn="1"/>
        </p:nvSpPr>
        <p:spPr>
          <a:xfrm>
            <a:off x="472500" y="2446609"/>
            <a:ext cx="984825" cy="290849"/>
          </a:xfrm>
          <a:prstGeom prst="rect">
            <a:avLst/>
          </a:prstGeom>
          <a:noFill/>
        </p:spPr>
        <p:txBody>
          <a:bodyPr wrap="square" lIns="0" tIns="0" rIns="0" bIns="0" rtlCol="0" anchor="t">
            <a:spAutoFit/>
          </a:bodyPr>
          <a:lstStyle/>
          <a:p>
            <a:pPr>
              <a:lnSpc>
                <a:spcPct val="90000"/>
              </a:lnSpc>
              <a:spcAft>
                <a:spcPts val="450"/>
              </a:spcAft>
            </a:pPr>
            <a:r>
              <a:rPr lang="en-US" sz="2100" b="1" dirty="0">
                <a:solidFill>
                  <a:schemeClr val="bg1"/>
                </a:solidFill>
                <a:latin typeface="+mn-lt"/>
                <a:ea typeface="+mn-ea"/>
                <a:cs typeface="+mn-cs"/>
                <a:sym typeface="+mn-lt"/>
              </a:rPr>
              <a:t>Agenda</a:t>
            </a:r>
          </a:p>
        </p:txBody>
      </p:sp>
    </p:spTree>
    <p:extLst>
      <p:ext uri="{BB962C8B-B14F-4D97-AF65-F5344CB8AC3E}">
        <p14:creationId xmlns:p14="http://schemas.microsoft.com/office/powerpoint/2010/main" val="1184006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2.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576015066"/>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13" name="Freeform 12"/>
          <p:cNvSpPr/>
          <p:nvPr/>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17" name="Freeform 12"/>
          <p:cNvSpPr/>
          <p:nvPr userDrawn="1"/>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24"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9" name="TextBox 18"/>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331478" y="2690061"/>
            <a:ext cx="1023938" cy="253722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472500" y="1956919"/>
            <a:ext cx="2204025" cy="1274388"/>
          </a:xfrm>
          <a:prstGeom prst="rect">
            <a:avLst/>
          </a:prstGeom>
          <a:noFill/>
        </p:spPr>
        <p:txBody>
          <a:bodyPr wrap="square" lIns="0" tIns="0" rIns="0" bIns="0" rtlCol="0" anchor="ctr">
            <a:spAutoFit/>
          </a:bodyPr>
          <a:lstStyle/>
          <a:p>
            <a:pPr marL="0" indent="0">
              <a:lnSpc>
                <a:spcPct val="106000"/>
              </a:lnSpc>
              <a:spcAft>
                <a:spcPts val="525"/>
              </a:spcAft>
              <a:buFontTx/>
              <a:buNone/>
            </a:pPr>
            <a:r>
              <a:rPr lang="en-US" sz="4050" b="1" dirty="0">
                <a:solidFill>
                  <a:srgbClr val="00148C"/>
                </a:solidFill>
                <a:latin typeface="+mn-lt"/>
                <a:ea typeface="+mn-ea"/>
                <a:cs typeface="+mn-cs"/>
                <a:sym typeface="+mn-lt"/>
              </a:rPr>
              <a:t>Table of contents</a:t>
            </a:r>
          </a:p>
        </p:txBody>
      </p:sp>
    </p:spTree>
    <p:extLst>
      <p:ext uri="{BB962C8B-B14F-4D97-AF65-F5344CB8AC3E}">
        <p14:creationId xmlns:p14="http://schemas.microsoft.com/office/powerpoint/2010/main" val="4878714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3.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2CEB243-B829-4C97-A401-BD110E1083CA}"/>
              </a:ext>
            </a:extLst>
          </p:cNvPr>
          <p:cNvGraphicFramePr>
            <a:graphicFrameLocks noChangeAspect="1"/>
          </p:cNvGraphicFramePr>
          <p:nvPr userDrawn="1">
            <p:custDataLst>
              <p:tags r:id="rId1"/>
            </p:custDataLst>
            <p:extLst>
              <p:ext uri="{D42A27DB-BD31-4B8C-83A1-F6EECF244321}">
                <p14:modId xmlns:p14="http://schemas.microsoft.com/office/powerpoint/2010/main" val="3197236507"/>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27" imgH="327" progId="TCLayout.ActiveDocument.1">
                  <p:embed/>
                </p:oleObj>
              </mc:Choice>
              <mc:Fallback>
                <p:oleObj name="think-cell Slide" r:id="rId3" imgW="327" imgH="327" progId="TCLayout.ActiveDocument.1">
                  <p:embed/>
                  <p:pic>
                    <p:nvPicPr>
                      <p:cNvPr id="4" name="Object 3" hidden="1">
                        <a:extLst>
                          <a:ext uri="{FF2B5EF4-FFF2-40B4-BE49-F238E27FC236}">
                            <a16:creationId xmlns:a16="http://schemas.microsoft.com/office/drawing/2014/main" id="{22CEB243-B829-4C97-A401-BD110E1083CA}"/>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471488" y="1062501"/>
            <a:ext cx="5395913"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grpSp>
        <p:nvGrpSpPr>
          <p:cNvPr id="17" name="Group 16">
            <a:extLst>
              <a:ext uri="{FF2B5EF4-FFF2-40B4-BE49-F238E27FC236}">
                <a16:creationId xmlns:a16="http://schemas.microsoft.com/office/drawing/2014/main" id="{A308CCAE-A613-4894-962F-B9332D979AE1}"/>
              </a:ext>
            </a:extLst>
          </p:cNvPr>
          <p:cNvGrpSpPr/>
          <p:nvPr userDrawn="1"/>
        </p:nvGrpSpPr>
        <p:grpSpPr>
          <a:xfrm>
            <a:off x="9206425" y="0"/>
            <a:ext cx="2029736" cy="2104028"/>
            <a:chOff x="3528102" y="847657"/>
            <a:chExt cx="2029736" cy="2104028"/>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1" name="Footer Placeholder 1">
            <a:extLst>
              <a:ext uri="{FF2B5EF4-FFF2-40B4-BE49-F238E27FC236}">
                <a16:creationId xmlns:a16="http://schemas.microsoft.com/office/drawing/2014/main" id="{653F273E-4EFF-4364-A07C-5BB48464A8B0}"/>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2" name="Title 2">
            <a:extLst>
              <a:ext uri="{FF2B5EF4-FFF2-40B4-BE49-F238E27FC236}">
                <a16:creationId xmlns:a16="http://schemas.microsoft.com/office/drawing/2014/main" id="{1F3C584D-7657-4523-8973-96BF04F81C97}"/>
              </a:ext>
            </a:extLst>
          </p:cNvPr>
          <p:cNvSpPr>
            <a:spLocks noGrp="1"/>
          </p:cNvSpPr>
          <p:nvPr>
            <p:ph type="title"/>
          </p:nvPr>
        </p:nvSpPr>
        <p:spPr>
          <a:xfrm>
            <a:off x="471488" y="467100"/>
            <a:ext cx="5395913" cy="290849"/>
          </a:xfrm>
        </p:spPr>
        <p:txBody>
          <a:bodyPr vert="horz"/>
          <a:lstStyle/>
          <a:p>
            <a:r>
              <a:rPr lang="en-US" dirty="0"/>
              <a:t>Click to edit Master title style</a:t>
            </a:r>
            <a:endParaRPr lang="en-GB" dirty="0"/>
          </a:p>
        </p:txBody>
      </p:sp>
    </p:spTree>
    <p:extLst>
      <p:ext uri="{BB962C8B-B14F-4D97-AF65-F5344CB8AC3E}">
        <p14:creationId xmlns:p14="http://schemas.microsoft.com/office/powerpoint/2010/main" val="3430485267"/>
      </p:ext>
    </p:extLst>
  </p:cSld>
  <p:clrMapOvr>
    <a:masterClrMapping/>
  </p:clrMapOvr>
  <p:extLst>
    <p:ext uri="{DCECCB84-F9BA-43D5-87BE-67443E8EF086}">
      <p15:sldGuideLst xmlns:p15="http://schemas.microsoft.com/office/powerpoint/2012/main"/>
    </p:ext>
  </p:extLst>
</p:sldLayout>
</file>

<file path=ppt/slideLayouts/slideLayout39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472500" y="1062501"/>
            <a:ext cx="3920113"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4751388" y="1062501"/>
            <a:ext cx="3921125"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dirty="0"/>
              <a:t>Click to edit Master title style</a:t>
            </a:r>
            <a:endParaRPr lang="en-GB" dirty="0"/>
          </a:p>
        </p:txBody>
      </p:sp>
      <p:grpSp>
        <p:nvGrpSpPr>
          <p:cNvPr id="24" name="Group 23">
            <a:extLst>
              <a:ext uri="{FF2B5EF4-FFF2-40B4-BE49-F238E27FC236}">
                <a16:creationId xmlns:a16="http://schemas.microsoft.com/office/drawing/2014/main" id="{96800D90-E2FB-42D1-8CB6-1955ED546129}"/>
              </a:ext>
            </a:extLst>
          </p:cNvPr>
          <p:cNvGrpSpPr/>
          <p:nvPr userDrawn="1"/>
        </p:nvGrpSpPr>
        <p:grpSpPr>
          <a:xfrm>
            <a:off x="9206425" y="0"/>
            <a:ext cx="2029736" cy="2104028"/>
            <a:chOff x="3528102" y="847657"/>
            <a:chExt cx="2029736" cy="2104028"/>
          </a:xfrm>
        </p:grpSpPr>
        <p:sp>
          <p:nvSpPr>
            <p:cNvPr id="25" name="Guidance note">
              <a:extLst>
                <a:ext uri="{FF2B5EF4-FFF2-40B4-BE49-F238E27FC236}">
                  <a16:creationId xmlns:a16="http://schemas.microsoft.com/office/drawing/2014/main" id="{819ED999-6999-46F4-B7A1-EFF10837A570}"/>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1B633B5A-3193-4605-B154-E0B8CB89CCB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585F499E-E2AE-40D1-BBDA-189BC79FD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752EE2C4-E482-438A-9070-A14C38B6146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CB4DD570-E658-4D34-8A0D-04C44DAB25E5}"/>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5" name="Footer Placeholder 2">
            <a:extLst>
              <a:ext uri="{FF2B5EF4-FFF2-40B4-BE49-F238E27FC236}">
                <a16:creationId xmlns:a16="http://schemas.microsoft.com/office/drawing/2014/main" id="{89D9CAE2-6C95-441D-8FFA-DD4A23348C3C}"/>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3579669962"/>
      </p:ext>
    </p:extLst>
  </p:cSld>
  <p:clrMapOvr>
    <a:masterClrMapping/>
  </p:clrMapOvr>
  <p:extLst>
    <p:ext uri="{DCECCB84-F9BA-43D5-87BE-67443E8EF086}">
      <p15:sldGuideLst xmlns:p15="http://schemas.microsoft.com/office/powerpoint/2012/main"/>
    </p:ext>
  </p:extLst>
</p:sldLayout>
</file>

<file path=ppt/slideLayouts/slideLayout395.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472500" y="1062501"/>
            <a:ext cx="3920113"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4752976" y="1062039"/>
            <a:ext cx="3919537" cy="3454400"/>
          </a:xfrm>
          <a:solidFill>
            <a:schemeClr val="bg1">
              <a:lumMod val="95000"/>
            </a:schemeClr>
          </a:solidFill>
        </p:spPr>
        <p:txBody>
          <a:bodyPr anchor="ctr">
            <a:noAutofit/>
          </a:bodyPr>
          <a:lstStyle>
            <a:lvl1pPr algn="ctr">
              <a:defRPr/>
            </a:lvl1pPr>
          </a:lstStyle>
          <a:p>
            <a:r>
              <a:rPr lang="en-GB" dirty="0"/>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dirty="0"/>
              <a:t>Click to edit Master title style</a:t>
            </a:r>
            <a:endParaRPr lang="en-GB" dirty="0"/>
          </a:p>
        </p:txBody>
      </p:sp>
      <p:grpSp>
        <p:nvGrpSpPr>
          <p:cNvPr id="33" name="Group 32">
            <a:extLst>
              <a:ext uri="{FF2B5EF4-FFF2-40B4-BE49-F238E27FC236}">
                <a16:creationId xmlns:a16="http://schemas.microsoft.com/office/drawing/2014/main" id="{DBC6F12F-E651-47EF-873C-C4BCFD73026C}"/>
              </a:ext>
            </a:extLst>
          </p:cNvPr>
          <p:cNvGrpSpPr/>
          <p:nvPr userDrawn="1"/>
        </p:nvGrpSpPr>
        <p:grpSpPr>
          <a:xfrm>
            <a:off x="9206425" y="0"/>
            <a:ext cx="2029736" cy="2104028"/>
            <a:chOff x="3528102" y="847657"/>
            <a:chExt cx="2029736" cy="2104028"/>
          </a:xfrm>
        </p:grpSpPr>
        <p:sp>
          <p:nvSpPr>
            <p:cNvPr id="34" name="Guidance note">
              <a:extLst>
                <a:ext uri="{FF2B5EF4-FFF2-40B4-BE49-F238E27FC236}">
                  <a16:creationId xmlns:a16="http://schemas.microsoft.com/office/drawing/2014/main" id="{F95C3436-B6EE-47A5-8CDF-DFC1CEE6A784}"/>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5" name="Group 34">
              <a:extLst>
                <a:ext uri="{FF2B5EF4-FFF2-40B4-BE49-F238E27FC236}">
                  <a16:creationId xmlns:a16="http://schemas.microsoft.com/office/drawing/2014/main" id="{F50E3572-442E-4063-AED5-829AB7EAA7C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6" name="Picture 3">
                <a:extLst>
                  <a:ext uri="{FF2B5EF4-FFF2-40B4-BE49-F238E27FC236}">
                    <a16:creationId xmlns:a16="http://schemas.microsoft.com/office/drawing/2014/main" id="{97890FFF-8342-4E6A-B73E-44D0FCF7A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7" name="Rounded Rectangle 20">
                <a:extLst>
                  <a:ext uri="{FF2B5EF4-FFF2-40B4-BE49-F238E27FC236}">
                    <a16:creationId xmlns:a16="http://schemas.microsoft.com/office/drawing/2014/main" id="{C5F8D64F-558B-4EE8-B969-C40A6125D25D}"/>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9" name="Round Diagonal Corner Rectangle 4">
            <a:extLst>
              <a:ext uri="{FF2B5EF4-FFF2-40B4-BE49-F238E27FC236}">
                <a16:creationId xmlns:a16="http://schemas.microsoft.com/office/drawing/2014/main" id="{DEEFE2A4-9E60-4329-8F38-C8621FA2D86F}"/>
              </a:ext>
            </a:extLst>
          </p:cNvPr>
          <p:cNvSpPr/>
          <p:nvPr userDrawn="1"/>
        </p:nvSpPr>
        <p:spPr>
          <a:xfrm>
            <a:off x="9206426" y="2140327"/>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3" name="Footer Placeholder 1">
            <a:extLst>
              <a:ext uri="{FF2B5EF4-FFF2-40B4-BE49-F238E27FC236}">
                <a16:creationId xmlns:a16="http://schemas.microsoft.com/office/drawing/2014/main" id="{50B8192A-8850-4C09-8A3F-959D75702CC3}"/>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4" name="Footer Placeholder 2">
            <a:extLst>
              <a:ext uri="{FF2B5EF4-FFF2-40B4-BE49-F238E27FC236}">
                <a16:creationId xmlns:a16="http://schemas.microsoft.com/office/drawing/2014/main" id="{32347E09-4AF0-4997-981D-72E6D77440E4}"/>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1706065947"/>
      </p:ext>
    </p:extLst>
  </p:cSld>
  <p:clrMapOvr>
    <a:masterClrMapping/>
  </p:clrMapOvr>
  <p:extLst>
    <p:ext uri="{DCECCB84-F9BA-43D5-87BE-67443E8EF086}">
      <p15:sldGuideLst xmlns:p15="http://schemas.microsoft.com/office/powerpoint/2012/main"/>
    </p:ext>
  </p:extLst>
</p:sldLayout>
</file>

<file path=ppt/slideLayouts/slideLayout396.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4" y="1062039"/>
            <a:ext cx="2444749" cy="3454400"/>
          </a:xfrm>
          <a:solidFill>
            <a:schemeClr val="bg1">
              <a:lumMod val="95000"/>
            </a:schemeClr>
          </a:solidFill>
        </p:spPr>
        <p:txBody>
          <a:bodyPr anchor="ctr">
            <a:noAutofit/>
          </a:bodyPr>
          <a:lstStyle>
            <a:lvl1pPr algn="ctr">
              <a:defRPr/>
            </a:lvl1pPr>
          </a:lstStyle>
          <a:p>
            <a:r>
              <a:rPr lang="en-GB" dirty="0"/>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dirty="0"/>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472500" y="1062501"/>
            <a:ext cx="2444749"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350133" y="1062501"/>
            <a:ext cx="2444749"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9206425" y="0"/>
            <a:ext cx="2029736" cy="2104028"/>
            <a:chOff x="3528102" y="847657"/>
            <a:chExt cx="2029736" cy="2104028"/>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9206426" y="2140327"/>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8" name="Footer Placeholder 1">
            <a:extLst>
              <a:ext uri="{FF2B5EF4-FFF2-40B4-BE49-F238E27FC236}">
                <a16:creationId xmlns:a16="http://schemas.microsoft.com/office/drawing/2014/main" id="{80652E64-D36D-40B6-88DA-8190503E5AE9}"/>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9" name="Footer Placeholder 2">
            <a:extLst>
              <a:ext uri="{FF2B5EF4-FFF2-40B4-BE49-F238E27FC236}">
                <a16:creationId xmlns:a16="http://schemas.microsoft.com/office/drawing/2014/main" id="{8DECEE90-CA83-436B-95B3-BF8F3185EFF3}"/>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588895606"/>
      </p:ext>
    </p:extLst>
  </p:cSld>
  <p:clrMapOvr>
    <a:masterClrMapping/>
  </p:clrMapOvr>
  <p:extLst>
    <p:ext uri="{DCECCB84-F9BA-43D5-87BE-67443E8EF086}">
      <p15:sldGuideLst xmlns:p15="http://schemas.microsoft.com/office/powerpoint/2012/main"/>
    </p:ext>
  </p:extLst>
</p:sldLayout>
</file>

<file path=ppt/slideLayouts/slideLayout39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472500" y="1062501"/>
            <a:ext cx="2443552"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350731" y="1062501"/>
            <a:ext cx="2443552"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6228962" y="1062501"/>
            <a:ext cx="2443552" cy="2154436"/>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dirty="0"/>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0" name="Footer Placeholder 1">
            <a:extLst>
              <a:ext uri="{FF2B5EF4-FFF2-40B4-BE49-F238E27FC236}">
                <a16:creationId xmlns:a16="http://schemas.microsoft.com/office/drawing/2014/main" id="{57F4CE83-AC51-4320-AA89-19C727041F2C}"/>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21" name="Footer Placeholder 2">
            <a:extLst>
              <a:ext uri="{FF2B5EF4-FFF2-40B4-BE49-F238E27FC236}">
                <a16:creationId xmlns:a16="http://schemas.microsoft.com/office/drawing/2014/main" id="{B738C3CD-07A3-4B4C-8853-635C8F8F8898}"/>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4175745480"/>
      </p:ext>
    </p:extLst>
  </p:cSld>
  <p:clrMapOvr>
    <a:masterClrMapping/>
  </p:clrMapOvr>
  <p:extLst>
    <p:ext uri="{DCECCB84-F9BA-43D5-87BE-67443E8EF086}">
      <p15:sldGuideLst xmlns:p15="http://schemas.microsoft.com/office/powerpoint/2012/main"/>
    </p:ext>
  </p:extLst>
</p:sldLayout>
</file>

<file path=ppt/slideLayouts/slideLayout398.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445EBC78-19E2-437C-8C38-615E93D54A8A}"/>
              </a:ext>
            </a:extLst>
          </p:cNvPr>
          <p:cNvSpPr>
            <a:spLocks noGrp="1"/>
          </p:cNvSpPr>
          <p:nvPr>
            <p:ph type="body" sz="quarter" idx="19"/>
          </p:nvPr>
        </p:nvSpPr>
        <p:spPr>
          <a:xfrm>
            <a:off x="472500" y="1062500"/>
            <a:ext cx="2444513" cy="2664000"/>
          </a:xfrm>
          <a:solidFill>
            <a:srgbClr val="0073CD"/>
          </a:solidFill>
        </p:spPr>
        <p:txBody>
          <a:bodyPr wrap="square" lIns="91440" tIns="91440" rIns="91440" bIns="91440">
            <a:noAutofit/>
          </a:bodyPr>
          <a:lstStyle>
            <a:lvl1pPr>
              <a:defRPr sz="1200">
                <a:solidFill>
                  <a:schemeClr val="bg1"/>
                </a:solidFill>
              </a:defRPr>
            </a:lvl1pPr>
            <a:lvl2pPr>
              <a:buClr>
                <a:schemeClr val="bg1"/>
              </a:buClr>
              <a:defRPr sz="1200">
                <a:solidFill>
                  <a:schemeClr val="bg1"/>
                </a:solidFill>
              </a:defRPr>
            </a:lvl2pPr>
            <a:lvl3pPr>
              <a:buClr>
                <a:schemeClr val="bg1"/>
              </a:buClr>
              <a:defRPr sz="1200">
                <a:solidFill>
                  <a:schemeClr val="bg1"/>
                </a:solidFill>
              </a:defRPr>
            </a:lvl3pPr>
            <a:lvl4pPr>
              <a:defRPr sz="1350"/>
            </a:lvl4pPr>
            <a:lvl5pPr>
              <a:defRPr sz="1350"/>
            </a:lvl5pPr>
          </a:lstStyle>
          <a:p>
            <a:pPr lvl="0"/>
            <a:r>
              <a:rPr lang="en-US" dirty="0"/>
              <a:t>Click to edit Master text styles</a:t>
            </a:r>
          </a:p>
          <a:p>
            <a:pPr lvl="1"/>
            <a:r>
              <a:rPr lang="en-US" dirty="0"/>
              <a:t>Second level</a:t>
            </a:r>
          </a:p>
          <a:p>
            <a:pPr lvl="2"/>
            <a:r>
              <a:rPr lang="en-US" dirty="0"/>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350250" y="1062501"/>
            <a:ext cx="2444513"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6228000" y="1062501"/>
            <a:ext cx="2444513"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dirty="0"/>
          </a:p>
        </p:txBody>
      </p:sp>
      <p:grpSp>
        <p:nvGrpSpPr>
          <p:cNvPr id="26" name="Group 25">
            <a:extLst>
              <a:ext uri="{FF2B5EF4-FFF2-40B4-BE49-F238E27FC236}">
                <a16:creationId xmlns:a16="http://schemas.microsoft.com/office/drawing/2014/main" id="{B2F101B0-C15C-4E8B-BCD8-94C6F9FA8B71}"/>
              </a:ext>
            </a:extLst>
          </p:cNvPr>
          <p:cNvGrpSpPr/>
          <p:nvPr userDrawn="1"/>
        </p:nvGrpSpPr>
        <p:grpSpPr>
          <a:xfrm>
            <a:off x="9206425" y="0"/>
            <a:ext cx="2029736" cy="2104028"/>
            <a:chOff x="3528102" y="847657"/>
            <a:chExt cx="2029736" cy="2104028"/>
          </a:xfrm>
        </p:grpSpPr>
        <p:sp>
          <p:nvSpPr>
            <p:cNvPr id="27" name="Guidance note">
              <a:extLst>
                <a:ext uri="{FF2B5EF4-FFF2-40B4-BE49-F238E27FC236}">
                  <a16:creationId xmlns:a16="http://schemas.microsoft.com/office/drawing/2014/main" id="{5019EF20-6B36-43C9-BDEB-3621A64EB545}"/>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8" name="Group 27">
              <a:extLst>
                <a:ext uri="{FF2B5EF4-FFF2-40B4-BE49-F238E27FC236}">
                  <a16:creationId xmlns:a16="http://schemas.microsoft.com/office/drawing/2014/main" id="{B21C0FE1-B9EF-4B93-932D-4FD8C477B3AE}"/>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9" name="Picture 3">
                <a:extLst>
                  <a:ext uri="{FF2B5EF4-FFF2-40B4-BE49-F238E27FC236}">
                    <a16:creationId xmlns:a16="http://schemas.microsoft.com/office/drawing/2014/main" id="{7C1D4B64-6112-4E50-93D6-4D6DF530D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0" name="Rounded Rectangle 20">
                <a:extLst>
                  <a:ext uri="{FF2B5EF4-FFF2-40B4-BE49-F238E27FC236}">
                    <a16:creationId xmlns:a16="http://schemas.microsoft.com/office/drawing/2014/main" id="{4E55863B-5F7C-47FB-BB27-4E84CB7B252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3" name="Footer Placeholder 1">
            <a:extLst>
              <a:ext uri="{FF2B5EF4-FFF2-40B4-BE49-F238E27FC236}">
                <a16:creationId xmlns:a16="http://schemas.microsoft.com/office/drawing/2014/main" id="{B897E0DB-8B01-4C16-B917-466E6C195B0B}"/>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7" name="Footer Placeholder 2">
            <a:extLst>
              <a:ext uri="{FF2B5EF4-FFF2-40B4-BE49-F238E27FC236}">
                <a16:creationId xmlns:a16="http://schemas.microsoft.com/office/drawing/2014/main" id="{EC58170C-A342-48C5-811F-8F3BCDFEC289}"/>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2075344039"/>
      </p:ext>
    </p:extLst>
  </p:cSld>
  <p:clrMapOvr>
    <a:masterClrMapping/>
  </p:clrMapOvr>
  <p:extLst>
    <p:ext uri="{DCECCB84-F9BA-43D5-87BE-67443E8EF086}">
      <p15:sldGuideLst xmlns:p15="http://schemas.microsoft.com/office/powerpoint/2012/main"/>
    </p:ext>
  </p:extLst>
</p:sldLayout>
</file>

<file path=ppt/slideLayouts/slideLayout399.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350250" y="1062501"/>
            <a:ext cx="2444513" cy="91768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472500" y="1062501"/>
            <a:ext cx="2444513"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dirty="0"/>
          </a:p>
        </p:txBody>
      </p:sp>
      <p:sp>
        <p:nvSpPr>
          <p:cNvPr id="16" name="Text Placeholder 3">
            <a:extLst>
              <a:ext uri="{FF2B5EF4-FFF2-40B4-BE49-F238E27FC236}">
                <a16:creationId xmlns:a16="http://schemas.microsoft.com/office/drawing/2014/main" id="{FAB346EE-3FBA-4BFF-B60F-1C250858925D}"/>
              </a:ext>
            </a:extLst>
          </p:cNvPr>
          <p:cNvSpPr>
            <a:spLocks noGrp="1"/>
          </p:cNvSpPr>
          <p:nvPr>
            <p:ph type="body" sz="quarter" idx="20"/>
          </p:nvPr>
        </p:nvSpPr>
        <p:spPr>
          <a:xfrm>
            <a:off x="6228000" y="1062500"/>
            <a:ext cx="2444513" cy="2664000"/>
          </a:xfrm>
          <a:solidFill>
            <a:srgbClr val="0073CD"/>
          </a:solidFill>
        </p:spPr>
        <p:txBody>
          <a:bodyPr wrap="square" lIns="91440" tIns="91440" rIns="91440" bIns="91440">
            <a:noAutofit/>
          </a:bodyPr>
          <a:lstStyle>
            <a:lvl1pPr>
              <a:defRPr sz="1200">
                <a:solidFill>
                  <a:schemeClr val="bg1"/>
                </a:solidFill>
              </a:defRPr>
            </a:lvl1pPr>
            <a:lvl2pPr>
              <a:buClr>
                <a:schemeClr val="bg1"/>
              </a:buClr>
              <a:defRPr sz="1200">
                <a:solidFill>
                  <a:schemeClr val="bg1"/>
                </a:solidFill>
              </a:defRPr>
            </a:lvl2pPr>
            <a:lvl3pPr>
              <a:buClr>
                <a:schemeClr val="bg1"/>
              </a:buClr>
              <a:defRPr sz="1200">
                <a:solidFill>
                  <a:schemeClr val="bg1"/>
                </a:solidFill>
              </a:defRPr>
            </a:lvl3pPr>
            <a:lvl4pPr>
              <a:defRPr sz="1350"/>
            </a:lvl4pPr>
            <a:lvl5pPr>
              <a:defRPr sz="1350"/>
            </a:lvl5pPr>
          </a:lstStyle>
          <a:p>
            <a:pPr lvl="0"/>
            <a:r>
              <a:rPr lang="en-US" dirty="0"/>
              <a:t>Click to edit Master text styles</a:t>
            </a:r>
          </a:p>
          <a:p>
            <a:pPr lvl="1"/>
            <a:r>
              <a:rPr lang="en-US" dirty="0"/>
              <a:t>Second level</a:t>
            </a:r>
          </a:p>
          <a:p>
            <a:pPr lvl="2"/>
            <a:r>
              <a:rPr lang="en-US" dirty="0"/>
              <a:t>Third level</a:t>
            </a:r>
          </a:p>
        </p:txBody>
      </p:sp>
      <p:grpSp>
        <p:nvGrpSpPr>
          <p:cNvPr id="27" name="Group 26">
            <a:extLst>
              <a:ext uri="{FF2B5EF4-FFF2-40B4-BE49-F238E27FC236}">
                <a16:creationId xmlns:a16="http://schemas.microsoft.com/office/drawing/2014/main" id="{A6F0B578-E378-46F0-A4C9-1552A629C76D}"/>
              </a:ext>
            </a:extLst>
          </p:cNvPr>
          <p:cNvGrpSpPr/>
          <p:nvPr userDrawn="1"/>
        </p:nvGrpSpPr>
        <p:grpSpPr>
          <a:xfrm>
            <a:off x="9206425" y="0"/>
            <a:ext cx="2029736" cy="2104028"/>
            <a:chOff x="3528102" y="847657"/>
            <a:chExt cx="2029736" cy="2104028"/>
          </a:xfrm>
        </p:grpSpPr>
        <p:sp>
          <p:nvSpPr>
            <p:cNvPr id="28" name="Guidance note">
              <a:extLst>
                <a:ext uri="{FF2B5EF4-FFF2-40B4-BE49-F238E27FC236}">
                  <a16:creationId xmlns:a16="http://schemas.microsoft.com/office/drawing/2014/main" id="{F2DEB423-320E-404F-8B3B-CCFAFB4B5554}"/>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E3BE6250-E57A-419B-A962-5A85632A71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0" name="Picture 3">
                <a:extLst>
                  <a:ext uri="{FF2B5EF4-FFF2-40B4-BE49-F238E27FC236}">
                    <a16:creationId xmlns:a16="http://schemas.microsoft.com/office/drawing/2014/main" id="{3815D591-B560-4B71-ACE3-786F10B3E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1" name="Rounded Rectangle 20">
                <a:extLst>
                  <a:ext uri="{FF2B5EF4-FFF2-40B4-BE49-F238E27FC236}">
                    <a16:creationId xmlns:a16="http://schemas.microsoft.com/office/drawing/2014/main" id="{D9C85BF9-7030-4B6C-A627-472B55A9DB3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DEC955E9-8C3B-4CBF-90CE-A9DD37A98F40}"/>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4" name="Footer Placeholder 2">
            <a:extLst>
              <a:ext uri="{FF2B5EF4-FFF2-40B4-BE49-F238E27FC236}">
                <a16:creationId xmlns:a16="http://schemas.microsoft.com/office/drawing/2014/main" id="{C261BDA8-6AE1-4C01-947B-360CC15C36C3}"/>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115272876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4392022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0" y="1068388"/>
            <a:ext cx="5544621" cy="329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a:xfrm>
            <a:off x="322780" y="267573"/>
            <a:ext cx="8497370" cy="276999"/>
          </a:xfrm>
        </p:spPr>
        <p:txBody>
          <a:bodyPr/>
          <a:lstStyle>
            <a:lvl1pPr>
              <a:defRPr sz="2000"/>
            </a:lvl1pPr>
          </a:lstStyle>
          <a:p>
            <a:r>
              <a:rPr lang="en-US"/>
              <a:t>Click to edit Master title style</a:t>
            </a:r>
            <a:endParaRPr lang="en-GB"/>
          </a:p>
        </p:txBody>
      </p:sp>
    </p:spTree>
    <p:extLst>
      <p:ext uri="{BB962C8B-B14F-4D97-AF65-F5344CB8AC3E}">
        <p14:creationId xmlns:p14="http://schemas.microsoft.com/office/powerpoint/2010/main" val="30583262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699109941"/>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1" i="0" baseline="0">
              <a:solidFill>
                <a:srgbClr val="FFFFFF"/>
              </a:solidFill>
              <a:latin typeface="Arial" panose="020B0604020202020204" pitchFamily="34" charset="0"/>
              <a:ea typeface="+mj-ea"/>
              <a:cs typeface="+mj-cs"/>
              <a:sym typeface="Arial" panose="020B0604020202020204" pitchFamily="34" charset="0"/>
            </a:endParaRPr>
          </a:p>
        </p:txBody>
      </p:sp>
      <p:pic>
        <p:nvPicPr>
          <p:cNvPr id="11" name="Picture 10"/>
          <p:cNvPicPr>
            <a:picLocks noChangeAspect="1"/>
          </p:cNvPicPr>
          <p:nvPr userDrawn="1"/>
        </p:nvPicPr>
        <p:blipFill>
          <a:blip r:embed="rId6"/>
          <a:stretch>
            <a:fillRect/>
          </a:stretch>
        </p:blipFill>
        <p:spPr>
          <a:xfrm>
            <a:off x="0" y="0"/>
            <a:ext cx="9144000" cy="5143500"/>
          </a:xfrm>
          <a:prstGeom prst="rect">
            <a:avLst/>
          </a:prstGeom>
        </p:spPr>
      </p:pic>
      <p:sp>
        <p:nvSpPr>
          <p:cNvPr id="12" name="Freeform 11"/>
          <p:cNvSpPr/>
          <p:nvPr userDrawn="1"/>
        </p:nvSpPr>
        <p:spPr>
          <a:xfrm>
            <a:off x="0" y="1261465"/>
            <a:ext cx="4586368" cy="3882035"/>
          </a:xfrm>
          <a:custGeom>
            <a:avLst/>
            <a:gdLst>
              <a:gd name="connsiteX0" fmla="*/ 1271697 w 4586368"/>
              <a:gd name="connsiteY0" fmla="*/ 0 h 3882035"/>
              <a:gd name="connsiteX1" fmla="*/ 4586368 w 4586368"/>
              <a:gd name="connsiteY1" fmla="*/ 3314670 h 3882035"/>
              <a:gd name="connsiteX2" fmla="*/ 4019003 w 4586368"/>
              <a:gd name="connsiteY2" fmla="*/ 3882035 h 3882035"/>
              <a:gd name="connsiteX3" fmla="*/ 0 w 4586368"/>
              <a:gd name="connsiteY3" fmla="*/ 3882035 h 3882035"/>
              <a:gd name="connsiteX4" fmla="*/ 0 w 4586368"/>
              <a:gd name="connsiteY4" fmla="*/ 1271697 h 3882035"/>
              <a:gd name="connsiteX5" fmla="*/ 1271697 w 4586368"/>
              <a:gd name="connsiteY5" fmla="*/ 0 h 3882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6368" h="3882035">
                <a:moveTo>
                  <a:pt x="1271697" y="0"/>
                </a:moveTo>
                <a:lnTo>
                  <a:pt x="4586368" y="3314670"/>
                </a:lnTo>
                <a:lnTo>
                  <a:pt x="4019003" y="3882035"/>
                </a:lnTo>
                <a:lnTo>
                  <a:pt x="0" y="3882035"/>
                </a:lnTo>
                <a:lnTo>
                  <a:pt x="0" y="1271697"/>
                </a:lnTo>
                <a:lnTo>
                  <a:pt x="1271697" y="0"/>
                </a:lnTo>
                <a:close/>
              </a:path>
            </a:pathLst>
          </a:cu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rgbClr val="FFFFFF"/>
              </a:solidFill>
            </a:endParaRPr>
          </a:p>
        </p:txBody>
      </p:sp>
      <p:pic>
        <p:nvPicPr>
          <p:cNvPr id="13" name="Graphic 9">
            <a:extLst>
              <a:ext uri="{FF2B5EF4-FFF2-40B4-BE49-F238E27FC236}">
                <a16:creationId xmlns:a16="http://schemas.microsoft.com/office/drawing/2014/main" id="{9DEE8F0E-B114-407F-AAE5-47907DAE4A16}"/>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85748" y="229710"/>
            <a:ext cx="1656000" cy="340486"/>
          </a:xfrm>
          <a:prstGeom prst="rect">
            <a:avLst/>
          </a:prstGeom>
        </p:spPr>
      </p:pic>
      <p:sp>
        <p:nvSpPr>
          <p:cNvPr id="14" name="Title 8"/>
          <p:cNvSpPr>
            <a:spLocks noGrp="1"/>
          </p:cNvSpPr>
          <p:nvPr>
            <p:ph type="title" hasCustomPrompt="1"/>
          </p:nvPr>
        </p:nvSpPr>
        <p:spPr>
          <a:xfrm>
            <a:off x="0" y="2939141"/>
            <a:ext cx="4572000" cy="1219474"/>
          </a:xfrm>
        </p:spPr>
        <p:txBody>
          <a:bodyPr lIns="356616" tIns="356616" rIns="356616" bIns="356616" anchor="ctr"/>
          <a:lstStyle>
            <a:lvl1pPr>
              <a:lnSpc>
                <a:spcPct val="80000"/>
              </a:lnSpc>
              <a:spcAft>
                <a:spcPts val="600"/>
              </a:spcAft>
              <a:defRPr sz="4000">
                <a:solidFill>
                  <a:schemeClr val="bg1"/>
                </a:solidFill>
              </a:defRPr>
            </a:lvl1pPr>
          </a:lstStyle>
          <a:p>
            <a:r>
              <a:rPr lang="en-US"/>
              <a:t>Title</a:t>
            </a:r>
          </a:p>
        </p:txBody>
      </p:sp>
    </p:spTree>
    <p:extLst>
      <p:ext uri="{BB962C8B-B14F-4D97-AF65-F5344CB8AC3E}">
        <p14:creationId xmlns:p14="http://schemas.microsoft.com/office/powerpoint/2010/main" val="1195608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400.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472500" y="1068389"/>
            <a:ext cx="5394902" cy="1877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dirty="0"/>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0" name="Footer Placeholder 1">
            <a:extLst>
              <a:ext uri="{FF2B5EF4-FFF2-40B4-BE49-F238E27FC236}">
                <a16:creationId xmlns:a16="http://schemas.microsoft.com/office/drawing/2014/main" id="{2356D141-94B0-477F-8116-9582DE2D8030}"/>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1" name="Footer Placeholder 2">
            <a:extLst>
              <a:ext uri="{FF2B5EF4-FFF2-40B4-BE49-F238E27FC236}">
                <a16:creationId xmlns:a16="http://schemas.microsoft.com/office/drawing/2014/main" id="{E6867CB4-F118-4E5A-A30D-3752C2E95140}"/>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21514963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1.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6228000" y="1062501"/>
            <a:ext cx="2444513" cy="3453938"/>
          </a:xfrm>
          <a:prstGeom prst="rect">
            <a:avLst/>
          </a:prstGeom>
        </p:spPr>
        <p:txBody>
          <a:bodyPr>
            <a:noAutofit/>
          </a:bodyPr>
          <a:lstStyle>
            <a:lvl1pPr>
              <a:defRPr/>
            </a:lvl1pPr>
          </a:lstStyle>
          <a:p>
            <a:endParaRP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472501" y="1062501"/>
            <a:ext cx="5395499"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dirty="0"/>
          </a:p>
        </p:txBody>
      </p:sp>
      <p:grpSp>
        <p:nvGrpSpPr>
          <p:cNvPr id="25" name="Group 24">
            <a:extLst>
              <a:ext uri="{FF2B5EF4-FFF2-40B4-BE49-F238E27FC236}">
                <a16:creationId xmlns:a16="http://schemas.microsoft.com/office/drawing/2014/main" id="{5D1AD628-1E99-41AE-A4DE-E8D47E3F2A00}"/>
              </a:ext>
            </a:extLst>
          </p:cNvPr>
          <p:cNvGrpSpPr/>
          <p:nvPr userDrawn="1"/>
        </p:nvGrpSpPr>
        <p:grpSpPr>
          <a:xfrm>
            <a:off x="9206425" y="0"/>
            <a:ext cx="2029736" cy="2104028"/>
            <a:chOff x="3528102" y="847657"/>
            <a:chExt cx="2029736" cy="2104028"/>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userDrawn="1"/>
        </p:nvSpPr>
        <p:spPr>
          <a:xfrm>
            <a:off x="9206425" y="2167652"/>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4" name="Footer Placeholder 1">
            <a:extLst>
              <a:ext uri="{FF2B5EF4-FFF2-40B4-BE49-F238E27FC236}">
                <a16:creationId xmlns:a16="http://schemas.microsoft.com/office/drawing/2014/main" id="{72BB65A6-372C-4156-98FC-D9B72D8866EE}"/>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5" name="Footer Placeholder 2">
            <a:extLst>
              <a:ext uri="{FF2B5EF4-FFF2-40B4-BE49-F238E27FC236}">
                <a16:creationId xmlns:a16="http://schemas.microsoft.com/office/drawing/2014/main" id="{626B48E8-737F-4FE3-AB79-9DFAD42D6D6B}"/>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3137363014"/>
      </p:ext>
    </p:extLst>
  </p:cSld>
  <p:clrMapOvr>
    <a:masterClrMapping/>
  </p:clrMapOvr>
  <p:extLst>
    <p:ext uri="{DCECCB84-F9BA-43D5-87BE-67443E8EF086}">
      <p15:sldGuideLst xmlns:p15="http://schemas.microsoft.com/office/powerpoint/2012/main"/>
    </p:ext>
  </p:extLst>
</p:sldLayout>
</file>

<file path=ppt/slideLayouts/slideLayout402.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472500" y="1062501"/>
            <a:ext cx="2444513"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3350250" y="1062501"/>
            <a:ext cx="2444513"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6228000" y="1062501"/>
            <a:ext cx="2444513" cy="3453938"/>
          </a:xfrm>
          <a:prstGeom prst="rect">
            <a:avLst/>
          </a:prstGeom>
        </p:spPr>
        <p:txBody>
          <a:bodyPr>
            <a:noAutofit/>
          </a:bodyPr>
          <a:lstStyle>
            <a:lvl1pPr>
              <a:defRPr/>
            </a:lvl1pPr>
          </a:lstStyle>
          <a:p>
            <a:endParaRP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dirty="0"/>
          </a:p>
        </p:txBody>
      </p:sp>
      <p:grpSp>
        <p:nvGrpSpPr>
          <p:cNvPr id="27" name="Group 26">
            <a:extLst>
              <a:ext uri="{FF2B5EF4-FFF2-40B4-BE49-F238E27FC236}">
                <a16:creationId xmlns:a16="http://schemas.microsoft.com/office/drawing/2014/main" id="{FD78705A-DCC5-4C39-8BC7-0071FE0B6E9D}"/>
              </a:ext>
            </a:extLst>
          </p:cNvPr>
          <p:cNvGrpSpPr/>
          <p:nvPr userDrawn="1"/>
        </p:nvGrpSpPr>
        <p:grpSpPr>
          <a:xfrm>
            <a:off x="9206425" y="0"/>
            <a:ext cx="2029736" cy="2104028"/>
            <a:chOff x="3528102" y="847657"/>
            <a:chExt cx="2029736" cy="2104028"/>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userDrawn="1"/>
        </p:nvSpPr>
        <p:spPr>
          <a:xfrm>
            <a:off x="9206425" y="2167652"/>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7" name="Footer Placeholder 1">
            <a:extLst>
              <a:ext uri="{FF2B5EF4-FFF2-40B4-BE49-F238E27FC236}">
                <a16:creationId xmlns:a16="http://schemas.microsoft.com/office/drawing/2014/main" id="{486B2A96-0DE9-43D1-BCD8-6AEA686FF5DE}"/>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8" name="Footer Placeholder 2">
            <a:extLst>
              <a:ext uri="{FF2B5EF4-FFF2-40B4-BE49-F238E27FC236}">
                <a16:creationId xmlns:a16="http://schemas.microsoft.com/office/drawing/2014/main" id="{78C3AFF4-A00F-4F00-967E-CCA7B3C42EF5}"/>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8813871"/>
      </p:ext>
    </p:extLst>
  </p:cSld>
  <p:clrMapOvr>
    <a:masterClrMapping/>
  </p:clrMapOvr>
  <p:extLst>
    <p:ext uri="{DCECCB84-F9BA-43D5-87BE-67443E8EF086}">
      <p15:sldGuideLst xmlns:p15="http://schemas.microsoft.com/office/powerpoint/2012/main"/>
    </p:ext>
  </p:extLst>
</p:sldLayout>
</file>

<file path=ppt/slideLayouts/slideLayout403.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dirty="0"/>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72500" y="1062501"/>
            <a:ext cx="8200013" cy="3453938"/>
          </a:xfrm>
          <a:prstGeom prst="rect">
            <a:avLst/>
          </a:prstGeom>
        </p:spPr>
        <p:txBody>
          <a:bodyPr>
            <a:noAutofit/>
          </a:bodyPr>
          <a:lstStyle>
            <a:lvl1pPr>
              <a:defRPr>
                <a:solidFill>
                  <a:schemeClr val="accent1"/>
                </a:solidFill>
              </a:defRPr>
            </a:lvl1pPr>
          </a:lstStyle>
          <a:p>
            <a:r>
              <a:rPr lang="en-GB" dirty="0"/>
              <a:t> </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9206425" y="1"/>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7" name="Footer Placeholder 1">
            <a:extLst>
              <a:ext uri="{FF2B5EF4-FFF2-40B4-BE49-F238E27FC236}">
                <a16:creationId xmlns:a16="http://schemas.microsoft.com/office/drawing/2014/main" id="{D52687A6-8FCC-46F4-B74A-16A61DDE2052}"/>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8" name="Footer Placeholder 2">
            <a:extLst>
              <a:ext uri="{FF2B5EF4-FFF2-40B4-BE49-F238E27FC236}">
                <a16:creationId xmlns:a16="http://schemas.microsoft.com/office/drawing/2014/main" id="{6BD1BC77-DDE6-4865-94F6-8BEEF463F4D3}"/>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28528188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4.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472500" y="1062501"/>
            <a:ext cx="5394900" cy="3453938"/>
          </a:xfrm>
          <a:prstGeom prst="rect">
            <a:avLst/>
          </a:prstGeom>
        </p:spPr>
        <p:txBody>
          <a:bodyPr>
            <a:noAutofit/>
          </a:bodyPr>
          <a:lstStyle>
            <a:lvl1pPr>
              <a:defRPr>
                <a:solidFill>
                  <a:schemeClr val="accent1"/>
                </a:solidFill>
              </a:defRPr>
            </a:lvl1pPr>
          </a:lstStyle>
          <a:p>
            <a:endParaRP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6228000" y="1062501"/>
            <a:ext cx="2444513"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dirty="0"/>
          </a:p>
        </p:txBody>
      </p:sp>
      <p:grpSp>
        <p:nvGrpSpPr>
          <p:cNvPr id="24" name="Group 23">
            <a:extLst>
              <a:ext uri="{FF2B5EF4-FFF2-40B4-BE49-F238E27FC236}">
                <a16:creationId xmlns:a16="http://schemas.microsoft.com/office/drawing/2014/main" id="{554C5F39-EE55-4150-AE38-A7A999F3BA25}"/>
              </a:ext>
            </a:extLst>
          </p:cNvPr>
          <p:cNvGrpSpPr/>
          <p:nvPr userDrawn="1"/>
        </p:nvGrpSpPr>
        <p:grpSpPr>
          <a:xfrm>
            <a:off x="9206425" y="0"/>
            <a:ext cx="2029736" cy="2104028"/>
            <a:chOff x="3528102" y="847657"/>
            <a:chExt cx="2029736" cy="2104028"/>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userDrawn="1"/>
        </p:nvSpPr>
        <p:spPr>
          <a:xfrm>
            <a:off x="9206425" y="2167652"/>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2" name="Footer Placeholder 1">
            <a:extLst>
              <a:ext uri="{FF2B5EF4-FFF2-40B4-BE49-F238E27FC236}">
                <a16:creationId xmlns:a16="http://schemas.microsoft.com/office/drawing/2014/main" id="{2182B1C9-6888-47E6-BD91-DFFEA607FB87}"/>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3" name="Footer Placeholder 2">
            <a:extLst>
              <a:ext uri="{FF2B5EF4-FFF2-40B4-BE49-F238E27FC236}">
                <a16:creationId xmlns:a16="http://schemas.microsoft.com/office/drawing/2014/main" id="{498A5D0F-0E21-4D4F-ABC0-1A27F1C153C0}"/>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2479339201"/>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3350250" y="1062501"/>
            <a:ext cx="2444513"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6228000" y="1062501"/>
            <a:ext cx="2444513"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472500" y="2218065"/>
            <a:ext cx="24445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472501" y="1062000"/>
            <a:ext cx="994286" cy="1080000"/>
          </a:xfrm>
          <a:solidFill>
            <a:schemeClr val="bg1">
              <a:lumMod val="95000"/>
            </a:schemeClr>
          </a:solidFill>
        </p:spPr>
        <p:txBody>
          <a:bodyPr>
            <a:noAutofit/>
          </a:bodyPr>
          <a:lstStyle>
            <a:lvl1pPr>
              <a:defRPr sz="1200">
                <a:solidFill>
                  <a:schemeClr val="tx1"/>
                </a:solidFill>
              </a:defRPr>
            </a:lvl1pPr>
          </a:lstStyle>
          <a:p>
            <a:r>
              <a:rPr lang="en-US" noProof="0" dirty="0"/>
              <a:t>Click icon to add picture</a:t>
            </a:r>
            <a:endParaRPr lang="en-GB" noProof="0" dirty="0"/>
          </a:p>
        </p:txBody>
      </p:sp>
      <p:sp>
        <p:nvSpPr>
          <p:cNvPr id="17" name="Text Placeholder 3">
            <a:extLst>
              <a:ext uri="{FF2B5EF4-FFF2-40B4-BE49-F238E27FC236}">
                <a16:creationId xmlns:a16="http://schemas.microsoft.com/office/drawing/2014/main" id="{47CDC28E-5B0B-423D-A4E5-157C7535000F}"/>
              </a:ext>
            </a:extLst>
          </p:cNvPr>
          <p:cNvSpPr>
            <a:spLocks noGrp="1"/>
          </p:cNvSpPr>
          <p:nvPr>
            <p:ph type="body" sz="quarter" idx="25"/>
          </p:nvPr>
        </p:nvSpPr>
        <p:spPr>
          <a:xfrm>
            <a:off x="472500" y="2311147"/>
            <a:ext cx="2444513" cy="1049133"/>
          </a:xfrm>
        </p:spPr>
        <p:txBody>
          <a:bodyPr wrap="square">
            <a:spAutoFit/>
          </a:bodyPr>
          <a:lstStyle>
            <a:lvl1pPr>
              <a:defRPr sz="1050"/>
            </a:lvl1pPr>
            <a:lvl2pPr>
              <a:defRPr sz="1050"/>
            </a:lvl2pPr>
            <a:lvl3pPr>
              <a:defRPr sz="1050"/>
            </a:lvl3pPr>
            <a:lvl4pPr>
              <a:defRPr sz="1350"/>
            </a:lvl4pPr>
            <a:lvl5pPr>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dirty="0"/>
          </a:p>
        </p:txBody>
      </p:sp>
      <p:grpSp>
        <p:nvGrpSpPr>
          <p:cNvPr id="28" name="Group 27">
            <a:extLst>
              <a:ext uri="{FF2B5EF4-FFF2-40B4-BE49-F238E27FC236}">
                <a16:creationId xmlns:a16="http://schemas.microsoft.com/office/drawing/2014/main" id="{3E9C2C4D-4ACC-4F73-A4B9-04807E3ACA87}"/>
              </a:ext>
            </a:extLst>
          </p:cNvPr>
          <p:cNvGrpSpPr/>
          <p:nvPr userDrawn="1"/>
        </p:nvGrpSpPr>
        <p:grpSpPr>
          <a:xfrm>
            <a:off x="9206425" y="0"/>
            <a:ext cx="2029736" cy="2104028"/>
            <a:chOff x="3528102" y="847657"/>
            <a:chExt cx="2029736" cy="2104028"/>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userDrawn="1"/>
        </p:nvSpPr>
        <p:spPr>
          <a:xfrm>
            <a:off x="9206426" y="2140327"/>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5" name="Footer Placeholder 1">
            <a:extLst>
              <a:ext uri="{FF2B5EF4-FFF2-40B4-BE49-F238E27FC236}">
                <a16:creationId xmlns:a16="http://schemas.microsoft.com/office/drawing/2014/main" id="{7EAB4EC5-5906-43A9-B216-9A5BD41348C2}"/>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6" name="Footer Placeholder 2">
            <a:extLst>
              <a:ext uri="{FF2B5EF4-FFF2-40B4-BE49-F238E27FC236}">
                <a16:creationId xmlns:a16="http://schemas.microsoft.com/office/drawing/2014/main" id="{21AB3766-6B96-4D23-BDE6-B7E515887441}"/>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1875282606"/>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472500" y="2061354"/>
            <a:ext cx="24445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472500" y="1062001"/>
            <a:ext cx="839787" cy="912812"/>
          </a:xfrm>
          <a:solidFill>
            <a:schemeClr val="bg1">
              <a:lumMod val="95000"/>
            </a:schemeClr>
          </a:solidFill>
        </p:spPr>
        <p:txBody>
          <a:bodyPr>
            <a:noAutofit/>
          </a:bodyPr>
          <a:lstStyle>
            <a:lvl1pPr>
              <a:defRPr sz="900">
                <a:solidFill>
                  <a:schemeClr val="tx1"/>
                </a:solidFill>
              </a:defRPr>
            </a:lvl1pPr>
          </a:lstStyle>
          <a:p>
            <a:r>
              <a:rPr lang="en-US" noProof="0" dirty="0"/>
              <a:t>Click icon to add picture</a:t>
            </a:r>
            <a:endParaRPr lang="en-GB" noProof="0" dirty="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3350250" y="2061354"/>
            <a:ext cx="24445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3350250" y="1062001"/>
            <a:ext cx="839787" cy="912812"/>
          </a:xfrm>
          <a:solidFill>
            <a:schemeClr val="bg1">
              <a:lumMod val="95000"/>
            </a:schemeClr>
          </a:solidFill>
        </p:spPr>
        <p:txBody>
          <a:bodyPr>
            <a:noAutofit/>
          </a:bodyPr>
          <a:lstStyle>
            <a:lvl1pPr>
              <a:defRPr sz="900">
                <a:solidFill>
                  <a:schemeClr val="tx1"/>
                </a:solidFill>
              </a:defRPr>
            </a:lvl1pPr>
          </a:lstStyle>
          <a:p>
            <a:r>
              <a:rPr lang="en-US" noProof="0"/>
              <a:t>Click icon to add picture</a:t>
            </a:r>
            <a:endParaRPr lang="en-GB" noProof="0" dirty="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6228001" y="2061354"/>
            <a:ext cx="24445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4">
            <a:extLst>
              <a:ext uri="{FF2B5EF4-FFF2-40B4-BE49-F238E27FC236}">
                <a16:creationId xmlns:a16="http://schemas.microsoft.com/office/drawing/2014/main" id="{C0DC2FE7-EBCB-405B-9AF2-1BA4431BC0CD}"/>
              </a:ext>
            </a:extLst>
          </p:cNvPr>
          <p:cNvSpPr>
            <a:spLocks noGrp="1"/>
          </p:cNvSpPr>
          <p:nvPr>
            <p:ph type="body" sz="quarter" idx="17"/>
          </p:nvPr>
        </p:nvSpPr>
        <p:spPr>
          <a:xfrm>
            <a:off x="6228001" y="2154436"/>
            <a:ext cx="2444513" cy="1384995"/>
          </a:xfrm>
        </p:spPr>
        <p:txBody>
          <a:bodyPr wrap="square">
            <a:noAutofit/>
          </a:bodyPr>
          <a:lstStyle>
            <a:lvl1pPr>
              <a:defRPr sz="1050"/>
            </a:lvl1pPr>
            <a:lvl2pPr>
              <a:defRPr sz="1050"/>
            </a:lvl2pPr>
            <a:lvl3pPr>
              <a:defRPr sz="1050"/>
            </a:lvl3pPr>
            <a:lvl4pPr>
              <a:defRPr sz="1350"/>
            </a:lvl4pPr>
            <a:lvl5pPr>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6228001" y="1062001"/>
            <a:ext cx="839787" cy="912812"/>
          </a:xfrm>
          <a:solidFill>
            <a:schemeClr val="bg1">
              <a:lumMod val="95000"/>
            </a:schemeClr>
          </a:solidFill>
        </p:spPr>
        <p:txBody>
          <a:bodyPr>
            <a:noAutofit/>
          </a:bodyPr>
          <a:lstStyle>
            <a:lvl1pPr>
              <a:defRPr sz="900">
                <a:solidFill>
                  <a:schemeClr val="tx1"/>
                </a:solidFill>
              </a:defRPr>
            </a:lvl1pPr>
          </a:lstStyle>
          <a:p>
            <a:r>
              <a:rPr lang="en-US" noProof="0"/>
              <a:t>Click icon to add picture</a:t>
            </a:r>
            <a:endParaRPr lang="en-GB" noProof="0" dirty="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dirty="0"/>
          </a:p>
        </p:txBody>
      </p:sp>
      <p:sp>
        <p:nvSpPr>
          <p:cNvPr id="40" name="Text Placeholder 4">
            <a:extLst>
              <a:ext uri="{FF2B5EF4-FFF2-40B4-BE49-F238E27FC236}">
                <a16:creationId xmlns:a16="http://schemas.microsoft.com/office/drawing/2014/main" id="{ACC541AB-C9E9-4BAB-B158-D2333F3B9DA1}"/>
              </a:ext>
            </a:extLst>
          </p:cNvPr>
          <p:cNvSpPr>
            <a:spLocks noGrp="1"/>
          </p:cNvSpPr>
          <p:nvPr>
            <p:ph type="body" sz="quarter" idx="39"/>
          </p:nvPr>
        </p:nvSpPr>
        <p:spPr>
          <a:xfrm>
            <a:off x="1378725" y="1062001"/>
            <a:ext cx="1538288" cy="912812"/>
          </a:xfrm>
        </p:spPr>
        <p:txBody>
          <a:bodyPr wrap="square">
            <a:noAutofit/>
          </a:bodyPr>
          <a:lstStyle>
            <a:lvl1pPr>
              <a:defRPr sz="900"/>
            </a:lvl1pPr>
            <a:lvl2pPr>
              <a:defRPr sz="900"/>
            </a:lvl2pPr>
            <a:lvl3pPr>
              <a:defRPr sz="9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9" name="Text Placeholder 4">
            <a:extLst>
              <a:ext uri="{FF2B5EF4-FFF2-40B4-BE49-F238E27FC236}">
                <a16:creationId xmlns:a16="http://schemas.microsoft.com/office/drawing/2014/main" id="{EAFAE79C-55B1-4362-B3FC-5D880521872B}"/>
              </a:ext>
            </a:extLst>
          </p:cNvPr>
          <p:cNvSpPr>
            <a:spLocks noGrp="1"/>
          </p:cNvSpPr>
          <p:nvPr>
            <p:ph type="body" sz="quarter" idx="38"/>
          </p:nvPr>
        </p:nvSpPr>
        <p:spPr>
          <a:xfrm>
            <a:off x="4256475" y="1062001"/>
            <a:ext cx="1538288" cy="912812"/>
          </a:xfrm>
        </p:spPr>
        <p:txBody>
          <a:bodyPr wrap="square">
            <a:noAutofit/>
          </a:bodyPr>
          <a:lstStyle>
            <a:lvl1pPr>
              <a:defRPr sz="900"/>
            </a:lvl1pPr>
            <a:lvl2pPr>
              <a:defRPr sz="900"/>
            </a:lvl2pPr>
            <a:lvl3pPr>
              <a:defRPr sz="9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8" name="Text Placeholder 4">
            <a:extLst>
              <a:ext uri="{FF2B5EF4-FFF2-40B4-BE49-F238E27FC236}">
                <a16:creationId xmlns:a16="http://schemas.microsoft.com/office/drawing/2014/main" id="{B2F660B7-D700-411F-93A6-288906C4DA5D}"/>
              </a:ext>
            </a:extLst>
          </p:cNvPr>
          <p:cNvSpPr>
            <a:spLocks noGrp="1"/>
          </p:cNvSpPr>
          <p:nvPr>
            <p:ph type="body" sz="quarter" idx="37"/>
          </p:nvPr>
        </p:nvSpPr>
        <p:spPr>
          <a:xfrm>
            <a:off x="7134226" y="1062001"/>
            <a:ext cx="1538288" cy="912812"/>
          </a:xfrm>
        </p:spPr>
        <p:txBody>
          <a:bodyPr wrap="square">
            <a:noAutofit/>
          </a:bodyPr>
          <a:lstStyle>
            <a:lvl1pPr>
              <a:defRPr sz="900"/>
            </a:lvl1pPr>
            <a:lvl2pPr>
              <a:defRPr sz="900"/>
            </a:lvl2pPr>
            <a:lvl3pPr>
              <a:defRPr sz="9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43" name="Group 42">
            <a:extLst>
              <a:ext uri="{FF2B5EF4-FFF2-40B4-BE49-F238E27FC236}">
                <a16:creationId xmlns:a16="http://schemas.microsoft.com/office/drawing/2014/main" id="{B815125D-7568-4091-BEEB-35B82C7A282E}"/>
              </a:ext>
            </a:extLst>
          </p:cNvPr>
          <p:cNvGrpSpPr/>
          <p:nvPr userDrawn="1"/>
        </p:nvGrpSpPr>
        <p:grpSpPr>
          <a:xfrm>
            <a:off x="9206425" y="0"/>
            <a:ext cx="2029736" cy="2104028"/>
            <a:chOff x="3528102" y="847657"/>
            <a:chExt cx="2029736" cy="2104028"/>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userDrawn="1"/>
        </p:nvSpPr>
        <p:spPr>
          <a:xfrm>
            <a:off x="9206426" y="2140327"/>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22" name="Footer Placeholder 1">
            <a:extLst>
              <a:ext uri="{FF2B5EF4-FFF2-40B4-BE49-F238E27FC236}">
                <a16:creationId xmlns:a16="http://schemas.microsoft.com/office/drawing/2014/main" id="{5DBEF08D-003F-41C4-AE19-1651D41560A4}"/>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35" name="Footer Placeholder 2">
            <a:extLst>
              <a:ext uri="{FF2B5EF4-FFF2-40B4-BE49-F238E27FC236}">
                <a16:creationId xmlns:a16="http://schemas.microsoft.com/office/drawing/2014/main" id="{71E3908D-722C-47DF-926E-1B54241F2BC6}"/>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
        <p:nvSpPr>
          <p:cNvPr id="36" name="Text Placeholder 4">
            <a:extLst>
              <a:ext uri="{FF2B5EF4-FFF2-40B4-BE49-F238E27FC236}">
                <a16:creationId xmlns:a16="http://schemas.microsoft.com/office/drawing/2014/main" id="{037DEA77-471F-4398-9C97-D2B11661B1DF}"/>
              </a:ext>
            </a:extLst>
          </p:cNvPr>
          <p:cNvSpPr>
            <a:spLocks noGrp="1"/>
          </p:cNvSpPr>
          <p:nvPr>
            <p:ph type="body" sz="quarter" idx="35"/>
          </p:nvPr>
        </p:nvSpPr>
        <p:spPr>
          <a:xfrm>
            <a:off x="3350250" y="2154436"/>
            <a:ext cx="2444513" cy="1384995"/>
          </a:xfrm>
        </p:spPr>
        <p:txBody>
          <a:bodyPr wrap="square">
            <a:noAutofit/>
          </a:bodyPr>
          <a:lstStyle>
            <a:lvl1pPr>
              <a:defRPr sz="1050"/>
            </a:lvl1pPr>
            <a:lvl2pPr>
              <a:defRPr sz="1050"/>
            </a:lvl2pPr>
            <a:lvl3pPr>
              <a:defRPr sz="1050"/>
            </a:lvl3pPr>
            <a:lvl4pPr>
              <a:defRPr sz="1350"/>
            </a:lvl4pPr>
            <a:lvl5pPr>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7" name="Text Placeholder 4">
            <a:extLst>
              <a:ext uri="{FF2B5EF4-FFF2-40B4-BE49-F238E27FC236}">
                <a16:creationId xmlns:a16="http://schemas.microsoft.com/office/drawing/2014/main" id="{386E4823-008B-4619-A9AC-9EED6A314A5A}"/>
              </a:ext>
            </a:extLst>
          </p:cNvPr>
          <p:cNvSpPr>
            <a:spLocks noGrp="1"/>
          </p:cNvSpPr>
          <p:nvPr>
            <p:ph type="body" sz="quarter" idx="36"/>
          </p:nvPr>
        </p:nvSpPr>
        <p:spPr>
          <a:xfrm>
            <a:off x="472500" y="2154436"/>
            <a:ext cx="2444513" cy="1384995"/>
          </a:xfrm>
        </p:spPr>
        <p:txBody>
          <a:bodyPr wrap="square">
            <a:noAutofit/>
          </a:bodyPr>
          <a:lstStyle>
            <a:lvl1pPr>
              <a:defRPr sz="1050"/>
            </a:lvl1pPr>
            <a:lvl2pPr>
              <a:defRPr sz="1050"/>
            </a:lvl2pPr>
            <a:lvl3pPr>
              <a:defRPr sz="1050"/>
            </a:lvl3pPr>
            <a:lvl4pPr>
              <a:defRPr sz="1350"/>
            </a:lvl4pPr>
            <a:lvl5pPr>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265104813"/>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472500" y="467100"/>
            <a:ext cx="8200013" cy="332399"/>
          </a:xfrm>
        </p:spPr>
        <p:txBody>
          <a:bodyPr lIns="0" tIns="0" rIns="0" bIns="0"/>
          <a:lstStyle>
            <a:lvl1pPr>
              <a:defRPr sz="2400" b="1" i="0">
                <a:solidFill>
                  <a:srgbClr val="00138B"/>
                </a:solidFill>
                <a:latin typeface="Arial"/>
                <a:cs typeface="Arial"/>
              </a:defRPr>
            </a:lvl1pPr>
          </a:lstStyle>
          <a:p>
            <a:endParaRPr/>
          </a:p>
        </p:txBody>
      </p:sp>
      <p:sp>
        <p:nvSpPr>
          <p:cNvPr id="3" name="Holder 3"/>
          <p:cNvSpPr>
            <a:spLocks noGrp="1"/>
          </p:cNvSpPr>
          <p:nvPr>
            <p:ph type="body" idx="1"/>
          </p:nvPr>
        </p:nvSpPr>
        <p:spPr>
          <a:xfrm>
            <a:off x="322781" y="1058864"/>
            <a:ext cx="8498440" cy="215492"/>
          </a:xfrm>
        </p:spPr>
        <p:txBody>
          <a:bodyPr lIns="0" tIns="0" rIns="0" bIns="0"/>
          <a:lstStyle>
            <a:lvl1pPr>
              <a:defRPr sz="1400" b="0" i="0">
                <a:solidFill>
                  <a:srgbClr val="54545A"/>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12/7/2021</a:t>
            </a:fld>
            <a:endParaRPr lang="en-US"/>
          </a:p>
        </p:txBody>
      </p:sp>
      <p:sp>
        <p:nvSpPr>
          <p:cNvPr id="6" name="Holder 6"/>
          <p:cNvSpPr>
            <a:spLocks noGrp="1"/>
          </p:cNvSpPr>
          <p:nvPr>
            <p:ph type="sldNum" sz="quarter" idx="7"/>
          </p:nvPr>
        </p:nvSpPr>
        <p:spPr/>
        <p:txBody>
          <a:bodyPr lIns="0" tIns="0" rIns="0" bIns="0"/>
          <a:lstStyle>
            <a:lvl1pPr>
              <a:defRPr sz="1100" b="0" i="0">
                <a:solidFill>
                  <a:srgbClr val="00138B"/>
                </a:solidFill>
                <a:latin typeface="Arial"/>
                <a:cs typeface="Arial"/>
              </a:defRPr>
            </a:lvl1pPr>
          </a:lstStyle>
          <a:p>
            <a:pPr marL="38099"/>
            <a:fld id="{81D60167-4931-47E6-BA6A-407CBD079E47}" type="slidenum">
              <a:rPr lang="en-US" smtClean="0"/>
              <a:pPr marL="38099"/>
              <a:t>‹#›</a:t>
            </a:fld>
            <a:endParaRPr lang="en-US"/>
          </a:p>
        </p:txBody>
      </p:sp>
    </p:spTree>
    <p:extLst>
      <p:ext uri="{BB962C8B-B14F-4D97-AF65-F5344CB8AC3E}">
        <p14:creationId xmlns:p14="http://schemas.microsoft.com/office/powerpoint/2010/main" val="1025902179"/>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512612858"/>
              </p:ext>
            </p:ext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3" name="Object 2" hidden="1"/>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1" y="1"/>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a:xfrm>
            <a:off x="322780" y="267574"/>
            <a:ext cx="8497370" cy="332399"/>
          </a:xfrm>
        </p:spPr>
        <p:txBody>
          <a:bodyPr/>
          <a:lstStyle>
            <a:lvl1pPr>
              <a:defRPr sz="2400"/>
            </a:lvl1pPr>
          </a:lstStyle>
          <a:p>
            <a:r>
              <a:rPr lang="en-US"/>
              <a:t>Click to edit Master title style</a:t>
            </a:r>
            <a:endParaRPr lang="en-GB"/>
          </a:p>
        </p:txBody>
      </p:sp>
    </p:spTree>
    <p:extLst>
      <p:ext uri="{BB962C8B-B14F-4D97-AF65-F5344CB8AC3E}">
        <p14:creationId xmlns:p14="http://schemas.microsoft.com/office/powerpoint/2010/main" val="39915027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9.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102760153"/>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8CB0E5C3-D79B-4CE0-824F-87C7F449F74B}"/>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472501" y="4633912"/>
            <a:ext cx="1410824" cy="290076"/>
          </a:xfrm>
          <a:prstGeom prst="rect">
            <a:avLst/>
          </a:prstGeom>
        </p:spPr>
      </p:pic>
      <p:sp>
        <p:nvSpPr>
          <p:cNvPr id="27" name="Title 1"/>
          <p:cNvSpPr>
            <a:spLocks noGrp="1"/>
          </p:cNvSpPr>
          <p:nvPr>
            <p:ph type="ctrTitle" hasCustomPrompt="1"/>
          </p:nvPr>
        </p:nvSpPr>
        <p:spPr bwMode="ltGray">
          <a:xfrm>
            <a:off x="472500" y="1058864"/>
            <a:ext cx="4033839" cy="868039"/>
          </a:xfrm>
          <a:prstGeom prst="rect">
            <a:avLst/>
          </a:prstGeom>
        </p:spPr>
        <p:txBody>
          <a:bodyPr vert="horz" anchor="b">
            <a:noAutofit/>
          </a:bodyPr>
          <a:lstStyle>
            <a:lvl1pPr algn="l">
              <a:lnSpc>
                <a:spcPct val="93000"/>
              </a:lnSpc>
              <a:defRPr sz="3300" b="1" baseline="0">
                <a:solidFill>
                  <a:schemeClr val="bg1"/>
                </a:solidFill>
                <a:latin typeface="+mj-lt"/>
                <a:ea typeface="+mj-ea"/>
                <a:cs typeface="+mj-cs"/>
                <a:sym typeface="+mj-lt"/>
              </a:defRPr>
            </a:lvl1pPr>
          </a:lstStyle>
          <a:p>
            <a:r>
              <a:rPr lang="en-US" dirty="0"/>
              <a:t>Title in Title Case</a:t>
            </a:r>
          </a:p>
        </p:txBody>
      </p:sp>
      <p:pic>
        <p:nvPicPr>
          <p:cNvPr id="11" name="Picture 10">
            <a:extLst>
              <a:ext uri="{FF2B5EF4-FFF2-40B4-BE49-F238E27FC236}">
                <a16:creationId xmlns:a16="http://schemas.microsoft.com/office/drawing/2014/main" id="{AB49948B-C2D6-43CE-BE95-A15B143258F6}"/>
              </a:ext>
            </a:extLst>
          </p:cNvPr>
          <p:cNvPicPr>
            <a:picLocks noChangeAspect="1"/>
          </p:cNvPicPr>
          <p:nvPr userDrawn="1"/>
        </p:nvPicPr>
        <p:blipFill rotWithShape="1">
          <a:blip r:embed="rId8"/>
          <a:srcRect l="7480" t="27066" r="32612"/>
          <a:stretch/>
        </p:blipFill>
        <p:spPr>
          <a:xfrm rot="16200000" flipV="1">
            <a:off x="4696555" y="696055"/>
            <a:ext cx="5143500" cy="3751391"/>
          </a:xfrm>
          <a:prstGeom prst="rect">
            <a:avLst/>
          </a:prstGeom>
        </p:spPr>
      </p:pic>
      <p:pic>
        <p:nvPicPr>
          <p:cNvPr id="12" name="Picture 9">
            <a:extLst>
              <a:ext uri="{FF2B5EF4-FFF2-40B4-BE49-F238E27FC236}">
                <a16:creationId xmlns:a16="http://schemas.microsoft.com/office/drawing/2014/main" id="{E6ED7FC1-FE86-450D-8A7B-F38D72280E16}"/>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72500" y="282576"/>
            <a:ext cx="116046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5">
            <a:extLst>
              <a:ext uri="{FF2B5EF4-FFF2-40B4-BE49-F238E27FC236}">
                <a16:creationId xmlns:a16="http://schemas.microsoft.com/office/drawing/2014/main" id="{24C7AC4B-9FF5-44A0-8AAF-4031FDBA1AD9}"/>
              </a:ext>
            </a:extLst>
          </p:cNvPr>
          <p:cNvSpPr>
            <a:spLocks noGrp="1"/>
          </p:cNvSpPr>
          <p:nvPr>
            <p:ph type="body" sz="quarter" idx="10" hasCustomPrompt="1"/>
          </p:nvPr>
        </p:nvSpPr>
        <p:spPr>
          <a:xfrm>
            <a:off x="472500" y="2600550"/>
            <a:ext cx="4033839" cy="281039"/>
          </a:xfrm>
        </p:spPr>
        <p:txBody>
          <a:bodyPr anchor="t">
            <a:noAutofit/>
          </a:bodyPr>
          <a:lstStyle>
            <a:lvl1pPr>
              <a:defRPr sz="1800" b="1">
                <a:solidFill>
                  <a:schemeClr val="bg1"/>
                </a:solidFill>
              </a:defRPr>
            </a:lvl1pPr>
          </a:lstStyle>
          <a:p>
            <a:pPr lvl="0"/>
            <a:r>
              <a:rPr lang="en-US" dirty="0"/>
              <a:t>Subheading</a:t>
            </a:r>
          </a:p>
        </p:txBody>
      </p:sp>
      <p:sp>
        <p:nvSpPr>
          <p:cNvPr id="9" name="Text Placeholder 5">
            <a:extLst>
              <a:ext uri="{FF2B5EF4-FFF2-40B4-BE49-F238E27FC236}">
                <a16:creationId xmlns:a16="http://schemas.microsoft.com/office/drawing/2014/main" id="{625B7DBB-EFD6-415D-9178-9A34DD740A87}"/>
              </a:ext>
            </a:extLst>
          </p:cNvPr>
          <p:cNvSpPr>
            <a:spLocks noGrp="1"/>
          </p:cNvSpPr>
          <p:nvPr>
            <p:ph type="body" sz="quarter" idx="11" hasCustomPrompt="1"/>
          </p:nvPr>
        </p:nvSpPr>
        <p:spPr>
          <a:xfrm>
            <a:off x="472500" y="3039470"/>
            <a:ext cx="4033839" cy="281039"/>
          </a:xfrm>
        </p:spPr>
        <p:txBody>
          <a:bodyPr>
            <a:noAutofit/>
          </a:bodyPr>
          <a:lstStyle>
            <a:lvl1pPr>
              <a:defRPr sz="1500" b="0">
                <a:solidFill>
                  <a:schemeClr val="bg1"/>
                </a:solidFill>
              </a:defRPr>
            </a:lvl1pPr>
          </a:lstStyle>
          <a:p>
            <a:pPr lvl="0"/>
            <a:r>
              <a:rPr lang="en-US" dirty="0"/>
              <a:t>Date</a:t>
            </a:r>
          </a:p>
        </p:txBody>
      </p:sp>
    </p:spTree>
    <p:extLst>
      <p:ext uri="{BB962C8B-B14F-4D97-AF65-F5344CB8AC3E}">
        <p14:creationId xmlns:p14="http://schemas.microsoft.com/office/powerpoint/2010/main" val="8422450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29" name="Object 28" hidden="1"/>
          <p:cNvGraphicFramePr>
            <a:graphicFrameLocks noChangeAspect="1"/>
          </p:cNvGraphicFramePr>
          <p:nvPr userDrawn="1">
            <p:custDataLst>
              <p:tags r:id="rId1"/>
            </p:custDataLst>
            <p:extLst>
              <p:ext uri="{D42A27DB-BD31-4B8C-83A1-F6EECF244321}">
                <p14:modId xmlns:p14="http://schemas.microsoft.com/office/powerpoint/2010/main" val="4096869971"/>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352" imgH="355" progId="TCLayout.ActiveDocument.1">
                  <p:embed/>
                </p:oleObj>
              </mc:Choice>
              <mc:Fallback>
                <p:oleObj name="think-cell Slide" r:id="rId4" imgW="352" imgH="355" progId="TCLayout.ActiveDocument.1">
                  <p:embed/>
                  <p:pic>
                    <p:nvPicPr>
                      <p:cNvPr id="29" name="Object 28" hidden="1"/>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8" name="Title 7"/>
          <p:cNvSpPr>
            <a:spLocks noGrp="1"/>
          </p:cNvSpPr>
          <p:nvPr>
            <p:ph type="title" hasCustomPrompt="1"/>
          </p:nvPr>
        </p:nvSpPr>
        <p:spPr>
          <a:xfrm>
            <a:off x="322780" y="267573"/>
            <a:ext cx="8497370" cy="276999"/>
          </a:xfrm>
        </p:spPr>
        <p:txBody>
          <a:bodyPr/>
          <a:lstStyle>
            <a:lvl1pPr>
              <a:defRPr sz="2000">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9367142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430" userDrawn="1">
          <p15:clr>
            <a:srgbClr val="FBAE40"/>
          </p15:clr>
        </p15:guide>
      </p15:sldGuideLst>
    </p:ext>
  </p:extLst>
</p:sldLayout>
</file>

<file path=ppt/slideLayouts/slideLayout410.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387222622"/>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Picture 7">
            <a:extLst>
              <a:ext uri="{FF2B5EF4-FFF2-40B4-BE49-F238E27FC236}">
                <a16:creationId xmlns:a16="http://schemas.microsoft.com/office/drawing/2014/main" id="{3AE0E630-4A62-44F6-B737-8BCC9852507C}"/>
              </a:ext>
            </a:extLst>
          </p:cNvPr>
          <p:cNvPicPr>
            <a:picLocks noChangeAspect="1"/>
          </p:cNvPicPr>
          <p:nvPr userDrawn="1"/>
        </p:nvPicPr>
        <p:blipFill rotWithShape="1">
          <a:blip r:embed="rId6"/>
          <a:srcRect l="7480" t="27066" r="32612"/>
          <a:stretch/>
        </p:blipFill>
        <p:spPr>
          <a:xfrm flipV="1">
            <a:off x="4000500" y="1392110"/>
            <a:ext cx="5143500" cy="3751391"/>
          </a:xfrm>
          <a:prstGeom prst="rect">
            <a:avLst/>
          </a:prstGeom>
        </p:spPr>
      </p:pic>
      <p:pic>
        <p:nvPicPr>
          <p:cNvPr id="9" name="Graphic 8">
            <a:extLst>
              <a:ext uri="{FF2B5EF4-FFF2-40B4-BE49-F238E27FC236}">
                <a16:creationId xmlns:a16="http://schemas.microsoft.com/office/drawing/2014/main" id="{D2DD0158-DC2E-4FCB-92FB-883DFC420030}"/>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472501" y="4633912"/>
            <a:ext cx="1410824" cy="290076"/>
          </a:xfrm>
          <a:prstGeom prst="rect">
            <a:avLst/>
          </a:prstGeom>
        </p:spPr>
      </p:pic>
      <p:sp>
        <p:nvSpPr>
          <p:cNvPr id="10" name="Title 1">
            <a:extLst>
              <a:ext uri="{FF2B5EF4-FFF2-40B4-BE49-F238E27FC236}">
                <a16:creationId xmlns:a16="http://schemas.microsoft.com/office/drawing/2014/main" id="{14487C54-317F-4604-9561-76884BDB41BF}"/>
              </a:ext>
            </a:extLst>
          </p:cNvPr>
          <p:cNvSpPr>
            <a:spLocks noGrp="1"/>
          </p:cNvSpPr>
          <p:nvPr>
            <p:ph type="ctrTitle" hasCustomPrompt="1"/>
          </p:nvPr>
        </p:nvSpPr>
        <p:spPr bwMode="ltGray">
          <a:xfrm>
            <a:off x="472500" y="1058864"/>
            <a:ext cx="4033839" cy="868039"/>
          </a:xfrm>
          <a:prstGeom prst="rect">
            <a:avLst/>
          </a:prstGeom>
        </p:spPr>
        <p:txBody>
          <a:bodyPr vert="horz" anchor="b">
            <a:noAutofit/>
          </a:bodyPr>
          <a:lstStyle>
            <a:lvl1pPr algn="l">
              <a:lnSpc>
                <a:spcPct val="93000"/>
              </a:lnSpc>
              <a:defRPr sz="3300" b="1" baseline="0">
                <a:solidFill>
                  <a:schemeClr val="bg1"/>
                </a:solidFill>
                <a:latin typeface="+mj-lt"/>
                <a:ea typeface="+mj-ea"/>
                <a:cs typeface="+mj-cs"/>
                <a:sym typeface="+mj-lt"/>
              </a:defRPr>
            </a:lvl1pPr>
          </a:lstStyle>
          <a:p>
            <a:r>
              <a:rPr lang="en-US" dirty="0"/>
              <a:t>Title in Title Case</a:t>
            </a:r>
          </a:p>
        </p:txBody>
      </p:sp>
      <p:pic>
        <p:nvPicPr>
          <p:cNvPr id="12" name="Picture 9">
            <a:extLst>
              <a:ext uri="{FF2B5EF4-FFF2-40B4-BE49-F238E27FC236}">
                <a16:creationId xmlns:a16="http://schemas.microsoft.com/office/drawing/2014/main" id="{0862B7C8-8882-4A2F-BA42-E4D2A14A671A}"/>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72500" y="282576"/>
            <a:ext cx="116046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5">
            <a:extLst>
              <a:ext uri="{FF2B5EF4-FFF2-40B4-BE49-F238E27FC236}">
                <a16:creationId xmlns:a16="http://schemas.microsoft.com/office/drawing/2014/main" id="{FBA18CB0-2F45-45D9-A81E-62620B9F6DD0}"/>
              </a:ext>
            </a:extLst>
          </p:cNvPr>
          <p:cNvSpPr>
            <a:spLocks noGrp="1"/>
          </p:cNvSpPr>
          <p:nvPr>
            <p:ph type="body" sz="quarter" idx="10" hasCustomPrompt="1"/>
          </p:nvPr>
        </p:nvSpPr>
        <p:spPr>
          <a:xfrm>
            <a:off x="472500" y="2600550"/>
            <a:ext cx="4033839" cy="281039"/>
          </a:xfrm>
        </p:spPr>
        <p:txBody>
          <a:bodyPr anchor="t">
            <a:noAutofit/>
          </a:bodyPr>
          <a:lstStyle>
            <a:lvl1pPr>
              <a:defRPr sz="1800" b="1">
                <a:solidFill>
                  <a:schemeClr val="bg1"/>
                </a:solidFill>
              </a:defRPr>
            </a:lvl1pPr>
          </a:lstStyle>
          <a:p>
            <a:pPr lvl="0"/>
            <a:r>
              <a:rPr lang="en-US" dirty="0"/>
              <a:t>Subheading</a:t>
            </a:r>
          </a:p>
        </p:txBody>
      </p:sp>
      <p:sp>
        <p:nvSpPr>
          <p:cNvPr id="14" name="Text Placeholder 5">
            <a:extLst>
              <a:ext uri="{FF2B5EF4-FFF2-40B4-BE49-F238E27FC236}">
                <a16:creationId xmlns:a16="http://schemas.microsoft.com/office/drawing/2014/main" id="{8BA3DF3F-4EEC-4048-86D4-B19A9B331596}"/>
              </a:ext>
            </a:extLst>
          </p:cNvPr>
          <p:cNvSpPr>
            <a:spLocks noGrp="1"/>
          </p:cNvSpPr>
          <p:nvPr>
            <p:ph type="body" sz="quarter" idx="11" hasCustomPrompt="1"/>
          </p:nvPr>
        </p:nvSpPr>
        <p:spPr>
          <a:xfrm>
            <a:off x="472500" y="3039470"/>
            <a:ext cx="4033839" cy="281039"/>
          </a:xfrm>
        </p:spPr>
        <p:txBody>
          <a:bodyPr>
            <a:noAutofit/>
          </a:bodyPr>
          <a:lstStyle>
            <a:lvl1pPr>
              <a:defRPr sz="1500" b="0">
                <a:solidFill>
                  <a:schemeClr val="bg1"/>
                </a:solidFill>
              </a:defRPr>
            </a:lvl1pPr>
          </a:lstStyle>
          <a:p>
            <a:pPr lvl="0"/>
            <a:r>
              <a:rPr lang="en-US" dirty="0"/>
              <a:t>Date</a:t>
            </a:r>
          </a:p>
        </p:txBody>
      </p:sp>
    </p:spTree>
    <p:extLst>
      <p:ext uri="{BB962C8B-B14F-4D97-AF65-F5344CB8AC3E}">
        <p14:creationId xmlns:p14="http://schemas.microsoft.com/office/powerpoint/2010/main" val="15379482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1.xml><?xml version="1.0" encoding="utf-8"?>
<p:sldLayout xmlns:a="http://schemas.openxmlformats.org/drawingml/2006/main" xmlns:r="http://schemas.openxmlformats.org/officeDocument/2006/relationships" xmlns:p="http://schemas.openxmlformats.org/presentationml/2006/main" showMasterSp="0" preserve="1" userDrawn="1">
  <p:cSld name="2_Cov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920736215"/>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4"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6">
            <a:extLst>
              <a:ext uri="{28A0092B-C50C-407E-A947-70E740481C1C}">
                <a14:useLocalDpi xmlns:a14="http://schemas.microsoft.com/office/drawing/2010/main" val="0"/>
              </a:ext>
            </a:extLst>
          </a:blip>
          <a:srcRect l="26028" r="18983"/>
          <a:stretch>
            <a:fillRect/>
          </a:stretch>
        </p:blipFill>
        <p:spPr bwMode="auto">
          <a:xfrm>
            <a:off x="5486400" y="157163"/>
            <a:ext cx="3657600" cy="498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Shape 4">
            <a:extLst>
              <a:ext uri="{FF2B5EF4-FFF2-40B4-BE49-F238E27FC236}">
                <a16:creationId xmlns:a16="http://schemas.microsoft.com/office/drawing/2014/main" id="{0D4054BB-51AD-474B-88E8-932899AF052C}"/>
              </a:ext>
            </a:extLst>
          </p:cNvPr>
          <p:cNvSpPr/>
          <p:nvPr userDrawn="1"/>
        </p:nvSpPr>
        <p:spPr>
          <a:xfrm>
            <a:off x="0" y="0"/>
            <a:ext cx="9145191" cy="5139929"/>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13" dirty="0">
              <a:solidFill>
                <a:prstClr val="white"/>
              </a:solidFill>
              <a:latin typeface="+mn-lt"/>
              <a:ea typeface="+mn-ea"/>
              <a:cs typeface="+mn-cs"/>
              <a:sym typeface="+mn-lt"/>
            </a:endParaRPr>
          </a:p>
        </p:txBody>
      </p:sp>
      <p:sp>
        <p:nvSpPr>
          <p:cNvPr id="6" name="Text Placeholder 5"/>
          <p:cNvSpPr>
            <a:spLocks noGrp="1"/>
          </p:cNvSpPr>
          <p:nvPr>
            <p:ph type="body" sz="quarter" idx="10" hasCustomPrompt="1"/>
          </p:nvPr>
        </p:nvSpPr>
        <p:spPr>
          <a:xfrm>
            <a:off x="481070" y="2344395"/>
            <a:ext cx="5516862" cy="406265"/>
          </a:xfrm>
        </p:spPr>
        <p:txBody>
          <a:bodyPr/>
          <a:lstStyle>
            <a:lvl1pPr>
              <a:defRPr sz="2400" b="1">
                <a:solidFill>
                  <a:srgbClr val="A7B4FF"/>
                </a:solidFill>
              </a:defRPr>
            </a:lvl1pPr>
          </a:lstStyle>
          <a:p>
            <a:pPr lvl="0"/>
            <a:r>
              <a:rPr lang="en-US" dirty="0"/>
              <a:t>Click to add subtitle</a:t>
            </a:r>
          </a:p>
        </p:txBody>
      </p:sp>
      <p:sp>
        <p:nvSpPr>
          <p:cNvPr id="27" name="Title 1"/>
          <p:cNvSpPr>
            <a:spLocks noGrp="1"/>
          </p:cNvSpPr>
          <p:nvPr>
            <p:ph type="ctrTitle" hasCustomPrompt="1"/>
          </p:nvPr>
        </p:nvSpPr>
        <p:spPr bwMode="ltGray">
          <a:xfrm>
            <a:off x="481070" y="1795642"/>
            <a:ext cx="5516862" cy="526346"/>
          </a:xfrm>
          <a:prstGeom prst="rect">
            <a:avLst/>
          </a:prstGeom>
        </p:spPr>
        <p:txBody>
          <a:bodyPr anchor="b">
            <a:noAutofit/>
          </a:bodyPr>
          <a:lstStyle>
            <a:lvl1pPr algn="l">
              <a:lnSpc>
                <a:spcPct val="93000"/>
              </a:lnSpc>
              <a:defRPr sz="3750" b="0" baseline="0">
                <a:solidFill>
                  <a:schemeClr val="bg1"/>
                </a:solidFill>
                <a:latin typeface="+mj-lt"/>
                <a:ea typeface="+mj-ea"/>
                <a:cs typeface="+mj-cs"/>
                <a:sym typeface="+mj-lt"/>
              </a:defRPr>
            </a:lvl1pPr>
          </a:lstStyle>
          <a:p>
            <a:r>
              <a:rPr lang="en-US" dirty="0"/>
              <a:t>Title in Title Case</a:t>
            </a:r>
          </a:p>
        </p:txBody>
      </p:sp>
    </p:spTree>
    <p:extLst>
      <p:ext uri="{BB962C8B-B14F-4D97-AF65-F5344CB8AC3E}">
        <p14:creationId xmlns:p14="http://schemas.microsoft.com/office/powerpoint/2010/main" val="38427378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132484023"/>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8" name="Rectangle 7"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7258051" y="4803777"/>
            <a:ext cx="1111538" cy="115416"/>
          </a:xfrm>
          <a:prstGeom prst="rect">
            <a:avLst/>
          </a:prstGeom>
        </p:spPr>
        <p:txBody>
          <a:bodyPr/>
          <a:lstStyle>
            <a:lvl1pPr>
              <a:defRPr>
                <a:latin typeface="+mn-lt"/>
                <a:ea typeface="+mn-ea"/>
                <a:cs typeface="+mn-cs"/>
                <a:sym typeface="+mn-lt"/>
              </a:defRPr>
            </a:lvl1pPr>
          </a:lstStyle>
          <a:p>
            <a:endParaRPr lang="en-US" dirty="0"/>
          </a:p>
        </p:txBody>
      </p:sp>
      <p:sp>
        <p:nvSpPr>
          <p:cNvPr id="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5" name="Title 4"/>
          <p:cNvSpPr>
            <a:spLocks noGrp="1"/>
          </p:cNvSpPr>
          <p:nvPr>
            <p:ph type="title" hasCustomPrompt="1"/>
          </p:nvPr>
        </p:nvSpPr>
        <p:spPr>
          <a:xfrm>
            <a:off x="472500" y="467100"/>
            <a:ext cx="8199900"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00148C"/>
                </a:solidFill>
                <a:latin typeface="+mj-lt"/>
                <a:ea typeface="+mj-ea"/>
                <a:cs typeface="+mj-cs"/>
                <a:sym typeface="+mj-lt"/>
              </a:defRPr>
            </a:lvl1pPr>
          </a:lstStyle>
          <a:p>
            <a:pPr lvl="0"/>
            <a:r>
              <a:rPr lang="en-US" dirty="0"/>
              <a:t>Click to add title</a:t>
            </a:r>
          </a:p>
        </p:txBody>
      </p:sp>
      <p:sp>
        <p:nvSpPr>
          <p:cNvPr id="10" name="Footer Placeholder 1">
            <a:extLst>
              <a:ext uri="{FF2B5EF4-FFF2-40B4-BE49-F238E27FC236}">
                <a16:creationId xmlns:a16="http://schemas.microsoft.com/office/drawing/2014/main" id="{8092EF17-DC25-4846-8FA0-9AE6DFB8CBE1}"/>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Tree>
    <p:extLst>
      <p:ext uri="{BB962C8B-B14F-4D97-AF65-F5344CB8AC3E}">
        <p14:creationId xmlns:p14="http://schemas.microsoft.com/office/powerpoint/2010/main" val="15380550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315617562"/>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6" name="Rectangle 5"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472500" y="467100"/>
            <a:ext cx="8200013" cy="332399"/>
          </a:xfrm>
        </p:spPr>
        <p:txBody>
          <a:bodyPr/>
          <a:lstStyle>
            <a:lvl1pPr>
              <a:defRPr sz="2400">
                <a:solidFill>
                  <a:srgbClr val="00148C"/>
                </a:solidFill>
                <a:latin typeface="+mj-lt"/>
                <a:ea typeface="+mj-ea"/>
                <a:cs typeface="+mj-cs"/>
                <a:sym typeface="+mj-lt"/>
              </a:defRPr>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472050" y="1564222"/>
            <a:ext cx="8200351" cy="3066848"/>
          </a:xfrm>
        </p:spPr>
        <p:txBody>
          <a:bodyPr/>
          <a:lstStyle>
            <a:lvl1pPr>
              <a:lnSpc>
                <a:spcPct val="100000"/>
              </a:lnSpc>
              <a:spcBef>
                <a:spcPts val="0"/>
              </a:spcBef>
              <a:spcAft>
                <a:spcPts val="0"/>
              </a:spcAft>
              <a:defRPr sz="1500">
                <a:latin typeface="+mn-lt"/>
                <a:ea typeface="+mn-ea"/>
                <a:cs typeface="+mn-cs"/>
                <a:sym typeface="+mn-lt"/>
              </a:defRPr>
            </a:lvl1pPr>
            <a:lvl2pPr>
              <a:lnSpc>
                <a:spcPct val="100000"/>
              </a:lnSpc>
              <a:spcBef>
                <a:spcPts val="0"/>
              </a:spcBef>
              <a:spcAft>
                <a:spcPts val="0"/>
              </a:spcAft>
              <a:defRPr sz="1500">
                <a:latin typeface="+mn-lt"/>
                <a:ea typeface="+mn-ea"/>
                <a:cs typeface="+mn-cs"/>
                <a:sym typeface="+mn-lt"/>
              </a:defRPr>
            </a:lvl2pPr>
            <a:lvl3pPr>
              <a:lnSpc>
                <a:spcPct val="100000"/>
              </a:lnSpc>
              <a:spcBef>
                <a:spcPts val="0"/>
              </a:spcBef>
              <a:spcAft>
                <a:spcPts val="0"/>
              </a:spcAft>
              <a:defRPr sz="1500">
                <a:latin typeface="+mn-lt"/>
                <a:ea typeface="+mn-ea"/>
                <a:cs typeface="+mn-cs"/>
                <a:sym typeface="+mn-lt"/>
              </a:defRPr>
            </a:lvl3pPr>
            <a:lvl4pPr>
              <a:lnSpc>
                <a:spcPct val="100000"/>
              </a:lnSpc>
              <a:spcBef>
                <a:spcPts val="0"/>
              </a:spcBef>
              <a:spcAft>
                <a:spcPts val="0"/>
              </a:spcAft>
              <a:defRPr sz="2100">
                <a:latin typeface="+mn-lt"/>
                <a:ea typeface="+mn-ea"/>
                <a:cs typeface="+mn-cs"/>
                <a:sym typeface="+mn-lt"/>
              </a:defRPr>
            </a:lvl4pPr>
            <a:lvl5pPr>
              <a:lnSpc>
                <a:spcPct val="100000"/>
              </a:lnSpc>
              <a:spcBef>
                <a:spcPts val="0"/>
              </a:spcBef>
              <a:spcAft>
                <a:spcPts val="0"/>
              </a:spcAft>
              <a:defRPr sz="2100">
                <a:latin typeface="+mn-lt"/>
                <a:ea typeface="+mn-ea"/>
                <a:cs typeface="+mn-cs"/>
                <a:sym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10" name="Footer Placeholder 1">
            <a:extLst>
              <a:ext uri="{FF2B5EF4-FFF2-40B4-BE49-F238E27FC236}">
                <a16:creationId xmlns:a16="http://schemas.microsoft.com/office/drawing/2014/main" id="{E75F8ADB-C847-472F-B17A-5FEFB5CF4802}"/>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Tree>
    <p:extLst>
      <p:ext uri="{BB962C8B-B14F-4D97-AF65-F5344CB8AC3E}">
        <p14:creationId xmlns:p14="http://schemas.microsoft.com/office/powerpoint/2010/main" val="24172282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780521883"/>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Rectangle 7"/>
          <p:cNvSpPr/>
          <p:nvPr userDrawn="1"/>
        </p:nvSpPr>
        <p:spPr bwMode="ltGray">
          <a:xfrm>
            <a:off x="1" y="-982"/>
            <a:ext cx="3520800" cy="5144482"/>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7258051" y="4803777"/>
            <a:ext cx="1111538" cy="115416"/>
          </a:xfrm>
          <a:prstGeom prst="rect">
            <a:avLst/>
          </a:prstGeom>
        </p:spPr>
        <p:txBody>
          <a:bodyPr/>
          <a:lstStyle>
            <a:lvl1pPr>
              <a:defRPr>
                <a:latin typeface="+mn-lt"/>
                <a:ea typeface="+mn-ea"/>
                <a:cs typeface="+mn-cs"/>
                <a:sym typeface="+mn-lt"/>
              </a:defRPr>
            </a:lvl1pPr>
          </a:lstStyle>
          <a:p>
            <a:endParaRPr lang="en-US" dirty="0"/>
          </a:p>
        </p:txBody>
      </p:sp>
      <p:sp>
        <p:nvSpPr>
          <p:cNvPr id="9" name="Title 1"/>
          <p:cNvSpPr>
            <a:spLocks noGrp="1"/>
          </p:cNvSpPr>
          <p:nvPr>
            <p:ph type="title" hasCustomPrompt="1"/>
          </p:nvPr>
        </p:nvSpPr>
        <p:spPr bwMode="ltGray">
          <a:xfrm>
            <a:off x="472500" y="1158205"/>
            <a:ext cx="2589300" cy="1121846"/>
          </a:xfrm>
          <a:noFill/>
        </p:spPr>
        <p:txBody>
          <a:bodyPr wrap="square" lIns="0" tIns="0" rIns="320040" bIns="0" anchor="b">
            <a:noAutofit/>
          </a:bodyPr>
          <a:lstStyle>
            <a:lvl1pPr>
              <a:defRPr sz="2400">
                <a:solidFill>
                  <a:srgbClr val="00148C"/>
                </a:solidFill>
                <a:latin typeface="+mj-lt"/>
                <a:ea typeface="+mj-ea"/>
                <a:cs typeface="+mj-cs"/>
                <a:sym typeface="+mj-lt"/>
              </a:defRPr>
            </a:lvl1pPr>
          </a:lstStyle>
          <a:p>
            <a:r>
              <a:rPr lang="en-US" dirty="0"/>
              <a:t>Click to add title</a:t>
            </a:r>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6000221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2847182808"/>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6" name="Object 5"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963557" y="2001031"/>
            <a:ext cx="7215368" cy="2400770"/>
          </a:xfrm>
          <a:prstGeom prst="rect">
            <a:avLst/>
          </a:prstGeom>
          <a:ln w="9525">
            <a:solidFill>
              <a:schemeClr val="bg1"/>
            </a:solidFill>
          </a:ln>
        </p:spPr>
        <p:txBody>
          <a:bodyPr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j-ea"/>
                <a:cs typeface="+mj-cs"/>
                <a:sym typeface="+mj-lt"/>
              </a:defRPr>
            </a:lvl1pPr>
          </a:lstStyle>
          <a:p>
            <a:r>
              <a:rPr lang="en-US" dirty="0"/>
              <a:t>Click to add big statement text</a:t>
            </a:r>
          </a:p>
        </p:txBody>
      </p:sp>
      <p:sp>
        <p:nvSpPr>
          <p:cNvPr id="4" name="TextBox 3"/>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2"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59" name="Rectangle 58"/>
          <p:cNvSpPr/>
          <p:nvPr userDrawn="1"/>
        </p:nvSpPr>
        <p:spPr bwMode="white">
          <a:xfrm>
            <a:off x="963557" y="1071098"/>
            <a:ext cx="710754" cy="710754"/>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ea typeface="+mn-ea"/>
              <a:cs typeface="+mn-cs"/>
              <a:sym typeface="+mn-lt"/>
            </a:endParaRPr>
          </a:p>
        </p:txBody>
      </p:sp>
    </p:spTree>
    <p:extLst>
      <p:ext uri="{BB962C8B-B14F-4D97-AF65-F5344CB8AC3E}">
        <p14:creationId xmlns:p14="http://schemas.microsoft.com/office/powerpoint/2010/main" val="3069989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307827536"/>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5" name="TextBox 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47" name="Title 1"/>
          <p:cNvSpPr>
            <a:spLocks noGrp="1"/>
          </p:cNvSpPr>
          <p:nvPr>
            <p:ph type="title" hasCustomPrompt="1"/>
          </p:nvPr>
        </p:nvSpPr>
        <p:spPr bwMode="blackWhite">
          <a:xfrm>
            <a:off x="472500" y="2870100"/>
            <a:ext cx="8202600" cy="1530900"/>
          </a:xfrm>
        </p:spPr>
        <p:txBody>
          <a:bodyPr anchor="t">
            <a:noAutofit/>
          </a:bodyPr>
          <a:lstStyle>
            <a:lvl1pPr>
              <a:defRPr sz="4050">
                <a:solidFill>
                  <a:schemeClr val="bg1"/>
                </a:solidFill>
                <a:latin typeface="+mj-lt"/>
                <a:ea typeface="+mj-ea"/>
                <a:cs typeface="+mj-cs"/>
                <a:sym typeface="+mj-lt"/>
              </a:defRPr>
            </a:lvl1pPr>
          </a:lstStyle>
          <a:p>
            <a:r>
              <a:rPr lang="en-US" dirty="0"/>
              <a:t>Click to add big statement text</a:t>
            </a:r>
          </a:p>
        </p:txBody>
      </p:sp>
      <p:cxnSp>
        <p:nvCxnSpPr>
          <p:cNvPr id="148" name="Straight Connector 147"/>
          <p:cNvCxnSpPr/>
          <p:nvPr userDrawn="1"/>
        </p:nvCxnSpPr>
        <p:spPr bwMode="white">
          <a:xfrm>
            <a:off x="464174" y="2760012"/>
            <a:ext cx="8682228"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3910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845695102"/>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3048746" y="0"/>
            <a:ext cx="312713" cy="5143500"/>
          </a:xfrm>
          <a:prstGeom prst="rect">
            <a:avLst/>
          </a:prstGeom>
        </p:spPr>
      </p:pic>
      <p:sp>
        <p:nvSpPr>
          <p:cNvPr id="17" name="Date Placeholder 1"/>
          <p:cNvSpPr>
            <a:spLocks noGrp="1"/>
          </p:cNvSpPr>
          <p:nvPr>
            <p:ph type="dt" sz="half" idx="31"/>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2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20" name="TextBox 19"/>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6" name="Rectangle 25"/>
          <p:cNvSpPr/>
          <p:nvPr userDrawn="1"/>
        </p:nvSpPr>
        <p:spPr bwMode="white">
          <a:xfrm>
            <a:off x="0" y="0"/>
            <a:ext cx="3059631" cy="51435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27" name="Title 4"/>
          <p:cNvSpPr>
            <a:spLocks noGrp="1"/>
          </p:cNvSpPr>
          <p:nvPr>
            <p:ph type="title" hasCustomPrompt="1"/>
          </p:nvPr>
        </p:nvSpPr>
        <p:spPr>
          <a:xfrm>
            <a:off x="472500" y="2010827"/>
            <a:ext cx="2345911" cy="1121846"/>
          </a:xfrm>
          <a:prstGeom prst="rect">
            <a:avLst/>
          </a:prstGeom>
        </p:spPr>
        <p:txBody>
          <a:bodyPr vert="horz" anchor="ctr">
            <a:noAutofit/>
          </a:bodyPr>
          <a:lstStyle>
            <a:lvl1pPr>
              <a:defRPr sz="24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2773595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789685566"/>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5374205" y="0"/>
            <a:ext cx="312713" cy="5143500"/>
          </a:xfrm>
          <a:prstGeom prst="rect">
            <a:avLst/>
          </a:prstGeom>
        </p:spPr>
      </p:pic>
      <p:sp>
        <p:nvSpPr>
          <p:cNvPr id="13" name="Rectangle 12"/>
          <p:cNvSpPr/>
          <p:nvPr userDrawn="1"/>
        </p:nvSpPr>
        <p:spPr bwMode="white">
          <a:xfrm>
            <a:off x="0" y="0"/>
            <a:ext cx="5378967" cy="51435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16"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20"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7" name="TextBox 16"/>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3" name="Title 3"/>
          <p:cNvSpPr>
            <a:spLocks noGrp="1"/>
          </p:cNvSpPr>
          <p:nvPr>
            <p:ph type="title" hasCustomPrompt="1"/>
          </p:nvPr>
        </p:nvSpPr>
        <p:spPr>
          <a:xfrm>
            <a:off x="472500" y="467100"/>
            <a:ext cx="4692600"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00148C"/>
                </a:solidFill>
                <a:latin typeface="+mj-lt"/>
                <a:ea typeface="+mj-ea"/>
                <a:cs typeface="+mj-cs"/>
                <a:sym typeface="+mj-lt"/>
              </a:defRPr>
            </a:lvl1pPr>
          </a:lstStyle>
          <a:p>
            <a:pPr lvl="0"/>
            <a:r>
              <a:rPr lang="en-US" dirty="0"/>
              <a:t>Click to add title</a:t>
            </a:r>
          </a:p>
        </p:txBody>
      </p:sp>
    </p:spTree>
    <p:extLst>
      <p:ext uri="{BB962C8B-B14F-4D97-AF65-F5344CB8AC3E}">
        <p14:creationId xmlns:p14="http://schemas.microsoft.com/office/powerpoint/2010/main" val="13501057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557279243"/>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2753302" y="0"/>
            <a:ext cx="312713" cy="5143500"/>
          </a:xfrm>
          <a:prstGeom prst="rect">
            <a:avLst/>
          </a:prstGeom>
        </p:spPr>
      </p:pic>
      <p:sp>
        <p:nvSpPr>
          <p:cNvPr id="11" name="Title 4"/>
          <p:cNvSpPr>
            <a:spLocks noGrp="1"/>
          </p:cNvSpPr>
          <p:nvPr>
            <p:ph type="title" hasCustomPrompt="1"/>
          </p:nvPr>
        </p:nvSpPr>
        <p:spPr>
          <a:xfrm>
            <a:off x="472500" y="2010827"/>
            <a:ext cx="2345911" cy="1121846"/>
          </a:xfrm>
          <a:prstGeom prst="rect">
            <a:avLst/>
          </a:prstGeom>
        </p:spPr>
        <p:txBody>
          <a:bodyPr anchor="ctr">
            <a:noAutofit/>
          </a:bodyPr>
          <a:lstStyle>
            <a:lvl1pPr>
              <a:defRPr sz="2400">
                <a:solidFill>
                  <a:schemeClr val="bg1"/>
                </a:solidFill>
                <a:latin typeface="+mj-lt"/>
                <a:ea typeface="+mj-ea"/>
                <a:cs typeface="+mj-cs"/>
                <a:sym typeface="+mj-lt"/>
              </a:defRPr>
            </a:lvl1pPr>
          </a:lstStyle>
          <a:p>
            <a:r>
              <a:rPr lang="en-US" dirty="0"/>
              <a:t>Click to add title</a:t>
            </a:r>
          </a:p>
        </p:txBody>
      </p:sp>
      <p:sp>
        <p:nvSpPr>
          <p:cNvPr id="13" name="Rectangle 12"/>
          <p:cNvSpPr/>
          <p:nvPr userDrawn="1"/>
        </p:nvSpPr>
        <p:spPr bwMode="white">
          <a:xfrm>
            <a:off x="3060573" y="-982"/>
            <a:ext cx="6083428" cy="514448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16"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12" name="Date Placeholder 1"/>
          <p:cNvSpPr>
            <a:spLocks noGrp="1"/>
          </p:cNvSpPr>
          <p:nvPr>
            <p:ph type="dt" sz="half" idx="29"/>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3074698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3634611950"/>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352" imgH="355" progId="TCLayout.ActiveDocument.1">
                  <p:embed/>
                </p:oleObj>
              </mc:Choice>
              <mc:Fallback>
                <p:oleObj name="think-cell Slide" r:id="rId4" imgW="352" imgH="355" progId="TCLayout.ActiveDocument.1">
                  <p:embed/>
                  <p:pic>
                    <p:nvPicPr>
                      <p:cNvPr id="5" name="Object 4" hidden="1"/>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a:xfrm>
            <a:off x="322780" y="267573"/>
            <a:ext cx="8497370" cy="276999"/>
          </a:xfrm>
        </p:spPr>
        <p:txBody>
          <a:bodyPr/>
          <a:lstStyle>
            <a:lvl1pPr>
              <a:defRPr sz="2000">
                <a:latin typeface="+mj-lt"/>
                <a:ea typeface="+mj-ea"/>
                <a:cs typeface="+mj-cs"/>
                <a:sym typeface="+mj-lt"/>
              </a:defRPr>
            </a:lvl1pPr>
          </a:lstStyle>
          <a:p>
            <a:r>
              <a:rPr lang="en-US"/>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322780" y="1564221"/>
            <a:ext cx="8497370" cy="3054732"/>
          </a:xfrm>
        </p:spPr>
        <p:txBody>
          <a:bodyPr/>
          <a:lstStyle>
            <a:lvl1pPr>
              <a:lnSpc>
                <a:spcPct val="100000"/>
              </a:lnSpc>
              <a:spcBef>
                <a:spcPts val="0"/>
              </a:spcBef>
              <a:spcAft>
                <a:spcPts val="0"/>
              </a:spcAft>
              <a:defRPr>
                <a:latin typeface="+mn-lt"/>
                <a:ea typeface="+mn-ea"/>
                <a:cs typeface="+mn-cs"/>
                <a:sym typeface="+mn-lt"/>
              </a:defRPr>
            </a:lvl1pPr>
            <a:lvl2pPr>
              <a:lnSpc>
                <a:spcPct val="100000"/>
              </a:lnSpc>
              <a:spcBef>
                <a:spcPts val="0"/>
              </a:spcBef>
              <a:spcAft>
                <a:spcPts val="0"/>
              </a:spcAft>
              <a:defRPr>
                <a:latin typeface="+mn-lt"/>
                <a:ea typeface="+mn-ea"/>
                <a:cs typeface="+mn-cs"/>
                <a:sym typeface="+mn-lt"/>
              </a:defRPr>
            </a:lvl2pPr>
            <a:lvl3pPr>
              <a:lnSpc>
                <a:spcPct val="100000"/>
              </a:lnSpc>
              <a:spcBef>
                <a:spcPts val="0"/>
              </a:spcBef>
              <a:spcAft>
                <a:spcPts val="0"/>
              </a:spcAft>
              <a:defRPr>
                <a:latin typeface="+mn-lt"/>
                <a:ea typeface="+mn-ea"/>
                <a:cs typeface="+mn-cs"/>
                <a:sym typeface="+mn-lt"/>
              </a:defRPr>
            </a:lvl3pPr>
            <a:lvl4pPr>
              <a:lnSpc>
                <a:spcPct val="100000"/>
              </a:lnSpc>
              <a:spcBef>
                <a:spcPts val="0"/>
              </a:spcBef>
              <a:spcAft>
                <a:spcPts val="0"/>
              </a:spcAft>
              <a:defRPr>
                <a:latin typeface="+mn-lt"/>
                <a:ea typeface="+mn-ea"/>
                <a:cs typeface="+mn-cs"/>
                <a:sym typeface="+mn-lt"/>
              </a:defRPr>
            </a:lvl4pPr>
            <a:lvl5pPr>
              <a:lnSpc>
                <a:spcPct val="100000"/>
              </a:lnSpc>
              <a:spcBef>
                <a:spcPts val="0"/>
              </a:spcBef>
              <a:spcAft>
                <a:spcPts val="0"/>
              </a:spcAft>
              <a:defRPr>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20769899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209268642"/>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4267187" y="0"/>
            <a:ext cx="312713" cy="5143500"/>
          </a:xfrm>
          <a:prstGeom prst="rect">
            <a:avLst/>
          </a:prstGeom>
        </p:spPr>
      </p:pic>
      <p:sp>
        <p:nvSpPr>
          <p:cNvPr id="12" name="Rectangle 11"/>
          <p:cNvSpPr/>
          <p:nvPr userDrawn="1"/>
        </p:nvSpPr>
        <p:spPr>
          <a:xfrm>
            <a:off x="4572000" y="0"/>
            <a:ext cx="4572000" cy="51435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13" name="Picture Placeholder 18"/>
          <p:cNvSpPr>
            <a:spLocks noGrp="1"/>
          </p:cNvSpPr>
          <p:nvPr>
            <p:ph type="pic" sz="quarter" idx="14" hasCustomPrompt="1"/>
          </p:nvPr>
        </p:nvSpPr>
        <p:spPr>
          <a:xfrm>
            <a:off x="4569016" y="0"/>
            <a:ext cx="4574983" cy="5143500"/>
          </a:xfrm>
          <a:prstGeom prst="rect">
            <a:avLst/>
          </a:prstGeom>
          <a:noFill/>
        </p:spPr>
        <p:txBody>
          <a:bodyPr lIns="914400" tIns="914400" rIns="914400" bIns="914400"/>
          <a:lstStyle>
            <a:lvl1pPr algn="ctr">
              <a:defRPr sz="1350" baseline="0">
                <a:latin typeface="+mn-lt"/>
                <a:ea typeface="+mn-ea"/>
                <a:cs typeface="+mn-cs"/>
                <a:sym typeface="+mn-lt"/>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472500" y="1339200"/>
            <a:ext cx="3291300" cy="2465100"/>
          </a:xfrm>
          <a:prstGeom prst="rect">
            <a:avLst/>
          </a:prstGeom>
          <a:noFill/>
        </p:spPr>
        <p:txBody>
          <a:bodyPr wrap="square" lIns="0" tIns="0" rIns="320040" bIns="0" anchor="ctr">
            <a:noAutofit/>
          </a:bodyPr>
          <a:lstStyle>
            <a:lvl1pPr>
              <a:defRPr sz="3300">
                <a:solidFill>
                  <a:schemeClr val="bg1"/>
                </a:solidFill>
                <a:latin typeface="+mj-lt"/>
                <a:ea typeface="+mj-ea"/>
                <a:cs typeface="+mj-cs"/>
                <a:sym typeface="+mj-lt"/>
              </a:defRPr>
            </a:lvl1pPr>
          </a:lstStyle>
          <a:p>
            <a:r>
              <a:rPr lang="en-US" dirty="0"/>
              <a:t>Click to add title</a:t>
            </a: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mn-lt"/>
            </a:endParaRPr>
          </a:p>
        </p:txBody>
      </p:sp>
      <p:sp>
        <p:nvSpPr>
          <p:cNvPr id="16" name="Date Placeholder 2"/>
          <p:cNvSpPr>
            <a:spLocks noGrp="1"/>
          </p:cNvSpPr>
          <p:nvPr>
            <p:ph type="dt" sz="half" idx="15"/>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2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2479055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637580802"/>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5557387" y="0"/>
            <a:ext cx="312713" cy="5143500"/>
          </a:xfrm>
          <a:prstGeom prst="rect">
            <a:avLst/>
          </a:prstGeom>
        </p:spPr>
      </p:pic>
      <p:sp>
        <p:nvSpPr>
          <p:cNvPr id="10" name="Rectangle 9"/>
          <p:cNvSpPr/>
          <p:nvPr userDrawn="1"/>
        </p:nvSpPr>
        <p:spPr bwMode="gray">
          <a:xfrm>
            <a:off x="5864658" y="0"/>
            <a:ext cx="3279343" cy="51435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11" name="Picture Placeholder 5"/>
          <p:cNvSpPr>
            <a:spLocks noGrp="1"/>
          </p:cNvSpPr>
          <p:nvPr>
            <p:ph type="pic" sz="quarter" idx="11" hasCustomPrompt="1"/>
          </p:nvPr>
        </p:nvSpPr>
        <p:spPr>
          <a:xfrm>
            <a:off x="5865019" y="0"/>
            <a:ext cx="3278981" cy="5143500"/>
          </a:xfrm>
          <a:prstGeom prst="rect">
            <a:avLst/>
          </a:prstGeom>
          <a:noFill/>
        </p:spPr>
        <p:txBody>
          <a:bodyPr lIns="182880" tIns="914400" rIns="182880" bIns="914400"/>
          <a:lstStyle>
            <a:lvl1pPr algn="ctr">
              <a:defRPr sz="1200">
                <a:solidFill>
                  <a:schemeClr val="tx1"/>
                </a:solidFill>
                <a:latin typeface="+mn-lt"/>
                <a:ea typeface="+mn-ea"/>
                <a:cs typeface="+mn-cs"/>
                <a:sym typeface="+mn-lt"/>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5" name="Copyright" hidden="1"/>
          <p:cNvSpPr txBox="1"/>
          <p:nvPr userDrawn="1"/>
        </p:nvSpPr>
        <p:spPr>
          <a:xfrm rot="16200000">
            <a:off x="7115176" y="2937969"/>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14" name="Title 1"/>
          <p:cNvSpPr>
            <a:spLocks noGrp="1"/>
          </p:cNvSpPr>
          <p:nvPr>
            <p:ph type="title" hasCustomPrompt="1"/>
          </p:nvPr>
        </p:nvSpPr>
        <p:spPr bwMode="blackWhite">
          <a:xfrm>
            <a:off x="472500" y="1353488"/>
            <a:ext cx="4685664" cy="2465100"/>
          </a:xfrm>
          <a:prstGeom prst="rect">
            <a:avLst/>
          </a:prstGeom>
        </p:spPr>
        <p:txBody>
          <a:bodyPr anchor="ctr">
            <a:noAutofit/>
          </a:bodyPr>
          <a:lstStyle>
            <a:lvl1pPr>
              <a:defRPr sz="3300">
                <a:solidFill>
                  <a:schemeClr val="bg1"/>
                </a:solidFill>
                <a:latin typeface="+mj-lt"/>
                <a:ea typeface="+mj-ea"/>
                <a:cs typeface="+mj-cs"/>
                <a:sym typeface="+mj-lt"/>
              </a:defRPr>
            </a:lvl1pPr>
          </a:lstStyle>
          <a:p>
            <a:r>
              <a:rPr lang="en-US" dirty="0"/>
              <a:t>Click to edit title</a:t>
            </a:r>
          </a:p>
        </p:txBody>
      </p:sp>
      <p:sp>
        <p:nvSpPr>
          <p:cNvPr id="13" name="TextBox 12"/>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189492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594300143"/>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6" name="Freeform 14"/>
          <p:cNvSpPr/>
          <p:nvPr userDrawn="1"/>
        </p:nvSpPr>
        <p:spPr bwMode="ltGray">
          <a:xfrm>
            <a:off x="1143" y="983"/>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5" name="Date Placeholder 4"/>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2" name="TextBox 11"/>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17" name="Title 2"/>
          <p:cNvSpPr>
            <a:spLocks noGrp="1"/>
          </p:cNvSpPr>
          <p:nvPr>
            <p:ph type="title" hasCustomPrompt="1"/>
          </p:nvPr>
        </p:nvSpPr>
        <p:spPr>
          <a:xfrm>
            <a:off x="472500" y="2073153"/>
            <a:ext cx="1858979" cy="985733"/>
          </a:xfrm>
          <a:prstGeom prst="rect">
            <a:avLst/>
          </a:prstGeom>
        </p:spPr>
        <p:txBody>
          <a:bodyPr anchor="ctr">
            <a:noAutofit/>
          </a:bodyPr>
          <a:lstStyle>
            <a:lvl1pPr>
              <a:defRPr sz="2400" baseline="0">
                <a:solidFill>
                  <a:srgbClr val="00148C"/>
                </a:solidFill>
                <a:latin typeface="+mj-lt"/>
                <a:ea typeface="+mj-ea"/>
                <a:cs typeface="+mj-cs"/>
                <a:sym typeface="+mj-lt"/>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349331" y="2692799"/>
            <a:ext cx="1023938" cy="253722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4719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4170858548"/>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4" name="Object 3"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6" name="Freeform 14"/>
          <p:cNvSpPr/>
          <p:nvPr userDrawn="1"/>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3" name="Title 2"/>
          <p:cNvSpPr>
            <a:spLocks noGrp="1"/>
          </p:cNvSpPr>
          <p:nvPr>
            <p:ph type="title" hasCustomPrompt="1"/>
          </p:nvPr>
        </p:nvSpPr>
        <p:spPr>
          <a:xfrm>
            <a:off x="472500" y="2073153"/>
            <a:ext cx="1858979" cy="985733"/>
          </a:xfrm>
        </p:spPr>
        <p:txBody>
          <a:bodyPr anchor="ctr" anchorCtr="0">
            <a:noAutofit/>
          </a:bodyPr>
          <a:lstStyle>
            <a:lvl1pPr>
              <a:defRPr sz="2400" baseline="0">
                <a:solidFill>
                  <a:srgbClr val="FFFFFF"/>
                </a:solidFill>
                <a:latin typeface="+mj-lt"/>
                <a:ea typeface="+mj-ea"/>
                <a:cs typeface="+mj-cs"/>
                <a:sym typeface="+mj-lt"/>
              </a:defRPr>
            </a:lvl1pPr>
          </a:lstStyle>
          <a:p>
            <a:r>
              <a:rPr lang="en-US" dirty="0"/>
              <a:t>Click to add title</a:t>
            </a:r>
          </a:p>
        </p:txBody>
      </p:sp>
      <p:sp>
        <p:nvSpPr>
          <p:cNvPr id="13"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6216" b="7716"/>
          <a:stretch/>
        </p:blipFill>
        <p:spPr>
          <a:xfrm rot="120000">
            <a:off x="1630981" y="2552121"/>
            <a:ext cx="2021000" cy="2596309"/>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28734875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57644901"/>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3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solidFill>
              <a:latin typeface="+mn-lt"/>
              <a:ea typeface="+mn-ea"/>
              <a:cs typeface="+mn-cs"/>
              <a:sym typeface="+mn-lt"/>
            </a:endParaRPr>
          </a:p>
        </p:txBody>
      </p:sp>
      <p:sp>
        <p:nvSpPr>
          <p:cNvPr id="8" name="Date Placeholder 7"/>
          <p:cNvSpPr>
            <a:spLocks noGrp="1"/>
          </p:cNvSpPr>
          <p:nvPr>
            <p:ph type="dt" sz="half" idx="11"/>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2"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3" name="Pentagon 3"/>
          <p:cNvSpPr/>
          <p:nvPr userDrawn="1"/>
        </p:nvSpPr>
        <p:spPr bwMode="white">
          <a:xfrm>
            <a:off x="1" y="0"/>
            <a:ext cx="4070190" cy="51435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472501" y="1339200"/>
            <a:ext cx="3046676" cy="2465100"/>
          </a:xfrm>
          <a:prstGeom prst="rect">
            <a:avLst/>
          </a:prstGeom>
        </p:spPr>
        <p:txBody>
          <a:bodyPr anchor="ctr">
            <a:noAutofit/>
          </a:bodyPr>
          <a:lstStyle>
            <a:lvl1pPr>
              <a:defRPr sz="3300" b="1">
                <a:solidFill>
                  <a:srgbClr val="00148C"/>
                </a:solidFill>
                <a:latin typeface="+mj-lt"/>
                <a:ea typeface="+mj-ea"/>
                <a:cs typeface="+mj-cs"/>
                <a:sym typeface="+mj-lt"/>
              </a:defRPr>
            </a:lvl1pPr>
          </a:lstStyle>
          <a:p>
            <a:r>
              <a:rPr lang="en-US" dirty="0"/>
              <a:t>Click to add title</a:t>
            </a: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36144" y="2545795"/>
            <a:ext cx="973931" cy="2678906"/>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3663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382236771"/>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3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3" name="Pentagon 3"/>
          <p:cNvSpPr/>
          <p:nvPr userDrawn="1"/>
        </p:nvSpPr>
        <p:spPr bwMode="white">
          <a:xfrm>
            <a:off x="1" y="0"/>
            <a:ext cx="4070190" cy="51435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472501" y="1339200"/>
            <a:ext cx="3046676" cy="2465100"/>
          </a:xfrm>
          <a:prstGeom prst="rect">
            <a:avLst/>
          </a:prstGeom>
        </p:spPr>
        <p:txBody>
          <a:bodyPr anchor="ctr">
            <a:noAutofit/>
          </a:bodyPr>
          <a:lstStyle>
            <a:lvl1pPr>
              <a:defRPr sz="3300" b="1">
                <a:solidFill>
                  <a:srgbClr val="FFFFFF"/>
                </a:solidFill>
                <a:latin typeface="+mj-lt"/>
                <a:ea typeface="+mj-ea"/>
                <a:cs typeface="+mj-cs"/>
                <a:sym typeface="+mj-lt"/>
              </a:defRPr>
            </a:lvl1pPr>
          </a:lstStyle>
          <a:p>
            <a:r>
              <a:rPr lang="en-US" dirty="0"/>
              <a:t>Click to add title</a:t>
            </a:r>
          </a:p>
        </p:txBody>
      </p:sp>
      <p:sp>
        <p:nvSpPr>
          <p:cNvPr id="11"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6" name="TextBox 1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7562" b="6867"/>
          <a:stretch/>
        </p:blipFill>
        <p:spPr>
          <a:xfrm>
            <a:off x="2683544" y="2562225"/>
            <a:ext cx="2021000" cy="2581275"/>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3018563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71815370"/>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6"/>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8"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14" name="Pentagon 8"/>
          <p:cNvSpPr/>
          <p:nvPr userDrawn="1"/>
        </p:nvSpPr>
        <p:spPr bwMode="white">
          <a:xfrm>
            <a:off x="0" y="0"/>
            <a:ext cx="4772660" cy="51435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472500" y="467100"/>
            <a:ext cx="3505235"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00148C"/>
                </a:solidFill>
                <a:latin typeface="+mj-lt"/>
                <a:ea typeface="+mj-ea"/>
                <a:cs typeface="+mj-cs"/>
                <a:sym typeface="+mj-lt"/>
              </a:defRPr>
            </a:lvl1pPr>
          </a:lstStyle>
          <a:p>
            <a:pPr lvl="0"/>
            <a:r>
              <a:rPr lang="en-US" dirty="0"/>
              <a:t>Click to add title</a:t>
            </a: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048354" y="2692204"/>
            <a:ext cx="1023938" cy="253722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79031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42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28410743"/>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Pentagon 8"/>
          <p:cNvSpPr/>
          <p:nvPr userDrawn="1"/>
        </p:nvSpPr>
        <p:spPr bwMode="white">
          <a:xfrm>
            <a:off x="0" y="0"/>
            <a:ext cx="4772660" cy="51435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472500" y="467100"/>
            <a:ext cx="3505235"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FFFFFF"/>
                </a:solidFill>
                <a:latin typeface="+mj-lt"/>
                <a:ea typeface="+mj-ea"/>
                <a:cs typeface="+mj-cs"/>
                <a:sym typeface="+mj-lt"/>
              </a:defRPr>
            </a:lvl1pPr>
          </a:lstStyle>
          <a:p>
            <a:pPr lvl="0"/>
            <a:r>
              <a:rPr lang="en-US" dirty="0"/>
              <a:t>Click to add title</a:t>
            </a:r>
          </a:p>
        </p:txBody>
      </p:sp>
      <p:sp>
        <p:nvSpPr>
          <p:cNvPr id="12"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3" name="TextBox 12"/>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3345129" y="2555853"/>
            <a:ext cx="2021000" cy="2592413"/>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36424466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42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86564023"/>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472500" y="467100"/>
            <a:ext cx="4692600"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00148C"/>
                </a:solidFill>
                <a:latin typeface="+mj-lt"/>
                <a:ea typeface="+mj-ea"/>
                <a:cs typeface="+mj-cs"/>
                <a:sym typeface="+mj-lt"/>
              </a:defRPr>
            </a:lvl1pPr>
          </a:lstStyle>
          <a:p>
            <a:pPr lvl="0"/>
            <a:r>
              <a:rPr lang="en-US" dirty="0"/>
              <a:t>Click to add title</a:t>
            </a:r>
          </a:p>
        </p:txBody>
      </p:sp>
      <p:pic>
        <p:nvPicPr>
          <p:cNvPr id="16" name="Picture 15"/>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617754" y="2692204"/>
            <a:ext cx="1023938" cy="253722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8746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731660416"/>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472500" y="467100"/>
            <a:ext cx="4692600"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FFFFFF"/>
                </a:solidFill>
                <a:latin typeface="+mj-lt"/>
                <a:ea typeface="+mj-ea"/>
                <a:cs typeface="+mj-cs"/>
                <a:sym typeface="+mj-lt"/>
              </a:defRPr>
            </a:lvl1pPr>
          </a:lstStyle>
          <a:p>
            <a:pPr lvl="0"/>
            <a:r>
              <a:rPr lang="en-US" dirty="0"/>
              <a:t>Click to add title</a:t>
            </a:r>
          </a:p>
        </p:txBody>
      </p:sp>
      <p:sp>
        <p:nvSpPr>
          <p:cNvPr id="17"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8" name="TextBox 1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4925721" y="2555853"/>
            <a:ext cx="2021000" cy="2592413"/>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61443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530831859"/>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352" imgH="355" progId="TCLayout.ActiveDocument.1">
                  <p:embed/>
                </p:oleObj>
              </mc:Choice>
              <mc:Fallback>
                <p:oleObj name="think-cell Slide" r:id="rId4" imgW="352" imgH="355" progId="TCLayout.ActiveDocument.1">
                  <p:embed/>
                  <p:pic>
                    <p:nvPicPr>
                      <p:cNvPr id="3" name="Object 2" hidden="1"/>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18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4" name="Date Placeholder 3"/>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1"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7" name="Rectangle 6"/>
          <p:cNvSpPr/>
          <p:nvPr userDrawn="1"/>
        </p:nvSpPr>
        <p:spPr bwMode="white">
          <a:xfrm>
            <a:off x="1" y="-982"/>
            <a:ext cx="3520800" cy="5144482"/>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a:solidFill>
                <a:schemeClr val="bg1"/>
              </a:solidFill>
              <a:latin typeface="+mn-lt"/>
              <a:ea typeface="+mn-ea"/>
              <a:cs typeface="+mn-cs"/>
              <a:sym typeface="+mn-lt"/>
            </a:endParaRPr>
          </a:p>
        </p:txBody>
      </p:sp>
      <p:sp>
        <p:nvSpPr>
          <p:cNvPr id="8" name="Subtitle 2"/>
          <p:cNvSpPr>
            <a:spLocks noGrp="1"/>
          </p:cNvSpPr>
          <p:nvPr>
            <p:ph type="subTitle" idx="13" hasCustomPrompt="1"/>
          </p:nvPr>
        </p:nvSpPr>
        <p:spPr>
          <a:xfrm>
            <a:off x="322780" y="1619242"/>
            <a:ext cx="2957720" cy="406265"/>
          </a:xfrm>
          <a:prstGeom prst="rect">
            <a:avLst/>
          </a:prstGeom>
        </p:spPr>
        <p:txBody>
          <a:bodyPr>
            <a:noAutofit/>
          </a:bodyPr>
          <a:lstStyle>
            <a:lvl1pPr marL="0" indent="0" algn="l">
              <a:buNone/>
              <a:defRPr sz="1200">
                <a:solidFill>
                  <a:schemeClr val="accent1"/>
                </a:solidFill>
                <a:latin typeface="+mn-lt"/>
                <a:ea typeface="+mn-ea"/>
                <a:cs typeface="+mn-cs"/>
                <a:sym typeface="+mn-lt"/>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add subtitle</a:t>
            </a:r>
          </a:p>
        </p:txBody>
      </p:sp>
      <p:sp>
        <p:nvSpPr>
          <p:cNvPr id="9" name="Title 4"/>
          <p:cNvSpPr>
            <a:spLocks noGrp="1"/>
          </p:cNvSpPr>
          <p:nvPr>
            <p:ph type="title" hasCustomPrompt="1"/>
          </p:nvPr>
        </p:nvSpPr>
        <p:spPr>
          <a:xfrm>
            <a:off x="322780" y="920286"/>
            <a:ext cx="2957720" cy="498598"/>
          </a:xfrm>
        </p:spPr>
        <p:txBody>
          <a:bodyPr anchor="t">
            <a:noAutofit/>
          </a:bodyPr>
          <a:lstStyle>
            <a:lvl1pPr>
              <a:defRPr sz="1800">
                <a:solidFill>
                  <a:schemeClr val="accent1"/>
                </a:solidFill>
                <a:latin typeface="+mj-lt"/>
                <a:ea typeface="+mj-ea"/>
                <a:cs typeface="+mj-cs"/>
                <a:sym typeface="+mj-lt"/>
              </a:defRPr>
            </a:lvl1pPr>
          </a:lstStyle>
          <a:p>
            <a:r>
              <a:rPr lang="en-US"/>
              <a:t>Click to add title</a:t>
            </a:r>
          </a:p>
        </p:txBody>
      </p:sp>
      <p:sp>
        <p:nvSpPr>
          <p:cNvPr id="14"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t>National Grid </a:t>
            </a:r>
          </a:p>
        </p:txBody>
      </p:sp>
    </p:spTree>
    <p:extLst>
      <p:ext uri="{BB962C8B-B14F-4D97-AF65-F5344CB8AC3E}">
        <p14:creationId xmlns:p14="http://schemas.microsoft.com/office/powerpoint/2010/main" val="24785965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1215" userDrawn="1">
          <p15:clr>
            <a:srgbClr val="FBAE40"/>
          </p15:clr>
        </p15:guide>
        <p15:guide id="2" pos="2160" userDrawn="1">
          <p15:clr>
            <a:srgbClr val="FBAE40"/>
          </p15:clr>
        </p15:guide>
      </p15:sldGuideLst>
    </p:ext>
  </p:extLst>
</p:sldLayout>
</file>

<file path=ppt/slideLayouts/slideLayout43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1160102579"/>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5" name="Object 4"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TextBox 2"/>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8" name="Title 1"/>
          <p:cNvSpPr>
            <a:spLocks noGrp="1"/>
          </p:cNvSpPr>
          <p:nvPr>
            <p:ph type="title" hasCustomPrompt="1"/>
          </p:nvPr>
        </p:nvSpPr>
        <p:spPr>
          <a:xfrm>
            <a:off x="472500" y="2869750"/>
            <a:ext cx="8199900" cy="1204913"/>
          </a:xfr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37201742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1.xml><?xml version="1.0" encoding="utf-8"?>
<p:sldLayout xmlns:a="http://schemas.openxmlformats.org/drawingml/2006/main" xmlns:r="http://schemas.openxmlformats.org/officeDocument/2006/relationships" xmlns:p="http://schemas.openxmlformats.org/presentationml/2006/main" showMasterSp="0" preserve="1" userDrawn="1">
  <p:cSld name="1_Big statement green">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1879416708"/>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5" name="Object 4"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TextBox 2"/>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7" name="Text Placeholder 6">
            <a:extLst>
              <a:ext uri="{FF2B5EF4-FFF2-40B4-BE49-F238E27FC236}">
                <a16:creationId xmlns:a16="http://schemas.microsoft.com/office/drawing/2014/main" id="{A9698A24-A133-4BFC-834B-F13C7A57C73D}"/>
              </a:ext>
            </a:extLst>
          </p:cNvPr>
          <p:cNvSpPr>
            <a:spLocks noGrp="1"/>
          </p:cNvSpPr>
          <p:nvPr>
            <p:ph type="body" sz="quarter" idx="15" hasCustomPrompt="1"/>
          </p:nvPr>
        </p:nvSpPr>
        <p:spPr>
          <a:xfrm>
            <a:off x="472500" y="2536529"/>
            <a:ext cx="2524125" cy="769441"/>
          </a:xfrm>
        </p:spPr>
        <p:txBody>
          <a:bodyPr lIns="0" tIns="0" rIns="0" bIns="0"/>
          <a:lstStyle>
            <a:lvl1pPr>
              <a:spcAft>
                <a:spcPts val="0"/>
              </a:spcAft>
              <a:defRPr lang="en-US" sz="3200" b="1" dirty="0" smtClean="0">
                <a:solidFill>
                  <a:schemeClr val="bg1"/>
                </a:solidFill>
                <a:latin typeface="+mj-lt"/>
                <a:ea typeface="+mj-ea"/>
                <a:cs typeface="+mj-cs"/>
              </a:defRPr>
            </a:lvl1pPr>
            <a:lvl2pPr>
              <a:spcAft>
                <a:spcPts val="0"/>
              </a:spcAft>
              <a:buNone/>
              <a:defRPr lang="en-GB" sz="1800" b="0" dirty="0">
                <a:solidFill>
                  <a:schemeClr val="bg1"/>
                </a:solidFill>
                <a:latin typeface="+mj-lt"/>
                <a:ea typeface="+mj-ea"/>
                <a:cs typeface="+mj-cs"/>
              </a:defRPr>
            </a:lvl2pPr>
          </a:lstStyle>
          <a:p>
            <a:pPr lvl="0"/>
            <a:r>
              <a:rPr lang="en-GB" dirty="0"/>
              <a:t>Title</a:t>
            </a:r>
          </a:p>
          <a:p>
            <a:pPr lvl="1"/>
            <a:r>
              <a:rPr lang="en-GB" dirty="0"/>
              <a:t>Sub heading</a:t>
            </a:r>
          </a:p>
        </p:txBody>
      </p:sp>
      <p:pic>
        <p:nvPicPr>
          <p:cNvPr id="10" name="Graphic 9">
            <a:extLst>
              <a:ext uri="{FF2B5EF4-FFF2-40B4-BE49-F238E27FC236}">
                <a16:creationId xmlns:a16="http://schemas.microsoft.com/office/drawing/2014/main" id="{B46C08EE-29D7-4293-A42D-A1B462C4E40E}"/>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472501" y="4633912"/>
            <a:ext cx="1410824" cy="290076"/>
          </a:xfrm>
          <a:prstGeom prst="rect">
            <a:avLst/>
          </a:prstGeom>
        </p:spPr>
      </p:pic>
      <p:sp>
        <p:nvSpPr>
          <p:cNvPr id="11" name="Text Placeholder 11">
            <a:extLst>
              <a:ext uri="{FF2B5EF4-FFF2-40B4-BE49-F238E27FC236}">
                <a16:creationId xmlns:a16="http://schemas.microsoft.com/office/drawing/2014/main" id="{1C0D37DA-A1FC-447F-8150-D00CCC51B9E8}"/>
              </a:ext>
            </a:extLst>
          </p:cNvPr>
          <p:cNvSpPr>
            <a:spLocks noGrp="1"/>
          </p:cNvSpPr>
          <p:nvPr>
            <p:ph type="body" sz="quarter" idx="17" hasCustomPrompt="1"/>
          </p:nvPr>
        </p:nvSpPr>
        <p:spPr>
          <a:xfrm>
            <a:off x="472500" y="680341"/>
            <a:ext cx="2598742" cy="1769715"/>
          </a:xfrm>
        </p:spPr>
        <p:txBody>
          <a:bodyPr anchor="b" anchorCtr="0"/>
          <a:lstStyle>
            <a:lvl1pPr>
              <a:defRPr sz="11500">
                <a:solidFill>
                  <a:schemeClr val="bg1"/>
                </a:solidFill>
              </a:defRPr>
            </a:lvl1pPr>
          </a:lstStyle>
          <a:p>
            <a:pPr lvl="0"/>
            <a:r>
              <a:rPr lang="en-GB" dirty="0"/>
              <a:t>1</a:t>
            </a:r>
          </a:p>
        </p:txBody>
      </p:sp>
      <p:pic>
        <p:nvPicPr>
          <p:cNvPr id="12" name="Picture 11">
            <a:extLst>
              <a:ext uri="{FF2B5EF4-FFF2-40B4-BE49-F238E27FC236}">
                <a16:creationId xmlns:a16="http://schemas.microsoft.com/office/drawing/2014/main" id="{22DD1FCE-8E2A-4891-B68A-17C08C90F11A}"/>
              </a:ext>
            </a:extLst>
          </p:cNvPr>
          <p:cNvPicPr>
            <a:picLocks noChangeAspect="1"/>
          </p:cNvPicPr>
          <p:nvPr userDrawn="1"/>
        </p:nvPicPr>
        <p:blipFill rotWithShape="1">
          <a:blip r:embed="rId7"/>
          <a:srcRect r="23305" b="53486"/>
          <a:stretch/>
        </p:blipFill>
        <p:spPr>
          <a:xfrm>
            <a:off x="4391574" y="2078324"/>
            <a:ext cx="4752427" cy="3065177"/>
          </a:xfrm>
          <a:prstGeom prst="rect">
            <a:avLst/>
          </a:prstGeom>
        </p:spPr>
      </p:pic>
      <p:pic>
        <p:nvPicPr>
          <p:cNvPr id="13" name="Picture 9">
            <a:extLst>
              <a:ext uri="{FF2B5EF4-FFF2-40B4-BE49-F238E27FC236}">
                <a16:creationId xmlns:a16="http://schemas.microsoft.com/office/drawing/2014/main" id="{CCD185E2-01A5-4BF7-8EB7-694BADEB1A20}"/>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72500" y="282576"/>
            <a:ext cx="116046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76763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2.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996122762"/>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6" name="Rectangle 5"/>
          <p:cNvSpPr/>
          <p:nvPr userDrawn="1"/>
        </p:nvSpPr>
        <p:spPr bwMode="white">
          <a:xfrm>
            <a:off x="472500" y="469106"/>
            <a:ext cx="699516" cy="699516"/>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ea typeface="+mn-ea"/>
              <a:cs typeface="+mn-cs"/>
              <a:sym typeface="+mn-lt"/>
            </a:endParaRPr>
          </a:p>
        </p:txBody>
      </p:sp>
      <p:sp>
        <p:nvSpPr>
          <p:cNvPr id="7" name="Title 1"/>
          <p:cNvSpPr>
            <a:spLocks noGrp="1"/>
          </p:cNvSpPr>
          <p:nvPr>
            <p:ph type="title" hasCustomPrompt="1"/>
          </p:nvPr>
        </p:nvSpPr>
        <p:spPr>
          <a:xfrm>
            <a:off x="472500" y="2869750"/>
            <a:ext cx="8199900" cy="1204913"/>
          </a:xfrm>
          <a:prstGeom prst="rect">
            <a:avLst/>
          </a:prstGeo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rgbClr val="6B80FF"/>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39024278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3.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rgbClr val="000A46"/>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23914977"/>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6" name="TextBox 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5098096" y="76083"/>
            <a:ext cx="576943" cy="7514866"/>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1"/>
            <a:ext cx="9144000" cy="4400501"/>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68580" tIns="34290" rIns="68580" bIns="34290" numCol="1" anchor="t" anchorCtr="0" compatLnSpc="1">
            <a:prstTxWarp prst="textNoShape">
              <a:avLst/>
            </a:prstTxWarp>
            <a:noAutofit/>
          </a:bodyPr>
          <a:lstStyle/>
          <a:p>
            <a:endParaRPr lang="en-US" sz="1013" dirty="0">
              <a:latin typeface="+mn-lt"/>
              <a:ea typeface="+mn-ea"/>
              <a:cs typeface="+mn-cs"/>
              <a:sym typeface="+mn-lt"/>
            </a:endParaRPr>
          </a:p>
        </p:txBody>
      </p:sp>
    </p:spTree>
    <p:extLst>
      <p:ext uri="{BB962C8B-B14F-4D97-AF65-F5344CB8AC3E}">
        <p14:creationId xmlns:p14="http://schemas.microsoft.com/office/powerpoint/2010/main" val="30897799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4.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2110300063"/>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 name="Date Placeholder 1"/>
          <p:cNvSpPr>
            <a:spLocks noGrp="1"/>
          </p:cNvSpPr>
          <p:nvPr>
            <p:ph type="dt" sz="half" idx="14"/>
          </p:nvPr>
        </p:nvSpPr>
        <p:spPr bwMode="white">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4" name="Title 3"/>
          <p:cNvSpPr>
            <a:spLocks noGrp="1"/>
          </p:cNvSpPr>
          <p:nvPr>
            <p:ph type="title" hasCustomPrompt="1"/>
          </p:nvPr>
        </p:nvSpPr>
        <p:spPr>
          <a:xfrm>
            <a:off x="472500" y="467100"/>
            <a:ext cx="8199900" cy="332399"/>
          </a:xfrm>
        </p:spPr>
        <p:txBody>
          <a:bodyPr/>
          <a:lstStyle>
            <a:lvl1pPr>
              <a:defRPr sz="2400">
                <a:solidFill>
                  <a:schemeClr val="bg1"/>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38301141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5.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842546386"/>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5" name="Date Placeholder 4"/>
          <p:cNvSpPr>
            <a:spLocks noGrp="1"/>
          </p:cNvSpPr>
          <p:nvPr>
            <p:ph type="dt" sz="half" idx="12"/>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3339829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6.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840855723"/>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7" name="TextBox 6"/>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 name="Date Placeholder 1"/>
          <p:cNvSpPr>
            <a:spLocks noGrp="1"/>
          </p:cNvSpPr>
          <p:nvPr>
            <p:ph type="dt" sz="half" idx="12"/>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Tree>
    <p:extLst>
      <p:ext uri="{BB962C8B-B14F-4D97-AF65-F5344CB8AC3E}">
        <p14:creationId xmlns:p14="http://schemas.microsoft.com/office/powerpoint/2010/main" val="33662914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7.xml><?xml version="1.0" encoding="utf-8"?>
<p:sldLayout xmlns:a="http://schemas.openxmlformats.org/drawingml/2006/main" xmlns:r="http://schemas.openxmlformats.org/officeDocument/2006/relationships" xmlns:p="http://schemas.openxmlformats.org/presentationml/2006/main" preserve="1">
  <p:cSld name="Disclaimer">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55991329"/>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6" name="Rectangle 5"/>
          <p:cNvSpPr/>
          <p:nvPr/>
        </p:nvSpPr>
        <p:spPr>
          <a:xfrm>
            <a:off x="3766370" y="1248192"/>
            <a:ext cx="4656804" cy="2492990"/>
          </a:xfrm>
          <a:prstGeom prst="rect">
            <a:avLst/>
          </a:prstGeom>
        </p:spPr>
        <p:txBody>
          <a:bodyPr wrap="square" lIns="0" tIns="0" rIns="0" bIns="0" anchor="ctr">
            <a:spAutoFit/>
          </a:bodyPr>
          <a:lstStyle/>
          <a:p>
            <a:pPr indent="0">
              <a:lnSpc>
                <a:spcPct val="100000"/>
              </a:lnSpc>
            </a:pPr>
            <a:r>
              <a:rPr lang="en-US" sz="675" b="0" dirty="0">
                <a:latin typeface="+mn-lt"/>
                <a:ea typeface="+mn-ea"/>
                <a:cs typeface="+mn-cs"/>
                <a:sym typeface="+mn-lt"/>
              </a:rPr>
              <a:t>The services and materials provided by Boston Consulting Group (BCG) are subject to BCG's Standard Terms </a:t>
            </a:r>
            <a:br>
              <a:rPr lang="en-US" sz="675" b="0" dirty="0">
                <a:latin typeface="+mn-lt"/>
                <a:ea typeface="+mn-ea"/>
                <a:cs typeface="+mn-cs"/>
                <a:sym typeface="+mn-lt"/>
              </a:rPr>
            </a:br>
            <a:r>
              <a:rPr lang="en-US" sz="675" b="0" dirty="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675" b="0" dirty="0">
                <a:latin typeface="+mn-lt"/>
                <a:ea typeface="+mn-ea"/>
                <a:cs typeface="+mn-cs"/>
                <a:sym typeface="+mn-lt"/>
              </a:rPr>
            </a:br>
            <a:r>
              <a:rPr lang="en-US" sz="675" b="0" dirty="0">
                <a:latin typeface="+mn-lt"/>
                <a:ea typeface="+mn-ea"/>
                <a:cs typeface="+mn-cs"/>
                <a:sym typeface="+mn-lt"/>
              </a:rPr>
              <a:t>to update these materials after the date hereof, notwithstanding that such information may become outdated </a:t>
            </a:r>
            <a:br>
              <a:rPr lang="en-US" sz="675" b="0" dirty="0">
                <a:latin typeface="+mn-lt"/>
                <a:ea typeface="+mn-ea"/>
                <a:cs typeface="+mn-cs"/>
                <a:sym typeface="+mn-lt"/>
              </a:rPr>
            </a:br>
            <a:r>
              <a:rPr lang="en-US" sz="675" b="0" dirty="0">
                <a:latin typeface="+mn-lt"/>
                <a:ea typeface="+mn-ea"/>
                <a:cs typeface="+mn-cs"/>
                <a:sym typeface="+mn-lt"/>
              </a:rPr>
              <a:t>or inaccurate.</a:t>
            </a:r>
          </a:p>
          <a:p>
            <a:pPr indent="0">
              <a:lnSpc>
                <a:spcPct val="100000"/>
              </a:lnSpc>
            </a:pPr>
            <a:r>
              <a:rPr lang="en-US" sz="675" b="0" dirty="0">
                <a:latin typeface="+mn-lt"/>
                <a:ea typeface="+mn-ea"/>
                <a:cs typeface="+mn-cs"/>
                <a:sym typeface="+mn-lt"/>
              </a:rPr>
              <a:t> </a:t>
            </a:r>
          </a:p>
          <a:p>
            <a:pPr indent="0">
              <a:lnSpc>
                <a:spcPct val="100000"/>
              </a:lnSpc>
            </a:pPr>
            <a:r>
              <a:rPr lang="en-US" sz="675" b="0" dirty="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675" b="0" dirty="0">
              <a:latin typeface="+mn-lt"/>
              <a:ea typeface="+mn-ea"/>
              <a:cs typeface="+mn-cs"/>
              <a:sym typeface="+mn-lt"/>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675" b="0" dirty="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479283" y="2229807"/>
            <a:ext cx="2482992" cy="529760"/>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3825" b="1" dirty="0">
                <a:gradFill>
                  <a:gsLst>
                    <a:gs pos="100000">
                      <a:schemeClr val="tx2"/>
                    </a:gs>
                    <a:gs pos="2000">
                      <a:schemeClr val="accent2"/>
                    </a:gs>
                  </a:gsLst>
                  <a:lin ang="2700000" scaled="0"/>
                </a:gradFill>
                <a:latin typeface="+mn-lt"/>
                <a:ea typeface="+mn-ea"/>
                <a:cs typeface="+mn-cs"/>
                <a:sym typeface="+mn-lt"/>
              </a:rPr>
              <a:t>Disclaimer</a:t>
            </a:r>
          </a:p>
        </p:txBody>
      </p:sp>
      <p:cxnSp>
        <p:nvCxnSpPr>
          <p:cNvPr id="9" name="Straight Connector 8"/>
          <p:cNvCxnSpPr/>
          <p:nvPr/>
        </p:nvCxnSpPr>
        <p:spPr>
          <a:xfrm>
            <a:off x="3275924" y="1222639"/>
            <a:ext cx="0" cy="2544097"/>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0"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5557313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8.xml><?xml version="1.0" encoding="utf-8"?>
<p:sldLayout xmlns:a="http://schemas.openxmlformats.org/drawingml/2006/main" xmlns:r="http://schemas.openxmlformats.org/officeDocument/2006/relationships" xmlns:p="http://schemas.openxmlformats.org/presentationml/2006/main" showMasterSp="0" type="blank" preserve="1">
  <p:cSld name="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052605864"/>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2DB1F2AF-2F09-4F56-94E6-520727C814EA}"/>
              </a:ext>
            </a:extLst>
          </p:cNvPr>
          <p:cNvGrpSpPr/>
          <p:nvPr userDrawn="1"/>
        </p:nvGrpSpPr>
        <p:grpSpPr bwMode="black">
          <a:xfrm>
            <a:off x="2105025" y="2051785"/>
            <a:ext cx="4933950" cy="1039932"/>
            <a:chOff x="2910342" y="325575"/>
            <a:chExt cx="5928968" cy="1249653"/>
          </a:xfrm>
        </p:grpSpPr>
        <p:sp>
          <p:nvSpPr>
            <p:cNvPr id="7" name="Freeform: Shape 6">
              <a:extLst>
                <a:ext uri="{FF2B5EF4-FFF2-40B4-BE49-F238E27FC236}">
                  <a16:creationId xmlns:a16="http://schemas.microsoft.com/office/drawing/2014/main" id="{43B4A66B-2382-4094-A1AD-6270BE1F87F8}"/>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dirty="0"/>
            </a:p>
          </p:txBody>
        </p:sp>
        <p:sp>
          <p:nvSpPr>
            <p:cNvPr id="8" name="Freeform: Shape 7">
              <a:extLst>
                <a:ext uri="{FF2B5EF4-FFF2-40B4-BE49-F238E27FC236}">
                  <a16:creationId xmlns:a16="http://schemas.microsoft.com/office/drawing/2014/main" id="{2FAAB1F3-4CCA-4CB1-9008-77B9C5877B96}"/>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dirty="0"/>
            </a:p>
          </p:txBody>
        </p:sp>
        <p:sp>
          <p:nvSpPr>
            <p:cNvPr id="9" name="Freeform: Shape 8">
              <a:extLst>
                <a:ext uri="{FF2B5EF4-FFF2-40B4-BE49-F238E27FC236}">
                  <a16:creationId xmlns:a16="http://schemas.microsoft.com/office/drawing/2014/main" id="{50BD3D6E-2403-46CF-B173-7EEE4CC8155B}"/>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dirty="0"/>
            </a:p>
          </p:txBody>
        </p:sp>
        <p:sp>
          <p:nvSpPr>
            <p:cNvPr id="13" name="Freeform: Shape 12">
              <a:extLst>
                <a:ext uri="{FF2B5EF4-FFF2-40B4-BE49-F238E27FC236}">
                  <a16:creationId xmlns:a16="http://schemas.microsoft.com/office/drawing/2014/main" id="{3214DAD1-2284-4294-97C0-4476D932E10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dirty="0"/>
            </a:p>
          </p:txBody>
        </p:sp>
        <p:sp>
          <p:nvSpPr>
            <p:cNvPr id="14" name="Freeform: Shape 13">
              <a:extLst>
                <a:ext uri="{FF2B5EF4-FFF2-40B4-BE49-F238E27FC236}">
                  <a16:creationId xmlns:a16="http://schemas.microsoft.com/office/drawing/2014/main" id="{BB73758C-A153-44F2-8B48-8516766B6D0F}"/>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dirty="0"/>
            </a:p>
          </p:txBody>
        </p:sp>
        <p:sp>
          <p:nvSpPr>
            <p:cNvPr id="15" name="Freeform: Shape 14">
              <a:extLst>
                <a:ext uri="{FF2B5EF4-FFF2-40B4-BE49-F238E27FC236}">
                  <a16:creationId xmlns:a16="http://schemas.microsoft.com/office/drawing/2014/main" id="{A51D4BD2-C64D-47B3-9056-F258DBB9B15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dirty="0"/>
            </a:p>
          </p:txBody>
        </p:sp>
        <p:sp>
          <p:nvSpPr>
            <p:cNvPr id="16" name="Freeform: Shape 15">
              <a:extLst>
                <a:ext uri="{FF2B5EF4-FFF2-40B4-BE49-F238E27FC236}">
                  <a16:creationId xmlns:a16="http://schemas.microsoft.com/office/drawing/2014/main" id="{045F091C-7F92-4BB0-85D7-B7E764894AB2}"/>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dirty="0"/>
            </a:p>
          </p:txBody>
        </p:sp>
        <p:sp>
          <p:nvSpPr>
            <p:cNvPr id="17" name="Freeform: Shape 16">
              <a:extLst>
                <a:ext uri="{FF2B5EF4-FFF2-40B4-BE49-F238E27FC236}">
                  <a16:creationId xmlns:a16="http://schemas.microsoft.com/office/drawing/2014/main" id="{0FA1A22F-6A02-49EE-A03C-331EEB4AD8C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dirty="0"/>
            </a:p>
          </p:txBody>
        </p:sp>
        <p:sp>
          <p:nvSpPr>
            <p:cNvPr id="18" name="Freeform: Shape 17">
              <a:extLst>
                <a:ext uri="{FF2B5EF4-FFF2-40B4-BE49-F238E27FC236}">
                  <a16:creationId xmlns:a16="http://schemas.microsoft.com/office/drawing/2014/main" id="{C8E80947-EC3F-4124-8948-D67DB0DB323C}"/>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dirty="0"/>
            </a:p>
          </p:txBody>
        </p:sp>
        <p:sp>
          <p:nvSpPr>
            <p:cNvPr id="19" name="Freeform: Shape 18">
              <a:extLst>
                <a:ext uri="{FF2B5EF4-FFF2-40B4-BE49-F238E27FC236}">
                  <a16:creationId xmlns:a16="http://schemas.microsoft.com/office/drawing/2014/main" id="{259C03FD-E094-4770-9ABA-1C3C97298981}"/>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dirty="0"/>
            </a:p>
          </p:txBody>
        </p:sp>
        <p:sp>
          <p:nvSpPr>
            <p:cNvPr id="20" name="Freeform: Shape 19">
              <a:extLst>
                <a:ext uri="{FF2B5EF4-FFF2-40B4-BE49-F238E27FC236}">
                  <a16:creationId xmlns:a16="http://schemas.microsoft.com/office/drawing/2014/main" id="{9271907F-3AEB-419C-A83E-0C7A71E59D9B}"/>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dirty="0"/>
            </a:p>
          </p:txBody>
        </p:sp>
        <p:sp>
          <p:nvSpPr>
            <p:cNvPr id="21" name="Freeform: Shape 20">
              <a:extLst>
                <a:ext uri="{FF2B5EF4-FFF2-40B4-BE49-F238E27FC236}">
                  <a16:creationId xmlns:a16="http://schemas.microsoft.com/office/drawing/2014/main" id="{CA75DE76-9EB8-4F8C-8B7E-38F67F91998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dirty="0"/>
            </a:p>
          </p:txBody>
        </p:sp>
        <p:sp>
          <p:nvSpPr>
            <p:cNvPr id="22" name="Freeform: Shape 21">
              <a:extLst>
                <a:ext uri="{FF2B5EF4-FFF2-40B4-BE49-F238E27FC236}">
                  <a16:creationId xmlns:a16="http://schemas.microsoft.com/office/drawing/2014/main" id="{3660D2D1-EA23-49E6-9F1A-87EA5D05554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dirty="0"/>
            </a:p>
          </p:txBody>
        </p:sp>
        <p:sp>
          <p:nvSpPr>
            <p:cNvPr id="23" name="Freeform: Shape 22">
              <a:extLst>
                <a:ext uri="{FF2B5EF4-FFF2-40B4-BE49-F238E27FC236}">
                  <a16:creationId xmlns:a16="http://schemas.microsoft.com/office/drawing/2014/main" id="{DB867477-C83F-4FBD-BE96-94C02F59CF74}"/>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dirty="0"/>
            </a:p>
          </p:txBody>
        </p:sp>
        <p:sp>
          <p:nvSpPr>
            <p:cNvPr id="24" name="Freeform: Shape 23">
              <a:extLst>
                <a:ext uri="{FF2B5EF4-FFF2-40B4-BE49-F238E27FC236}">
                  <a16:creationId xmlns:a16="http://schemas.microsoft.com/office/drawing/2014/main" id="{64EA9150-476A-4898-9C41-50890530238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dirty="0"/>
            </a:p>
          </p:txBody>
        </p:sp>
        <p:sp>
          <p:nvSpPr>
            <p:cNvPr id="25" name="Freeform: Shape 24">
              <a:extLst>
                <a:ext uri="{FF2B5EF4-FFF2-40B4-BE49-F238E27FC236}">
                  <a16:creationId xmlns:a16="http://schemas.microsoft.com/office/drawing/2014/main" id="{1CCF0A88-F34A-4673-B7E6-E1FCB6C9B7A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dirty="0"/>
            </a:p>
          </p:txBody>
        </p:sp>
        <p:sp>
          <p:nvSpPr>
            <p:cNvPr id="26" name="Freeform: Shape 25">
              <a:extLst>
                <a:ext uri="{FF2B5EF4-FFF2-40B4-BE49-F238E27FC236}">
                  <a16:creationId xmlns:a16="http://schemas.microsoft.com/office/drawing/2014/main" id="{41A69311-8D16-4FFE-A3C9-1473B46FE04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dirty="0"/>
            </a:p>
          </p:txBody>
        </p:sp>
        <p:sp>
          <p:nvSpPr>
            <p:cNvPr id="27" name="Freeform: Shape 26">
              <a:extLst>
                <a:ext uri="{FF2B5EF4-FFF2-40B4-BE49-F238E27FC236}">
                  <a16:creationId xmlns:a16="http://schemas.microsoft.com/office/drawing/2014/main" id="{AB1B70D3-8A78-4E80-BD8B-5E37CF5B7D86}"/>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dirty="0"/>
            </a:p>
          </p:txBody>
        </p:sp>
        <p:sp>
          <p:nvSpPr>
            <p:cNvPr id="28" name="Freeform: Shape 27">
              <a:extLst>
                <a:ext uri="{FF2B5EF4-FFF2-40B4-BE49-F238E27FC236}">
                  <a16:creationId xmlns:a16="http://schemas.microsoft.com/office/drawing/2014/main" id="{6A95A9A6-6970-4F5F-AE9C-C063A03DF245}"/>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dirty="0"/>
            </a:p>
          </p:txBody>
        </p:sp>
      </p:grpSp>
    </p:spTree>
    <p:extLst>
      <p:ext uri="{BB962C8B-B14F-4D97-AF65-F5344CB8AC3E}">
        <p14:creationId xmlns:p14="http://schemas.microsoft.com/office/powerpoint/2010/main" val="23924455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9.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184694148"/>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3" name="Date Placeholder 1"/>
          <p:cNvSpPr>
            <a:spLocks noGrp="1"/>
          </p:cNvSpPr>
          <p:nvPr userDrawn="1">
            <p:ph type="dt" sz="half" idx="10"/>
          </p:nvPr>
        </p:nvSpPr>
        <p:spPr>
          <a:xfrm>
            <a:off x="7258051" y="4803777"/>
            <a:ext cx="1111538" cy="115416"/>
          </a:xfrm>
        </p:spPr>
        <p:txBody>
          <a:bodyPr/>
          <a:lstStyle>
            <a:lvl1pPr>
              <a:defRPr>
                <a:solidFill>
                  <a:schemeClr val="bg1">
                    <a:lumMod val="50000"/>
                  </a:schemeClr>
                </a:solidFill>
                <a:latin typeface="+mn-lt"/>
                <a:ea typeface="+mn-ea"/>
                <a:cs typeface="+mn-cs"/>
                <a:sym typeface="+mn-lt"/>
              </a:defRPr>
            </a:lvl1pPr>
          </a:lstStyle>
          <a:p>
            <a:endParaRPr lang="en-US" dirty="0"/>
          </a:p>
        </p:txBody>
      </p:sp>
      <p:grpSp>
        <p:nvGrpSpPr>
          <p:cNvPr id="4" name="Group 3"/>
          <p:cNvGrpSpPr/>
          <p:nvPr userDrawn="1"/>
        </p:nvGrpSpPr>
        <p:grpSpPr>
          <a:xfrm>
            <a:off x="-450" y="-1"/>
            <a:ext cx="9145350" cy="5143501"/>
            <a:chOff x="-600" y="-1"/>
            <a:chExt cx="12193800" cy="6858001"/>
          </a:xfrm>
        </p:grpSpPr>
        <p:sp>
          <p:nvSpPr>
            <p:cNvPr id="94"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solidFill>
                  <a:schemeClr val="tx1"/>
                </a:solidFill>
                <a:latin typeface="+mn-lt"/>
                <a:ea typeface="+mn-ea"/>
                <a:cs typeface="+mn-cs"/>
                <a:sym typeface="+mn-lt"/>
              </a:endParaRPr>
            </a:p>
          </p:txBody>
        </p:sp>
        <p:grpSp>
          <p:nvGrpSpPr>
            <p:cNvPr id="95" name="Baselines / anchors"/>
            <p:cNvGrpSpPr/>
            <p:nvPr userDrawn="1"/>
          </p:nvGrpSpPr>
          <p:grpSpPr>
            <a:xfrm>
              <a:off x="-600" y="622800"/>
              <a:ext cx="12193200" cy="5536800"/>
              <a:chOff x="12623800" y="622800"/>
              <a:chExt cx="11176000" cy="5536800"/>
            </a:xfrm>
          </p:grpSpPr>
          <p:cxnSp>
            <p:nvCxnSpPr>
              <p:cNvPr id="119" name="Straight Connector 118"/>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96" name="Gutter space"/>
            <p:cNvGrpSpPr/>
            <p:nvPr userDrawn="1"/>
          </p:nvGrpSpPr>
          <p:grpSpPr>
            <a:xfrm>
              <a:off x="1277000" y="623550"/>
              <a:ext cx="9638000" cy="5537047"/>
              <a:chOff x="1277000" y="623550"/>
              <a:chExt cx="9638000" cy="5537047"/>
            </a:xfrm>
          </p:grpSpPr>
          <p:sp>
            <p:nvSpPr>
              <p:cNvPr id="108"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09"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0"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1"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2"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3"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4"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5"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6"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7"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18"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grpSp>
        <p:sp>
          <p:nvSpPr>
            <p:cNvPr id="97"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575757"/>
                </a:solidFill>
                <a:effectLst/>
                <a:uLnTx/>
                <a:uFillTx/>
                <a:latin typeface="+mn-lt"/>
                <a:ea typeface="+mn-ea"/>
                <a:cs typeface="+mn-cs"/>
                <a:sym typeface="+mn-lt"/>
              </a:endParaRPr>
            </a:p>
          </p:txBody>
        </p:sp>
        <p:sp>
          <p:nvSpPr>
            <p:cNvPr id="98"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99"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grpSp>
          <p:nvGrpSpPr>
            <p:cNvPr id="100" name="Five column measure"/>
            <p:cNvGrpSpPr/>
            <p:nvPr userDrawn="1"/>
          </p:nvGrpSpPr>
          <p:grpSpPr>
            <a:xfrm>
              <a:off x="629400" y="5975122"/>
              <a:ext cx="10933200" cy="79536"/>
              <a:chOff x="629400" y="5975122"/>
              <a:chExt cx="10933200" cy="79536"/>
            </a:xfrm>
          </p:grpSpPr>
          <p:sp>
            <p:nvSpPr>
              <p:cNvPr id="103"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04"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05"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06"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107"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grpSp>
        <p:sp>
          <p:nvSpPr>
            <p:cNvPr id="101"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schemeClr val="bg1"/>
                </a:solidFill>
                <a:latin typeface="+mn-lt"/>
                <a:ea typeface="+mn-ea"/>
                <a:cs typeface="+mn-cs"/>
                <a:sym typeface="+mn-lt"/>
              </a:endParaRPr>
            </a:p>
          </p:txBody>
        </p:sp>
        <p:sp>
          <p:nvSpPr>
            <p:cNvPr id="102" name="Footnote example"/>
            <p:cNvSpPr txBox="1"/>
            <p:nvPr/>
          </p:nvSpPr>
          <p:spPr>
            <a:xfrm>
              <a:off x="1980648" y="6144441"/>
              <a:ext cx="9030915" cy="415499"/>
            </a:xfrm>
            <a:prstGeom prst="rect">
              <a:avLst/>
            </a:prstGeom>
            <a:noFill/>
          </p:spPr>
          <p:txBody>
            <a:bodyPr wrap="square" lIns="0" tIns="0" rIns="0" bIns="0" rtlCol="0" anchor="b">
              <a:spAutoFit/>
            </a:bodyPr>
            <a:lstStyle/>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mn-lt"/>
                </a:rPr>
                <a:t>1. xxxx  2. xxxx  3. xxxx</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144" name="Copyright"/>
            <p:cNvSpPr txBox="1"/>
            <p:nvPr userDrawn="1"/>
          </p:nvSpPr>
          <p:spPr>
            <a:xfrm rot="16200000">
              <a:off x="9486900" y="3922497"/>
              <a:ext cx="5133974" cy="96949"/>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33943615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507872894"/>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352" imgH="355" progId="TCLayout.ActiveDocument.1">
                  <p:embed/>
                </p:oleObj>
              </mc:Choice>
              <mc:Fallback>
                <p:oleObj name="think-cell Slide" r:id="rId4" imgW="352" imgH="355" progId="TCLayout.ActiveDocument.1">
                  <p:embed/>
                  <p:pic>
                    <p:nvPicPr>
                      <p:cNvPr id="3" name="Object 2" hidden="1"/>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2"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8" name="Title 1"/>
          <p:cNvSpPr>
            <a:spLocks noGrp="1"/>
          </p:cNvSpPr>
          <p:nvPr>
            <p:ph type="title" hasCustomPrompt="1"/>
          </p:nvPr>
        </p:nvSpPr>
        <p:spPr bwMode="blackWhite">
          <a:xfrm>
            <a:off x="963558" y="2001031"/>
            <a:ext cx="7215368" cy="2400770"/>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685783" rtl="0" eaLnBrk="1" fontAlgn="auto" latinLnBrk="0" hangingPunct="1">
              <a:lnSpc>
                <a:spcPts val="4500"/>
              </a:lnSpc>
              <a:spcBef>
                <a:spcPts val="0"/>
              </a:spcBef>
              <a:spcAft>
                <a:spcPts val="0"/>
              </a:spcAft>
              <a:defRPr lang="en-US" sz="4000" kern="1200" baseline="0" dirty="0">
                <a:solidFill>
                  <a:schemeClr val="accent1"/>
                </a:solidFill>
                <a:latin typeface="+mj-lt"/>
                <a:ea typeface="+mj-ea"/>
                <a:cs typeface="+mj-cs"/>
                <a:sym typeface="+mj-lt"/>
              </a:defRPr>
            </a:lvl1pPr>
          </a:lstStyle>
          <a:p>
            <a:r>
              <a:rPr lang="en-US"/>
              <a:t>Click to add section title</a:t>
            </a:r>
          </a:p>
        </p:txBody>
      </p:sp>
      <p:sp>
        <p:nvSpPr>
          <p:cNvPr id="11" name="Rectangle 10"/>
          <p:cNvSpPr/>
          <p:nvPr userDrawn="1"/>
        </p:nvSpPr>
        <p:spPr bwMode="white">
          <a:xfrm>
            <a:off x="960521" y="1068062"/>
            <a:ext cx="713791" cy="713791"/>
          </a:xfrm>
          <a:prstGeom prst="rect">
            <a:avLst/>
          </a:prstGeom>
          <a:noFill/>
          <a:ln>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ea typeface="+mn-ea"/>
              <a:cs typeface="+mn-cs"/>
              <a:sym typeface="+mn-lt"/>
            </a:endParaRPr>
          </a:p>
        </p:txBody>
      </p:sp>
    </p:spTree>
    <p:extLst>
      <p:ext uri="{BB962C8B-B14F-4D97-AF65-F5344CB8AC3E}">
        <p14:creationId xmlns:p14="http://schemas.microsoft.com/office/powerpoint/2010/main" val="16634874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0.xml><?xml version="1.0" encoding="utf-8"?>
<p:sldLayout xmlns:a="http://schemas.openxmlformats.org/drawingml/2006/main" xmlns:r="http://schemas.openxmlformats.org/officeDocument/2006/relationships" xmlns:p="http://schemas.openxmlformats.org/presentationml/2006/main" showMasterSp="0" preserve="1" userDrawn="1">
  <p:cSld name="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664322934"/>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B06B66B2-4340-4CE9-ABF0-7DC4D2B15700}"/>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472501" y="4633912"/>
            <a:ext cx="1410824" cy="290076"/>
          </a:xfrm>
          <a:prstGeom prst="rect">
            <a:avLst/>
          </a:prstGeom>
        </p:spPr>
      </p:pic>
      <p:sp>
        <p:nvSpPr>
          <p:cNvPr id="9" name="Title 1">
            <a:extLst>
              <a:ext uri="{FF2B5EF4-FFF2-40B4-BE49-F238E27FC236}">
                <a16:creationId xmlns:a16="http://schemas.microsoft.com/office/drawing/2014/main" id="{32AFF43B-E849-4A70-A2D3-4AE171A224CD}"/>
              </a:ext>
            </a:extLst>
          </p:cNvPr>
          <p:cNvSpPr>
            <a:spLocks noGrp="1"/>
          </p:cNvSpPr>
          <p:nvPr>
            <p:ph type="ctrTitle" hasCustomPrompt="1"/>
          </p:nvPr>
        </p:nvSpPr>
        <p:spPr bwMode="ltGray">
          <a:xfrm>
            <a:off x="472500" y="1058864"/>
            <a:ext cx="4033839" cy="868039"/>
          </a:xfrm>
          <a:prstGeom prst="rect">
            <a:avLst/>
          </a:prstGeom>
        </p:spPr>
        <p:txBody>
          <a:bodyPr vert="horz" anchor="b">
            <a:noAutofit/>
          </a:bodyPr>
          <a:lstStyle>
            <a:lvl1pPr algn="l">
              <a:lnSpc>
                <a:spcPct val="93000"/>
              </a:lnSpc>
              <a:defRPr sz="3300" b="1" baseline="0">
                <a:solidFill>
                  <a:schemeClr val="bg1"/>
                </a:solidFill>
                <a:latin typeface="+mj-lt"/>
                <a:ea typeface="+mj-ea"/>
                <a:cs typeface="+mj-cs"/>
                <a:sym typeface="+mj-lt"/>
              </a:defRPr>
            </a:lvl1pPr>
          </a:lstStyle>
          <a:p>
            <a:r>
              <a:rPr lang="en-US" dirty="0"/>
              <a:t>Title in Title Case</a:t>
            </a:r>
          </a:p>
        </p:txBody>
      </p:sp>
      <p:pic>
        <p:nvPicPr>
          <p:cNvPr id="10" name="Picture 9">
            <a:extLst>
              <a:ext uri="{FF2B5EF4-FFF2-40B4-BE49-F238E27FC236}">
                <a16:creationId xmlns:a16="http://schemas.microsoft.com/office/drawing/2014/main" id="{04CD432D-C3C6-4C5C-A180-E92D37DFBDEA}"/>
              </a:ext>
            </a:extLst>
          </p:cNvPr>
          <p:cNvPicPr>
            <a:picLocks noChangeAspect="1"/>
          </p:cNvPicPr>
          <p:nvPr userDrawn="1"/>
        </p:nvPicPr>
        <p:blipFill rotWithShape="1">
          <a:blip r:embed="rId8"/>
          <a:srcRect l="7480" t="27066" r="32612"/>
          <a:stretch/>
        </p:blipFill>
        <p:spPr>
          <a:xfrm rot="16200000" flipV="1">
            <a:off x="4696555" y="696055"/>
            <a:ext cx="5143500" cy="3751391"/>
          </a:xfrm>
          <a:prstGeom prst="rect">
            <a:avLst/>
          </a:prstGeom>
        </p:spPr>
      </p:pic>
      <p:pic>
        <p:nvPicPr>
          <p:cNvPr id="11" name="Picture 9">
            <a:extLst>
              <a:ext uri="{FF2B5EF4-FFF2-40B4-BE49-F238E27FC236}">
                <a16:creationId xmlns:a16="http://schemas.microsoft.com/office/drawing/2014/main" id="{9E031954-4FD3-4575-AFAF-A4898104C9D0}"/>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72500" y="282576"/>
            <a:ext cx="116046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5">
            <a:extLst>
              <a:ext uri="{FF2B5EF4-FFF2-40B4-BE49-F238E27FC236}">
                <a16:creationId xmlns:a16="http://schemas.microsoft.com/office/drawing/2014/main" id="{DB00F156-DB7F-4DC1-B9BA-C20B5390C2FA}"/>
              </a:ext>
            </a:extLst>
          </p:cNvPr>
          <p:cNvSpPr>
            <a:spLocks noGrp="1"/>
          </p:cNvSpPr>
          <p:nvPr>
            <p:ph type="body" sz="quarter" idx="10" hasCustomPrompt="1"/>
          </p:nvPr>
        </p:nvSpPr>
        <p:spPr>
          <a:xfrm>
            <a:off x="472500" y="2600550"/>
            <a:ext cx="4033839" cy="281039"/>
          </a:xfrm>
        </p:spPr>
        <p:txBody>
          <a:bodyPr anchor="t">
            <a:noAutofit/>
          </a:bodyPr>
          <a:lstStyle>
            <a:lvl1pPr>
              <a:defRPr sz="1800" b="1">
                <a:solidFill>
                  <a:schemeClr val="bg1"/>
                </a:solidFill>
              </a:defRPr>
            </a:lvl1pPr>
          </a:lstStyle>
          <a:p>
            <a:pPr lvl="0"/>
            <a:r>
              <a:rPr lang="en-US" dirty="0"/>
              <a:t>Subheading</a:t>
            </a:r>
          </a:p>
        </p:txBody>
      </p:sp>
      <p:sp>
        <p:nvSpPr>
          <p:cNvPr id="13" name="Text Placeholder 5">
            <a:extLst>
              <a:ext uri="{FF2B5EF4-FFF2-40B4-BE49-F238E27FC236}">
                <a16:creationId xmlns:a16="http://schemas.microsoft.com/office/drawing/2014/main" id="{BD4FDAB8-657E-4909-A1F7-D48EF72210E4}"/>
              </a:ext>
            </a:extLst>
          </p:cNvPr>
          <p:cNvSpPr>
            <a:spLocks noGrp="1"/>
          </p:cNvSpPr>
          <p:nvPr>
            <p:ph type="body" sz="quarter" idx="11" hasCustomPrompt="1"/>
          </p:nvPr>
        </p:nvSpPr>
        <p:spPr>
          <a:xfrm>
            <a:off x="472500" y="3039470"/>
            <a:ext cx="4033839" cy="281039"/>
          </a:xfrm>
        </p:spPr>
        <p:txBody>
          <a:bodyPr>
            <a:noAutofit/>
          </a:bodyPr>
          <a:lstStyle>
            <a:lvl1pPr>
              <a:defRPr sz="1500" b="0">
                <a:solidFill>
                  <a:schemeClr val="bg1"/>
                </a:solidFill>
              </a:defRPr>
            </a:lvl1pPr>
          </a:lstStyle>
          <a:p>
            <a:pPr lvl="0"/>
            <a:r>
              <a:rPr lang="en-US" dirty="0"/>
              <a:t>Date</a:t>
            </a:r>
          </a:p>
        </p:txBody>
      </p:sp>
    </p:spTree>
    <p:extLst>
      <p:ext uri="{BB962C8B-B14F-4D97-AF65-F5344CB8AC3E}">
        <p14:creationId xmlns:p14="http://schemas.microsoft.com/office/powerpoint/2010/main" val="12544773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441.xml><?xml version="1.0" encoding="utf-8"?>
<p:sldLayout xmlns:a="http://schemas.openxmlformats.org/drawingml/2006/main" xmlns:r="http://schemas.openxmlformats.org/officeDocument/2006/relationships" xmlns:p="http://schemas.openxmlformats.org/presentationml/2006/main" showMasterSp="0" preserve="1" userDrawn="1">
  <p:cSld name="1_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814953113"/>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4" name="Picture 13">
            <a:extLst>
              <a:ext uri="{FF2B5EF4-FFF2-40B4-BE49-F238E27FC236}">
                <a16:creationId xmlns:a16="http://schemas.microsoft.com/office/drawing/2014/main" id="{F3C1217C-837C-468F-A00B-E8F674451927}"/>
              </a:ext>
            </a:extLst>
          </p:cNvPr>
          <p:cNvPicPr>
            <a:picLocks noChangeAspect="1"/>
          </p:cNvPicPr>
          <p:nvPr userDrawn="1"/>
        </p:nvPicPr>
        <p:blipFill rotWithShape="1">
          <a:blip r:embed="rId6"/>
          <a:srcRect l="7480" t="27066" r="32612"/>
          <a:stretch/>
        </p:blipFill>
        <p:spPr>
          <a:xfrm flipV="1">
            <a:off x="4000500" y="1392110"/>
            <a:ext cx="5143500" cy="3751391"/>
          </a:xfrm>
          <a:prstGeom prst="rect">
            <a:avLst/>
          </a:prstGeom>
        </p:spPr>
      </p:pic>
      <p:pic>
        <p:nvPicPr>
          <p:cNvPr id="15" name="Graphic 14">
            <a:extLst>
              <a:ext uri="{FF2B5EF4-FFF2-40B4-BE49-F238E27FC236}">
                <a16:creationId xmlns:a16="http://schemas.microsoft.com/office/drawing/2014/main" id="{C1909682-EFAC-487D-9515-70DD0D091C77}"/>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472501" y="4633912"/>
            <a:ext cx="1410824" cy="290076"/>
          </a:xfrm>
          <a:prstGeom prst="rect">
            <a:avLst/>
          </a:prstGeom>
        </p:spPr>
      </p:pic>
      <p:sp>
        <p:nvSpPr>
          <p:cNvPr id="16" name="Title 1">
            <a:extLst>
              <a:ext uri="{FF2B5EF4-FFF2-40B4-BE49-F238E27FC236}">
                <a16:creationId xmlns:a16="http://schemas.microsoft.com/office/drawing/2014/main" id="{EE0B8BD0-4ADA-4645-8537-376DCF1CDB04}"/>
              </a:ext>
            </a:extLst>
          </p:cNvPr>
          <p:cNvSpPr>
            <a:spLocks noGrp="1"/>
          </p:cNvSpPr>
          <p:nvPr>
            <p:ph type="ctrTitle" hasCustomPrompt="1"/>
          </p:nvPr>
        </p:nvSpPr>
        <p:spPr bwMode="ltGray">
          <a:xfrm>
            <a:off x="472500" y="1058864"/>
            <a:ext cx="4033839" cy="868039"/>
          </a:xfrm>
          <a:prstGeom prst="rect">
            <a:avLst/>
          </a:prstGeom>
        </p:spPr>
        <p:txBody>
          <a:bodyPr vert="horz" anchor="b">
            <a:noAutofit/>
          </a:bodyPr>
          <a:lstStyle>
            <a:lvl1pPr algn="l">
              <a:lnSpc>
                <a:spcPct val="93000"/>
              </a:lnSpc>
              <a:defRPr sz="3300" b="1" baseline="0">
                <a:solidFill>
                  <a:schemeClr val="bg1"/>
                </a:solidFill>
                <a:latin typeface="+mj-lt"/>
                <a:ea typeface="+mj-ea"/>
                <a:cs typeface="+mj-cs"/>
                <a:sym typeface="+mj-lt"/>
              </a:defRPr>
            </a:lvl1pPr>
          </a:lstStyle>
          <a:p>
            <a:r>
              <a:rPr lang="en-US" dirty="0"/>
              <a:t>Title in Title Case</a:t>
            </a:r>
          </a:p>
        </p:txBody>
      </p:sp>
      <p:pic>
        <p:nvPicPr>
          <p:cNvPr id="17" name="Picture 9">
            <a:extLst>
              <a:ext uri="{FF2B5EF4-FFF2-40B4-BE49-F238E27FC236}">
                <a16:creationId xmlns:a16="http://schemas.microsoft.com/office/drawing/2014/main" id="{865F83D3-75D0-4AB5-8CCE-AA96B05F2545}"/>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72500" y="282576"/>
            <a:ext cx="116046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Placeholder 5">
            <a:extLst>
              <a:ext uri="{FF2B5EF4-FFF2-40B4-BE49-F238E27FC236}">
                <a16:creationId xmlns:a16="http://schemas.microsoft.com/office/drawing/2014/main" id="{862B21B4-955B-4EF2-B516-5C87920752BB}"/>
              </a:ext>
            </a:extLst>
          </p:cNvPr>
          <p:cNvSpPr>
            <a:spLocks noGrp="1"/>
          </p:cNvSpPr>
          <p:nvPr>
            <p:ph type="body" sz="quarter" idx="10" hasCustomPrompt="1"/>
          </p:nvPr>
        </p:nvSpPr>
        <p:spPr>
          <a:xfrm>
            <a:off x="472500" y="2600550"/>
            <a:ext cx="4033839" cy="281039"/>
          </a:xfrm>
        </p:spPr>
        <p:txBody>
          <a:bodyPr anchor="t">
            <a:noAutofit/>
          </a:bodyPr>
          <a:lstStyle>
            <a:lvl1pPr>
              <a:defRPr sz="1800" b="1">
                <a:solidFill>
                  <a:schemeClr val="bg1"/>
                </a:solidFill>
              </a:defRPr>
            </a:lvl1pPr>
          </a:lstStyle>
          <a:p>
            <a:pPr lvl="0"/>
            <a:r>
              <a:rPr lang="en-US" dirty="0"/>
              <a:t>Subheading</a:t>
            </a:r>
          </a:p>
        </p:txBody>
      </p:sp>
      <p:sp>
        <p:nvSpPr>
          <p:cNvPr id="19" name="Text Placeholder 5">
            <a:extLst>
              <a:ext uri="{FF2B5EF4-FFF2-40B4-BE49-F238E27FC236}">
                <a16:creationId xmlns:a16="http://schemas.microsoft.com/office/drawing/2014/main" id="{9B831501-1932-4DD1-93A1-96D171A6387D}"/>
              </a:ext>
            </a:extLst>
          </p:cNvPr>
          <p:cNvSpPr>
            <a:spLocks noGrp="1"/>
          </p:cNvSpPr>
          <p:nvPr>
            <p:ph type="body" sz="quarter" idx="11" hasCustomPrompt="1"/>
          </p:nvPr>
        </p:nvSpPr>
        <p:spPr>
          <a:xfrm>
            <a:off x="472500" y="3039470"/>
            <a:ext cx="4033839" cy="281039"/>
          </a:xfrm>
        </p:spPr>
        <p:txBody>
          <a:bodyPr>
            <a:noAutofit/>
          </a:bodyPr>
          <a:lstStyle>
            <a:lvl1pPr>
              <a:defRPr sz="1500" b="0">
                <a:solidFill>
                  <a:schemeClr val="bg1"/>
                </a:solidFill>
              </a:defRPr>
            </a:lvl1pPr>
          </a:lstStyle>
          <a:p>
            <a:pPr lvl="0"/>
            <a:r>
              <a:rPr lang="en-US" dirty="0"/>
              <a:t>Date</a:t>
            </a:r>
          </a:p>
        </p:txBody>
      </p:sp>
    </p:spTree>
    <p:extLst>
      <p:ext uri="{BB962C8B-B14F-4D97-AF65-F5344CB8AC3E}">
        <p14:creationId xmlns:p14="http://schemas.microsoft.com/office/powerpoint/2010/main" val="16667018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442.xml><?xml version="1.0" encoding="utf-8"?>
<p:sldLayout xmlns:a="http://schemas.openxmlformats.org/drawingml/2006/main" xmlns:r="http://schemas.openxmlformats.org/officeDocument/2006/relationships" xmlns:p="http://schemas.openxmlformats.org/presentationml/2006/main" showMasterSp="0" preserve="1" userDrawn="1">
  <p:cSld name="2_D. Title Slide">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13098429"/>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6">
            <a:extLst>
              <a:ext uri="{FF2B5EF4-FFF2-40B4-BE49-F238E27FC236}">
                <a16:creationId xmlns:a16="http://schemas.microsoft.com/office/drawing/2014/main" id="{2DF27758-A750-4B83-B85D-3D399383ABFE}"/>
              </a:ext>
            </a:extLst>
          </p:cNvPr>
          <p:cNvPicPr>
            <a:picLocks noChangeAspect="1"/>
          </p:cNvPicPr>
          <p:nvPr userDrawn="1"/>
        </p:nvPicPr>
        <p:blipFill>
          <a:blip r:embed="rId6">
            <a:extLst>
              <a:ext uri="{28A0092B-C50C-407E-A947-70E740481C1C}">
                <a14:useLocalDpi xmlns:a14="http://schemas.microsoft.com/office/drawing/2010/main" val="0"/>
              </a:ext>
            </a:extLst>
          </a:blip>
          <a:srcRect l="26028" r="18983"/>
          <a:stretch>
            <a:fillRect/>
          </a:stretch>
        </p:blipFill>
        <p:spPr bwMode="auto">
          <a:xfrm>
            <a:off x="5486400" y="157163"/>
            <a:ext cx="3657600" cy="498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Shape 4">
            <a:extLst>
              <a:ext uri="{FF2B5EF4-FFF2-40B4-BE49-F238E27FC236}">
                <a16:creationId xmlns:a16="http://schemas.microsoft.com/office/drawing/2014/main" id="{3420DBEC-CE71-496A-AB8E-B3884093E537}"/>
              </a:ext>
            </a:extLst>
          </p:cNvPr>
          <p:cNvSpPr/>
          <p:nvPr userDrawn="1"/>
        </p:nvSpPr>
        <p:spPr>
          <a:xfrm>
            <a:off x="0" y="0"/>
            <a:ext cx="9145191" cy="5139929"/>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13" dirty="0">
              <a:solidFill>
                <a:prstClr val="white"/>
              </a:solidFill>
              <a:latin typeface="+mn-lt"/>
              <a:ea typeface="+mn-ea"/>
              <a:cs typeface="+mn-cs"/>
              <a:sym typeface="+mn-lt"/>
            </a:endParaRPr>
          </a:p>
        </p:txBody>
      </p:sp>
      <p:sp>
        <p:nvSpPr>
          <p:cNvPr id="12" name="Text Placeholder 5">
            <a:extLst>
              <a:ext uri="{FF2B5EF4-FFF2-40B4-BE49-F238E27FC236}">
                <a16:creationId xmlns:a16="http://schemas.microsoft.com/office/drawing/2014/main" id="{D8FE6736-6459-4E2E-B3EB-E58A9219F934}"/>
              </a:ext>
            </a:extLst>
          </p:cNvPr>
          <p:cNvSpPr>
            <a:spLocks noGrp="1"/>
          </p:cNvSpPr>
          <p:nvPr>
            <p:ph type="body" sz="quarter" idx="10" hasCustomPrompt="1"/>
          </p:nvPr>
        </p:nvSpPr>
        <p:spPr>
          <a:xfrm>
            <a:off x="481070" y="2344395"/>
            <a:ext cx="5516862" cy="406265"/>
          </a:xfrm>
        </p:spPr>
        <p:txBody>
          <a:bodyPr/>
          <a:lstStyle>
            <a:lvl1pPr>
              <a:defRPr sz="2400" b="1">
                <a:solidFill>
                  <a:srgbClr val="A7B4FF"/>
                </a:solidFill>
              </a:defRPr>
            </a:lvl1pPr>
          </a:lstStyle>
          <a:p>
            <a:pPr lvl="0"/>
            <a:r>
              <a:rPr lang="en-US" dirty="0"/>
              <a:t>Click to add subtitle</a:t>
            </a:r>
          </a:p>
        </p:txBody>
      </p:sp>
      <p:sp>
        <p:nvSpPr>
          <p:cNvPr id="13" name="Title 1">
            <a:extLst>
              <a:ext uri="{FF2B5EF4-FFF2-40B4-BE49-F238E27FC236}">
                <a16:creationId xmlns:a16="http://schemas.microsoft.com/office/drawing/2014/main" id="{31E60A69-CC6A-406F-B327-17043E4D0ACB}"/>
              </a:ext>
            </a:extLst>
          </p:cNvPr>
          <p:cNvSpPr>
            <a:spLocks noGrp="1"/>
          </p:cNvSpPr>
          <p:nvPr>
            <p:ph type="ctrTitle" hasCustomPrompt="1"/>
          </p:nvPr>
        </p:nvSpPr>
        <p:spPr bwMode="ltGray">
          <a:xfrm>
            <a:off x="481070" y="1795642"/>
            <a:ext cx="5516862" cy="526346"/>
          </a:xfrm>
          <a:prstGeom prst="rect">
            <a:avLst/>
          </a:prstGeom>
        </p:spPr>
        <p:txBody>
          <a:bodyPr anchor="b">
            <a:noAutofit/>
          </a:bodyPr>
          <a:lstStyle>
            <a:lvl1pPr algn="l">
              <a:lnSpc>
                <a:spcPct val="93000"/>
              </a:lnSpc>
              <a:defRPr sz="3750" b="0" baseline="0">
                <a:solidFill>
                  <a:schemeClr val="bg1"/>
                </a:solidFill>
                <a:latin typeface="+mj-lt"/>
                <a:ea typeface="+mj-ea"/>
                <a:cs typeface="+mj-cs"/>
                <a:sym typeface="+mj-lt"/>
              </a:defRPr>
            </a:lvl1pPr>
          </a:lstStyle>
          <a:p>
            <a:r>
              <a:rPr lang="en-US" dirty="0"/>
              <a:t>Title in Title Case</a:t>
            </a:r>
          </a:p>
        </p:txBody>
      </p:sp>
    </p:spTree>
    <p:extLst>
      <p:ext uri="{BB962C8B-B14F-4D97-AF65-F5344CB8AC3E}">
        <p14:creationId xmlns:p14="http://schemas.microsoft.com/office/powerpoint/2010/main" val="8527784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443.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523717914"/>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8" name="Title 7"/>
          <p:cNvSpPr>
            <a:spLocks noGrp="1"/>
          </p:cNvSpPr>
          <p:nvPr>
            <p:ph type="title" hasCustomPrompt="1"/>
          </p:nvPr>
        </p:nvSpPr>
        <p:spPr>
          <a:xfrm>
            <a:off x="472500" y="467100"/>
            <a:ext cx="8200013" cy="290849"/>
          </a:xfrm>
        </p:spPr>
        <p:txBody>
          <a:bodyPr/>
          <a:lstStyle>
            <a:lvl1pPr>
              <a:defRPr sz="2100">
                <a:solidFill>
                  <a:srgbClr val="00148C"/>
                </a:solidFill>
                <a:latin typeface="+mj-lt"/>
                <a:ea typeface="+mj-ea"/>
                <a:cs typeface="+mj-cs"/>
                <a:sym typeface="+mj-lt"/>
              </a:defRPr>
            </a:lvl1pPr>
          </a:lstStyle>
          <a:p>
            <a:r>
              <a:rPr lang="en-US" dirty="0"/>
              <a:t>Click to add title</a:t>
            </a:r>
          </a:p>
        </p:txBody>
      </p:sp>
      <p:sp>
        <p:nvSpPr>
          <p:cNvPr id="10" name="Footer Placeholder 1">
            <a:extLst>
              <a:ext uri="{FF2B5EF4-FFF2-40B4-BE49-F238E27FC236}">
                <a16:creationId xmlns:a16="http://schemas.microsoft.com/office/drawing/2014/main" id="{C794E9C5-9B41-422E-BBE6-87C4C2AC4D7D}"/>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Tree>
    <p:extLst>
      <p:ext uri="{BB962C8B-B14F-4D97-AF65-F5344CB8AC3E}">
        <p14:creationId xmlns:p14="http://schemas.microsoft.com/office/powerpoint/2010/main" val="20968868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444.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3852423048"/>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18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lvl1pPr>
              <a:defRPr>
                <a:solidFill>
                  <a:srgbClr val="00148C"/>
                </a:solidFill>
                <a:latin typeface="+mj-lt"/>
                <a:ea typeface="+mj-ea"/>
                <a:cs typeface="+mj-cs"/>
                <a:sym typeface="+mj-lt"/>
              </a:defRPr>
            </a:lvl1p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472050" y="1564221"/>
            <a:ext cx="8200463" cy="3054732"/>
          </a:xfrm>
        </p:spPr>
        <p:txBody>
          <a:bodyPr/>
          <a:lstStyle>
            <a:lvl1pPr>
              <a:lnSpc>
                <a:spcPct val="100000"/>
              </a:lnSpc>
              <a:spcBef>
                <a:spcPts val="0"/>
              </a:spcBef>
              <a:spcAft>
                <a:spcPts val="0"/>
              </a:spcAft>
              <a:defRPr>
                <a:latin typeface="+mn-lt"/>
                <a:ea typeface="+mn-ea"/>
                <a:cs typeface="+mn-cs"/>
                <a:sym typeface="+mn-lt"/>
              </a:defRPr>
            </a:lvl1pPr>
            <a:lvl2pPr>
              <a:lnSpc>
                <a:spcPct val="100000"/>
              </a:lnSpc>
              <a:spcBef>
                <a:spcPts val="0"/>
              </a:spcBef>
              <a:spcAft>
                <a:spcPts val="0"/>
              </a:spcAft>
              <a:defRPr>
                <a:latin typeface="+mn-lt"/>
                <a:ea typeface="+mn-ea"/>
                <a:cs typeface="+mn-cs"/>
                <a:sym typeface="+mn-lt"/>
              </a:defRPr>
            </a:lvl2pPr>
            <a:lvl3pPr>
              <a:lnSpc>
                <a:spcPct val="100000"/>
              </a:lnSpc>
              <a:spcBef>
                <a:spcPts val="0"/>
              </a:spcBef>
              <a:spcAft>
                <a:spcPts val="0"/>
              </a:spcAft>
              <a:defRPr>
                <a:latin typeface="+mn-lt"/>
                <a:ea typeface="+mn-ea"/>
                <a:cs typeface="+mn-cs"/>
                <a:sym typeface="+mn-lt"/>
              </a:defRPr>
            </a:lvl3pPr>
            <a:lvl4pPr>
              <a:lnSpc>
                <a:spcPct val="100000"/>
              </a:lnSpc>
              <a:spcBef>
                <a:spcPts val="0"/>
              </a:spcBef>
              <a:spcAft>
                <a:spcPts val="0"/>
              </a:spcAft>
              <a:defRPr>
                <a:latin typeface="+mn-lt"/>
                <a:ea typeface="+mn-ea"/>
                <a:cs typeface="+mn-cs"/>
                <a:sym typeface="+mn-lt"/>
              </a:defRPr>
            </a:lvl4pPr>
            <a:lvl5pPr>
              <a:lnSpc>
                <a:spcPct val="100000"/>
              </a:lnSpc>
              <a:spcBef>
                <a:spcPts val="0"/>
              </a:spcBef>
              <a:spcAft>
                <a:spcPts val="0"/>
              </a:spcAft>
              <a:defRPr>
                <a:latin typeface="+mn-lt"/>
                <a:ea typeface="+mn-ea"/>
                <a:cs typeface="+mn-cs"/>
                <a:sym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9" name="Footer Placeholder 1">
            <a:extLst>
              <a:ext uri="{FF2B5EF4-FFF2-40B4-BE49-F238E27FC236}">
                <a16:creationId xmlns:a16="http://schemas.microsoft.com/office/drawing/2014/main" id="{AF5BF88D-2A55-4F7B-8705-1F08B427803B}"/>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Tree>
    <p:extLst>
      <p:ext uri="{BB962C8B-B14F-4D97-AF65-F5344CB8AC3E}">
        <p14:creationId xmlns:p14="http://schemas.microsoft.com/office/powerpoint/2010/main" val="12048851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5.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171808697"/>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Date Placeholder 3"/>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7" name="Rectangle 6"/>
          <p:cNvSpPr/>
          <p:nvPr userDrawn="1"/>
        </p:nvSpPr>
        <p:spPr bwMode="white">
          <a:xfrm>
            <a:off x="1" y="-982"/>
            <a:ext cx="3520800" cy="5144482"/>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8" name="Subtitle 2"/>
          <p:cNvSpPr>
            <a:spLocks noGrp="1"/>
          </p:cNvSpPr>
          <p:nvPr>
            <p:ph type="subTitle" idx="13" hasCustomPrompt="1"/>
          </p:nvPr>
        </p:nvSpPr>
        <p:spPr>
          <a:xfrm>
            <a:off x="472500" y="1619241"/>
            <a:ext cx="2808000" cy="406265"/>
          </a:xfrm>
          <a:prstGeom prst="rect">
            <a:avLst/>
          </a:prstGeom>
        </p:spPr>
        <p:txBody>
          <a:bodyPr>
            <a:noAutofit/>
          </a:bodyPr>
          <a:lstStyle>
            <a:lvl1pPr marL="0" indent="0" algn="l">
              <a:buNone/>
              <a:defRPr sz="1200">
                <a:solidFill>
                  <a:srgbClr val="00148C"/>
                </a:solidFill>
                <a:latin typeface="+mn-lt"/>
                <a:ea typeface="+mn-ea"/>
                <a:cs typeface="+mn-cs"/>
                <a:sym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
        <p:nvSpPr>
          <p:cNvPr id="9" name="Title 4"/>
          <p:cNvSpPr>
            <a:spLocks noGrp="1"/>
          </p:cNvSpPr>
          <p:nvPr>
            <p:ph type="title" hasCustomPrompt="1"/>
          </p:nvPr>
        </p:nvSpPr>
        <p:spPr>
          <a:xfrm>
            <a:off x="472500" y="920286"/>
            <a:ext cx="2808000" cy="498598"/>
          </a:xfrm>
        </p:spPr>
        <p:txBody>
          <a:bodyPr anchor="t">
            <a:noAutofit/>
          </a:bodyPr>
          <a:lstStyle>
            <a:lvl1pPr>
              <a:defRPr sz="21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25252999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46.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245695233"/>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2"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8" name="Title 1"/>
          <p:cNvSpPr>
            <a:spLocks noGrp="1"/>
          </p:cNvSpPr>
          <p:nvPr>
            <p:ph type="title" hasCustomPrompt="1"/>
          </p:nvPr>
        </p:nvSpPr>
        <p:spPr bwMode="blackWhite">
          <a:xfrm>
            <a:off x="963557" y="2001031"/>
            <a:ext cx="7215368" cy="2400770"/>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rgbClr val="00148C"/>
                </a:solidFill>
                <a:latin typeface="+mj-lt"/>
                <a:ea typeface="+mj-ea"/>
                <a:cs typeface="+mj-cs"/>
                <a:sym typeface="+mj-lt"/>
              </a:defRPr>
            </a:lvl1pPr>
          </a:lstStyle>
          <a:p>
            <a:r>
              <a:rPr lang="en-US" dirty="0"/>
              <a:t>Click to add section title</a:t>
            </a:r>
          </a:p>
        </p:txBody>
      </p:sp>
      <p:sp>
        <p:nvSpPr>
          <p:cNvPr id="11" name="Rectangle 10"/>
          <p:cNvSpPr/>
          <p:nvPr userDrawn="1"/>
        </p:nvSpPr>
        <p:spPr bwMode="white">
          <a:xfrm>
            <a:off x="960520" y="1068061"/>
            <a:ext cx="713791" cy="713791"/>
          </a:xfrm>
          <a:prstGeom prst="rect">
            <a:avLst/>
          </a:prstGeom>
          <a:noFill/>
          <a:ln>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ea typeface="+mn-ea"/>
              <a:cs typeface="+mn-cs"/>
              <a:sym typeface="+mn-lt"/>
            </a:endParaRPr>
          </a:p>
        </p:txBody>
      </p:sp>
    </p:spTree>
    <p:extLst>
      <p:ext uri="{BB962C8B-B14F-4D97-AF65-F5344CB8AC3E}">
        <p14:creationId xmlns:p14="http://schemas.microsoft.com/office/powerpoint/2010/main" val="20194426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7.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878278460"/>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7" name="Title 1"/>
          <p:cNvSpPr>
            <a:spLocks noGrp="1"/>
          </p:cNvSpPr>
          <p:nvPr>
            <p:ph type="title" hasCustomPrompt="1"/>
          </p:nvPr>
        </p:nvSpPr>
        <p:spPr bwMode="blackWhite">
          <a:xfrm>
            <a:off x="472500" y="2870100"/>
            <a:ext cx="8202600" cy="1530900"/>
          </a:xfrm>
        </p:spPr>
        <p:txBody>
          <a:bodyPr anchor="t">
            <a:noAutofit/>
          </a:bodyPr>
          <a:lstStyle>
            <a:lvl1pPr>
              <a:defRPr sz="4050">
                <a:solidFill>
                  <a:srgbClr val="00148C"/>
                </a:solidFill>
                <a:latin typeface="+mj-lt"/>
                <a:ea typeface="+mj-ea"/>
                <a:cs typeface="+mj-cs"/>
                <a:sym typeface="+mj-lt"/>
              </a:defRPr>
            </a:lvl1pPr>
          </a:lstStyle>
          <a:p>
            <a:r>
              <a:rPr lang="en-US" dirty="0"/>
              <a:t>Click to add section title</a:t>
            </a:r>
          </a:p>
        </p:txBody>
      </p:sp>
      <p:cxnSp>
        <p:nvCxnSpPr>
          <p:cNvPr id="10" name="Straight Connector 9"/>
          <p:cNvCxnSpPr/>
          <p:nvPr userDrawn="1"/>
        </p:nvCxnSpPr>
        <p:spPr bwMode="white">
          <a:xfrm>
            <a:off x="472501" y="2760012"/>
            <a:ext cx="8668940" cy="0"/>
          </a:xfrm>
          <a:prstGeom prst="line">
            <a:avLst/>
          </a:prstGeom>
          <a:ln w="19050"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2209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8.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134466969"/>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3048746" y="0"/>
            <a:ext cx="312713" cy="5143500"/>
          </a:xfrm>
          <a:prstGeom prst="rect">
            <a:avLst/>
          </a:prstGeom>
        </p:spPr>
      </p:pic>
      <p:sp>
        <p:nvSpPr>
          <p:cNvPr id="18" name="Date Placeholder 1"/>
          <p:cNvSpPr>
            <a:spLocks noGrp="1"/>
          </p:cNvSpPr>
          <p:nvPr>
            <p:ph type="dt" sz="half" idx="31"/>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20" name="TextBox 19"/>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2"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24" name="Rectangle 23"/>
          <p:cNvSpPr/>
          <p:nvPr userDrawn="1"/>
        </p:nvSpPr>
        <p:spPr bwMode="white">
          <a:xfrm>
            <a:off x="0" y="0"/>
            <a:ext cx="3059631"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25" name="Title 4"/>
          <p:cNvSpPr>
            <a:spLocks noGrp="1"/>
          </p:cNvSpPr>
          <p:nvPr>
            <p:ph type="title" hasCustomPrompt="1"/>
          </p:nvPr>
        </p:nvSpPr>
        <p:spPr>
          <a:xfrm>
            <a:off x="472500" y="2010827"/>
            <a:ext cx="2345911" cy="1121846"/>
          </a:xfrm>
          <a:prstGeom prst="rect">
            <a:avLst/>
          </a:prstGeom>
        </p:spPr>
        <p:txBody>
          <a:bodyPr anchor="ctr">
            <a:noAutofit/>
          </a:bodyPr>
          <a:lstStyle>
            <a:lvl1pPr>
              <a:defRPr sz="21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31167677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9.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4292326302"/>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5374205" y="0"/>
            <a:ext cx="312713" cy="5143500"/>
          </a:xfrm>
          <a:prstGeom prst="rect">
            <a:avLst/>
          </a:prstGeom>
        </p:spPr>
      </p:pic>
      <p:sp>
        <p:nvSpPr>
          <p:cNvPr id="14" name="Rectangle 13"/>
          <p:cNvSpPr/>
          <p:nvPr userDrawn="1"/>
        </p:nvSpPr>
        <p:spPr bwMode="white">
          <a:xfrm>
            <a:off x="0" y="0"/>
            <a:ext cx="5378967"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18"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9" name="TextBox 18"/>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472500" y="467100"/>
            <a:ext cx="4707397" cy="290849"/>
          </a:xfrm>
          <a:prstGeom prst="rect">
            <a:avLst/>
          </a:prstGeom>
        </p:spPr>
        <p:txBody>
          <a:bodyPr/>
          <a:lstStyle>
            <a:lvl1pPr>
              <a:defRPr sz="21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28332346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479264716"/>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352" imgH="355" progId="TCLayout.ActiveDocument.1">
                  <p:embed/>
                </p:oleObj>
              </mc:Choice>
              <mc:Fallback>
                <p:oleObj name="think-cell Slide" r:id="rId4" imgW="352" imgH="355" progId="TCLayout.ActiveDocument.1">
                  <p:embed/>
                  <p:pic>
                    <p:nvPicPr>
                      <p:cNvPr id="3" name="Object 2" hidden="1"/>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Title 1"/>
          <p:cNvSpPr>
            <a:spLocks noGrp="1"/>
          </p:cNvSpPr>
          <p:nvPr>
            <p:ph type="title" hasCustomPrompt="1"/>
          </p:nvPr>
        </p:nvSpPr>
        <p:spPr bwMode="blackWhite">
          <a:xfrm>
            <a:off x="472500" y="2870100"/>
            <a:ext cx="8202600" cy="1530900"/>
          </a:xfrm>
        </p:spPr>
        <p:txBody>
          <a:bodyPr anchor="t">
            <a:noAutofit/>
          </a:bodyPr>
          <a:lstStyle>
            <a:lvl1pPr>
              <a:defRPr sz="4000">
                <a:solidFill>
                  <a:schemeClr val="accent1"/>
                </a:solidFill>
                <a:latin typeface="+mj-lt"/>
                <a:ea typeface="+mj-ea"/>
                <a:cs typeface="+mj-cs"/>
                <a:sym typeface="+mj-lt"/>
              </a:defRPr>
            </a:lvl1pPr>
          </a:lstStyle>
          <a:p>
            <a:r>
              <a:rPr lang="en-US"/>
              <a:t>Click to add section title</a:t>
            </a:r>
          </a:p>
        </p:txBody>
      </p:sp>
      <p:cxnSp>
        <p:nvCxnSpPr>
          <p:cNvPr id="10" name="Straight Connector 9"/>
          <p:cNvCxnSpPr/>
          <p:nvPr userDrawn="1"/>
        </p:nvCxnSpPr>
        <p:spPr bwMode="white">
          <a:xfrm>
            <a:off x="472501" y="2760012"/>
            <a:ext cx="8668940" cy="0"/>
          </a:xfrm>
          <a:prstGeom prst="line">
            <a:avLst/>
          </a:prstGeom>
          <a:ln w="19050" cmpd="sng">
            <a:solidFill>
              <a:schemeClr val="accent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24524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0.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698768391"/>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6771935" y="0"/>
            <a:ext cx="312713" cy="5143500"/>
          </a:xfrm>
          <a:prstGeom prst="rect">
            <a:avLst/>
          </a:prstGeom>
        </p:spPr>
      </p:pic>
      <p:sp>
        <p:nvSpPr>
          <p:cNvPr id="10" name="Rectangle 9"/>
          <p:cNvSpPr/>
          <p:nvPr userDrawn="1"/>
        </p:nvSpPr>
        <p:spPr bwMode="white">
          <a:xfrm>
            <a:off x="0" y="0"/>
            <a:ext cx="6775704"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dirty="0"/>
          </a:p>
        </p:txBody>
      </p:sp>
      <p:sp>
        <p:nvSpPr>
          <p:cNvPr id="22"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472500" y="467100"/>
            <a:ext cx="6076188" cy="290849"/>
          </a:xfrm>
          <a:prstGeom prst="rect">
            <a:avLst/>
          </a:prstGeom>
        </p:spPr>
        <p:txBody>
          <a:bodyPr/>
          <a:lstStyle>
            <a:lvl1pPr>
              <a:defRPr sz="21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5724409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1.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87014725"/>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2753302" y="0"/>
            <a:ext cx="312713" cy="5143500"/>
          </a:xfrm>
          <a:prstGeom prst="rect">
            <a:avLst/>
          </a:prstGeom>
        </p:spPr>
      </p:pic>
      <p:sp>
        <p:nvSpPr>
          <p:cNvPr id="24" name="Title 4"/>
          <p:cNvSpPr>
            <a:spLocks noGrp="1"/>
          </p:cNvSpPr>
          <p:nvPr>
            <p:ph type="title" hasCustomPrompt="1"/>
          </p:nvPr>
        </p:nvSpPr>
        <p:spPr>
          <a:xfrm>
            <a:off x="472500" y="2010827"/>
            <a:ext cx="2345911" cy="1121846"/>
          </a:xfrm>
          <a:prstGeom prst="rect">
            <a:avLst/>
          </a:prstGeom>
        </p:spPr>
        <p:txBody>
          <a:bodyPr anchor="ctr">
            <a:noAutofit/>
          </a:bodyPr>
          <a:lstStyle>
            <a:lvl1pPr>
              <a:defRPr sz="2100">
                <a:solidFill>
                  <a:schemeClr val="bg1"/>
                </a:solidFill>
                <a:latin typeface="+mj-lt"/>
                <a:ea typeface="+mj-ea"/>
                <a:cs typeface="+mj-cs"/>
                <a:sym typeface="+mj-lt"/>
              </a:defRPr>
            </a:lvl1pPr>
          </a:lstStyle>
          <a:p>
            <a:r>
              <a:rPr lang="en-US" dirty="0"/>
              <a:t>Click to add title</a:t>
            </a:r>
          </a:p>
        </p:txBody>
      </p:sp>
      <p:sp>
        <p:nvSpPr>
          <p:cNvPr id="26" name="Rectangle 25"/>
          <p:cNvSpPr/>
          <p:nvPr userDrawn="1"/>
        </p:nvSpPr>
        <p:spPr bwMode="ltGray">
          <a:xfrm>
            <a:off x="3060573" y="-982"/>
            <a:ext cx="6083428" cy="51444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25" name="Date Placeholder 1"/>
          <p:cNvSpPr>
            <a:spLocks noGrp="1"/>
          </p:cNvSpPr>
          <p:nvPr>
            <p:ph type="dt" sz="half" idx="29"/>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2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28" name="TextBox 2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7932097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2.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953390365"/>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4267187" y="0"/>
            <a:ext cx="312713" cy="5143500"/>
          </a:xfrm>
          <a:prstGeom prst="rect">
            <a:avLst/>
          </a:prstGeom>
        </p:spPr>
      </p:pic>
      <p:sp>
        <p:nvSpPr>
          <p:cNvPr id="11" name="Rectangle 10"/>
          <p:cNvSpPr/>
          <p:nvPr userDrawn="1"/>
        </p:nvSpPr>
        <p:spPr>
          <a:xfrm>
            <a:off x="4572000" y="0"/>
            <a:ext cx="4572000" cy="51435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12" name="Picture Placeholder 18"/>
          <p:cNvSpPr>
            <a:spLocks noGrp="1"/>
          </p:cNvSpPr>
          <p:nvPr>
            <p:ph type="pic" sz="quarter" idx="14" hasCustomPrompt="1"/>
          </p:nvPr>
        </p:nvSpPr>
        <p:spPr>
          <a:xfrm>
            <a:off x="4569016" y="0"/>
            <a:ext cx="4574983" cy="5143500"/>
          </a:xfrm>
          <a:prstGeom prst="rect">
            <a:avLst/>
          </a:prstGeom>
          <a:noFill/>
        </p:spPr>
        <p:txBody>
          <a:bodyPr lIns="914400" tIns="914400" rIns="914400" bIns="914400"/>
          <a:lstStyle>
            <a:lvl1pPr algn="ctr">
              <a:defRPr sz="1350" baseline="0">
                <a:latin typeface="+mn-lt"/>
                <a:ea typeface="+mn-ea"/>
                <a:cs typeface="+mn-cs"/>
                <a:sym typeface="+mn-lt"/>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472500" y="1339200"/>
            <a:ext cx="3291300" cy="2465100"/>
          </a:xfrm>
          <a:prstGeom prst="rect">
            <a:avLst/>
          </a:prstGeom>
          <a:noFill/>
        </p:spPr>
        <p:txBody>
          <a:bodyPr wrap="square" lIns="0" tIns="0" rIns="320040" bIns="0" anchor="ctr">
            <a:noAutofit/>
          </a:bodyPr>
          <a:lstStyle>
            <a:lvl1pPr>
              <a:defRPr sz="3300">
                <a:solidFill>
                  <a:schemeClr val="bg1"/>
                </a:solidFill>
                <a:latin typeface="+mj-lt"/>
                <a:ea typeface="+mj-ea"/>
                <a:cs typeface="+mj-cs"/>
                <a:sym typeface="+mj-lt"/>
              </a:defRPr>
            </a:lvl1pPr>
          </a:lstStyle>
          <a:p>
            <a:r>
              <a:rPr lang="en-US" dirty="0"/>
              <a:t>Click to add title</a:t>
            </a:r>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mn-lt"/>
            </a:endParaRPr>
          </a:p>
        </p:txBody>
      </p:sp>
      <p:sp>
        <p:nvSpPr>
          <p:cNvPr id="15" name="Date Placeholder 2"/>
          <p:cNvSpPr>
            <a:spLocks noGrp="1"/>
          </p:cNvSpPr>
          <p:nvPr>
            <p:ph type="dt" sz="half" idx="15"/>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2480190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3.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789053127"/>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5557387" y="0"/>
            <a:ext cx="312713" cy="5143500"/>
          </a:xfrm>
          <a:prstGeom prst="rect">
            <a:avLst/>
          </a:prstGeom>
        </p:spPr>
      </p:pic>
      <p:sp>
        <p:nvSpPr>
          <p:cNvPr id="11" name="Rectangle 10"/>
          <p:cNvSpPr/>
          <p:nvPr userDrawn="1"/>
        </p:nvSpPr>
        <p:spPr bwMode="gray">
          <a:xfrm>
            <a:off x="5864658" y="0"/>
            <a:ext cx="3279343"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12" name="Picture Placeholder 5"/>
          <p:cNvSpPr>
            <a:spLocks noGrp="1"/>
          </p:cNvSpPr>
          <p:nvPr>
            <p:ph type="pic" sz="quarter" idx="11" hasCustomPrompt="1"/>
          </p:nvPr>
        </p:nvSpPr>
        <p:spPr>
          <a:xfrm>
            <a:off x="5865019" y="0"/>
            <a:ext cx="3278981" cy="5143500"/>
          </a:xfrm>
          <a:prstGeom prst="rect">
            <a:avLst/>
          </a:prstGeom>
          <a:noFill/>
        </p:spPr>
        <p:txBody>
          <a:bodyPr lIns="182880" tIns="914400" rIns="182880" bIns="914400"/>
          <a:lstStyle>
            <a:lvl1pPr algn="ctr">
              <a:defRPr sz="1200">
                <a:solidFill>
                  <a:schemeClr val="tx1"/>
                </a:solidFill>
                <a:latin typeface="+mn-lt"/>
                <a:ea typeface="+mn-ea"/>
                <a:cs typeface="+mn-cs"/>
                <a:sym typeface="+mn-lt"/>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15" name="Title 1"/>
          <p:cNvSpPr>
            <a:spLocks noGrp="1"/>
          </p:cNvSpPr>
          <p:nvPr>
            <p:ph type="title" hasCustomPrompt="1"/>
          </p:nvPr>
        </p:nvSpPr>
        <p:spPr bwMode="black">
          <a:xfrm>
            <a:off x="473202" y="1339200"/>
            <a:ext cx="4685664" cy="2465100"/>
          </a:xfrm>
          <a:prstGeom prst="rect">
            <a:avLst/>
          </a:prstGeom>
        </p:spPr>
        <p:txBody>
          <a:bodyPr anchor="ctr">
            <a:noAutofit/>
          </a:bodyPr>
          <a:lstStyle>
            <a:lvl1pPr>
              <a:defRPr sz="3300">
                <a:solidFill>
                  <a:schemeClr val="bg1"/>
                </a:solidFill>
                <a:latin typeface="+mj-lt"/>
                <a:ea typeface="+mj-ea"/>
                <a:cs typeface="+mj-cs"/>
                <a:sym typeface="+mj-lt"/>
              </a:defRPr>
            </a:lvl1pPr>
          </a:lstStyle>
          <a:p>
            <a:r>
              <a:rPr lang="en-US" dirty="0"/>
              <a:t>Click to add title</a:t>
            </a:r>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6026381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4.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935665968"/>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Freeform 14"/>
          <p:cNvSpPr/>
          <p:nvPr userDrawn="1"/>
        </p:nvSpPr>
        <p:spPr bwMode="ltGray">
          <a:xfrm>
            <a:off x="1143" y="983"/>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13" name="Date Placeholder 4"/>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8" name="TextBox 1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0" name="Title 2"/>
          <p:cNvSpPr>
            <a:spLocks noGrp="1"/>
          </p:cNvSpPr>
          <p:nvPr>
            <p:ph type="title" hasCustomPrompt="1"/>
          </p:nvPr>
        </p:nvSpPr>
        <p:spPr>
          <a:xfrm>
            <a:off x="472500" y="2073153"/>
            <a:ext cx="1858979" cy="985733"/>
          </a:xfrm>
          <a:prstGeom prst="rect">
            <a:avLst/>
          </a:prstGeom>
        </p:spPr>
        <p:txBody>
          <a:bodyPr anchor="ctr">
            <a:noAutofit/>
          </a:bodyPr>
          <a:lstStyle>
            <a:lvl1pPr>
              <a:defRPr sz="2100">
                <a:solidFill>
                  <a:srgbClr val="00148C"/>
                </a:solidFill>
                <a:latin typeface="+mj-lt"/>
                <a:ea typeface="+mj-ea"/>
                <a:cs typeface="+mj-cs"/>
                <a:sym typeface="+mj-lt"/>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349331" y="2692799"/>
            <a:ext cx="1023938" cy="253722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350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5.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648234847"/>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0" name="Freeform 14"/>
          <p:cNvSpPr/>
          <p:nvPr userDrawn="1"/>
        </p:nvSpPr>
        <p:spPr bwMode="ltGray">
          <a:xfrm>
            <a:off x="1143" y="983"/>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5" name="Title 4"/>
          <p:cNvSpPr>
            <a:spLocks noGrp="1"/>
          </p:cNvSpPr>
          <p:nvPr>
            <p:ph type="title" hasCustomPrompt="1"/>
          </p:nvPr>
        </p:nvSpPr>
        <p:spPr>
          <a:xfrm>
            <a:off x="472500" y="2073153"/>
            <a:ext cx="1858979" cy="985733"/>
          </a:xfrm>
        </p:spPr>
        <p:txBody>
          <a:bodyPr anchor="ctr" anchorCtr="0">
            <a:noAutofit/>
          </a:bodyPr>
          <a:lstStyle>
            <a:lvl1pPr>
              <a:defRPr>
                <a:solidFill>
                  <a:srgbClr val="FFFFFF"/>
                </a:solidFill>
                <a:latin typeface="+mj-lt"/>
                <a:ea typeface="+mj-ea"/>
                <a:cs typeface="+mj-cs"/>
                <a:sym typeface="+mj-lt"/>
              </a:defRPr>
            </a:lvl1pPr>
          </a:lstStyle>
          <a:p>
            <a:r>
              <a:rPr lang="en-US" dirty="0"/>
              <a:t>Click to add title</a:t>
            </a:r>
          </a:p>
        </p:txBody>
      </p:sp>
      <p:sp>
        <p:nvSpPr>
          <p:cNvPr id="15"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6" name="TextBox 1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6216" b="7716"/>
          <a:stretch/>
        </p:blipFill>
        <p:spPr>
          <a:xfrm rot="120000">
            <a:off x="1630981" y="2552121"/>
            <a:ext cx="2021000" cy="2596309"/>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27846349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6.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743273521"/>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3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extBox 8"/>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solidFill>
              <a:latin typeface="+mn-lt"/>
              <a:ea typeface="+mn-ea"/>
              <a:cs typeface="+mn-cs"/>
              <a:sym typeface="+mn-lt"/>
            </a:endParaRPr>
          </a:p>
        </p:txBody>
      </p:sp>
      <p:sp>
        <p:nvSpPr>
          <p:cNvPr id="10" name="Date Placeholder 7"/>
          <p:cNvSpPr>
            <a:spLocks noGrp="1"/>
          </p:cNvSpPr>
          <p:nvPr>
            <p:ph type="dt" sz="half" idx="11"/>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9" name="Pentagon 3"/>
          <p:cNvSpPr/>
          <p:nvPr userDrawn="1"/>
        </p:nvSpPr>
        <p:spPr bwMode="white">
          <a:xfrm>
            <a:off x="1" y="0"/>
            <a:ext cx="4070190" cy="51435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472501" y="1339200"/>
            <a:ext cx="3046676" cy="2465100"/>
          </a:xfrm>
          <a:prstGeom prst="rect">
            <a:avLst/>
          </a:prstGeom>
        </p:spPr>
        <p:txBody>
          <a:bodyPr anchor="ctr">
            <a:noAutofit/>
          </a:bodyPr>
          <a:lstStyle>
            <a:lvl1pPr>
              <a:defRPr sz="3300" b="1">
                <a:solidFill>
                  <a:srgbClr val="00148C"/>
                </a:solidFill>
                <a:latin typeface="+mj-lt"/>
                <a:ea typeface="+mj-ea"/>
                <a:cs typeface="+mj-cs"/>
                <a:sym typeface="+mj-lt"/>
              </a:defRPr>
            </a:lvl1pPr>
          </a:lstStyle>
          <a:p>
            <a:r>
              <a:rPr lang="en-US" dirty="0"/>
              <a:t>Click to add title</a:t>
            </a:r>
          </a:p>
        </p:txBody>
      </p:sp>
      <p:pic>
        <p:nvPicPr>
          <p:cNvPr id="1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36144" y="2545795"/>
            <a:ext cx="973931" cy="2678906"/>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3000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7.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170255764"/>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3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9" name="Pentagon 3"/>
          <p:cNvSpPr/>
          <p:nvPr userDrawn="1"/>
        </p:nvSpPr>
        <p:spPr bwMode="white">
          <a:xfrm>
            <a:off x="1" y="0"/>
            <a:ext cx="4070190" cy="51435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472501" y="1339200"/>
            <a:ext cx="3046676" cy="2465100"/>
          </a:xfrm>
          <a:prstGeom prst="rect">
            <a:avLst/>
          </a:prstGeom>
        </p:spPr>
        <p:txBody>
          <a:bodyPr anchor="ctr">
            <a:noAutofit/>
          </a:bodyPr>
          <a:lstStyle>
            <a:lvl1pPr>
              <a:defRPr sz="3300" b="1">
                <a:solidFill>
                  <a:srgbClr val="FFFFFF"/>
                </a:solidFill>
                <a:latin typeface="+mj-lt"/>
                <a:ea typeface="+mj-ea"/>
                <a:cs typeface="+mj-cs"/>
                <a:sym typeface="+mj-lt"/>
              </a:defRPr>
            </a:lvl1pPr>
          </a:lstStyle>
          <a:p>
            <a:r>
              <a:rPr lang="en-US" dirty="0"/>
              <a:t>Click to add title</a:t>
            </a:r>
          </a:p>
        </p:txBody>
      </p:sp>
      <p:sp>
        <p:nvSpPr>
          <p:cNvPr id="13"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7562" b="6867"/>
          <a:stretch/>
        </p:blipFill>
        <p:spPr>
          <a:xfrm>
            <a:off x="2683544" y="2562225"/>
            <a:ext cx="2021000" cy="2581275"/>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1164925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8.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527013916"/>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4772660" cy="51435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3" name="Title 2"/>
          <p:cNvSpPr>
            <a:spLocks noGrp="1"/>
          </p:cNvSpPr>
          <p:nvPr>
            <p:ph type="title" hasCustomPrompt="1"/>
          </p:nvPr>
        </p:nvSpPr>
        <p:spPr>
          <a:xfrm>
            <a:off x="472500" y="467100"/>
            <a:ext cx="3560867" cy="290849"/>
          </a:xfrm>
          <a:prstGeom prst="rect">
            <a:avLst/>
          </a:prstGeom>
        </p:spPr>
        <p:txBody>
          <a:bodyPr/>
          <a:lstStyle>
            <a:lvl1pPr>
              <a:defRPr sz="2100">
                <a:solidFill>
                  <a:srgbClr val="00148C"/>
                </a:solidFill>
                <a:latin typeface="+mj-lt"/>
                <a:ea typeface="+mj-ea"/>
                <a:cs typeface="+mj-cs"/>
                <a:sym typeface="+mj-lt"/>
              </a:defRPr>
            </a:lvl1pPr>
          </a:lstStyle>
          <a:p>
            <a:r>
              <a:rPr lang="en-US" dirty="0"/>
              <a:t>Click to add title</a:t>
            </a:r>
          </a:p>
        </p:txBody>
      </p:sp>
      <p:sp>
        <p:nvSpPr>
          <p:cNvPr id="13"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dirty="0"/>
          </a:p>
        </p:txBody>
      </p:sp>
      <p:sp>
        <p:nvSpPr>
          <p:cNvPr id="18"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6" name="TextBox 1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048354" y="2692204"/>
            <a:ext cx="1023938" cy="253722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7917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9.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457614694"/>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4772660" cy="51435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3" name="Title 2"/>
          <p:cNvSpPr>
            <a:spLocks noGrp="1"/>
          </p:cNvSpPr>
          <p:nvPr>
            <p:ph type="title" hasCustomPrompt="1"/>
          </p:nvPr>
        </p:nvSpPr>
        <p:spPr>
          <a:xfrm>
            <a:off x="472500" y="467100"/>
            <a:ext cx="3560867" cy="290849"/>
          </a:xfrm>
          <a:prstGeom prst="rect">
            <a:avLst/>
          </a:prstGeom>
        </p:spPr>
        <p:txBody>
          <a:bodyPr/>
          <a:lstStyle>
            <a:lvl1pPr>
              <a:defRPr sz="2100">
                <a:solidFill>
                  <a:srgbClr val="FFFFFF"/>
                </a:solidFill>
                <a:latin typeface="+mj-lt"/>
                <a:ea typeface="+mj-ea"/>
                <a:cs typeface="+mj-cs"/>
                <a:sym typeface="+mj-lt"/>
              </a:defRPr>
            </a:lvl1pPr>
          </a:lstStyle>
          <a:p>
            <a:r>
              <a:rPr lang="en-US" dirty="0"/>
              <a:t>Click to add title</a:t>
            </a:r>
          </a:p>
        </p:txBody>
      </p:sp>
      <p:sp>
        <p:nvSpPr>
          <p:cNvPr id="11"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3345129" y="2555853"/>
            <a:ext cx="2021000" cy="2592413"/>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1578752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720041763"/>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352" imgH="355" progId="TCLayout.ActiveDocument.1">
                  <p:embed/>
                </p:oleObj>
              </mc:Choice>
              <mc:Fallback>
                <p:oleObj name="think-cell Slide" r:id="rId5" imgW="352" imgH="355" progId="TCLayout.ActiveDocument.1">
                  <p:embed/>
                  <p:pic>
                    <p:nvPicPr>
                      <p:cNvPr id="3" name="Object 2" hidden="1"/>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a:solidFill>
                <a:srgbClr val="FFFFFF"/>
              </a:solidFill>
              <a:latin typeface="Arial" panose="020B0604020202020204" pitchFamily="34" charset="0"/>
              <a:ea typeface="+mj-ea"/>
              <a:cs typeface="+mj-cs"/>
              <a:sym typeface="Arial" panose="020B0604020202020204" pitchFamily="34" charset="0"/>
            </a:endParaRPr>
          </a:p>
        </p:txBody>
      </p:sp>
      <p:pic>
        <p:nvPicPr>
          <p:cNvPr id="10" name="Picture 9"/>
          <p:cNvPicPr>
            <a:picLocks noChangeAspect="1"/>
          </p:cNvPicPr>
          <p:nvPr userDrawn="1"/>
        </p:nvPicPr>
        <p:blipFill rotWithShape="1">
          <a:blip r:embed="rId7" cstate="print">
            <a:extLst>
              <a:ext uri="{28A0092B-C50C-407E-A947-70E740481C1C}">
                <a14:useLocalDpi xmlns:a14="http://schemas.microsoft.com/office/drawing/2010/main"/>
              </a:ext>
            </a:extLst>
          </a:blip>
          <a:srcRect l="29398" t="8741" r="101" b="27"/>
          <a:stretch/>
        </p:blipFill>
        <p:spPr bwMode="ltGray">
          <a:xfrm flipV="1">
            <a:off x="3048747" y="0"/>
            <a:ext cx="312713" cy="5143500"/>
          </a:xfrm>
          <a:prstGeom prst="rect">
            <a:avLst/>
          </a:prstGeom>
        </p:spPr>
      </p:pic>
      <p:sp>
        <p:nvSpPr>
          <p:cNvPr id="18" name="Date Placeholder 1"/>
          <p:cNvSpPr>
            <a:spLocks noGrp="1"/>
          </p:cNvSpPr>
          <p:nvPr>
            <p:ph type="dt" sz="half" idx="31"/>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TextBox 19"/>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2"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24" name="Rectangle 23"/>
          <p:cNvSpPr/>
          <p:nvPr userDrawn="1"/>
        </p:nvSpPr>
        <p:spPr bwMode="white">
          <a:xfrm>
            <a:off x="1" y="0"/>
            <a:ext cx="3059631"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25" name="Title 4"/>
          <p:cNvSpPr>
            <a:spLocks noGrp="1"/>
          </p:cNvSpPr>
          <p:nvPr>
            <p:ph type="title" hasCustomPrompt="1"/>
          </p:nvPr>
        </p:nvSpPr>
        <p:spPr>
          <a:xfrm>
            <a:off x="322780" y="2010828"/>
            <a:ext cx="2495632" cy="1121846"/>
          </a:xfrm>
          <a:prstGeom prst="rect">
            <a:avLst/>
          </a:prstGeom>
        </p:spPr>
        <p:txBody>
          <a:bodyPr anchor="ctr">
            <a:noAutofit/>
          </a:bodyPr>
          <a:lstStyle>
            <a:lvl1pPr>
              <a:defRPr sz="2000">
                <a:solidFill>
                  <a:schemeClr val="accent1"/>
                </a:solidFill>
                <a:latin typeface="+mj-lt"/>
                <a:ea typeface="+mj-ea"/>
                <a:cs typeface="+mj-cs"/>
                <a:sym typeface="+mj-lt"/>
              </a:defRPr>
            </a:lvl1pPr>
          </a:lstStyle>
          <a:p>
            <a:r>
              <a:rPr lang="en-US"/>
              <a:t>Click to add title</a:t>
            </a:r>
          </a:p>
        </p:txBody>
      </p:sp>
      <p:sp>
        <p:nvSpPr>
          <p:cNvPr id="13"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t>National Grid </a:t>
            </a:r>
          </a:p>
        </p:txBody>
      </p:sp>
    </p:spTree>
    <p:extLst>
      <p:ext uri="{BB962C8B-B14F-4D97-AF65-F5344CB8AC3E}">
        <p14:creationId xmlns:p14="http://schemas.microsoft.com/office/powerpoint/2010/main" val="19270588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0.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496741756"/>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472500" y="467100"/>
            <a:ext cx="4690872" cy="290849"/>
          </a:xfrm>
          <a:prstGeom prst="rect">
            <a:avLst/>
          </a:prstGeom>
        </p:spPr>
        <p:txBody>
          <a:bodyPr/>
          <a:lstStyle>
            <a:lvl1pPr>
              <a:defRPr sz="2100">
                <a:solidFill>
                  <a:srgbClr val="00148C"/>
                </a:solidFill>
                <a:latin typeface="+mj-lt"/>
                <a:ea typeface="+mj-ea"/>
                <a:cs typeface="+mj-cs"/>
                <a:sym typeface="+mj-lt"/>
              </a:defRPr>
            </a:lvl1pPr>
          </a:lstStyle>
          <a:p>
            <a:r>
              <a:rPr lang="en-US" dirty="0"/>
              <a:t>Click to add title</a:t>
            </a:r>
          </a:p>
        </p:txBody>
      </p:sp>
      <p:pic>
        <p:nvPicPr>
          <p:cNvPr id="1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617754" y="2692204"/>
            <a:ext cx="1023938" cy="253722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6272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1.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914041342"/>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472500" y="467100"/>
            <a:ext cx="4690872" cy="290849"/>
          </a:xfrm>
          <a:prstGeom prst="rect">
            <a:avLst/>
          </a:prstGeom>
        </p:spPr>
        <p:txBody>
          <a:bodyPr/>
          <a:lstStyle>
            <a:lvl1pPr>
              <a:defRPr sz="2100">
                <a:solidFill>
                  <a:srgbClr val="FFFFFF"/>
                </a:solidFill>
                <a:latin typeface="+mj-lt"/>
                <a:ea typeface="+mj-ea"/>
                <a:cs typeface="+mj-cs"/>
                <a:sym typeface="+mj-lt"/>
              </a:defRPr>
            </a:lvl1pPr>
          </a:lstStyle>
          <a:p>
            <a:r>
              <a:rPr lang="en-US" dirty="0"/>
              <a:t>Click to add title</a:t>
            </a:r>
          </a:p>
        </p:txBody>
      </p:sp>
      <p:sp>
        <p:nvSpPr>
          <p:cNvPr id="17"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8" name="TextBox 1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4925721" y="2555853"/>
            <a:ext cx="2021000" cy="2592413"/>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487601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2.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434286639"/>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7"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0" name="TextBox 9"/>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11" name="Title 1"/>
          <p:cNvSpPr>
            <a:spLocks noGrp="1"/>
          </p:cNvSpPr>
          <p:nvPr>
            <p:ph type="title" hasCustomPrompt="1"/>
          </p:nvPr>
        </p:nvSpPr>
        <p:spPr>
          <a:xfrm>
            <a:off x="472500" y="2869750"/>
            <a:ext cx="8199900" cy="1204913"/>
          </a:xfr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882996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3.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793367336"/>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0"/>
          </p:nvPr>
        </p:nvSpPr>
        <p:spPr/>
        <p:txBody>
          <a:bodyPr/>
          <a:lstStyle>
            <a:lvl1pPr>
              <a:defRPr>
                <a:latin typeface="+mn-lt"/>
                <a:ea typeface="+mn-ea"/>
                <a:cs typeface="+mn-cs"/>
                <a:sym typeface="+mn-lt"/>
              </a:defRPr>
            </a:lvl1pPr>
          </a:lstStyle>
          <a:p>
            <a:endParaRPr lang="en-US" dirty="0"/>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6" name="Rectangle 5"/>
          <p:cNvSpPr/>
          <p:nvPr userDrawn="1"/>
        </p:nvSpPr>
        <p:spPr bwMode="white">
          <a:xfrm>
            <a:off x="472500" y="469106"/>
            <a:ext cx="699516" cy="699516"/>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ea typeface="+mn-ea"/>
              <a:cs typeface="+mn-cs"/>
              <a:sym typeface="+mn-lt"/>
            </a:endParaRPr>
          </a:p>
        </p:txBody>
      </p:sp>
      <p:sp>
        <p:nvSpPr>
          <p:cNvPr id="7" name="Title 1"/>
          <p:cNvSpPr>
            <a:spLocks noGrp="1"/>
          </p:cNvSpPr>
          <p:nvPr>
            <p:ph type="title" hasCustomPrompt="1"/>
          </p:nvPr>
        </p:nvSpPr>
        <p:spPr>
          <a:xfrm>
            <a:off x="472500" y="2869750"/>
            <a:ext cx="8199900" cy="1204913"/>
          </a:xfrm>
          <a:prstGeom prst="rect">
            <a:avLst/>
          </a:prstGeo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rgbClr val="6B80FF"/>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872850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4.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rgbClr val="000A4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41695155"/>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6" name="TextBox 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 name="Date Placeholder 1"/>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5098096" y="76083"/>
            <a:ext cx="576943" cy="7514866"/>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1"/>
            <a:ext cx="9144000" cy="4400501"/>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68580" tIns="34290" rIns="68580" bIns="34290" numCol="1" anchor="t" anchorCtr="0" compatLnSpc="1">
            <a:prstTxWarp prst="textNoShape">
              <a:avLst/>
            </a:prstTxWarp>
            <a:noAutofit/>
          </a:bodyPr>
          <a:lstStyle/>
          <a:p>
            <a:endParaRPr lang="en-US" sz="1013" dirty="0">
              <a:latin typeface="+mn-lt"/>
              <a:ea typeface="+mn-ea"/>
              <a:cs typeface="+mn-cs"/>
              <a:sym typeface="+mn-lt"/>
            </a:endParaRPr>
          </a:p>
        </p:txBody>
      </p:sp>
    </p:spTree>
    <p:extLst>
      <p:ext uri="{BB962C8B-B14F-4D97-AF65-F5344CB8AC3E}">
        <p14:creationId xmlns:p14="http://schemas.microsoft.com/office/powerpoint/2010/main" val="6966530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5.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2276081421"/>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3" name="Date Placeholder 2"/>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dirty="0"/>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472500" y="467100"/>
            <a:ext cx="8199900" cy="290849"/>
          </a:xfrm>
        </p:spPr>
        <p:txBody>
          <a:bodyPr/>
          <a:lstStyle>
            <a:lvl1pPr>
              <a:defRPr sz="2100">
                <a:solidFill>
                  <a:schemeClr val="bg1"/>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9745443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6.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664197427"/>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3" name="Freeform 12"/>
          <p:cNvSpPr/>
          <p:nvPr/>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17" name="Freeform 12"/>
          <p:cNvSpPr/>
          <p:nvPr userDrawn="1"/>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20" name="TextBox 19"/>
          <p:cNvSpPr txBox="1"/>
          <p:nvPr userDrawn="1"/>
        </p:nvSpPr>
        <p:spPr>
          <a:xfrm>
            <a:off x="472500" y="1956919"/>
            <a:ext cx="2204025" cy="1274388"/>
          </a:xfrm>
          <a:prstGeom prst="rect">
            <a:avLst/>
          </a:prstGeom>
          <a:noFill/>
        </p:spPr>
        <p:txBody>
          <a:bodyPr wrap="square" lIns="0" tIns="0" rIns="0" bIns="0" rtlCol="0" anchor="ctr">
            <a:spAutoFit/>
          </a:bodyPr>
          <a:lstStyle/>
          <a:p>
            <a:pPr marL="0" indent="0">
              <a:lnSpc>
                <a:spcPct val="106000"/>
              </a:lnSpc>
              <a:spcAft>
                <a:spcPts val="525"/>
              </a:spcAft>
              <a:buFontTx/>
              <a:buNone/>
            </a:pPr>
            <a:r>
              <a:rPr lang="en-US" sz="4050" b="1" dirty="0">
                <a:solidFill>
                  <a:srgbClr val="00148C"/>
                </a:solidFill>
                <a:latin typeface="+mn-lt"/>
                <a:ea typeface="+mn-ea"/>
                <a:cs typeface="+mn-cs"/>
                <a:sym typeface="+mn-lt"/>
              </a:rPr>
              <a:t>Table of contents</a:t>
            </a:r>
          </a:p>
        </p:txBody>
      </p:sp>
      <p:sp>
        <p:nvSpPr>
          <p:cNvPr id="15"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dirty="0"/>
          </a:p>
        </p:txBody>
      </p:sp>
      <p:sp>
        <p:nvSpPr>
          <p:cNvPr id="24"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9" name="TextBox 18"/>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331478" y="2690061"/>
            <a:ext cx="1023938" cy="253722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1356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7.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089157401"/>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6"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1" name="TextBox 10"/>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Tree>
    <p:extLst>
      <p:ext uri="{BB962C8B-B14F-4D97-AF65-F5344CB8AC3E}">
        <p14:creationId xmlns:p14="http://schemas.microsoft.com/office/powerpoint/2010/main" val="19007830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8.xml><?xml version="1.0" encoding="utf-8"?>
<p:sldLayout xmlns:a="http://schemas.openxmlformats.org/drawingml/2006/main" xmlns:r="http://schemas.openxmlformats.org/officeDocument/2006/relationships" xmlns:p="http://schemas.openxmlformats.org/presentationml/2006/main" preserve="1">
  <p:cSld name="D. Blank">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4194063875"/>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ea typeface="+mn-ea"/>
                <a:cs typeface="+mn-cs"/>
                <a:sym typeface="+mn-lt"/>
              </a:defRPr>
            </a:lvl1pPr>
          </a:lstStyle>
          <a:p>
            <a:endParaRPr lang="en-US" dirty="0"/>
          </a:p>
        </p:txBody>
      </p:sp>
      <p:sp>
        <p:nvSpPr>
          <p:cNvPr id="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4257681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9.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082545615"/>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4" name="Date Placeholder 3"/>
          <p:cNvSpPr>
            <a:spLocks noGrp="1"/>
          </p:cNvSpPr>
          <p:nvPr>
            <p:ph type="dt" sz="half" idx="10"/>
          </p:nvPr>
        </p:nvSpPr>
        <p:spPr/>
        <p:txBody>
          <a:bodyPr/>
          <a:lstStyle>
            <a:lvl1pPr>
              <a:defRPr>
                <a:latin typeface="+mn-lt"/>
                <a:ea typeface="+mn-ea"/>
                <a:cs typeface="+mn-cs"/>
                <a:sym typeface="+mn-lt"/>
              </a:defRPr>
            </a:lvl1pPr>
          </a:lstStyle>
          <a:p>
            <a:endParaRPr lang="en-US" dirty="0"/>
          </a:p>
        </p:txBody>
      </p:sp>
      <p:sp>
        <p:nvSpPr>
          <p:cNvPr id="10"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12" name="Rectangle 11"/>
          <p:cNvSpPr/>
          <p:nvPr userDrawn="1"/>
        </p:nvSpPr>
        <p:spPr>
          <a:xfrm>
            <a:off x="3766370" y="1248192"/>
            <a:ext cx="4656804" cy="2492990"/>
          </a:xfrm>
          <a:prstGeom prst="rect">
            <a:avLst/>
          </a:prstGeom>
        </p:spPr>
        <p:txBody>
          <a:bodyPr wrap="square" lIns="0" tIns="0" rIns="0" bIns="0" anchor="ctr">
            <a:spAutoFit/>
          </a:bodyPr>
          <a:lstStyle/>
          <a:p>
            <a:pPr indent="0">
              <a:lnSpc>
                <a:spcPct val="100000"/>
              </a:lnSpc>
            </a:pPr>
            <a:r>
              <a:rPr lang="en-US" sz="675" b="0" dirty="0">
                <a:latin typeface="+mn-lt"/>
                <a:ea typeface="+mn-ea"/>
                <a:cs typeface="+mn-cs"/>
                <a:sym typeface="+mn-lt"/>
              </a:rPr>
              <a:t>The services and materials provided by Boston Consulting Group (BCG) are subject to BCG's Standard Terms </a:t>
            </a:r>
            <a:br>
              <a:rPr lang="en-US" sz="675" b="0" dirty="0">
                <a:latin typeface="+mn-lt"/>
                <a:ea typeface="+mn-ea"/>
                <a:cs typeface="+mn-cs"/>
                <a:sym typeface="+mn-lt"/>
              </a:rPr>
            </a:br>
            <a:r>
              <a:rPr lang="en-US" sz="675" b="0" dirty="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675" b="0" dirty="0">
                <a:latin typeface="+mn-lt"/>
                <a:ea typeface="+mn-ea"/>
                <a:cs typeface="+mn-cs"/>
                <a:sym typeface="+mn-lt"/>
              </a:rPr>
            </a:br>
            <a:r>
              <a:rPr lang="en-US" sz="675" b="0" dirty="0">
                <a:latin typeface="+mn-lt"/>
                <a:ea typeface="+mn-ea"/>
                <a:cs typeface="+mn-cs"/>
                <a:sym typeface="+mn-lt"/>
              </a:rPr>
              <a:t>to update these materials after the date hereof, notwithstanding that such information may become outdated </a:t>
            </a:r>
            <a:br>
              <a:rPr lang="en-US" sz="675" b="0" dirty="0">
                <a:latin typeface="+mn-lt"/>
                <a:ea typeface="+mn-ea"/>
                <a:cs typeface="+mn-cs"/>
                <a:sym typeface="+mn-lt"/>
              </a:rPr>
            </a:br>
            <a:r>
              <a:rPr lang="en-US" sz="675" b="0" dirty="0">
                <a:latin typeface="+mn-lt"/>
                <a:ea typeface="+mn-ea"/>
                <a:cs typeface="+mn-cs"/>
                <a:sym typeface="+mn-lt"/>
              </a:rPr>
              <a:t>or inaccurate.</a:t>
            </a:r>
          </a:p>
          <a:p>
            <a:pPr indent="0">
              <a:lnSpc>
                <a:spcPct val="100000"/>
              </a:lnSpc>
            </a:pPr>
            <a:r>
              <a:rPr lang="en-US" sz="675" b="0" dirty="0">
                <a:latin typeface="+mn-lt"/>
                <a:ea typeface="+mn-ea"/>
                <a:cs typeface="+mn-cs"/>
                <a:sym typeface="+mn-lt"/>
              </a:rPr>
              <a:t> </a:t>
            </a:r>
          </a:p>
          <a:p>
            <a:pPr indent="0">
              <a:lnSpc>
                <a:spcPct val="100000"/>
              </a:lnSpc>
            </a:pPr>
            <a:r>
              <a:rPr lang="en-US" sz="675" b="0" dirty="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675" b="0" dirty="0">
              <a:latin typeface="+mn-lt"/>
              <a:ea typeface="+mn-ea"/>
              <a:cs typeface="+mn-cs"/>
              <a:sym typeface="+mn-lt"/>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675" b="0" dirty="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13" name="Title 6"/>
          <p:cNvSpPr txBox="1">
            <a:spLocks/>
          </p:cNvSpPr>
          <p:nvPr userDrawn="1"/>
        </p:nvSpPr>
        <p:spPr>
          <a:xfrm>
            <a:off x="479283" y="2229807"/>
            <a:ext cx="2482992" cy="529760"/>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3825" b="1" dirty="0">
                <a:gradFill>
                  <a:gsLst>
                    <a:gs pos="100000">
                      <a:schemeClr val="tx2"/>
                    </a:gs>
                    <a:gs pos="2000">
                      <a:schemeClr val="accent2"/>
                    </a:gs>
                  </a:gsLst>
                  <a:lin ang="2700000" scaled="0"/>
                </a:gradFill>
                <a:latin typeface="+mn-lt"/>
                <a:ea typeface="+mn-ea"/>
                <a:cs typeface="+mn-cs"/>
                <a:sym typeface="+mn-lt"/>
              </a:rPr>
              <a:t>Disclaimer</a:t>
            </a:r>
          </a:p>
        </p:txBody>
      </p:sp>
      <p:cxnSp>
        <p:nvCxnSpPr>
          <p:cNvPr id="14" name="Straight Connector 13"/>
          <p:cNvCxnSpPr/>
          <p:nvPr userDrawn="1"/>
        </p:nvCxnSpPr>
        <p:spPr>
          <a:xfrm>
            <a:off x="3275924" y="1222639"/>
            <a:ext cx="0" cy="2544097"/>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02239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4067083789"/>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352" imgH="355" progId="TCLayout.ActiveDocument.1">
                  <p:embed/>
                </p:oleObj>
              </mc:Choice>
              <mc:Fallback>
                <p:oleObj name="think-cell Slide" r:id="rId5" imgW="352" imgH="355" progId="TCLayout.ActiveDocument.1">
                  <p:embed/>
                  <p:pic>
                    <p:nvPicPr>
                      <p:cNvPr id="4" name="Object 3" hidden="1"/>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a:solidFill>
                <a:srgbClr val="FFFFFF"/>
              </a:solidFill>
              <a:latin typeface="Arial" panose="020B0604020202020204" pitchFamily="34" charset="0"/>
              <a:ea typeface="+mj-ea"/>
              <a:cs typeface="+mj-cs"/>
              <a:sym typeface="Arial" panose="020B0604020202020204" pitchFamily="34" charset="0"/>
            </a:endParaRPr>
          </a:p>
        </p:txBody>
      </p:sp>
      <p:pic>
        <p:nvPicPr>
          <p:cNvPr id="10" name="Picture 9"/>
          <p:cNvPicPr>
            <a:picLocks noChangeAspect="1"/>
          </p:cNvPicPr>
          <p:nvPr userDrawn="1"/>
        </p:nvPicPr>
        <p:blipFill rotWithShape="1">
          <a:blip r:embed="rId7" cstate="print">
            <a:extLst>
              <a:ext uri="{28A0092B-C50C-407E-A947-70E740481C1C}">
                <a14:useLocalDpi xmlns:a14="http://schemas.microsoft.com/office/drawing/2010/main"/>
              </a:ext>
            </a:extLst>
          </a:blip>
          <a:srcRect l="29398" t="8741" r="101" b="27"/>
          <a:stretch/>
        </p:blipFill>
        <p:spPr bwMode="ltGray">
          <a:xfrm flipV="1">
            <a:off x="5374206" y="0"/>
            <a:ext cx="312713" cy="5143500"/>
          </a:xfrm>
          <a:prstGeom prst="rect">
            <a:avLst/>
          </a:prstGeom>
        </p:spPr>
      </p:pic>
      <p:sp>
        <p:nvSpPr>
          <p:cNvPr id="14" name="Rectangle 13"/>
          <p:cNvSpPr/>
          <p:nvPr userDrawn="1"/>
        </p:nvSpPr>
        <p:spPr bwMode="white">
          <a:xfrm>
            <a:off x="1" y="0"/>
            <a:ext cx="5378967"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18"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TextBox 18"/>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1"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2" name="Title 1"/>
          <p:cNvSpPr>
            <a:spLocks noGrp="1"/>
          </p:cNvSpPr>
          <p:nvPr>
            <p:ph type="title" hasCustomPrompt="1"/>
          </p:nvPr>
        </p:nvSpPr>
        <p:spPr>
          <a:xfrm>
            <a:off x="322780" y="267573"/>
            <a:ext cx="4857118" cy="276999"/>
          </a:xfrm>
          <a:prstGeom prst="rect">
            <a:avLst/>
          </a:prstGeom>
        </p:spPr>
        <p:txBody>
          <a:bodyPr/>
          <a:lstStyle>
            <a:lvl1pPr>
              <a:defRPr sz="2000">
                <a:latin typeface="+mj-lt"/>
                <a:ea typeface="+mj-ea"/>
                <a:cs typeface="+mj-cs"/>
                <a:sym typeface="+mj-lt"/>
              </a:defRPr>
            </a:lvl1pPr>
          </a:lstStyle>
          <a:p>
            <a:r>
              <a:rPr lang="en-US"/>
              <a:t>Click to add title</a:t>
            </a:r>
          </a:p>
        </p:txBody>
      </p:sp>
      <p:sp>
        <p:nvSpPr>
          <p:cNvPr id="15"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t>National Grid </a:t>
            </a:r>
          </a:p>
        </p:txBody>
      </p:sp>
    </p:spTree>
    <p:extLst>
      <p:ext uri="{BB962C8B-B14F-4D97-AF65-F5344CB8AC3E}">
        <p14:creationId xmlns:p14="http://schemas.microsoft.com/office/powerpoint/2010/main" val="22831350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0.xml><?xml version="1.0" encoding="utf-8"?>
<p:sldLayout xmlns:a="http://schemas.openxmlformats.org/drawingml/2006/main" xmlns:r="http://schemas.openxmlformats.org/officeDocument/2006/relationships" xmlns:p="http://schemas.openxmlformats.org/presentationml/2006/main" showMasterSp="0" type="blank" preserve="1">
  <p:cSld name="D. 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351433012"/>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DE431F57-E6BB-4382-A8DD-D734D98D1B8A}"/>
              </a:ext>
            </a:extLst>
          </p:cNvPr>
          <p:cNvGrpSpPr/>
          <p:nvPr userDrawn="1"/>
        </p:nvGrpSpPr>
        <p:grpSpPr bwMode="black">
          <a:xfrm>
            <a:off x="2105025" y="2051785"/>
            <a:ext cx="4933950" cy="1039932"/>
            <a:chOff x="2910342" y="325575"/>
            <a:chExt cx="5928968" cy="1249653"/>
          </a:xfrm>
        </p:grpSpPr>
        <p:sp>
          <p:nvSpPr>
            <p:cNvPr id="8" name="Freeform: Shape 7">
              <a:extLst>
                <a:ext uri="{FF2B5EF4-FFF2-40B4-BE49-F238E27FC236}">
                  <a16:creationId xmlns:a16="http://schemas.microsoft.com/office/drawing/2014/main" id="{89EBA3A4-D96D-4956-84E6-EE5B3FBBB861}"/>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dirty="0"/>
            </a:p>
          </p:txBody>
        </p:sp>
        <p:sp>
          <p:nvSpPr>
            <p:cNvPr id="9" name="Freeform: Shape 8">
              <a:extLst>
                <a:ext uri="{FF2B5EF4-FFF2-40B4-BE49-F238E27FC236}">
                  <a16:creationId xmlns:a16="http://schemas.microsoft.com/office/drawing/2014/main" id="{09C7F15E-52EE-4934-AA51-52D75022F619}"/>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dirty="0"/>
            </a:p>
          </p:txBody>
        </p:sp>
        <p:sp>
          <p:nvSpPr>
            <p:cNvPr id="10" name="Freeform: Shape 9">
              <a:extLst>
                <a:ext uri="{FF2B5EF4-FFF2-40B4-BE49-F238E27FC236}">
                  <a16:creationId xmlns:a16="http://schemas.microsoft.com/office/drawing/2014/main" id="{FBDF513E-A199-4CEF-A8B6-E43D9050DFCE}"/>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dirty="0"/>
            </a:p>
          </p:txBody>
        </p:sp>
        <p:sp>
          <p:nvSpPr>
            <p:cNvPr id="13" name="Freeform: Shape 12">
              <a:extLst>
                <a:ext uri="{FF2B5EF4-FFF2-40B4-BE49-F238E27FC236}">
                  <a16:creationId xmlns:a16="http://schemas.microsoft.com/office/drawing/2014/main" id="{C05604D8-A8B1-4928-B881-F215FBDCE35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dirty="0"/>
            </a:p>
          </p:txBody>
        </p:sp>
        <p:sp>
          <p:nvSpPr>
            <p:cNvPr id="14" name="Freeform: Shape 13">
              <a:extLst>
                <a:ext uri="{FF2B5EF4-FFF2-40B4-BE49-F238E27FC236}">
                  <a16:creationId xmlns:a16="http://schemas.microsoft.com/office/drawing/2014/main" id="{60C6A8F5-91E2-4783-9F0B-52BD67C0FE08}"/>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dirty="0"/>
            </a:p>
          </p:txBody>
        </p:sp>
        <p:sp>
          <p:nvSpPr>
            <p:cNvPr id="15" name="Freeform: Shape 14">
              <a:extLst>
                <a:ext uri="{FF2B5EF4-FFF2-40B4-BE49-F238E27FC236}">
                  <a16:creationId xmlns:a16="http://schemas.microsoft.com/office/drawing/2014/main" id="{C676DF08-15B6-47DE-8BB2-5B3AF02F4B7A}"/>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dirty="0"/>
            </a:p>
          </p:txBody>
        </p:sp>
        <p:sp>
          <p:nvSpPr>
            <p:cNvPr id="16" name="Freeform: Shape 15">
              <a:extLst>
                <a:ext uri="{FF2B5EF4-FFF2-40B4-BE49-F238E27FC236}">
                  <a16:creationId xmlns:a16="http://schemas.microsoft.com/office/drawing/2014/main" id="{4586BB1E-4581-4343-8905-54622E2A0AB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dirty="0"/>
            </a:p>
          </p:txBody>
        </p:sp>
        <p:sp>
          <p:nvSpPr>
            <p:cNvPr id="17" name="Freeform: Shape 16">
              <a:extLst>
                <a:ext uri="{FF2B5EF4-FFF2-40B4-BE49-F238E27FC236}">
                  <a16:creationId xmlns:a16="http://schemas.microsoft.com/office/drawing/2014/main" id="{ED8ADCF2-B17F-47E9-B63D-F607EACEF2A6}"/>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dirty="0"/>
            </a:p>
          </p:txBody>
        </p:sp>
        <p:sp>
          <p:nvSpPr>
            <p:cNvPr id="18" name="Freeform: Shape 17">
              <a:extLst>
                <a:ext uri="{FF2B5EF4-FFF2-40B4-BE49-F238E27FC236}">
                  <a16:creationId xmlns:a16="http://schemas.microsoft.com/office/drawing/2014/main" id="{05F97109-C456-4C22-B17A-B7267B5E3BF0}"/>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dirty="0"/>
            </a:p>
          </p:txBody>
        </p:sp>
        <p:sp>
          <p:nvSpPr>
            <p:cNvPr id="19" name="Freeform: Shape 18">
              <a:extLst>
                <a:ext uri="{FF2B5EF4-FFF2-40B4-BE49-F238E27FC236}">
                  <a16:creationId xmlns:a16="http://schemas.microsoft.com/office/drawing/2014/main" id="{517DCCFD-ED05-430A-A40E-DBA4016AA226}"/>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dirty="0"/>
            </a:p>
          </p:txBody>
        </p:sp>
        <p:sp>
          <p:nvSpPr>
            <p:cNvPr id="20" name="Freeform: Shape 19">
              <a:extLst>
                <a:ext uri="{FF2B5EF4-FFF2-40B4-BE49-F238E27FC236}">
                  <a16:creationId xmlns:a16="http://schemas.microsoft.com/office/drawing/2014/main" id="{DA5CB078-9075-469A-BC9D-30413CC6476A}"/>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dirty="0"/>
            </a:p>
          </p:txBody>
        </p:sp>
        <p:sp>
          <p:nvSpPr>
            <p:cNvPr id="21" name="Freeform: Shape 20">
              <a:extLst>
                <a:ext uri="{FF2B5EF4-FFF2-40B4-BE49-F238E27FC236}">
                  <a16:creationId xmlns:a16="http://schemas.microsoft.com/office/drawing/2014/main" id="{E93DBB4F-7046-46BF-8662-F2FE377A989B}"/>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dirty="0"/>
            </a:p>
          </p:txBody>
        </p:sp>
        <p:sp>
          <p:nvSpPr>
            <p:cNvPr id="22" name="Freeform: Shape 21">
              <a:extLst>
                <a:ext uri="{FF2B5EF4-FFF2-40B4-BE49-F238E27FC236}">
                  <a16:creationId xmlns:a16="http://schemas.microsoft.com/office/drawing/2014/main" id="{57ABDC12-A732-42D5-83DD-127EA6077776}"/>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dirty="0"/>
            </a:p>
          </p:txBody>
        </p:sp>
        <p:sp>
          <p:nvSpPr>
            <p:cNvPr id="23" name="Freeform: Shape 22">
              <a:extLst>
                <a:ext uri="{FF2B5EF4-FFF2-40B4-BE49-F238E27FC236}">
                  <a16:creationId xmlns:a16="http://schemas.microsoft.com/office/drawing/2014/main" id="{733A9271-DD7E-4BB1-82A1-E3AF65A8A06C}"/>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dirty="0"/>
            </a:p>
          </p:txBody>
        </p:sp>
        <p:sp>
          <p:nvSpPr>
            <p:cNvPr id="24" name="Freeform: Shape 23">
              <a:extLst>
                <a:ext uri="{FF2B5EF4-FFF2-40B4-BE49-F238E27FC236}">
                  <a16:creationId xmlns:a16="http://schemas.microsoft.com/office/drawing/2014/main" id="{CAE90AA4-C619-403D-9324-6885F2B5571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dirty="0"/>
            </a:p>
          </p:txBody>
        </p:sp>
        <p:sp>
          <p:nvSpPr>
            <p:cNvPr id="25" name="Freeform: Shape 24">
              <a:extLst>
                <a:ext uri="{FF2B5EF4-FFF2-40B4-BE49-F238E27FC236}">
                  <a16:creationId xmlns:a16="http://schemas.microsoft.com/office/drawing/2014/main" id="{2DC6BCF0-C73A-4733-9EA0-D016173734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dirty="0"/>
            </a:p>
          </p:txBody>
        </p:sp>
        <p:sp>
          <p:nvSpPr>
            <p:cNvPr id="26" name="Freeform: Shape 25">
              <a:extLst>
                <a:ext uri="{FF2B5EF4-FFF2-40B4-BE49-F238E27FC236}">
                  <a16:creationId xmlns:a16="http://schemas.microsoft.com/office/drawing/2014/main" id="{C9E3E76A-6B32-47C8-942D-122432A03AA1}"/>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dirty="0"/>
            </a:p>
          </p:txBody>
        </p:sp>
        <p:sp>
          <p:nvSpPr>
            <p:cNvPr id="27" name="Freeform: Shape 26">
              <a:extLst>
                <a:ext uri="{FF2B5EF4-FFF2-40B4-BE49-F238E27FC236}">
                  <a16:creationId xmlns:a16="http://schemas.microsoft.com/office/drawing/2014/main" id="{21F9EDCE-FA8F-4AD3-AD0A-39D30FCC0EB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dirty="0"/>
            </a:p>
          </p:txBody>
        </p:sp>
        <p:sp>
          <p:nvSpPr>
            <p:cNvPr id="28" name="Freeform: Shape 27">
              <a:extLst>
                <a:ext uri="{FF2B5EF4-FFF2-40B4-BE49-F238E27FC236}">
                  <a16:creationId xmlns:a16="http://schemas.microsoft.com/office/drawing/2014/main" id="{7B60089D-6D6D-411C-93D8-CEC05C7543EA}"/>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dirty="0"/>
            </a:p>
          </p:txBody>
        </p:sp>
      </p:grpSp>
    </p:spTree>
    <p:extLst>
      <p:ext uri="{BB962C8B-B14F-4D97-AF65-F5344CB8AC3E}">
        <p14:creationId xmlns:p14="http://schemas.microsoft.com/office/powerpoint/2010/main" val="3007637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1.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683634758"/>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grpSp>
        <p:nvGrpSpPr>
          <p:cNvPr id="52" name="Group 51"/>
          <p:cNvGrpSpPr/>
          <p:nvPr userDrawn="1"/>
        </p:nvGrpSpPr>
        <p:grpSpPr>
          <a:xfrm>
            <a:off x="-450" y="-1"/>
            <a:ext cx="9145350" cy="5143501"/>
            <a:chOff x="-600" y="-1"/>
            <a:chExt cx="12193800" cy="6858001"/>
          </a:xfrm>
        </p:grpSpPr>
        <p:sp>
          <p:nvSpPr>
            <p:cNvPr id="53"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solidFill>
                  <a:schemeClr val="tx1"/>
                </a:solidFill>
                <a:latin typeface="+mn-lt"/>
                <a:ea typeface="+mn-ea"/>
                <a:cs typeface="+mn-cs"/>
                <a:sym typeface="+mn-lt"/>
              </a:endParaRPr>
            </a:p>
          </p:txBody>
        </p:sp>
        <p:grpSp>
          <p:nvGrpSpPr>
            <p:cNvPr id="54" name="Baselines / anchors"/>
            <p:cNvGrpSpPr/>
            <p:nvPr userDrawn="1"/>
          </p:nvGrpSpPr>
          <p:grpSpPr>
            <a:xfrm>
              <a:off x="-600" y="622800"/>
              <a:ext cx="12193200" cy="5536800"/>
              <a:chOff x="12623800" y="622800"/>
              <a:chExt cx="11176000" cy="5536800"/>
            </a:xfrm>
          </p:grpSpPr>
          <p:cxnSp>
            <p:nvCxnSpPr>
              <p:cNvPr id="81" name="Straight Connector 80"/>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7" name="Gutter space"/>
            <p:cNvGrpSpPr/>
            <p:nvPr userDrawn="1"/>
          </p:nvGrpSpPr>
          <p:grpSpPr>
            <a:xfrm>
              <a:off x="1277000" y="623550"/>
              <a:ext cx="9638000" cy="5537047"/>
              <a:chOff x="1277000" y="623550"/>
              <a:chExt cx="9638000" cy="5537047"/>
            </a:xfrm>
          </p:grpSpPr>
          <p:sp>
            <p:nvSpPr>
              <p:cNvPr id="70"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1"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2"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3"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4"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5"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6"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7"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8"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79"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80"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grpSp>
        <p:sp>
          <p:nvSpPr>
            <p:cNvPr id="5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575757"/>
                </a:solidFill>
                <a:effectLst/>
                <a:uLnTx/>
                <a:uFillTx/>
                <a:latin typeface="+mn-lt"/>
                <a:ea typeface="+mn-ea"/>
                <a:cs typeface="+mn-cs"/>
                <a:sym typeface="+mn-lt"/>
              </a:endParaRPr>
            </a:p>
          </p:txBody>
        </p:sp>
        <p:sp>
          <p:nvSpPr>
            <p:cNvPr id="5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6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grpSp>
          <p:nvGrpSpPr>
            <p:cNvPr id="61" name="Five column measure"/>
            <p:cNvGrpSpPr/>
            <p:nvPr userDrawn="1"/>
          </p:nvGrpSpPr>
          <p:grpSpPr>
            <a:xfrm>
              <a:off x="629400" y="5975122"/>
              <a:ext cx="10933200" cy="79536"/>
              <a:chOff x="629400" y="5975122"/>
              <a:chExt cx="10933200" cy="79536"/>
            </a:xfrm>
          </p:grpSpPr>
          <p:sp>
            <p:nvSpPr>
              <p:cNvPr id="65"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66"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67"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68"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sp>
            <p:nvSpPr>
              <p:cNvPr id="69"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latin typeface="+mn-lt"/>
                  <a:ea typeface="+mn-ea"/>
                  <a:cs typeface="+mn-cs"/>
                  <a:sym typeface="+mn-lt"/>
                </a:endParaRPr>
              </a:p>
            </p:txBody>
          </p:sp>
        </p:grpSp>
        <p:sp>
          <p:nvSpPr>
            <p:cNvPr id="6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schemeClr val="bg1"/>
                </a:solidFill>
                <a:latin typeface="+mn-lt"/>
                <a:ea typeface="+mn-ea"/>
                <a:cs typeface="+mn-cs"/>
                <a:sym typeface="+mn-lt"/>
              </a:endParaRPr>
            </a:p>
          </p:txBody>
        </p:sp>
        <p:sp>
          <p:nvSpPr>
            <p:cNvPr id="63" name="Footnote example"/>
            <p:cNvSpPr txBox="1"/>
            <p:nvPr/>
          </p:nvSpPr>
          <p:spPr>
            <a:xfrm>
              <a:off x="1980648" y="6144441"/>
              <a:ext cx="9030915" cy="415499"/>
            </a:xfrm>
            <a:prstGeom prst="rect">
              <a:avLst/>
            </a:prstGeom>
            <a:noFill/>
          </p:spPr>
          <p:txBody>
            <a:bodyPr wrap="square" lIns="0" tIns="0" rIns="0" bIns="0" rtlCol="0" anchor="b">
              <a:spAutoFit/>
            </a:bodyPr>
            <a:lstStyle/>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mn-lt"/>
                </a:rPr>
                <a:t>1. xxxx  2. xxxx  3. xxxx</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64" name="Copyright"/>
            <p:cNvSpPr txBox="1"/>
            <p:nvPr userDrawn="1"/>
          </p:nvSpPr>
          <p:spPr>
            <a:xfrm rot="16200000">
              <a:off x="9486900" y="3922497"/>
              <a:ext cx="5133974" cy="96949"/>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31840597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2.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34686110"/>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7" name="TextBox 6"/>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1" name="Rectangle 10"/>
          <p:cNvSpPr/>
          <p:nvPr userDrawn="1"/>
        </p:nvSpPr>
        <p:spPr bwMode="invGray">
          <a:xfrm>
            <a:off x="1041109" y="3518390"/>
            <a:ext cx="697003" cy="746906"/>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1500" dirty="0">
              <a:solidFill>
                <a:prstClr val="white"/>
              </a:solidFill>
              <a:latin typeface="+mn-lt"/>
              <a:ea typeface="+mn-ea"/>
              <a:cs typeface="+mn-cs"/>
              <a:sym typeface="+mn-lt"/>
            </a:endParaRPr>
          </a:p>
        </p:txBody>
      </p:sp>
      <p:sp>
        <p:nvSpPr>
          <p:cNvPr id="12" name="Rectangle 11"/>
          <p:cNvSpPr/>
          <p:nvPr userDrawn="1">
            <p:custDataLst>
              <p:tags r:id="rId2"/>
            </p:custDataLst>
          </p:nvPr>
        </p:nvSpPr>
        <p:spPr>
          <a:xfrm>
            <a:off x="1882112" y="3518390"/>
            <a:ext cx="1177614" cy="1101132"/>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35000" rIns="137160" bIns="137160" numCol="1" spcCol="0" rtlCol="0" fromWordArt="0" anchor="t" anchorCtr="0" forceAA="0" compatLnSpc="1">
            <a:prstTxWarp prst="textNoShape">
              <a:avLst/>
            </a:prstTxWarp>
            <a:noAutofit/>
          </a:bodyPr>
          <a:lstStyle/>
          <a:p>
            <a:pPr>
              <a:lnSpc>
                <a:spcPct val="95000"/>
              </a:lnSpc>
            </a:pPr>
            <a:endParaRPr lang="en-US" sz="900" dirty="0">
              <a:solidFill>
                <a:srgbClr val="FFFFFF"/>
              </a:solidFill>
              <a:latin typeface="+mn-lt"/>
              <a:ea typeface="+mn-ea"/>
              <a:cs typeface="+mn-cs"/>
              <a:sym typeface="+mn-lt"/>
            </a:endParaRPr>
          </a:p>
        </p:txBody>
      </p:sp>
      <p:sp>
        <p:nvSpPr>
          <p:cNvPr id="2" name="TextBox 1"/>
          <p:cNvSpPr txBox="1"/>
          <p:nvPr userDrawn="1"/>
        </p:nvSpPr>
        <p:spPr>
          <a:xfrm>
            <a:off x="472500" y="680398"/>
            <a:ext cx="2586600" cy="915351"/>
          </a:xfrm>
          <a:prstGeom prst="rect">
            <a:avLst/>
          </a:prstGeom>
          <a:noFill/>
          <a:ln>
            <a:solidFill>
              <a:schemeClr val="bg1"/>
            </a:solidFill>
          </a:ln>
        </p:spPr>
        <p:txBody>
          <a:bodyPr wrap="square" lIns="459000" tIns="351000" rIns="0" bIns="0" rtlCol="0" anchor="t">
            <a:spAutoFit/>
          </a:bodyPr>
          <a:lstStyle/>
          <a:p>
            <a:pPr>
              <a:lnSpc>
                <a:spcPct val="90000"/>
              </a:lnSpc>
              <a:spcAft>
                <a:spcPts val="450"/>
              </a:spcAft>
            </a:pPr>
            <a:endParaRPr lang="en-US" sz="4050" dirty="0">
              <a:solidFill>
                <a:schemeClr val="bg1"/>
              </a:solidFill>
              <a:latin typeface="+mn-lt"/>
              <a:ea typeface="+mn-ea"/>
              <a:cs typeface="+mn-cs"/>
              <a:sym typeface="+mn-lt"/>
            </a:endParaRPr>
          </a:p>
        </p:txBody>
      </p:sp>
      <p:sp>
        <p:nvSpPr>
          <p:cNvPr id="10" name="TextBox 1"/>
          <p:cNvSpPr txBox="1"/>
          <p:nvPr userDrawn="1"/>
        </p:nvSpPr>
        <p:spPr>
          <a:xfrm>
            <a:off x="721014" y="836562"/>
            <a:ext cx="2089033" cy="684418"/>
          </a:xfrm>
          <a:prstGeom prst="rect">
            <a:avLst/>
          </a:prstGeom>
          <a:noFill/>
        </p:spPr>
        <p:txBody>
          <a:bodyPr wrap="none" rtlCol="0">
            <a:spAutoFit/>
          </a:bodyPr>
          <a:lstStyle/>
          <a:p>
            <a:pPr algn="ctr" fontAlgn="auto">
              <a:lnSpc>
                <a:spcPct val="95000"/>
              </a:lnSpc>
              <a:spcBef>
                <a:spcPts val="0"/>
              </a:spcBef>
              <a:spcAft>
                <a:spcPts val="0"/>
              </a:spcAft>
            </a:pPr>
            <a:r>
              <a:rPr lang="en-US" sz="4050" b="1" dirty="0">
                <a:solidFill>
                  <a:schemeClr val="bg1"/>
                </a:solidFill>
                <a:latin typeface="+mn-lt"/>
                <a:ea typeface="+mn-ea"/>
                <a:cs typeface="+mn-cs"/>
                <a:sym typeface="+mn-lt"/>
              </a:rPr>
              <a:t>Agenda</a:t>
            </a:r>
          </a:p>
        </p:txBody>
      </p:sp>
    </p:spTree>
    <p:extLst>
      <p:ext uri="{BB962C8B-B14F-4D97-AF65-F5344CB8AC3E}">
        <p14:creationId xmlns:p14="http://schemas.microsoft.com/office/powerpoint/2010/main" val="1944956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3.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09524097"/>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7" name="TextBox 6"/>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0" name="Rectangle 9"/>
          <p:cNvSpPr/>
          <p:nvPr userDrawn="1"/>
        </p:nvSpPr>
        <p:spPr bwMode="white">
          <a:xfrm>
            <a:off x="963557" y="1071098"/>
            <a:ext cx="710754" cy="71075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ea typeface="+mn-ea"/>
              <a:cs typeface="+mn-cs"/>
              <a:sym typeface="+mn-lt"/>
            </a:endParaRPr>
          </a:p>
        </p:txBody>
      </p:sp>
      <p:sp>
        <p:nvSpPr>
          <p:cNvPr id="13" name="Rectangle 12"/>
          <p:cNvSpPr/>
          <p:nvPr userDrawn="1"/>
        </p:nvSpPr>
        <p:spPr>
          <a:xfrm>
            <a:off x="963900" y="2000700"/>
            <a:ext cx="7214400" cy="24003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1500" dirty="0">
              <a:solidFill>
                <a:prstClr val="white"/>
              </a:solidFill>
              <a:latin typeface="+mn-lt"/>
              <a:ea typeface="+mn-ea"/>
              <a:cs typeface="+mn-cs"/>
              <a:sym typeface="+mn-lt"/>
            </a:endParaRPr>
          </a:p>
        </p:txBody>
      </p:sp>
    </p:spTree>
    <p:extLst>
      <p:ext uri="{BB962C8B-B14F-4D97-AF65-F5344CB8AC3E}">
        <p14:creationId xmlns:p14="http://schemas.microsoft.com/office/powerpoint/2010/main" val="17103375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4.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797003070"/>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7" name="TextBox 6"/>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0" name="Title 1"/>
          <p:cNvSpPr txBox="1">
            <a:spLocks/>
          </p:cNvSpPr>
          <p:nvPr userDrawn="1"/>
        </p:nvSpPr>
        <p:spPr>
          <a:xfrm>
            <a:off x="472500" y="467101"/>
            <a:ext cx="5392499" cy="332399"/>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400" b="1" dirty="0">
                <a:solidFill>
                  <a:schemeClr val="bg1"/>
                </a:solidFill>
                <a:latin typeface="+mn-lt"/>
                <a:ea typeface="+mn-ea"/>
                <a:cs typeface="+mn-cs"/>
                <a:sym typeface="+mn-lt"/>
              </a:rPr>
              <a:t>Agenda</a:t>
            </a:r>
          </a:p>
        </p:txBody>
      </p:sp>
      <p:cxnSp>
        <p:nvCxnSpPr>
          <p:cNvPr id="13" name="Straight Connector 12"/>
          <p:cNvCxnSpPr/>
          <p:nvPr userDrawn="1"/>
        </p:nvCxnSpPr>
        <p:spPr bwMode="white">
          <a:xfrm>
            <a:off x="464174" y="904500"/>
            <a:ext cx="8682228"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6560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5.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99473561"/>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2753302" y="0"/>
            <a:ext cx="312713" cy="5143500"/>
          </a:xfrm>
          <a:prstGeom prst="rect">
            <a:avLst/>
          </a:prstGeom>
        </p:spPr>
      </p:pic>
      <p:sp>
        <p:nvSpPr>
          <p:cNvPr id="13" name="Rectangle 12"/>
          <p:cNvSpPr/>
          <p:nvPr userDrawn="1"/>
        </p:nvSpPr>
        <p:spPr bwMode="white">
          <a:xfrm>
            <a:off x="3060573" y="-982"/>
            <a:ext cx="6083428" cy="514448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16"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7" name="TextBox 16"/>
          <p:cNvSpPr txBox="1"/>
          <p:nvPr userDrawn="1"/>
        </p:nvSpPr>
        <p:spPr>
          <a:xfrm>
            <a:off x="472501" y="2405787"/>
            <a:ext cx="1160357" cy="332399"/>
          </a:xfrm>
          <a:prstGeom prst="rect">
            <a:avLst/>
          </a:prstGeom>
          <a:noFill/>
        </p:spPr>
        <p:txBody>
          <a:bodyPr wrap="square" lIns="0" tIns="0" rIns="0" bIns="0" rtlCol="0" anchor="t">
            <a:spAutoFit/>
          </a:bodyPr>
          <a:lstStyle/>
          <a:p>
            <a:pPr>
              <a:lnSpc>
                <a:spcPct val="90000"/>
              </a:lnSpc>
              <a:spcAft>
                <a:spcPts val="450"/>
              </a:spcAft>
            </a:pPr>
            <a:r>
              <a:rPr lang="en-US" sz="2400" b="1" dirty="0">
                <a:solidFill>
                  <a:schemeClr val="bg1"/>
                </a:solidFill>
                <a:latin typeface="+mn-lt"/>
                <a:ea typeface="+mn-ea"/>
                <a:cs typeface="+mn-cs"/>
                <a:sym typeface="+mn-lt"/>
              </a:rPr>
              <a:t>Agenda</a:t>
            </a:r>
          </a:p>
        </p:txBody>
      </p:sp>
    </p:spTree>
    <p:extLst>
      <p:ext uri="{BB962C8B-B14F-4D97-AF65-F5344CB8AC3E}">
        <p14:creationId xmlns:p14="http://schemas.microsoft.com/office/powerpoint/2010/main" val="37021541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6.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948351762"/>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8" name="Rectangle 7"/>
          <p:cNvSpPr/>
          <p:nvPr userDrawn="1"/>
        </p:nvSpPr>
        <p:spPr bwMode="invGray">
          <a:xfrm>
            <a:off x="1041109" y="3518390"/>
            <a:ext cx="697003" cy="746906"/>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1500" dirty="0">
              <a:solidFill>
                <a:prstClr val="white"/>
              </a:solidFill>
              <a:latin typeface="+mn-lt"/>
              <a:ea typeface="+mn-ea"/>
              <a:cs typeface="+mn-cs"/>
              <a:sym typeface="+mn-lt"/>
            </a:endParaRPr>
          </a:p>
        </p:txBody>
      </p:sp>
      <p:sp>
        <p:nvSpPr>
          <p:cNvPr id="10" name="Rectangle 9"/>
          <p:cNvSpPr/>
          <p:nvPr userDrawn="1">
            <p:custDataLst>
              <p:tags r:id="rId2"/>
            </p:custDataLst>
          </p:nvPr>
        </p:nvSpPr>
        <p:spPr>
          <a:xfrm>
            <a:off x="1882112" y="3518390"/>
            <a:ext cx="1177614" cy="1101132"/>
          </a:xfrm>
          <a:prstGeom prst="rect">
            <a:avLst/>
          </a:prstGeom>
          <a:noFill/>
          <a:ln w="9525" cmpd="sng">
            <a:solidFill>
              <a:srgbClr val="6B80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35000" rIns="137160" bIns="137160" numCol="1" spcCol="0" rtlCol="0" fromWordArt="0" anchor="t" anchorCtr="0" forceAA="0" compatLnSpc="1">
            <a:prstTxWarp prst="textNoShape">
              <a:avLst/>
            </a:prstTxWarp>
            <a:noAutofit/>
          </a:bodyPr>
          <a:lstStyle/>
          <a:p>
            <a:pPr>
              <a:lnSpc>
                <a:spcPct val="95000"/>
              </a:lnSpc>
            </a:pPr>
            <a:endParaRPr lang="en-US" sz="900" dirty="0">
              <a:solidFill>
                <a:srgbClr val="FFFFFF"/>
              </a:solidFill>
              <a:latin typeface="+mn-lt"/>
              <a:ea typeface="+mn-ea"/>
              <a:cs typeface="+mn-cs"/>
              <a:sym typeface="+mn-lt"/>
            </a:endParaRPr>
          </a:p>
        </p:txBody>
      </p:sp>
      <p:sp>
        <p:nvSpPr>
          <p:cNvPr id="11" name="TextBox 10"/>
          <p:cNvSpPr txBox="1"/>
          <p:nvPr userDrawn="1"/>
        </p:nvSpPr>
        <p:spPr>
          <a:xfrm>
            <a:off x="472500" y="680397"/>
            <a:ext cx="2586600" cy="915351"/>
          </a:xfrm>
          <a:prstGeom prst="rect">
            <a:avLst/>
          </a:prstGeom>
          <a:noFill/>
          <a:ln>
            <a:solidFill>
              <a:srgbClr val="6B80FF"/>
            </a:solidFill>
          </a:ln>
        </p:spPr>
        <p:txBody>
          <a:bodyPr wrap="square" lIns="459000" tIns="351000" rIns="0" bIns="0" rtlCol="0" anchor="t">
            <a:spAutoFit/>
          </a:bodyPr>
          <a:lstStyle/>
          <a:p>
            <a:pPr>
              <a:lnSpc>
                <a:spcPct val="90000"/>
              </a:lnSpc>
              <a:spcAft>
                <a:spcPts val="450"/>
              </a:spcAft>
            </a:pPr>
            <a:endParaRPr lang="en-US" sz="4050" dirty="0">
              <a:solidFill>
                <a:schemeClr val="accent4"/>
              </a:solidFill>
              <a:latin typeface="+mn-lt"/>
              <a:ea typeface="+mn-ea"/>
              <a:cs typeface="+mn-cs"/>
              <a:sym typeface="+mn-lt"/>
            </a:endParaRPr>
          </a:p>
        </p:txBody>
      </p:sp>
      <p:sp>
        <p:nvSpPr>
          <p:cNvPr id="9" name="TextBox 1"/>
          <p:cNvSpPr txBox="1"/>
          <p:nvPr userDrawn="1"/>
        </p:nvSpPr>
        <p:spPr>
          <a:xfrm>
            <a:off x="721014" y="836562"/>
            <a:ext cx="2089033" cy="684418"/>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4050" b="1" dirty="0">
                <a:solidFill>
                  <a:srgbClr val="6B80FF"/>
                </a:solidFill>
                <a:latin typeface="+mn-lt"/>
                <a:ea typeface="+mn-ea"/>
                <a:cs typeface="+mn-cs"/>
                <a:sym typeface="+mn-lt"/>
              </a:rPr>
              <a:t>Agenda</a:t>
            </a:r>
          </a:p>
        </p:txBody>
      </p:sp>
    </p:spTree>
    <p:extLst>
      <p:ext uri="{BB962C8B-B14F-4D97-AF65-F5344CB8AC3E}">
        <p14:creationId xmlns:p14="http://schemas.microsoft.com/office/powerpoint/2010/main" val="5680720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7.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16070455"/>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8" name="Rectangle 7"/>
          <p:cNvSpPr/>
          <p:nvPr userDrawn="1"/>
        </p:nvSpPr>
        <p:spPr bwMode="white">
          <a:xfrm>
            <a:off x="963557" y="1071098"/>
            <a:ext cx="710754" cy="710754"/>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ea typeface="+mn-ea"/>
              <a:cs typeface="+mn-cs"/>
              <a:sym typeface="+mn-lt"/>
            </a:endParaRPr>
          </a:p>
        </p:txBody>
      </p:sp>
      <p:sp>
        <p:nvSpPr>
          <p:cNvPr id="10" name="Rectangle 9"/>
          <p:cNvSpPr/>
          <p:nvPr userDrawn="1"/>
        </p:nvSpPr>
        <p:spPr>
          <a:xfrm>
            <a:off x="963900" y="2000700"/>
            <a:ext cx="7214400" cy="2400300"/>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1500" dirty="0">
              <a:solidFill>
                <a:prstClr val="white"/>
              </a:solidFill>
              <a:latin typeface="+mn-lt"/>
              <a:ea typeface="+mn-ea"/>
              <a:cs typeface="+mn-cs"/>
              <a:sym typeface="+mn-lt"/>
            </a:endParaRPr>
          </a:p>
        </p:txBody>
      </p:sp>
    </p:spTree>
    <p:extLst>
      <p:ext uri="{BB962C8B-B14F-4D97-AF65-F5344CB8AC3E}">
        <p14:creationId xmlns:p14="http://schemas.microsoft.com/office/powerpoint/2010/main" val="393518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8.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921555078"/>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7" name="Title 1"/>
          <p:cNvSpPr txBox="1">
            <a:spLocks/>
          </p:cNvSpPr>
          <p:nvPr userDrawn="1"/>
        </p:nvSpPr>
        <p:spPr>
          <a:xfrm>
            <a:off x="472500" y="467100"/>
            <a:ext cx="5392499" cy="290849"/>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100" b="1" dirty="0">
                <a:solidFill>
                  <a:srgbClr val="6B80FF"/>
                </a:solidFill>
                <a:latin typeface="+mn-lt"/>
                <a:ea typeface="+mn-ea"/>
                <a:cs typeface="+mn-cs"/>
                <a:sym typeface="+mn-lt"/>
              </a:rPr>
              <a:t>Agenda</a:t>
            </a:r>
          </a:p>
        </p:txBody>
      </p:sp>
      <p:cxnSp>
        <p:nvCxnSpPr>
          <p:cNvPr id="9" name="Straight Connector 8"/>
          <p:cNvCxnSpPr/>
          <p:nvPr userDrawn="1"/>
        </p:nvCxnSpPr>
        <p:spPr bwMode="white">
          <a:xfrm>
            <a:off x="464174" y="904500"/>
            <a:ext cx="8682228" cy="0"/>
          </a:xfrm>
          <a:prstGeom prst="line">
            <a:avLst/>
          </a:prstGeom>
          <a:ln w="9525"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080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9.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16612340"/>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2753302" y="0"/>
            <a:ext cx="312713" cy="5143500"/>
          </a:xfrm>
          <a:prstGeom prst="rect">
            <a:avLst/>
          </a:prstGeom>
        </p:spPr>
      </p:pic>
      <p:sp>
        <p:nvSpPr>
          <p:cNvPr id="26" name="Rectangle 25"/>
          <p:cNvSpPr/>
          <p:nvPr userDrawn="1"/>
        </p:nvSpPr>
        <p:spPr bwMode="ltGray">
          <a:xfrm>
            <a:off x="3060573" y="-982"/>
            <a:ext cx="6083428" cy="51444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2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28" name="TextBox 2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0" name="TextBox 9"/>
          <p:cNvSpPr txBox="1"/>
          <p:nvPr userDrawn="1"/>
        </p:nvSpPr>
        <p:spPr>
          <a:xfrm>
            <a:off x="472500" y="2446609"/>
            <a:ext cx="984825" cy="290849"/>
          </a:xfrm>
          <a:prstGeom prst="rect">
            <a:avLst/>
          </a:prstGeom>
          <a:noFill/>
        </p:spPr>
        <p:txBody>
          <a:bodyPr wrap="square" lIns="0" tIns="0" rIns="0" bIns="0" rtlCol="0" anchor="t">
            <a:spAutoFit/>
          </a:bodyPr>
          <a:lstStyle/>
          <a:p>
            <a:pPr>
              <a:lnSpc>
                <a:spcPct val="90000"/>
              </a:lnSpc>
              <a:spcAft>
                <a:spcPts val="450"/>
              </a:spcAft>
            </a:pPr>
            <a:r>
              <a:rPr lang="en-US" sz="2100" b="1" dirty="0">
                <a:solidFill>
                  <a:schemeClr val="bg1"/>
                </a:solidFill>
                <a:latin typeface="+mn-lt"/>
                <a:ea typeface="+mn-ea"/>
                <a:cs typeface="+mn-cs"/>
                <a:sym typeface="+mn-lt"/>
              </a:rPr>
              <a:t>Agenda</a:t>
            </a:r>
          </a:p>
        </p:txBody>
      </p:sp>
    </p:spTree>
    <p:extLst>
      <p:ext uri="{BB962C8B-B14F-4D97-AF65-F5344CB8AC3E}">
        <p14:creationId xmlns:p14="http://schemas.microsoft.com/office/powerpoint/2010/main" val="37170525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154002303"/>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352" imgH="355" progId="TCLayout.ActiveDocument.1">
                  <p:embed/>
                </p:oleObj>
              </mc:Choice>
              <mc:Fallback>
                <p:oleObj name="think-cell Slide" r:id="rId5" imgW="352" imgH="355" progId="TCLayout.ActiveDocument.1">
                  <p:embed/>
                  <p:pic>
                    <p:nvPicPr>
                      <p:cNvPr id="4" name="Object 3" hidden="1"/>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a:solidFill>
                <a:srgbClr val="FFFFFF"/>
              </a:solidFill>
              <a:latin typeface="Arial" panose="020B0604020202020204" pitchFamily="34" charset="0"/>
              <a:ea typeface="+mj-ea"/>
              <a:cs typeface="+mj-cs"/>
              <a:sym typeface="Arial" panose="020B0604020202020204" pitchFamily="34" charset="0"/>
            </a:endParaRPr>
          </a:p>
        </p:txBody>
      </p:sp>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a:ext>
            </a:extLst>
          </a:blip>
          <a:srcRect l="29398" t="8741" r="101" b="27"/>
          <a:stretch/>
        </p:blipFill>
        <p:spPr bwMode="ltGray">
          <a:xfrm flipV="1">
            <a:off x="6771936" y="0"/>
            <a:ext cx="312713" cy="5143500"/>
          </a:xfrm>
          <a:prstGeom prst="rect">
            <a:avLst/>
          </a:prstGeom>
        </p:spPr>
      </p:pic>
      <p:sp>
        <p:nvSpPr>
          <p:cNvPr id="10" name="Rectangle 9"/>
          <p:cNvSpPr/>
          <p:nvPr userDrawn="1"/>
        </p:nvSpPr>
        <p:spPr bwMode="white">
          <a:xfrm>
            <a:off x="0" y="0"/>
            <a:ext cx="6775704"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a:p>
        </p:txBody>
      </p:sp>
      <p:sp>
        <p:nvSpPr>
          <p:cNvPr id="22"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322780" y="267573"/>
            <a:ext cx="6225908" cy="276999"/>
          </a:xfrm>
          <a:prstGeom prst="rect">
            <a:avLst/>
          </a:prstGeom>
        </p:spPr>
        <p:txBody>
          <a:bodyPr/>
          <a:lstStyle>
            <a:lvl1pPr>
              <a:defRPr sz="2000">
                <a:latin typeface="+mj-lt"/>
                <a:ea typeface="+mj-ea"/>
                <a:cs typeface="+mj-cs"/>
                <a:sym typeface="+mj-lt"/>
              </a:defRPr>
            </a:lvl1pPr>
          </a:lstStyle>
          <a:p>
            <a:r>
              <a:rPr lang="en-US"/>
              <a:t>Click to add title</a:t>
            </a:r>
          </a:p>
        </p:txBody>
      </p:sp>
      <p:sp>
        <p:nvSpPr>
          <p:cNvPr id="14"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t>National Grid </a:t>
            </a:r>
          </a:p>
        </p:txBody>
      </p:sp>
    </p:spTree>
    <p:extLst>
      <p:ext uri="{BB962C8B-B14F-4D97-AF65-F5344CB8AC3E}">
        <p14:creationId xmlns:p14="http://schemas.microsoft.com/office/powerpoint/2010/main" val="18456694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0.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736384239"/>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13" name="Freeform 12"/>
          <p:cNvSpPr/>
          <p:nvPr/>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17" name="Freeform 12"/>
          <p:cNvSpPr/>
          <p:nvPr userDrawn="1"/>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24"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9" name="TextBox 18"/>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331478" y="2690061"/>
            <a:ext cx="1023938" cy="253722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472500" y="1956919"/>
            <a:ext cx="2204025" cy="1274388"/>
          </a:xfrm>
          <a:prstGeom prst="rect">
            <a:avLst/>
          </a:prstGeom>
          <a:noFill/>
        </p:spPr>
        <p:txBody>
          <a:bodyPr wrap="square" lIns="0" tIns="0" rIns="0" bIns="0" rtlCol="0" anchor="ctr">
            <a:spAutoFit/>
          </a:bodyPr>
          <a:lstStyle/>
          <a:p>
            <a:pPr marL="0" indent="0">
              <a:lnSpc>
                <a:spcPct val="106000"/>
              </a:lnSpc>
              <a:spcAft>
                <a:spcPts val="525"/>
              </a:spcAft>
              <a:buFontTx/>
              <a:buNone/>
            </a:pPr>
            <a:r>
              <a:rPr lang="en-US" sz="4050" b="1" dirty="0">
                <a:solidFill>
                  <a:srgbClr val="00148C"/>
                </a:solidFill>
                <a:latin typeface="+mn-lt"/>
                <a:ea typeface="+mn-ea"/>
                <a:cs typeface="+mn-cs"/>
                <a:sym typeface="+mn-lt"/>
              </a:rPr>
              <a:t>Table of contents</a:t>
            </a:r>
          </a:p>
        </p:txBody>
      </p:sp>
    </p:spTree>
    <p:extLst>
      <p:ext uri="{BB962C8B-B14F-4D97-AF65-F5344CB8AC3E}">
        <p14:creationId xmlns:p14="http://schemas.microsoft.com/office/powerpoint/2010/main" val="451927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1.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2CEB243-B829-4C97-A401-BD110E1083CA}"/>
              </a:ext>
            </a:extLst>
          </p:cNvPr>
          <p:cNvGraphicFramePr>
            <a:graphicFrameLocks noChangeAspect="1"/>
          </p:cNvGraphicFramePr>
          <p:nvPr userDrawn="1">
            <p:custDataLst>
              <p:tags r:id="rId1"/>
            </p:custDataLst>
            <p:extLst>
              <p:ext uri="{D42A27DB-BD31-4B8C-83A1-F6EECF244321}">
                <p14:modId xmlns:p14="http://schemas.microsoft.com/office/powerpoint/2010/main" val="3463902864"/>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27" imgH="327" progId="TCLayout.ActiveDocument.1">
                  <p:embed/>
                </p:oleObj>
              </mc:Choice>
              <mc:Fallback>
                <p:oleObj name="think-cell Slide" r:id="rId3" imgW="327" imgH="327" progId="TCLayout.ActiveDocument.1">
                  <p:embed/>
                  <p:pic>
                    <p:nvPicPr>
                      <p:cNvPr id="4" name="Object 3" hidden="1">
                        <a:extLst>
                          <a:ext uri="{FF2B5EF4-FFF2-40B4-BE49-F238E27FC236}">
                            <a16:creationId xmlns:a16="http://schemas.microsoft.com/office/drawing/2014/main" id="{22CEB243-B829-4C97-A401-BD110E1083CA}"/>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471488" y="1062501"/>
            <a:ext cx="5395913"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grpSp>
        <p:nvGrpSpPr>
          <p:cNvPr id="17" name="Group 16">
            <a:extLst>
              <a:ext uri="{FF2B5EF4-FFF2-40B4-BE49-F238E27FC236}">
                <a16:creationId xmlns:a16="http://schemas.microsoft.com/office/drawing/2014/main" id="{A308CCAE-A613-4894-962F-B9332D979AE1}"/>
              </a:ext>
            </a:extLst>
          </p:cNvPr>
          <p:cNvGrpSpPr/>
          <p:nvPr userDrawn="1"/>
        </p:nvGrpSpPr>
        <p:grpSpPr>
          <a:xfrm>
            <a:off x="9206425" y="0"/>
            <a:ext cx="2029736" cy="2104028"/>
            <a:chOff x="3528102" y="847657"/>
            <a:chExt cx="2029736" cy="2104028"/>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1" name="Footer Placeholder 1">
            <a:extLst>
              <a:ext uri="{FF2B5EF4-FFF2-40B4-BE49-F238E27FC236}">
                <a16:creationId xmlns:a16="http://schemas.microsoft.com/office/drawing/2014/main" id="{653F273E-4EFF-4364-A07C-5BB48464A8B0}"/>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2" name="Title 2">
            <a:extLst>
              <a:ext uri="{FF2B5EF4-FFF2-40B4-BE49-F238E27FC236}">
                <a16:creationId xmlns:a16="http://schemas.microsoft.com/office/drawing/2014/main" id="{1F3C584D-7657-4523-8973-96BF04F81C97}"/>
              </a:ext>
            </a:extLst>
          </p:cNvPr>
          <p:cNvSpPr>
            <a:spLocks noGrp="1"/>
          </p:cNvSpPr>
          <p:nvPr>
            <p:ph type="title"/>
          </p:nvPr>
        </p:nvSpPr>
        <p:spPr>
          <a:xfrm>
            <a:off x="471488" y="467100"/>
            <a:ext cx="5395913" cy="290849"/>
          </a:xfrm>
        </p:spPr>
        <p:txBody>
          <a:bodyPr vert="horz"/>
          <a:lstStyle/>
          <a:p>
            <a:r>
              <a:rPr lang="en-US" dirty="0"/>
              <a:t>Click to edit Master title style</a:t>
            </a:r>
            <a:endParaRPr lang="en-GB" dirty="0"/>
          </a:p>
        </p:txBody>
      </p:sp>
    </p:spTree>
    <p:extLst>
      <p:ext uri="{BB962C8B-B14F-4D97-AF65-F5344CB8AC3E}">
        <p14:creationId xmlns:p14="http://schemas.microsoft.com/office/powerpoint/2010/main" val="3327151569"/>
      </p:ext>
    </p:extLst>
  </p:cSld>
  <p:clrMapOvr>
    <a:masterClrMapping/>
  </p:clrMapOvr>
  <p:extLst>
    <p:ext uri="{DCECCB84-F9BA-43D5-87BE-67443E8EF086}">
      <p15:sldGuideLst xmlns:p15="http://schemas.microsoft.com/office/powerpoint/2012/main"/>
    </p:ext>
  </p:extLst>
</p:sldLayout>
</file>

<file path=ppt/slideLayouts/slideLayout482.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472500" y="1062501"/>
            <a:ext cx="3920113"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4751388" y="1062501"/>
            <a:ext cx="3921125"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dirty="0"/>
              <a:t>Click to edit Master title style</a:t>
            </a:r>
            <a:endParaRPr lang="en-GB" dirty="0"/>
          </a:p>
        </p:txBody>
      </p:sp>
      <p:grpSp>
        <p:nvGrpSpPr>
          <p:cNvPr id="24" name="Group 23">
            <a:extLst>
              <a:ext uri="{FF2B5EF4-FFF2-40B4-BE49-F238E27FC236}">
                <a16:creationId xmlns:a16="http://schemas.microsoft.com/office/drawing/2014/main" id="{96800D90-E2FB-42D1-8CB6-1955ED546129}"/>
              </a:ext>
            </a:extLst>
          </p:cNvPr>
          <p:cNvGrpSpPr/>
          <p:nvPr userDrawn="1"/>
        </p:nvGrpSpPr>
        <p:grpSpPr>
          <a:xfrm>
            <a:off x="9206425" y="0"/>
            <a:ext cx="2029736" cy="2104028"/>
            <a:chOff x="3528102" y="847657"/>
            <a:chExt cx="2029736" cy="2104028"/>
          </a:xfrm>
        </p:grpSpPr>
        <p:sp>
          <p:nvSpPr>
            <p:cNvPr id="25" name="Guidance note">
              <a:extLst>
                <a:ext uri="{FF2B5EF4-FFF2-40B4-BE49-F238E27FC236}">
                  <a16:creationId xmlns:a16="http://schemas.microsoft.com/office/drawing/2014/main" id="{819ED999-6999-46F4-B7A1-EFF10837A570}"/>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1B633B5A-3193-4605-B154-E0B8CB89CCB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585F499E-E2AE-40D1-BBDA-189BC79FD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752EE2C4-E482-438A-9070-A14C38B6146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CB4DD570-E658-4D34-8A0D-04C44DAB25E5}"/>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5" name="Footer Placeholder 2">
            <a:extLst>
              <a:ext uri="{FF2B5EF4-FFF2-40B4-BE49-F238E27FC236}">
                <a16:creationId xmlns:a16="http://schemas.microsoft.com/office/drawing/2014/main" id="{89D9CAE2-6C95-441D-8FFA-DD4A23348C3C}"/>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4274075535"/>
      </p:ext>
    </p:extLst>
  </p:cSld>
  <p:clrMapOvr>
    <a:masterClrMapping/>
  </p:clrMapOvr>
  <p:extLst>
    <p:ext uri="{DCECCB84-F9BA-43D5-87BE-67443E8EF086}">
      <p15:sldGuideLst xmlns:p15="http://schemas.microsoft.com/office/powerpoint/2012/main"/>
    </p:ext>
  </p:extLst>
</p:sldLayout>
</file>

<file path=ppt/slideLayouts/slideLayout483.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472500" y="1062501"/>
            <a:ext cx="3920113"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4752976" y="1062039"/>
            <a:ext cx="3919537" cy="3454400"/>
          </a:xfrm>
          <a:solidFill>
            <a:schemeClr val="bg1">
              <a:lumMod val="95000"/>
            </a:schemeClr>
          </a:solidFill>
        </p:spPr>
        <p:txBody>
          <a:bodyPr anchor="ctr">
            <a:noAutofit/>
          </a:bodyPr>
          <a:lstStyle>
            <a:lvl1pPr algn="ctr">
              <a:defRPr/>
            </a:lvl1pPr>
          </a:lstStyle>
          <a:p>
            <a:r>
              <a:rPr lang="en-GB" dirty="0"/>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dirty="0"/>
              <a:t>Click to edit Master title style</a:t>
            </a:r>
            <a:endParaRPr lang="en-GB" dirty="0"/>
          </a:p>
        </p:txBody>
      </p:sp>
      <p:grpSp>
        <p:nvGrpSpPr>
          <p:cNvPr id="33" name="Group 32">
            <a:extLst>
              <a:ext uri="{FF2B5EF4-FFF2-40B4-BE49-F238E27FC236}">
                <a16:creationId xmlns:a16="http://schemas.microsoft.com/office/drawing/2014/main" id="{DBC6F12F-E651-47EF-873C-C4BCFD73026C}"/>
              </a:ext>
            </a:extLst>
          </p:cNvPr>
          <p:cNvGrpSpPr/>
          <p:nvPr userDrawn="1"/>
        </p:nvGrpSpPr>
        <p:grpSpPr>
          <a:xfrm>
            <a:off x="9206425" y="0"/>
            <a:ext cx="2029736" cy="2104028"/>
            <a:chOff x="3528102" y="847657"/>
            <a:chExt cx="2029736" cy="2104028"/>
          </a:xfrm>
        </p:grpSpPr>
        <p:sp>
          <p:nvSpPr>
            <p:cNvPr id="34" name="Guidance note">
              <a:extLst>
                <a:ext uri="{FF2B5EF4-FFF2-40B4-BE49-F238E27FC236}">
                  <a16:creationId xmlns:a16="http://schemas.microsoft.com/office/drawing/2014/main" id="{F95C3436-B6EE-47A5-8CDF-DFC1CEE6A784}"/>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5" name="Group 34">
              <a:extLst>
                <a:ext uri="{FF2B5EF4-FFF2-40B4-BE49-F238E27FC236}">
                  <a16:creationId xmlns:a16="http://schemas.microsoft.com/office/drawing/2014/main" id="{F50E3572-442E-4063-AED5-829AB7EAA7C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6" name="Picture 3">
                <a:extLst>
                  <a:ext uri="{FF2B5EF4-FFF2-40B4-BE49-F238E27FC236}">
                    <a16:creationId xmlns:a16="http://schemas.microsoft.com/office/drawing/2014/main" id="{97890FFF-8342-4E6A-B73E-44D0FCF7A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7" name="Rounded Rectangle 20">
                <a:extLst>
                  <a:ext uri="{FF2B5EF4-FFF2-40B4-BE49-F238E27FC236}">
                    <a16:creationId xmlns:a16="http://schemas.microsoft.com/office/drawing/2014/main" id="{C5F8D64F-558B-4EE8-B969-C40A6125D25D}"/>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9" name="Round Diagonal Corner Rectangle 4">
            <a:extLst>
              <a:ext uri="{FF2B5EF4-FFF2-40B4-BE49-F238E27FC236}">
                <a16:creationId xmlns:a16="http://schemas.microsoft.com/office/drawing/2014/main" id="{DEEFE2A4-9E60-4329-8F38-C8621FA2D86F}"/>
              </a:ext>
            </a:extLst>
          </p:cNvPr>
          <p:cNvSpPr/>
          <p:nvPr userDrawn="1"/>
        </p:nvSpPr>
        <p:spPr>
          <a:xfrm>
            <a:off x="9206426" y="2140327"/>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3" name="Footer Placeholder 1">
            <a:extLst>
              <a:ext uri="{FF2B5EF4-FFF2-40B4-BE49-F238E27FC236}">
                <a16:creationId xmlns:a16="http://schemas.microsoft.com/office/drawing/2014/main" id="{50B8192A-8850-4C09-8A3F-959D75702CC3}"/>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4" name="Footer Placeholder 2">
            <a:extLst>
              <a:ext uri="{FF2B5EF4-FFF2-40B4-BE49-F238E27FC236}">
                <a16:creationId xmlns:a16="http://schemas.microsoft.com/office/drawing/2014/main" id="{32347E09-4AF0-4997-981D-72E6D77440E4}"/>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1542923177"/>
      </p:ext>
    </p:extLst>
  </p:cSld>
  <p:clrMapOvr>
    <a:masterClrMapping/>
  </p:clrMapOvr>
  <p:extLst>
    <p:ext uri="{DCECCB84-F9BA-43D5-87BE-67443E8EF086}">
      <p15:sldGuideLst xmlns:p15="http://schemas.microsoft.com/office/powerpoint/2012/main"/>
    </p:ext>
  </p:extLst>
</p:sldLayout>
</file>

<file path=ppt/slideLayouts/slideLayout484.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4" y="1062039"/>
            <a:ext cx="2444749" cy="3454400"/>
          </a:xfrm>
          <a:solidFill>
            <a:schemeClr val="bg1">
              <a:lumMod val="95000"/>
            </a:schemeClr>
          </a:solidFill>
        </p:spPr>
        <p:txBody>
          <a:bodyPr anchor="ctr">
            <a:noAutofit/>
          </a:bodyPr>
          <a:lstStyle>
            <a:lvl1pPr algn="ctr">
              <a:defRPr/>
            </a:lvl1pPr>
          </a:lstStyle>
          <a:p>
            <a:r>
              <a:rPr lang="en-GB" dirty="0"/>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dirty="0"/>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472500" y="1062501"/>
            <a:ext cx="2444749"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350133" y="1062501"/>
            <a:ext cx="2444749"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9206425" y="0"/>
            <a:ext cx="2029736" cy="2104028"/>
            <a:chOff x="3528102" y="847657"/>
            <a:chExt cx="2029736" cy="2104028"/>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9206426" y="2140327"/>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8" name="Footer Placeholder 1">
            <a:extLst>
              <a:ext uri="{FF2B5EF4-FFF2-40B4-BE49-F238E27FC236}">
                <a16:creationId xmlns:a16="http://schemas.microsoft.com/office/drawing/2014/main" id="{80652E64-D36D-40B6-88DA-8190503E5AE9}"/>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9" name="Footer Placeholder 2">
            <a:extLst>
              <a:ext uri="{FF2B5EF4-FFF2-40B4-BE49-F238E27FC236}">
                <a16:creationId xmlns:a16="http://schemas.microsoft.com/office/drawing/2014/main" id="{8DECEE90-CA83-436B-95B3-BF8F3185EFF3}"/>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1495500796"/>
      </p:ext>
    </p:extLst>
  </p:cSld>
  <p:clrMapOvr>
    <a:masterClrMapping/>
  </p:clrMapOvr>
  <p:extLst>
    <p:ext uri="{DCECCB84-F9BA-43D5-87BE-67443E8EF086}">
      <p15:sldGuideLst xmlns:p15="http://schemas.microsoft.com/office/powerpoint/2012/main"/>
    </p:ext>
  </p:extLst>
</p:sldLayout>
</file>

<file path=ppt/slideLayouts/slideLayout485.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472500" y="1062501"/>
            <a:ext cx="2443552"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350731" y="1062501"/>
            <a:ext cx="2443552"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6228962" y="1062501"/>
            <a:ext cx="2443552" cy="2154436"/>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dirty="0"/>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0" name="Footer Placeholder 1">
            <a:extLst>
              <a:ext uri="{FF2B5EF4-FFF2-40B4-BE49-F238E27FC236}">
                <a16:creationId xmlns:a16="http://schemas.microsoft.com/office/drawing/2014/main" id="{57F4CE83-AC51-4320-AA89-19C727041F2C}"/>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21" name="Footer Placeholder 2">
            <a:extLst>
              <a:ext uri="{FF2B5EF4-FFF2-40B4-BE49-F238E27FC236}">
                <a16:creationId xmlns:a16="http://schemas.microsoft.com/office/drawing/2014/main" id="{B738C3CD-07A3-4B4C-8853-635C8F8F8898}"/>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336604430"/>
      </p:ext>
    </p:extLst>
  </p:cSld>
  <p:clrMapOvr>
    <a:masterClrMapping/>
  </p:clrMapOvr>
  <p:extLst>
    <p:ext uri="{DCECCB84-F9BA-43D5-87BE-67443E8EF086}">
      <p15:sldGuideLst xmlns:p15="http://schemas.microsoft.com/office/powerpoint/2012/main"/>
    </p:ext>
  </p:extLst>
</p:sldLayout>
</file>

<file path=ppt/slideLayouts/slideLayout486.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445EBC78-19E2-437C-8C38-615E93D54A8A}"/>
              </a:ext>
            </a:extLst>
          </p:cNvPr>
          <p:cNvSpPr>
            <a:spLocks noGrp="1"/>
          </p:cNvSpPr>
          <p:nvPr>
            <p:ph type="body" sz="quarter" idx="19"/>
          </p:nvPr>
        </p:nvSpPr>
        <p:spPr>
          <a:xfrm>
            <a:off x="472500" y="1062500"/>
            <a:ext cx="2444513" cy="2664000"/>
          </a:xfrm>
          <a:solidFill>
            <a:srgbClr val="0073CD"/>
          </a:solidFill>
        </p:spPr>
        <p:txBody>
          <a:bodyPr wrap="square" lIns="91440" tIns="91440" rIns="91440" bIns="91440">
            <a:noAutofit/>
          </a:bodyPr>
          <a:lstStyle>
            <a:lvl1pPr>
              <a:defRPr sz="1200">
                <a:solidFill>
                  <a:schemeClr val="bg1"/>
                </a:solidFill>
              </a:defRPr>
            </a:lvl1pPr>
            <a:lvl2pPr>
              <a:buClr>
                <a:schemeClr val="bg1"/>
              </a:buClr>
              <a:defRPr sz="1200">
                <a:solidFill>
                  <a:schemeClr val="bg1"/>
                </a:solidFill>
              </a:defRPr>
            </a:lvl2pPr>
            <a:lvl3pPr>
              <a:buClr>
                <a:schemeClr val="bg1"/>
              </a:buClr>
              <a:defRPr sz="1200">
                <a:solidFill>
                  <a:schemeClr val="bg1"/>
                </a:solidFill>
              </a:defRPr>
            </a:lvl3pPr>
            <a:lvl4pPr>
              <a:defRPr sz="1350"/>
            </a:lvl4pPr>
            <a:lvl5pPr>
              <a:defRPr sz="1350"/>
            </a:lvl5pPr>
          </a:lstStyle>
          <a:p>
            <a:pPr lvl="0"/>
            <a:r>
              <a:rPr lang="en-US" dirty="0"/>
              <a:t>Click to edit Master text styles</a:t>
            </a:r>
          </a:p>
          <a:p>
            <a:pPr lvl="1"/>
            <a:r>
              <a:rPr lang="en-US" dirty="0"/>
              <a:t>Second level</a:t>
            </a:r>
          </a:p>
          <a:p>
            <a:pPr lvl="2"/>
            <a:r>
              <a:rPr lang="en-US" dirty="0"/>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350250" y="1062501"/>
            <a:ext cx="2444513"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6228000" y="1062501"/>
            <a:ext cx="2444513"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dirty="0"/>
          </a:p>
        </p:txBody>
      </p:sp>
      <p:grpSp>
        <p:nvGrpSpPr>
          <p:cNvPr id="26" name="Group 25">
            <a:extLst>
              <a:ext uri="{FF2B5EF4-FFF2-40B4-BE49-F238E27FC236}">
                <a16:creationId xmlns:a16="http://schemas.microsoft.com/office/drawing/2014/main" id="{B2F101B0-C15C-4E8B-BCD8-94C6F9FA8B71}"/>
              </a:ext>
            </a:extLst>
          </p:cNvPr>
          <p:cNvGrpSpPr/>
          <p:nvPr userDrawn="1"/>
        </p:nvGrpSpPr>
        <p:grpSpPr>
          <a:xfrm>
            <a:off x="9206425" y="0"/>
            <a:ext cx="2029736" cy="2104028"/>
            <a:chOff x="3528102" y="847657"/>
            <a:chExt cx="2029736" cy="2104028"/>
          </a:xfrm>
        </p:grpSpPr>
        <p:sp>
          <p:nvSpPr>
            <p:cNvPr id="27" name="Guidance note">
              <a:extLst>
                <a:ext uri="{FF2B5EF4-FFF2-40B4-BE49-F238E27FC236}">
                  <a16:creationId xmlns:a16="http://schemas.microsoft.com/office/drawing/2014/main" id="{5019EF20-6B36-43C9-BDEB-3621A64EB545}"/>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8" name="Group 27">
              <a:extLst>
                <a:ext uri="{FF2B5EF4-FFF2-40B4-BE49-F238E27FC236}">
                  <a16:creationId xmlns:a16="http://schemas.microsoft.com/office/drawing/2014/main" id="{B21C0FE1-B9EF-4B93-932D-4FD8C477B3AE}"/>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9" name="Picture 3">
                <a:extLst>
                  <a:ext uri="{FF2B5EF4-FFF2-40B4-BE49-F238E27FC236}">
                    <a16:creationId xmlns:a16="http://schemas.microsoft.com/office/drawing/2014/main" id="{7C1D4B64-6112-4E50-93D6-4D6DF530D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0" name="Rounded Rectangle 20">
                <a:extLst>
                  <a:ext uri="{FF2B5EF4-FFF2-40B4-BE49-F238E27FC236}">
                    <a16:creationId xmlns:a16="http://schemas.microsoft.com/office/drawing/2014/main" id="{4E55863B-5F7C-47FB-BB27-4E84CB7B252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3" name="Footer Placeholder 1">
            <a:extLst>
              <a:ext uri="{FF2B5EF4-FFF2-40B4-BE49-F238E27FC236}">
                <a16:creationId xmlns:a16="http://schemas.microsoft.com/office/drawing/2014/main" id="{B897E0DB-8B01-4C16-B917-466E6C195B0B}"/>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7" name="Footer Placeholder 2">
            <a:extLst>
              <a:ext uri="{FF2B5EF4-FFF2-40B4-BE49-F238E27FC236}">
                <a16:creationId xmlns:a16="http://schemas.microsoft.com/office/drawing/2014/main" id="{EC58170C-A342-48C5-811F-8F3BCDFEC289}"/>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3460725917"/>
      </p:ext>
    </p:extLst>
  </p:cSld>
  <p:clrMapOvr>
    <a:masterClrMapping/>
  </p:clrMapOvr>
  <p:extLst>
    <p:ext uri="{DCECCB84-F9BA-43D5-87BE-67443E8EF086}">
      <p15:sldGuideLst xmlns:p15="http://schemas.microsoft.com/office/powerpoint/2012/main"/>
    </p:ext>
  </p:extLst>
</p:sldLayout>
</file>

<file path=ppt/slideLayouts/slideLayout487.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350250" y="1062501"/>
            <a:ext cx="2444513" cy="91768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472500" y="1062501"/>
            <a:ext cx="2444513"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dirty="0"/>
          </a:p>
        </p:txBody>
      </p:sp>
      <p:sp>
        <p:nvSpPr>
          <p:cNvPr id="16" name="Text Placeholder 3">
            <a:extLst>
              <a:ext uri="{FF2B5EF4-FFF2-40B4-BE49-F238E27FC236}">
                <a16:creationId xmlns:a16="http://schemas.microsoft.com/office/drawing/2014/main" id="{FAB346EE-3FBA-4BFF-B60F-1C250858925D}"/>
              </a:ext>
            </a:extLst>
          </p:cNvPr>
          <p:cNvSpPr>
            <a:spLocks noGrp="1"/>
          </p:cNvSpPr>
          <p:nvPr>
            <p:ph type="body" sz="quarter" idx="20"/>
          </p:nvPr>
        </p:nvSpPr>
        <p:spPr>
          <a:xfrm>
            <a:off x="6228000" y="1062500"/>
            <a:ext cx="2444513" cy="2664000"/>
          </a:xfrm>
          <a:solidFill>
            <a:srgbClr val="0073CD"/>
          </a:solidFill>
        </p:spPr>
        <p:txBody>
          <a:bodyPr wrap="square" lIns="91440" tIns="91440" rIns="91440" bIns="91440">
            <a:noAutofit/>
          </a:bodyPr>
          <a:lstStyle>
            <a:lvl1pPr>
              <a:defRPr sz="1200">
                <a:solidFill>
                  <a:schemeClr val="bg1"/>
                </a:solidFill>
              </a:defRPr>
            </a:lvl1pPr>
            <a:lvl2pPr>
              <a:buClr>
                <a:schemeClr val="bg1"/>
              </a:buClr>
              <a:defRPr sz="1200">
                <a:solidFill>
                  <a:schemeClr val="bg1"/>
                </a:solidFill>
              </a:defRPr>
            </a:lvl2pPr>
            <a:lvl3pPr>
              <a:buClr>
                <a:schemeClr val="bg1"/>
              </a:buClr>
              <a:defRPr sz="1200">
                <a:solidFill>
                  <a:schemeClr val="bg1"/>
                </a:solidFill>
              </a:defRPr>
            </a:lvl3pPr>
            <a:lvl4pPr>
              <a:defRPr sz="1350"/>
            </a:lvl4pPr>
            <a:lvl5pPr>
              <a:defRPr sz="1350"/>
            </a:lvl5pPr>
          </a:lstStyle>
          <a:p>
            <a:pPr lvl="0"/>
            <a:r>
              <a:rPr lang="en-US" dirty="0"/>
              <a:t>Click to edit Master text styles</a:t>
            </a:r>
          </a:p>
          <a:p>
            <a:pPr lvl="1"/>
            <a:r>
              <a:rPr lang="en-US" dirty="0"/>
              <a:t>Second level</a:t>
            </a:r>
          </a:p>
          <a:p>
            <a:pPr lvl="2"/>
            <a:r>
              <a:rPr lang="en-US" dirty="0"/>
              <a:t>Third level</a:t>
            </a:r>
          </a:p>
        </p:txBody>
      </p:sp>
      <p:grpSp>
        <p:nvGrpSpPr>
          <p:cNvPr id="27" name="Group 26">
            <a:extLst>
              <a:ext uri="{FF2B5EF4-FFF2-40B4-BE49-F238E27FC236}">
                <a16:creationId xmlns:a16="http://schemas.microsoft.com/office/drawing/2014/main" id="{A6F0B578-E378-46F0-A4C9-1552A629C76D}"/>
              </a:ext>
            </a:extLst>
          </p:cNvPr>
          <p:cNvGrpSpPr/>
          <p:nvPr userDrawn="1"/>
        </p:nvGrpSpPr>
        <p:grpSpPr>
          <a:xfrm>
            <a:off x="9206425" y="0"/>
            <a:ext cx="2029736" cy="2104028"/>
            <a:chOff x="3528102" y="847657"/>
            <a:chExt cx="2029736" cy="2104028"/>
          </a:xfrm>
        </p:grpSpPr>
        <p:sp>
          <p:nvSpPr>
            <p:cNvPr id="28" name="Guidance note">
              <a:extLst>
                <a:ext uri="{FF2B5EF4-FFF2-40B4-BE49-F238E27FC236}">
                  <a16:creationId xmlns:a16="http://schemas.microsoft.com/office/drawing/2014/main" id="{F2DEB423-320E-404F-8B3B-CCFAFB4B5554}"/>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E3BE6250-E57A-419B-A962-5A85632A71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0" name="Picture 3">
                <a:extLst>
                  <a:ext uri="{FF2B5EF4-FFF2-40B4-BE49-F238E27FC236}">
                    <a16:creationId xmlns:a16="http://schemas.microsoft.com/office/drawing/2014/main" id="{3815D591-B560-4B71-ACE3-786F10B3E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1" name="Rounded Rectangle 20">
                <a:extLst>
                  <a:ext uri="{FF2B5EF4-FFF2-40B4-BE49-F238E27FC236}">
                    <a16:creationId xmlns:a16="http://schemas.microsoft.com/office/drawing/2014/main" id="{D9C85BF9-7030-4B6C-A627-472B55A9DB3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DEC955E9-8C3B-4CBF-90CE-A9DD37A98F40}"/>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4" name="Footer Placeholder 2">
            <a:extLst>
              <a:ext uri="{FF2B5EF4-FFF2-40B4-BE49-F238E27FC236}">
                <a16:creationId xmlns:a16="http://schemas.microsoft.com/office/drawing/2014/main" id="{C261BDA8-6AE1-4C01-947B-360CC15C36C3}"/>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2064264606"/>
      </p:ext>
    </p:extLst>
  </p:cSld>
  <p:clrMapOvr>
    <a:masterClrMapping/>
  </p:clrMapOvr>
  <p:extLst>
    <p:ext uri="{DCECCB84-F9BA-43D5-87BE-67443E8EF086}">
      <p15:sldGuideLst xmlns:p15="http://schemas.microsoft.com/office/powerpoint/2012/main"/>
    </p:ext>
  </p:extLst>
</p:sldLayout>
</file>

<file path=ppt/slideLayouts/slideLayout488.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472500" y="1068389"/>
            <a:ext cx="5394902" cy="1877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dirty="0"/>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0" name="Footer Placeholder 1">
            <a:extLst>
              <a:ext uri="{FF2B5EF4-FFF2-40B4-BE49-F238E27FC236}">
                <a16:creationId xmlns:a16="http://schemas.microsoft.com/office/drawing/2014/main" id="{2356D141-94B0-477F-8116-9582DE2D8030}"/>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1" name="Footer Placeholder 2">
            <a:extLst>
              <a:ext uri="{FF2B5EF4-FFF2-40B4-BE49-F238E27FC236}">
                <a16:creationId xmlns:a16="http://schemas.microsoft.com/office/drawing/2014/main" id="{E6867CB4-F118-4E5A-A30D-3752C2E95140}"/>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12371237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9.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6228000" y="1062501"/>
            <a:ext cx="2444513" cy="3453938"/>
          </a:xfrm>
          <a:prstGeom prst="rect">
            <a:avLst/>
          </a:prstGeom>
        </p:spPr>
        <p:txBody>
          <a:bodyPr>
            <a:noAutofit/>
          </a:bodyPr>
          <a:lstStyle>
            <a:lvl1pPr>
              <a:defRPr/>
            </a:lvl1pPr>
          </a:lstStyle>
          <a:p>
            <a:endParaRP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472501" y="1062501"/>
            <a:ext cx="5395499"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dirty="0"/>
          </a:p>
        </p:txBody>
      </p:sp>
      <p:grpSp>
        <p:nvGrpSpPr>
          <p:cNvPr id="25" name="Group 24">
            <a:extLst>
              <a:ext uri="{FF2B5EF4-FFF2-40B4-BE49-F238E27FC236}">
                <a16:creationId xmlns:a16="http://schemas.microsoft.com/office/drawing/2014/main" id="{5D1AD628-1E99-41AE-A4DE-E8D47E3F2A00}"/>
              </a:ext>
            </a:extLst>
          </p:cNvPr>
          <p:cNvGrpSpPr/>
          <p:nvPr userDrawn="1"/>
        </p:nvGrpSpPr>
        <p:grpSpPr>
          <a:xfrm>
            <a:off x="9206425" y="0"/>
            <a:ext cx="2029736" cy="2104028"/>
            <a:chOff x="3528102" y="847657"/>
            <a:chExt cx="2029736" cy="2104028"/>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userDrawn="1"/>
        </p:nvSpPr>
        <p:spPr>
          <a:xfrm>
            <a:off x="9206425" y="2167652"/>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4" name="Footer Placeholder 1">
            <a:extLst>
              <a:ext uri="{FF2B5EF4-FFF2-40B4-BE49-F238E27FC236}">
                <a16:creationId xmlns:a16="http://schemas.microsoft.com/office/drawing/2014/main" id="{72BB65A6-372C-4156-98FC-D9B72D8866EE}"/>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5" name="Footer Placeholder 2">
            <a:extLst>
              <a:ext uri="{FF2B5EF4-FFF2-40B4-BE49-F238E27FC236}">
                <a16:creationId xmlns:a16="http://schemas.microsoft.com/office/drawing/2014/main" id="{626B48E8-737F-4FE3-AB79-9DFAD42D6D6B}"/>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465939314"/>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911760196"/>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352" imgH="355" progId="TCLayout.ActiveDocument.1">
                  <p:embed/>
                </p:oleObj>
              </mc:Choice>
              <mc:Fallback>
                <p:oleObj name="think-cell Slide" r:id="rId5" imgW="352" imgH="355" progId="TCLayout.ActiveDocument.1">
                  <p:embed/>
                  <p:pic>
                    <p:nvPicPr>
                      <p:cNvPr id="3" name="Object 2" hidden="1"/>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a:solidFill>
                <a:srgbClr val="FFFFFF"/>
              </a:solidFill>
              <a:latin typeface="Arial" panose="020B0604020202020204" pitchFamily="34" charset="0"/>
              <a:ea typeface="+mj-ea"/>
              <a:cs typeface="+mj-cs"/>
              <a:sym typeface="Arial" panose="020B0604020202020204" pitchFamily="34" charset="0"/>
            </a:endParaRPr>
          </a:p>
        </p:txBody>
      </p:sp>
      <p:pic>
        <p:nvPicPr>
          <p:cNvPr id="23" name="Picture 22"/>
          <p:cNvPicPr>
            <a:picLocks noChangeAspect="1"/>
          </p:cNvPicPr>
          <p:nvPr userDrawn="1"/>
        </p:nvPicPr>
        <p:blipFill rotWithShape="1">
          <a:blip r:embed="rId7" cstate="print">
            <a:extLst>
              <a:ext uri="{28A0092B-C50C-407E-A947-70E740481C1C}">
                <a14:useLocalDpi xmlns:a14="http://schemas.microsoft.com/office/drawing/2010/main"/>
              </a:ext>
            </a:extLst>
          </a:blip>
          <a:srcRect l="29398" t="8741" r="101" b="27"/>
          <a:stretch/>
        </p:blipFill>
        <p:spPr bwMode="ltGray">
          <a:xfrm flipH="1">
            <a:off x="2753303" y="0"/>
            <a:ext cx="312713" cy="5143500"/>
          </a:xfrm>
          <a:prstGeom prst="rect">
            <a:avLst/>
          </a:prstGeom>
        </p:spPr>
      </p:pic>
      <p:sp>
        <p:nvSpPr>
          <p:cNvPr id="24" name="Title 4"/>
          <p:cNvSpPr>
            <a:spLocks noGrp="1"/>
          </p:cNvSpPr>
          <p:nvPr>
            <p:ph type="title" hasCustomPrompt="1"/>
          </p:nvPr>
        </p:nvSpPr>
        <p:spPr>
          <a:xfrm>
            <a:off x="322780" y="2010828"/>
            <a:ext cx="2495632" cy="1121846"/>
          </a:xfrm>
          <a:prstGeom prst="rect">
            <a:avLst/>
          </a:prstGeom>
        </p:spPr>
        <p:txBody>
          <a:bodyPr anchor="ctr">
            <a:noAutofit/>
          </a:bodyPr>
          <a:lstStyle>
            <a:lvl1pPr>
              <a:defRPr sz="2000">
                <a:solidFill>
                  <a:schemeClr val="bg1"/>
                </a:solidFill>
                <a:latin typeface="+mj-lt"/>
                <a:ea typeface="+mj-ea"/>
                <a:cs typeface="+mj-cs"/>
                <a:sym typeface="+mj-lt"/>
              </a:defRPr>
            </a:lvl1pPr>
          </a:lstStyle>
          <a:p>
            <a:r>
              <a:rPr lang="en-US"/>
              <a:t>Click to add title</a:t>
            </a:r>
          </a:p>
        </p:txBody>
      </p:sp>
      <p:sp>
        <p:nvSpPr>
          <p:cNvPr id="26" name="Rectangle 25"/>
          <p:cNvSpPr/>
          <p:nvPr userDrawn="1"/>
        </p:nvSpPr>
        <p:spPr bwMode="ltGray">
          <a:xfrm>
            <a:off x="3060573" y="-982"/>
            <a:ext cx="6083428" cy="51444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25" name="Date Placeholder 1"/>
          <p:cNvSpPr>
            <a:spLocks noGrp="1"/>
          </p:cNvSpPr>
          <p:nvPr>
            <p:ph type="dt" sz="half" idx="29"/>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9"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28" name="TextBox 2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3"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solidFill>
                  <a:schemeClr val="bg1"/>
                </a:solidFill>
              </a:rPr>
              <a:t>National Grid </a:t>
            </a:r>
          </a:p>
        </p:txBody>
      </p:sp>
    </p:spTree>
    <p:extLst>
      <p:ext uri="{BB962C8B-B14F-4D97-AF65-F5344CB8AC3E}">
        <p14:creationId xmlns:p14="http://schemas.microsoft.com/office/powerpoint/2010/main" val="2463536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0.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472500" y="1062501"/>
            <a:ext cx="2444513"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3350250" y="1062501"/>
            <a:ext cx="2444513"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6228000" y="1062501"/>
            <a:ext cx="2444513" cy="3453938"/>
          </a:xfrm>
          <a:prstGeom prst="rect">
            <a:avLst/>
          </a:prstGeom>
        </p:spPr>
        <p:txBody>
          <a:bodyPr>
            <a:noAutofit/>
          </a:bodyPr>
          <a:lstStyle>
            <a:lvl1pPr>
              <a:defRPr/>
            </a:lvl1pPr>
          </a:lstStyle>
          <a:p>
            <a:endParaRP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dirty="0"/>
          </a:p>
        </p:txBody>
      </p:sp>
      <p:grpSp>
        <p:nvGrpSpPr>
          <p:cNvPr id="27" name="Group 26">
            <a:extLst>
              <a:ext uri="{FF2B5EF4-FFF2-40B4-BE49-F238E27FC236}">
                <a16:creationId xmlns:a16="http://schemas.microsoft.com/office/drawing/2014/main" id="{FD78705A-DCC5-4C39-8BC7-0071FE0B6E9D}"/>
              </a:ext>
            </a:extLst>
          </p:cNvPr>
          <p:cNvGrpSpPr/>
          <p:nvPr userDrawn="1"/>
        </p:nvGrpSpPr>
        <p:grpSpPr>
          <a:xfrm>
            <a:off x="9206425" y="0"/>
            <a:ext cx="2029736" cy="2104028"/>
            <a:chOff x="3528102" y="847657"/>
            <a:chExt cx="2029736" cy="2104028"/>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userDrawn="1"/>
        </p:nvSpPr>
        <p:spPr>
          <a:xfrm>
            <a:off x="9206425" y="2167652"/>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7" name="Footer Placeholder 1">
            <a:extLst>
              <a:ext uri="{FF2B5EF4-FFF2-40B4-BE49-F238E27FC236}">
                <a16:creationId xmlns:a16="http://schemas.microsoft.com/office/drawing/2014/main" id="{486B2A96-0DE9-43D1-BCD8-6AEA686FF5DE}"/>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8" name="Footer Placeholder 2">
            <a:extLst>
              <a:ext uri="{FF2B5EF4-FFF2-40B4-BE49-F238E27FC236}">
                <a16:creationId xmlns:a16="http://schemas.microsoft.com/office/drawing/2014/main" id="{78C3AFF4-A00F-4F00-967E-CCA7B3C42EF5}"/>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3199402349"/>
      </p:ext>
    </p:extLst>
  </p:cSld>
  <p:clrMapOvr>
    <a:masterClrMapping/>
  </p:clrMapOvr>
  <p:extLst>
    <p:ext uri="{DCECCB84-F9BA-43D5-87BE-67443E8EF086}">
      <p15:sldGuideLst xmlns:p15="http://schemas.microsoft.com/office/powerpoint/2012/main"/>
    </p:ext>
  </p:extLst>
</p:sldLayout>
</file>

<file path=ppt/slideLayouts/slideLayout491.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dirty="0"/>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72500" y="1062501"/>
            <a:ext cx="8200013" cy="3453938"/>
          </a:xfrm>
          <a:prstGeom prst="rect">
            <a:avLst/>
          </a:prstGeom>
        </p:spPr>
        <p:txBody>
          <a:bodyPr>
            <a:noAutofit/>
          </a:bodyPr>
          <a:lstStyle>
            <a:lvl1pPr>
              <a:defRPr>
                <a:solidFill>
                  <a:schemeClr val="accent1"/>
                </a:solidFill>
              </a:defRPr>
            </a:lvl1pPr>
          </a:lstStyle>
          <a:p>
            <a:r>
              <a:rPr lang="en-GB" dirty="0"/>
              <a:t> </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9206425" y="1"/>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7" name="Footer Placeholder 1">
            <a:extLst>
              <a:ext uri="{FF2B5EF4-FFF2-40B4-BE49-F238E27FC236}">
                <a16:creationId xmlns:a16="http://schemas.microsoft.com/office/drawing/2014/main" id="{D52687A6-8FCC-46F4-B74A-16A61DDE2052}"/>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8" name="Footer Placeholder 2">
            <a:extLst>
              <a:ext uri="{FF2B5EF4-FFF2-40B4-BE49-F238E27FC236}">
                <a16:creationId xmlns:a16="http://schemas.microsoft.com/office/drawing/2014/main" id="{6BD1BC77-DDE6-4865-94F6-8BEEF463F4D3}"/>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1832688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2.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472500" y="1062501"/>
            <a:ext cx="5394900" cy="3453938"/>
          </a:xfrm>
          <a:prstGeom prst="rect">
            <a:avLst/>
          </a:prstGeom>
        </p:spPr>
        <p:txBody>
          <a:bodyPr>
            <a:noAutofit/>
          </a:bodyPr>
          <a:lstStyle>
            <a:lvl1pPr>
              <a:defRPr>
                <a:solidFill>
                  <a:schemeClr val="accent1"/>
                </a:solidFill>
              </a:defRPr>
            </a:lvl1pPr>
          </a:lstStyle>
          <a:p>
            <a:endParaRP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6228000" y="1062501"/>
            <a:ext cx="2444513"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dirty="0"/>
          </a:p>
        </p:txBody>
      </p:sp>
      <p:grpSp>
        <p:nvGrpSpPr>
          <p:cNvPr id="24" name="Group 23">
            <a:extLst>
              <a:ext uri="{FF2B5EF4-FFF2-40B4-BE49-F238E27FC236}">
                <a16:creationId xmlns:a16="http://schemas.microsoft.com/office/drawing/2014/main" id="{554C5F39-EE55-4150-AE38-A7A999F3BA25}"/>
              </a:ext>
            </a:extLst>
          </p:cNvPr>
          <p:cNvGrpSpPr/>
          <p:nvPr userDrawn="1"/>
        </p:nvGrpSpPr>
        <p:grpSpPr>
          <a:xfrm>
            <a:off x="9206425" y="0"/>
            <a:ext cx="2029736" cy="2104028"/>
            <a:chOff x="3528102" y="847657"/>
            <a:chExt cx="2029736" cy="2104028"/>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userDrawn="1"/>
        </p:nvSpPr>
        <p:spPr>
          <a:xfrm>
            <a:off x="9206425" y="2167652"/>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Insert a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Format the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Update existing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2" name="Footer Placeholder 1">
            <a:extLst>
              <a:ext uri="{FF2B5EF4-FFF2-40B4-BE49-F238E27FC236}">
                <a16:creationId xmlns:a16="http://schemas.microsoft.com/office/drawing/2014/main" id="{2182B1C9-6888-47E6-BD91-DFFEA607FB87}"/>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3" name="Footer Placeholder 2">
            <a:extLst>
              <a:ext uri="{FF2B5EF4-FFF2-40B4-BE49-F238E27FC236}">
                <a16:creationId xmlns:a16="http://schemas.microsoft.com/office/drawing/2014/main" id="{498A5D0F-0E21-4D4F-ABC0-1A27F1C153C0}"/>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1187956085"/>
      </p:ext>
    </p:extLst>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3350250" y="1062501"/>
            <a:ext cx="2444513"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6228000" y="1062501"/>
            <a:ext cx="2444513" cy="917687"/>
          </a:xfrm>
        </p:spPr>
        <p:txBody>
          <a:bodyPr wrap="square">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472500" y="2218065"/>
            <a:ext cx="24445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472501" y="1062000"/>
            <a:ext cx="994286" cy="1080000"/>
          </a:xfrm>
          <a:solidFill>
            <a:schemeClr val="bg1">
              <a:lumMod val="95000"/>
            </a:schemeClr>
          </a:solidFill>
        </p:spPr>
        <p:txBody>
          <a:bodyPr>
            <a:noAutofit/>
          </a:bodyPr>
          <a:lstStyle>
            <a:lvl1pPr>
              <a:defRPr sz="1200">
                <a:solidFill>
                  <a:schemeClr val="tx1"/>
                </a:solidFill>
              </a:defRPr>
            </a:lvl1pPr>
          </a:lstStyle>
          <a:p>
            <a:r>
              <a:rPr lang="en-US" noProof="0" dirty="0"/>
              <a:t>Click icon to add picture</a:t>
            </a:r>
            <a:endParaRPr lang="en-GB" noProof="0" dirty="0"/>
          </a:p>
        </p:txBody>
      </p:sp>
      <p:sp>
        <p:nvSpPr>
          <p:cNvPr id="17" name="Text Placeholder 3">
            <a:extLst>
              <a:ext uri="{FF2B5EF4-FFF2-40B4-BE49-F238E27FC236}">
                <a16:creationId xmlns:a16="http://schemas.microsoft.com/office/drawing/2014/main" id="{47CDC28E-5B0B-423D-A4E5-157C7535000F}"/>
              </a:ext>
            </a:extLst>
          </p:cNvPr>
          <p:cNvSpPr>
            <a:spLocks noGrp="1"/>
          </p:cNvSpPr>
          <p:nvPr>
            <p:ph type="body" sz="quarter" idx="25"/>
          </p:nvPr>
        </p:nvSpPr>
        <p:spPr>
          <a:xfrm>
            <a:off x="472500" y="2311147"/>
            <a:ext cx="2444513" cy="1049133"/>
          </a:xfrm>
        </p:spPr>
        <p:txBody>
          <a:bodyPr wrap="square">
            <a:spAutoFit/>
          </a:bodyPr>
          <a:lstStyle>
            <a:lvl1pPr>
              <a:defRPr sz="1050"/>
            </a:lvl1pPr>
            <a:lvl2pPr>
              <a:defRPr sz="1050"/>
            </a:lvl2pPr>
            <a:lvl3pPr>
              <a:defRPr sz="1050"/>
            </a:lvl3pPr>
            <a:lvl4pPr>
              <a:defRPr sz="1350"/>
            </a:lvl4pPr>
            <a:lvl5pPr>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dirty="0"/>
          </a:p>
        </p:txBody>
      </p:sp>
      <p:grpSp>
        <p:nvGrpSpPr>
          <p:cNvPr id="28" name="Group 27">
            <a:extLst>
              <a:ext uri="{FF2B5EF4-FFF2-40B4-BE49-F238E27FC236}">
                <a16:creationId xmlns:a16="http://schemas.microsoft.com/office/drawing/2014/main" id="{3E9C2C4D-4ACC-4F73-A4B9-04807E3ACA87}"/>
              </a:ext>
            </a:extLst>
          </p:cNvPr>
          <p:cNvGrpSpPr/>
          <p:nvPr userDrawn="1"/>
        </p:nvGrpSpPr>
        <p:grpSpPr>
          <a:xfrm>
            <a:off x="9206425" y="0"/>
            <a:ext cx="2029736" cy="2104028"/>
            <a:chOff x="3528102" y="847657"/>
            <a:chExt cx="2029736" cy="2104028"/>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userDrawn="1"/>
        </p:nvSpPr>
        <p:spPr>
          <a:xfrm>
            <a:off x="9206426" y="2140327"/>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5" name="Footer Placeholder 1">
            <a:extLst>
              <a:ext uri="{FF2B5EF4-FFF2-40B4-BE49-F238E27FC236}">
                <a16:creationId xmlns:a16="http://schemas.microsoft.com/office/drawing/2014/main" id="{7EAB4EC5-5906-43A9-B216-9A5BD41348C2}"/>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16" name="Footer Placeholder 2">
            <a:extLst>
              <a:ext uri="{FF2B5EF4-FFF2-40B4-BE49-F238E27FC236}">
                <a16:creationId xmlns:a16="http://schemas.microsoft.com/office/drawing/2014/main" id="{21AB3766-6B96-4D23-BDE6-B7E515887441}"/>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Tree>
    <p:extLst>
      <p:ext uri="{BB962C8B-B14F-4D97-AF65-F5344CB8AC3E}">
        <p14:creationId xmlns:p14="http://schemas.microsoft.com/office/powerpoint/2010/main" val="607049844"/>
      </p:ext>
    </p:extLst>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472500" y="2061354"/>
            <a:ext cx="24445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472500" y="1062001"/>
            <a:ext cx="839787" cy="912812"/>
          </a:xfrm>
          <a:solidFill>
            <a:schemeClr val="bg1">
              <a:lumMod val="95000"/>
            </a:schemeClr>
          </a:solidFill>
        </p:spPr>
        <p:txBody>
          <a:bodyPr>
            <a:noAutofit/>
          </a:bodyPr>
          <a:lstStyle>
            <a:lvl1pPr>
              <a:defRPr sz="900">
                <a:solidFill>
                  <a:schemeClr val="tx1"/>
                </a:solidFill>
              </a:defRPr>
            </a:lvl1pPr>
          </a:lstStyle>
          <a:p>
            <a:r>
              <a:rPr lang="en-US" noProof="0" dirty="0"/>
              <a:t>Click icon to add picture</a:t>
            </a:r>
            <a:endParaRPr lang="en-GB" noProof="0" dirty="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3350250" y="2061354"/>
            <a:ext cx="24445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3350250" y="1062001"/>
            <a:ext cx="839787" cy="912812"/>
          </a:xfrm>
          <a:solidFill>
            <a:schemeClr val="bg1">
              <a:lumMod val="95000"/>
            </a:schemeClr>
          </a:solidFill>
        </p:spPr>
        <p:txBody>
          <a:bodyPr>
            <a:noAutofit/>
          </a:bodyPr>
          <a:lstStyle>
            <a:lvl1pPr>
              <a:defRPr sz="900">
                <a:solidFill>
                  <a:schemeClr val="tx1"/>
                </a:solidFill>
              </a:defRPr>
            </a:lvl1pPr>
          </a:lstStyle>
          <a:p>
            <a:r>
              <a:rPr lang="en-US" noProof="0"/>
              <a:t>Click icon to add picture</a:t>
            </a:r>
            <a:endParaRPr lang="en-GB" noProof="0" dirty="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6228001" y="2061354"/>
            <a:ext cx="24445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4">
            <a:extLst>
              <a:ext uri="{FF2B5EF4-FFF2-40B4-BE49-F238E27FC236}">
                <a16:creationId xmlns:a16="http://schemas.microsoft.com/office/drawing/2014/main" id="{C0DC2FE7-EBCB-405B-9AF2-1BA4431BC0CD}"/>
              </a:ext>
            </a:extLst>
          </p:cNvPr>
          <p:cNvSpPr>
            <a:spLocks noGrp="1"/>
          </p:cNvSpPr>
          <p:nvPr>
            <p:ph type="body" sz="quarter" idx="17"/>
          </p:nvPr>
        </p:nvSpPr>
        <p:spPr>
          <a:xfrm>
            <a:off x="6228001" y="2154436"/>
            <a:ext cx="2444513" cy="1384995"/>
          </a:xfrm>
        </p:spPr>
        <p:txBody>
          <a:bodyPr wrap="square">
            <a:noAutofit/>
          </a:bodyPr>
          <a:lstStyle>
            <a:lvl1pPr>
              <a:defRPr sz="1050"/>
            </a:lvl1pPr>
            <a:lvl2pPr>
              <a:defRPr sz="1050"/>
            </a:lvl2pPr>
            <a:lvl3pPr>
              <a:defRPr sz="1050"/>
            </a:lvl3pPr>
            <a:lvl4pPr>
              <a:defRPr sz="1350"/>
            </a:lvl4pPr>
            <a:lvl5pPr>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6228001" y="1062001"/>
            <a:ext cx="839787" cy="912812"/>
          </a:xfrm>
          <a:solidFill>
            <a:schemeClr val="bg1">
              <a:lumMod val="95000"/>
            </a:schemeClr>
          </a:solidFill>
        </p:spPr>
        <p:txBody>
          <a:bodyPr>
            <a:noAutofit/>
          </a:bodyPr>
          <a:lstStyle>
            <a:lvl1pPr>
              <a:defRPr sz="900">
                <a:solidFill>
                  <a:schemeClr val="tx1"/>
                </a:solidFill>
              </a:defRPr>
            </a:lvl1pPr>
          </a:lstStyle>
          <a:p>
            <a:r>
              <a:rPr lang="en-US" noProof="0"/>
              <a:t>Click icon to add picture</a:t>
            </a:r>
            <a:endParaRPr lang="en-GB" noProof="0" dirty="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dirty="0"/>
          </a:p>
        </p:txBody>
      </p:sp>
      <p:sp>
        <p:nvSpPr>
          <p:cNvPr id="40" name="Text Placeholder 4">
            <a:extLst>
              <a:ext uri="{FF2B5EF4-FFF2-40B4-BE49-F238E27FC236}">
                <a16:creationId xmlns:a16="http://schemas.microsoft.com/office/drawing/2014/main" id="{ACC541AB-C9E9-4BAB-B158-D2333F3B9DA1}"/>
              </a:ext>
            </a:extLst>
          </p:cNvPr>
          <p:cNvSpPr>
            <a:spLocks noGrp="1"/>
          </p:cNvSpPr>
          <p:nvPr>
            <p:ph type="body" sz="quarter" idx="39"/>
          </p:nvPr>
        </p:nvSpPr>
        <p:spPr>
          <a:xfrm>
            <a:off x="1378725" y="1062001"/>
            <a:ext cx="1538288" cy="912812"/>
          </a:xfrm>
        </p:spPr>
        <p:txBody>
          <a:bodyPr wrap="square">
            <a:noAutofit/>
          </a:bodyPr>
          <a:lstStyle>
            <a:lvl1pPr>
              <a:defRPr sz="900"/>
            </a:lvl1pPr>
            <a:lvl2pPr>
              <a:defRPr sz="900"/>
            </a:lvl2pPr>
            <a:lvl3pPr>
              <a:defRPr sz="9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9" name="Text Placeholder 4">
            <a:extLst>
              <a:ext uri="{FF2B5EF4-FFF2-40B4-BE49-F238E27FC236}">
                <a16:creationId xmlns:a16="http://schemas.microsoft.com/office/drawing/2014/main" id="{EAFAE79C-55B1-4362-B3FC-5D880521872B}"/>
              </a:ext>
            </a:extLst>
          </p:cNvPr>
          <p:cNvSpPr>
            <a:spLocks noGrp="1"/>
          </p:cNvSpPr>
          <p:nvPr>
            <p:ph type="body" sz="quarter" idx="38"/>
          </p:nvPr>
        </p:nvSpPr>
        <p:spPr>
          <a:xfrm>
            <a:off x="4256475" y="1062001"/>
            <a:ext cx="1538288" cy="912812"/>
          </a:xfrm>
        </p:spPr>
        <p:txBody>
          <a:bodyPr wrap="square">
            <a:noAutofit/>
          </a:bodyPr>
          <a:lstStyle>
            <a:lvl1pPr>
              <a:defRPr sz="900"/>
            </a:lvl1pPr>
            <a:lvl2pPr>
              <a:defRPr sz="900"/>
            </a:lvl2pPr>
            <a:lvl3pPr>
              <a:defRPr sz="9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8" name="Text Placeholder 4">
            <a:extLst>
              <a:ext uri="{FF2B5EF4-FFF2-40B4-BE49-F238E27FC236}">
                <a16:creationId xmlns:a16="http://schemas.microsoft.com/office/drawing/2014/main" id="{B2F660B7-D700-411F-93A6-288906C4DA5D}"/>
              </a:ext>
            </a:extLst>
          </p:cNvPr>
          <p:cNvSpPr>
            <a:spLocks noGrp="1"/>
          </p:cNvSpPr>
          <p:nvPr>
            <p:ph type="body" sz="quarter" idx="37"/>
          </p:nvPr>
        </p:nvSpPr>
        <p:spPr>
          <a:xfrm>
            <a:off x="7134226" y="1062001"/>
            <a:ext cx="1538288" cy="912812"/>
          </a:xfrm>
        </p:spPr>
        <p:txBody>
          <a:bodyPr wrap="square">
            <a:noAutofit/>
          </a:bodyPr>
          <a:lstStyle>
            <a:lvl1pPr>
              <a:defRPr sz="900"/>
            </a:lvl1pPr>
            <a:lvl2pPr>
              <a:defRPr sz="900"/>
            </a:lvl2pPr>
            <a:lvl3pPr>
              <a:defRPr sz="9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43" name="Group 42">
            <a:extLst>
              <a:ext uri="{FF2B5EF4-FFF2-40B4-BE49-F238E27FC236}">
                <a16:creationId xmlns:a16="http://schemas.microsoft.com/office/drawing/2014/main" id="{B815125D-7568-4091-BEEB-35B82C7A282E}"/>
              </a:ext>
            </a:extLst>
          </p:cNvPr>
          <p:cNvGrpSpPr/>
          <p:nvPr userDrawn="1"/>
        </p:nvGrpSpPr>
        <p:grpSpPr>
          <a:xfrm>
            <a:off x="9206425" y="0"/>
            <a:ext cx="2029736" cy="2104028"/>
            <a:chOff x="3528102" y="847657"/>
            <a:chExt cx="2029736" cy="2104028"/>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userDrawn="1"/>
        </p:nvSpPr>
        <p:spPr>
          <a:xfrm>
            <a:off x="9206426" y="2140327"/>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Updating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22" name="Footer Placeholder 1">
            <a:extLst>
              <a:ext uri="{FF2B5EF4-FFF2-40B4-BE49-F238E27FC236}">
                <a16:creationId xmlns:a16="http://schemas.microsoft.com/office/drawing/2014/main" id="{5DBEF08D-003F-41C4-AE19-1651D41560A4}"/>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
        <p:nvSpPr>
          <p:cNvPr id="35" name="Footer Placeholder 2">
            <a:extLst>
              <a:ext uri="{FF2B5EF4-FFF2-40B4-BE49-F238E27FC236}">
                <a16:creationId xmlns:a16="http://schemas.microsoft.com/office/drawing/2014/main" id="{71E3908D-722C-47DF-926E-1B54241F2BC6}"/>
              </a:ext>
            </a:extLst>
          </p:cNvPr>
          <p:cNvSpPr>
            <a:spLocks noGrp="1"/>
          </p:cNvSpPr>
          <p:nvPr>
            <p:ph type="ftr" sz="quarter" idx="10"/>
          </p:nvPr>
        </p:nvSpPr>
        <p:spPr>
          <a:xfrm>
            <a:off x="1438275" y="4748119"/>
            <a:ext cx="6991979" cy="161583"/>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600"/>
              </a:spcAft>
              <a:buClr>
                <a:schemeClr val="tx1"/>
              </a:buClr>
              <a:buFontTx/>
              <a:buNone/>
              <a:defRPr lang="en-GB" sz="1050" b="0" dirty="0">
                <a:solidFill>
                  <a:schemeClr val="tx2"/>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93"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87"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80" indent="-269993"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93"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87" indent="-269993"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80" indent="-269993"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a:tabLst>
                <a:tab pos="988988" algn="l"/>
              </a:tabLst>
            </a:pPr>
            <a:r>
              <a:rPr lang="fr-FR"/>
              <a:t>| [Insert document title] | [Insert date]</a:t>
            </a:r>
          </a:p>
        </p:txBody>
      </p:sp>
      <p:sp>
        <p:nvSpPr>
          <p:cNvPr id="36" name="Text Placeholder 4">
            <a:extLst>
              <a:ext uri="{FF2B5EF4-FFF2-40B4-BE49-F238E27FC236}">
                <a16:creationId xmlns:a16="http://schemas.microsoft.com/office/drawing/2014/main" id="{037DEA77-471F-4398-9C97-D2B11661B1DF}"/>
              </a:ext>
            </a:extLst>
          </p:cNvPr>
          <p:cNvSpPr>
            <a:spLocks noGrp="1"/>
          </p:cNvSpPr>
          <p:nvPr>
            <p:ph type="body" sz="quarter" idx="35"/>
          </p:nvPr>
        </p:nvSpPr>
        <p:spPr>
          <a:xfrm>
            <a:off x="3350250" y="2154436"/>
            <a:ext cx="2444513" cy="1384995"/>
          </a:xfrm>
        </p:spPr>
        <p:txBody>
          <a:bodyPr wrap="square">
            <a:noAutofit/>
          </a:bodyPr>
          <a:lstStyle>
            <a:lvl1pPr>
              <a:defRPr sz="1050"/>
            </a:lvl1pPr>
            <a:lvl2pPr>
              <a:defRPr sz="1050"/>
            </a:lvl2pPr>
            <a:lvl3pPr>
              <a:defRPr sz="1050"/>
            </a:lvl3pPr>
            <a:lvl4pPr>
              <a:defRPr sz="1350"/>
            </a:lvl4pPr>
            <a:lvl5pPr>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7" name="Text Placeholder 4">
            <a:extLst>
              <a:ext uri="{FF2B5EF4-FFF2-40B4-BE49-F238E27FC236}">
                <a16:creationId xmlns:a16="http://schemas.microsoft.com/office/drawing/2014/main" id="{386E4823-008B-4619-A9AC-9EED6A314A5A}"/>
              </a:ext>
            </a:extLst>
          </p:cNvPr>
          <p:cNvSpPr>
            <a:spLocks noGrp="1"/>
          </p:cNvSpPr>
          <p:nvPr>
            <p:ph type="body" sz="quarter" idx="36"/>
          </p:nvPr>
        </p:nvSpPr>
        <p:spPr>
          <a:xfrm>
            <a:off x="472500" y="2154436"/>
            <a:ext cx="2444513" cy="1384995"/>
          </a:xfrm>
        </p:spPr>
        <p:txBody>
          <a:bodyPr wrap="square">
            <a:noAutofit/>
          </a:bodyPr>
          <a:lstStyle>
            <a:lvl1pPr>
              <a:defRPr sz="1050"/>
            </a:lvl1pPr>
            <a:lvl2pPr>
              <a:defRPr sz="1050"/>
            </a:lvl2pPr>
            <a:lvl3pPr>
              <a:defRPr sz="1050"/>
            </a:lvl3pPr>
            <a:lvl4pPr>
              <a:defRPr sz="1350"/>
            </a:lvl4pPr>
            <a:lvl5pPr>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334310338"/>
      </p:ext>
    </p:extLst>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472500" y="467100"/>
            <a:ext cx="8200013" cy="332399"/>
          </a:xfrm>
        </p:spPr>
        <p:txBody>
          <a:bodyPr lIns="0" tIns="0" rIns="0" bIns="0"/>
          <a:lstStyle>
            <a:lvl1pPr>
              <a:defRPr sz="2400" b="1" i="0">
                <a:solidFill>
                  <a:srgbClr val="00138B"/>
                </a:solidFill>
                <a:latin typeface="Arial"/>
                <a:cs typeface="Arial"/>
              </a:defRPr>
            </a:lvl1pPr>
          </a:lstStyle>
          <a:p>
            <a:endParaRPr/>
          </a:p>
        </p:txBody>
      </p:sp>
      <p:sp>
        <p:nvSpPr>
          <p:cNvPr id="3" name="Holder 3"/>
          <p:cNvSpPr>
            <a:spLocks noGrp="1"/>
          </p:cNvSpPr>
          <p:nvPr>
            <p:ph type="body" idx="1"/>
          </p:nvPr>
        </p:nvSpPr>
        <p:spPr>
          <a:xfrm>
            <a:off x="322781" y="1058864"/>
            <a:ext cx="8498440" cy="215492"/>
          </a:xfrm>
        </p:spPr>
        <p:txBody>
          <a:bodyPr lIns="0" tIns="0" rIns="0" bIns="0"/>
          <a:lstStyle>
            <a:lvl1pPr>
              <a:defRPr sz="1400" b="0" i="0">
                <a:solidFill>
                  <a:srgbClr val="54545A"/>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12/7/2021</a:t>
            </a:fld>
            <a:endParaRPr lang="en-US"/>
          </a:p>
        </p:txBody>
      </p:sp>
      <p:sp>
        <p:nvSpPr>
          <p:cNvPr id="6" name="Holder 6"/>
          <p:cNvSpPr>
            <a:spLocks noGrp="1"/>
          </p:cNvSpPr>
          <p:nvPr>
            <p:ph type="sldNum" sz="quarter" idx="7"/>
          </p:nvPr>
        </p:nvSpPr>
        <p:spPr/>
        <p:txBody>
          <a:bodyPr lIns="0" tIns="0" rIns="0" bIns="0"/>
          <a:lstStyle>
            <a:lvl1pPr>
              <a:defRPr sz="1100" b="0" i="0">
                <a:solidFill>
                  <a:srgbClr val="00138B"/>
                </a:solidFill>
                <a:latin typeface="Arial"/>
                <a:cs typeface="Arial"/>
              </a:defRPr>
            </a:lvl1pPr>
          </a:lstStyle>
          <a:p>
            <a:pPr marL="38099"/>
            <a:fld id="{81D60167-4931-47E6-BA6A-407CBD079E47}" type="slidenum">
              <a:rPr lang="en-US" smtClean="0"/>
              <a:pPr marL="38099"/>
              <a:t>‹#›</a:t>
            </a:fld>
            <a:endParaRPr lang="en-US"/>
          </a:p>
        </p:txBody>
      </p:sp>
    </p:spTree>
    <p:extLst>
      <p:ext uri="{BB962C8B-B14F-4D97-AF65-F5344CB8AC3E}">
        <p14:creationId xmlns:p14="http://schemas.microsoft.com/office/powerpoint/2010/main" val="4179853465"/>
      </p:ext>
    </p:extLst>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147137725"/>
              </p:ext>
            </p:ext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3" name="Object 2" hidden="1"/>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1" y="1"/>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a:xfrm>
            <a:off x="322780" y="267574"/>
            <a:ext cx="8497370" cy="332399"/>
          </a:xfrm>
        </p:spPr>
        <p:txBody>
          <a:bodyPr/>
          <a:lstStyle>
            <a:lvl1pPr>
              <a:defRPr sz="2400"/>
            </a:lvl1pPr>
          </a:lstStyle>
          <a:p>
            <a:r>
              <a:rPr lang="en-US"/>
              <a:t>Click to edit Master title style</a:t>
            </a:r>
            <a:endParaRPr lang="en-GB"/>
          </a:p>
        </p:txBody>
      </p:sp>
    </p:spTree>
    <p:extLst>
      <p:ext uri="{BB962C8B-B14F-4D97-AF65-F5344CB8AC3E}">
        <p14:creationId xmlns:p14="http://schemas.microsoft.com/office/powerpoint/2010/main" val="41759460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3621347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323999" y="1062500"/>
            <a:ext cx="4068613"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4751388" y="1062500"/>
            <a:ext cx="4068000"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DE38D34D-EE0C-4A52-A118-608730DDAE6E}"/>
              </a:ext>
            </a:extLst>
          </p:cNvPr>
          <p:cNvSpPr>
            <a:spLocks noGrp="1"/>
          </p:cNvSpPr>
          <p:nvPr>
            <p:ph type="title"/>
          </p:nvPr>
        </p:nvSpPr>
        <p:spPr>
          <a:xfrm>
            <a:off x="322780" y="267573"/>
            <a:ext cx="8497370" cy="276999"/>
          </a:xfrm>
        </p:spPr>
        <p:txBody>
          <a:bodyPr/>
          <a:lstStyle>
            <a:lvl1pPr>
              <a:defRPr sz="2000"/>
            </a:lvl1pPr>
          </a:lstStyle>
          <a:p>
            <a:r>
              <a:rPr lang="en-US"/>
              <a:t>Click to edit Master title style</a:t>
            </a:r>
            <a:endParaRPr lang="en-GB"/>
          </a:p>
        </p:txBody>
      </p:sp>
    </p:spTree>
    <p:extLst>
      <p:ext uri="{BB962C8B-B14F-4D97-AF65-F5344CB8AC3E}">
        <p14:creationId xmlns:p14="http://schemas.microsoft.com/office/powerpoint/2010/main" val="34869407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881468469"/>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352" imgH="355" progId="TCLayout.ActiveDocument.1">
                  <p:embed/>
                </p:oleObj>
              </mc:Choice>
              <mc:Fallback>
                <p:oleObj name="think-cell Slide" r:id="rId5" imgW="352" imgH="355" progId="TCLayout.ActiveDocument.1">
                  <p:embed/>
                  <p:pic>
                    <p:nvPicPr>
                      <p:cNvPr id="3" name="Object 2" hidden="1"/>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400" b="1" i="0" baseline="0">
              <a:solidFill>
                <a:srgbClr val="FFFFFF"/>
              </a:solidFill>
              <a:latin typeface="Arial" panose="020B0604020202020204" pitchFamily="34" charset="0"/>
              <a:ea typeface="+mj-ea"/>
              <a:cs typeface="+mj-cs"/>
              <a:sym typeface="Arial" panose="020B0604020202020204" pitchFamily="34" charset="0"/>
            </a:endParaRPr>
          </a:p>
        </p:txBody>
      </p:sp>
      <p:pic>
        <p:nvPicPr>
          <p:cNvPr id="10" name="Picture 9"/>
          <p:cNvPicPr>
            <a:picLocks noChangeAspect="1"/>
          </p:cNvPicPr>
          <p:nvPr userDrawn="1"/>
        </p:nvPicPr>
        <p:blipFill rotWithShape="1">
          <a:blip r:embed="rId7" cstate="print">
            <a:extLst>
              <a:ext uri="{28A0092B-C50C-407E-A947-70E740481C1C}">
                <a14:useLocalDpi xmlns:a14="http://schemas.microsoft.com/office/drawing/2010/main"/>
              </a:ext>
            </a:extLst>
          </a:blip>
          <a:srcRect l="29398" t="8741" r="101" b="27"/>
          <a:stretch/>
        </p:blipFill>
        <p:spPr bwMode="ltGray">
          <a:xfrm flipH="1">
            <a:off x="4267188" y="0"/>
            <a:ext cx="312713" cy="5143500"/>
          </a:xfrm>
          <a:prstGeom prst="rect">
            <a:avLst/>
          </a:prstGeom>
        </p:spPr>
      </p:pic>
      <p:sp>
        <p:nvSpPr>
          <p:cNvPr id="11" name="Rectangle 10"/>
          <p:cNvSpPr/>
          <p:nvPr userDrawn="1"/>
        </p:nvSpPr>
        <p:spPr>
          <a:xfrm>
            <a:off x="4572000" y="0"/>
            <a:ext cx="4572000" cy="51435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ea typeface="+mn-ea"/>
              <a:cs typeface="+mn-cs"/>
              <a:sym typeface="+mn-lt"/>
            </a:endParaRPr>
          </a:p>
        </p:txBody>
      </p:sp>
      <p:sp>
        <p:nvSpPr>
          <p:cNvPr id="12" name="Picture Placeholder 18"/>
          <p:cNvSpPr>
            <a:spLocks noGrp="1"/>
          </p:cNvSpPr>
          <p:nvPr>
            <p:ph type="pic" sz="quarter" idx="14" hasCustomPrompt="1"/>
          </p:nvPr>
        </p:nvSpPr>
        <p:spPr>
          <a:xfrm>
            <a:off x="4569017" y="0"/>
            <a:ext cx="4574983" cy="5143500"/>
          </a:xfrm>
          <a:prstGeom prst="rect">
            <a:avLst/>
          </a:prstGeom>
          <a:noFill/>
        </p:spPr>
        <p:txBody>
          <a:bodyPr lIns="914400" tIns="914400" rIns="914400" bIns="914400"/>
          <a:lstStyle>
            <a:lvl1pPr algn="ctr">
              <a:defRPr sz="1350" baseline="0">
                <a:latin typeface="+mn-lt"/>
                <a:ea typeface="+mn-ea"/>
                <a:cs typeface="+mn-cs"/>
                <a:sym typeface="+mn-lt"/>
              </a:defRPr>
            </a:lvl1pPr>
          </a:lstStyle>
          <a:p>
            <a:r>
              <a:rPr lang="en-US"/>
              <a:t>Click icon below to insert an image or remove this placeholder to use the whitespace in another way</a:t>
            </a:r>
          </a:p>
        </p:txBody>
      </p:sp>
      <p:sp>
        <p:nvSpPr>
          <p:cNvPr id="13" name="Title 1"/>
          <p:cNvSpPr>
            <a:spLocks noGrp="1"/>
          </p:cNvSpPr>
          <p:nvPr>
            <p:ph type="title" hasCustomPrompt="1"/>
          </p:nvPr>
        </p:nvSpPr>
        <p:spPr bwMode="blackWhite">
          <a:xfrm>
            <a:off x="322780" y="1339200"/>
            <a:ext cx="3441020" cy="2465100"/>
          </a:xfrm>
          <a:prstGeom prst="rect">
            <a:avLst/>
          </a:prstGeom>
          <a:noFill/>
        </p:spPr>
        <p:txBody>
          <a:bodyPr wrap="square" lIns="0" tIns="0" rIns="320040" bIns="0" anchor="ctr">
            <a:noAutofit/>
          </a:bodyPr>
          <a:lstStyle>
            <a:lvl1pPr>
              <a:defRPr sz="34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600" kern="1200">
              <a:solidFill>
                <a:schemeClr val="bg1">
                  <a:lumMod val="50000"/>
                </a:schemeClr>
              </a:solidFill>
              <a:latin typeface="+mn-lt"/>
              <a:ea typeface="+mn-ea"/>
              <a:cs typeface="+mn-cs"/>
              <a:sym typeface="+mn-lt"/>
            </a:endParaRPr>
          </a:p>
        </p:txBody>
      </p:sp>
      <p:sp>
        <p:nvSpPr>
          <p:cNvPr id="15" name="Date Placeholder 2"/>
          <p:cNvSpPr>
            <a:spLocks noGrp="1"/>
          </p:cNvSpPr>
          <p:nvPr>
            <p:ph type="dt" sz="half" idx="15"/>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7"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16"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solidFill>
                  <a:schemeClr val="bg1"/>
                </a:solidFill>
              </a:rPr>
              <a:t>National Grid </a:t>
            </a:r>
          </a:p>
        </p:txBody>
      </p:sp>
    </p:spTree>
    <p:extLst>
      <p:ext uri="{BB962C8B-B14F-4D97-AF65-F5344CB8AC3E}">
        <p14:creationId xmlns:p14="http://schemas.microsoft.com/office/powerpoint/2010/main" val="33011215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817576445"/>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352" imgH="355" progId="TCLayout.ActiveDocument.1">
                  <p:embed/>
                </p:oleObj>
              </mc:Choice>
              <mc:Fallback>
                <p:oleObj name="think-cell Slide" r:id="rId5" imgW="352" imgH="355" progId="TCLayout.ActiveDocument.1">
                  <p:embed/>
                  <p:pic>
                    <p:nvPicPr>
                      <p:cNvPr id="3" name="Object 2" hidden="1"/>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400" b="1" i="0" baseline="0">
              <a:solidFill>
                <a:srgbClr val="FFFFFF"/>
              </a:solidFill>
              <a:latin typeface="Arial" panose="020B0604020202020204" pitchFamily="34" charset="0"/>
              <a:ea typeface="+mj-ea"/>
              <a:cs typeface="+mj-cs"/>
              <a:sym typeface="Arial" panose="020B0604020202020204" pitchFamily="34" charset="0"/>
            </a:endParaRPr>
          </a:p>
        </p:txBody>
      </p:sp>
      <p:pic>
        <p:nvPicPr>
          <p:cNvPr id="10" name="Picture 9"/>
          <p:cNvPicPr>
            <a:picLocks noChangeAspect="1"/>
          </p:cNvPicPr>
          <p:nvPr userDrawn="1"/>
        </p:nvPicPr>
        <p:blipFill rotWithShape="1">
          <a:blip r:embed="rId7" cstate="print">
            <a:extLst>
              <a:ext uri="{28A0092B-C50C-407E-A947-70E740481C1C}">
                <a14:useLocalDpi xmlns:a14="http://schemas.microsoft.com/office/drawing/2010/main"/>
              </a:ext>
            </a:extLst>
          </a:blip>
          <a:srcRect l="29398" t="8741" r="101" b="27"/>
          <a:stretch/>
        </p:blipFill>
        <p:spPr bwMode="ltGray">
          <a:xfrm flipH="1">
            <a:off x="5557388" y="0"/>
            <a:ext cx="312713" cy="5143500"/>
          </a:xfrm>
          <a:prstGeom prst="rect">
            <a:avLst/>
          </a:prstGeom>
        </p:spPr>
      </p:pic>
      <p:sp>
        <p:nvSpPr>
          <p:cNvPr id="11" name="Rectangle 10"/>
          <p:cNvSpPr/>
          <p:nvPr userDrawn="1"/>
        </p:nvSpPr>
        <p:spPr bwMode="gray">
          <a:xfrm>
            <a:off x="5864659" y="0"/>
            <a:ext cx="327934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12" name="Picture Placeholder 5"/>
          <p:cNvSpPr>
            <a:spLocks noGrp="1"/>
          </p:cNvSpPr>
          <p:nvPr>
            <p:ph type="pic" sz="quarter" idx="11" hasCustomPrompt="1"/>
          </p:nvPr>
        </p:nvSpPr>
        <p:spPr>
          <a:xfrm>
            <a:off x="5865020" y="0"/>
            <a:ext cx="3278981" cy="5143500"/>
          </a:xfrm>
          <a:prstGeom prst="rect">
            <a:avLst/>
          </a:prstGeom>
          <a:noFill/>
        </p:spPr>
        <p:txBody>
          <a:bodyPr lIns="182880" tIns="914400" rIns="182880" bIns="914400"/>
          <a:lstStyle>
            <a:lvl1pPr algn="ctr">
              <a:defRPr sz="12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3" name="Date Placeholder 2"/>
          <p:cNvSpPr>
            <a:spLocks noGrp="1"/>
          </p:cNvSpPr>
          <p:nvPr>
            <p:ph type="dt" sz="half" idx="12"/>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15" name="Title 1"/>
          <p:cNvSpPr>
            <a:spLocks noGrp="1"/>
          </p:cNvSpPr>
          <p:nvPr>
            <p:ph type="title" hasCustomPrompt="1"/>
          </p:nvPr>
        </p:nvSpPr>
        <p:spPr bwMode="black">
          <a:xfrm>
            <a:off x="322780" y="1339200"/>
            <a:ext cx="4836086" cy="2465100"/>
          </a:xfrm>
          <a:prstGeom prst="rect">
            <a:avLst/>
          </a:prstGeom>
        </p:spPr>
        <p:txBody>
          <a:bodyPr anchor="ctr">
            <a:noAutofit/>
          </a:bodyPr>
          <a:lstStyle>
            <a:lvl1pPr>
              <a:defRPr sz="34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600" kern="1200">
              <a:solidFill>
                <a:schemeClr val="bg1">
                  <a:lumMod val="50000"/>
                </a:schemeClr>
              </a:solidFill>
              <a:latin typeface="+mn-lt"/>
              <a:ea typeface="+mn-ea"/>
              <a:cs typeface="+mn-cs"/>
              <a:sym typeface="+mn-lt"/>
            </a:endParaRPr>
          </a:p>
        </p:txBody>
      </p:sp>
      <p:sp>
        <p:nvSpPr>
          <p:cNvPr id="17"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solidFill>
                  <a:schemeClr val="bg1"/>
                </a:solidFill>
              </a:rPr>
              <a:t>National Grid </a:t>
            </a:r>
          </a:p>
        </p:txBody>
      </p:sp>
    </p:spTree>
    <p:extLst>
      <p:ext uri="{BB962C8B-B14F-4D97-AF65-F5344CB8AC3E}">
        <p14:creationId xmlns:p14="http://schemas.microsoft.com/office/powerpoint/2010/main" val="3602646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934576013"/>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192" y="1192"/>
                        <a:ext cx="1190" cy="1190"/>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18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10" name="Freeform 14"/>
          <p:cNvSpPr/>
          <p:nvPr userDrawn="1"/>
        </p:nvSpPr>
        <p:spPr bwMode="ltGray">
          <a:xfrm>
            <a:off x="1143" y="983"/>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13" name="Date Placeholder 4"/>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8" name="TextBox 1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0" name="Title 2"/>
          <p:cNvSpPr>
            <a:spLocks noGrp="1"/>
          </p:cNvSpPr>
          <p:nvPr>
            <p:ph type="title" hasCustomPrompt="1"/>
          </p:nvPr>
        </p:nvSpPr>
        <p:spPr>
          <a:xfrm>
            <a:off x="322780" y="2073154"/>
            <a:ext cx="2008700" cy="985733"/>
          </a:xfrm>
          <a:prstGeom prst="rect">
            <a:avLst/>
          </a:prstGeom>
        </p:spPr>
        <p:txBody>
          <a:bodyPr anchor="ctr">
            <a:noAutofit/>
          </a:bodyPr>
          <a:lstStyle>
            <a:lvl1pPr>
              <a:defRPr sz="1800">
                <a:solidFill>
                  <a:schemeClr val="accent1"/>
                </a:solidFill>
                <a:latin typeface="+mj-lt"/>
                <a:ea typeface="+mj-ea"/>
                <a:cs typeface="+mj-cs"/>
                <a:sym typeface="+mj-lt"/>
              </a:defRPr>
            </a:lvl1pPr>
          </a:lstStyle>
          <a:p>
            <a:r>
              <a:rPr lang="en-US">
                <a:solidFill>
                  <a:schemeClr val="tx2"/>
                </a:solidFill>
              </a:rPr>
              <a:t>Click to add title</a:t>
            </a: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2349331" y="2692800"/>
            <a:ext cx="1023938" cy="253722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
        <p:nvSpPr>
          <p:cNvPr id="15"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t>National Grid </a:t>
            </a:r>
          </a:p>
        </p:txBody>
      </p:sp>
    </p:spTree>
    <p:extLst>
      <p:ext uri="{BB962C8B-B14F-4D97-AF65-F5344CB8AC3E}">
        <p14:creationId xmlns:p14="http://schemas.microsoft.com/office/powerpoint/2010/main" val="29585399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7007589"/>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352" imgH="355" progId="TCLayout.ActiveDocument.1">
                  <p:embed/>
                </p:oleObj>
              </mc:Choice>
              <mc:Fallback>
                <p:oleObj name="think-cell Slide" r:id="rId4" imgW="352" imgH="355" progId="TCLayout.ActiveDocument.1">
                  <p:embed/>
                  <p:pic>
                    <p:nvPicPr>
                      <p:cNvPr id="3" name="Object 2" hidden="1"/>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10" name="Freeform 14"/>
          <p:cNvSpPr/>
          <p:nvPr userDrawn="1"/>
        </p:nvSpPr>
        <p:spPr bwMode="ltGray">
          <a:xfrm>
            <a:off x="1143" y="983"/>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accent1"/>
              </a:gs>
              <a:gs pos="100000">
                <a:schemeClr val="accent1">
                  <a:lumMod val="50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750"/>
              </a:spcAft>
            </a:pPr>
            <a:endParaRPr lang="en-US" sz="900">
              <a:solidFill>
                <a:prstClr val="white"/>
              </a:solidFill>
              <a:sym typeface="+mn-lt"/>
            </a:endParaRPr>
          </a:p>
        </p:txBody>
      </p:sp>
      <p:sp>
        <p:nvSpPr>
          <p:cNvPr id="5" name="Title 4"/>
          <p:cNvSpPr>
            <a:spLocks noGrp="1"/>
          </p:cNvSpPr>
          <p:nvPr>
            <p:ph type="title" hasCustomPrompt="1"/>
          </p:nvPr>
        </p:nvSpPr>
        <p:spPr>
          <a:xfrm>
            <a:off x="322780" y="2073154"/>
            <a:ext cx="2008700" cy="985733"/>
          </a:xfrm>
        </p:spPr>
        <p:txBody>
          <a:bodyPr anchor="ctr" anchorCtr="0">
            <a:noAutofit/>
          </a:bodyPr>
          <a:lstStyle>
            <a:lvl1pPr>
              <a:defRPr sz="2000">
                <a:solidFill>
                  <a:srgbClr val="FFFFFF"/>
                </a:solidFill>
                <a:latin typeface="+mj-lt"/>
                <a:ea typeface="+mj-ea"/>
                <a:cs typeface="+mj-cs"/>
                <a:sym typeface="+mj-lt"/>
              </a:defRPr>
            </a:lvl1pPr>
          </a:lstStyle>
          <a:p>
            <a:r>
              <a:rPr lang="en-US"/>
              <a:t>Click to add title</a:t>
            </a:r>
          </a:p>
        </p:txBody>
      </p:sp>
      <p:sp>
        <p:nvSpPr>
          <p:cNvPr id="15"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6" cstate="print">
            <a:extLst>
              <a:ext uri="{28A0092B-C50C-407E-A947-70E740481C1C}">
                <a14:useLocalDpi xmlns:a14="http://schemas.microsoft.com/office/drawing/2010/main"/>
              </a:ext>
            </a:extLst>
          </a:blip>
          <a:srcRect/>
          <a:stretch/>
        </p:blipFill>
        <p:spPr>
          <a:xfrm rot="120000">
            <a:off x="1630981" y="2552122"/>
            <a:ext cx="2021000" cy="2596309"/>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
        <p:nvSpPr>
          <p:cNvPr id="12"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solidFill>
                  <a:schemeClr val="bg1"/>
                </a:solidFill>
              </a:rPr>
              <a:t>National Grid </a:t>
            </a:r>
          </a:p>
        </p:txBody>
      </p:sp>
    </p:spTree>
    <p:extLst>
      <p:ext uri="{BB962C8B-B14F-4D97-AF65-F5344CB8AC3E}">
        <p14:creationId xmlns:p14="http://schemas.microsoft.com/office/powerpoint/2010/main" val="4022731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116648158"/>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352" imgH="355" progId="TCLayout.ActiveDocument.1">
                  <p:embed/>
                </p:oleObj>
              </mc:Choice>
              <mc:Fallback>
                <p:oleObj name="think-cell Slide" r:id="rId5" imgW="352" imgH="355" progId="TCLayout.ActiveDocument.1">
                  <p:embed/>
                  <p:pic>
                    <p:nvPicPr>
                      <p:cNvPr id="3" name="Object 2" hidden="1"/>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4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9" name="TextBox 8"/>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600" kern="1200">
              <a:solidFill>
                <a:schemeClr val="bg1"/>
              </a:solidFill>
              <a:latin typeface="+mn-lt"/>
              <a:ea typeface="+mn-ea"/>
              <a:cs typeface="+mn-cs"/>
              <a:sym typeface="+mn-lt"/>
            </a:endParaRPr>
          </a:p>
        </p:txBody>
      </p:sp>
      <p:sp>
        <p:nvSpPr>
          <p:cNvPr id="10" name="Date Placeholder 7"/>
          <p:cNvSpPr>
            <a:spLocks noGrp="1"/>
          </p:cNvSpPr>
          <p:nvPr>
            <p:ph type="dt" sz="half" idx="11"/>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7"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9" name="Pentagon 3"/>
          <p:cNvSpPr/>
          <p:nvPr userDrawn="1"/>
        </p:nvSpPr>
        <p:spPr bwMode="white">
          <a:xfrm>
            <a:off x="1" y="0"/>
            <a:ext cx="4070190" cy="51435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322780" y="1339200"/>
            <a:ext cx="3196397" cy="2465100"/>
          </a:xfrm>
          <a:prstGeom prst="rect">
            <a:avLst/>
          </a:prstGeom>
        </p:spPr>
        <p:txBody>
          <a:bodyPr anchor="ctr">
            <a:noAutofit/>
          </a:bodyPr>
          <a:lstStyle>
            <a:lvl1pPr>
              <a:defRPr sz="3400" b="1">
                <a:solidFill>
                  <a:schemeClr val="accent1"/>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3436145" y="2545795"/>
            <a:ext cx="973931" cy="2678906"/>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
        <p:nvSpPr>
          <p:cNvPr id="13"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t>National Grid </a:t>
            </a:r>
          </a:p>
        </p:txBody>
      </p:sp>
    </p:spTree>
    <p:extLst>
      <p:ext uri="{BB962C8B-B14F-4D97-AF65-F5344CB8AC3E}">
        <p14:creationId xmlns:p14="http://schemas.microsoft.com/office/powerpoint/2010/main" val="9856615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510396016"/>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352" imgH="355" progId="TCLayout.ActiveDocument.1">
                  <p:embed/>
                </p:oleObj>
              </mc:Choice>
              <mc:Fallback>
                <p:oleObj name="think-cell Slide" r:id="rId4" imgW="352" imgH="355" progId="TCLayout.ActiveDocument.1">
                  <p:embed/>
                  <p:pic>
                    <p:nvPicPr>
                      <p:cNvPr id="3" name="Object 2" hidden="1"/>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4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19" name="Pentagon 3"/>
          <p:cNvSpPr/>
          <p:nvPr userDrawn="1"/>
        </p:nvSpPr>
        <p:spPr bwMode="white">
          <a:xfrm>
            <a:off x="1" y="0"/>
            <a:ext cx="4070190" cy="5143500"/>
          </a:xfrm>
          <a:prstGeom prst="homePlate">
            <a:avLst>
              <a:gd name="adj" fmla="val 12939"/>
            </a:avLst>
          </a:prstGeom>
          <a:gradFill>
            <a:gsLst>
              <a:gs pos="0">
                <a:schemeClr val="accent1"/>
              </a:gs>
              <a:gs pos="100000">
                <a:schemeClr val="accent1">
                  <a:lumMod val="50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750"/>
              </a:spcAft>
            </a:pPr>
            <a:endParaRPr lang="en-US" sz="900">
              <a:solidFill>
                <a:prstClr val="white"/>
              </a:solidFill>
              <a:sym typeface="+mn-lt"/>
            </a:endParaRPr>
          </a:p>
        </p:txBody>
      </p:sp>
      <p:sp>
        <p:nvSpPr>
          <p:cNvPr id="20" name="Title 1"/>
          <p:cNvSpPr>
            <a:spLocks noGrp="1"/>
          </p:cNvSpPr>
          <p:nvPr>
            <p:ph type="title" hasCustomPrompt="1"/>
          </p:nvPr>
        </p:nvSpPr>
        <p:spPr>
          <a:xfrm>
            <a:off x="322780" y="1339200"/>
            <a:ext cx="3196397" cy="2465100"/>
          </a:xfrm>
          <a:prstGeom prst="rect">
            <a:avLst/>
          </a:prstGeom>
        </p:spPr>
        <p:txBody>
          <a:bodyPr anchor="ctr">
            <a:noAutofit/>
          </a:bodyPr>
          <a:lstStyle>
            <a:lvl1pPr>
              <a:defRPr sz="3400" b="1">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6" cstate="print">
            <a:extLst>
              <a:ext uri="{28A0092B-C50C-407E-A947-70E740481C1C}">
                <a14:useLocalDpi xmlns:a14="http://schemas.microsoft.com/office/drawing/2010/main"/>
              </a:ext>
            </a:extLst>
          </a:blip>
          <a:srcRect/>
          <a:stretch/>
        </p:blipFill>
        <p:spPr>
          <a:xfrm>
            <a:off x="2683545" y="2562226"/>
            <a:ext cx="2021000" cy="2581275"/>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
        <p:nvSpPr>
          <p:cNvPr id="12"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solidFill>
                  <a:schemeClr val="bg1"/>
                </a:solidFill>
              </a:rPr>
              <a:t>National Grid </a:t>
            </a:r>
          </a:p>
        </p:txBody>
      </p:sp>
    </p:spTree>
    <p:extLst>
      <p:ext uri="{BB962C8B-B14F-4D97-AF65-F5344CB8AC3E}">
        <p14:creationId xmlns:p14="http://schemas.microsoft.com/office/powerpoint/2010/main" val="16843583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02382671"/>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352" imgH="355" progId="TCLayout.ActiveDocument.1">
                  <p:embed/>
                </p:oleObj>
              </mc:Choice>
              <mc:Fallback>
                <p:oleObj name="think-cell Slide" r:id="rId5" imgW="352" imgH="355" progId="TCLayout.ActiveDocument.1">
                  <p:embed/>
                  <p:pic>
                    <p:nvPicPr>
                      <p:cNvPr id="4" name="Object 3" hidden="1"/>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9" name="Pentagon 8"/>
          <p:cNvSpPr/>
          <p:nvPr/>
        </p:nvSpPr>
        <p:spPr bwMode="white">
          <a:xfrm>
            <a:off x="1" y="0"/>
            <a:ext cx="4772660" cy="51435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322780" y="267573"/>
            <a:ext cx="3710588" cy="276999"/>
          </a:xfrm>
          <a:prstGeom prst="rect">
            <a:avLst/>
          </a:prstGeom>
        </p:spPr>
        <p:txBody>
          <a:bodyPr/>
          <a:lstStyle>
            <a:lvl1pPr>
              <a:defRPr sz="2000">
                <a:latin typeface="+mj-lt"/>
                <a:ea typeface="+mj-ea"/>
                <a:cs typeface="+mj-cs"/>
                <a:sym typeface="+mj-lt"/>
              </a:defRPr>
            </a:lvl1pPr>
          </a:lstStyle>
          <a:p>
            <a:r>
              <a:rPr lang="en-US"/>
              <a:t>Click to add title</a:t>
            </a:r>
          </a:p>
        </p:txBody>
      </p:sp>
      <p:sp>
        <p:nvSpPr>
          <p:cNvPr id="13"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6" name="TextBox 1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4048354" y="2692204"/>
            <a:ext cx="1023938" cy="253722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
        <p:nvSpPr>
          <p:cNvPr id="15"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t>National Grid </a:t>
            </a:r>
          </a:p>
        </p:txBody>
      </p:sp>
    </p:spTree>
    <p:extLst>
      <p:ext uri="{BB962C8B-B14F-4D97-AF65-F5344CB8AC3E}">
        <p14:creationId xmlns:p14="http://schemas.microsoft.com/office/powerpoint/2010/main" val="14680216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366250884"/>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352" imgH="355" progId="TCLayout.ActiveDocument.1">
                  <p:embed/>
                </p:oleObj>
              </mc:Choice>
              <mc:Fallback>
                <p:oleObj name="think-cell Slide" r:id="rId4" imgW="352" imgH="355" progId="TCLayout.ActiveDocument.1">
                  <p:embed/>
                  <p:pic>
                    <p:nvPicPr>
                      <p:cNvPr id="4" name="Object 3" hidden="1"/>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9" name="Pentagon 8"/>
          <p:cNvSpPr/>
          <p:nvPr/>
        </p:nvSpPr>
        <p:spPr bwMode="white">
          <a:xfrm>
            <a:off x="1" y="0"/>
            <a:ext cx="4772660" cy="5143500"/>
          </a:xfrm>
          <a:prstGeom prst="homePlate">
            <a:avLst>
              <a:gd name="adj" fmla="val 12939"/>
            </a:avLst>
          </a:prstGeom>
          <a:gradFill>
            <a:gsLst>
              <a:gs pos="0">
                <a:schemeClr val="accent1"/>
              </a:gs>
              <a:gs pos="100000">
                <a:schemeClr val="accent1">
                  <a:lumMod val="50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750"/>
              </a:spcAft>
            </a:pPr>
            <a:endParaRPr lang="en-US" sz="900">
              <a:solidFill>
                <a:prstClr val="white"/>
              </a:solidFill>
              <a:sym typeface="+mn-lt"/>
            </a:endParaRPr>
          </a:p>
        </p:txBody>
      </p:sp>
      <p:sp>
        <p:nvSpPr>
          <p:cNvPr id="3" name="Title 2"/>
          <p:cNvSpPr>
            <a:spLocks noGrp="1"/>
          </p:cNvSpPr>
          <p:nvPr>
            <p:ph type="title" hasCustomPrompt="1"/>
          </p:nvPr>
        </p:nvSpPr>
        <p:spPr>
          <a:xfrm>
            <a:off x="322780" y="267573"/>
            <a:ext cx="3710588" cy="276999"/>
          </a:xfrm>
          <a:prstGeom prst="rect">
            <a:avLst/>
          </a:prstGeom>
        </p:spPr>
        <p:txBody>
          <a:bodyPr/>
          <a:lstStyle>
            <a:lvl1pPr>
              <a:defRPr sz="2000">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pic>
        <p:nvPicPr>
          <p:cNvPr id="10" name="Picture 9"/>
          <p:cNvPicPr>
            <a:picLocks noChangeAspect="1"/>
          </p:cNvPicPr>
          <p:nvPr userDrawn="1"/>
        </p:nvPicPr>
        <p:blipFill rotWithShape="1">
          <a:blip r:embed="rId6" cstate="print">
            <a:extLst>
              <a:ext uri="{28A0092B-C50C-407E-A947-70E740481C1C}">
                <a14:useLocalDpi xmlns:a14="http://schemas.microsoft.com/office/drawing/2010/main"/>
              </a:ext>
            </a:extLst>
          </a:blip>
          <a:srcRect/>
          <a:stretch/>
        </p:blipFill>
        <p:spPr>
          <a:xfrm rot="120000">
            <a:off x="3345130" y="2555854"/>
            <a:ext cx="2021000" cy="2592413"/>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
        <p:nvSpPr>
          <p:cNvPr id="13"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solidFill>
                  <a:schemeClr val="bg1"/>
                </a:solidFill>
              </a:rPr>
              <a:t>National Grid </a:t>
            </a:r>
          </a:p>
        </p:txBody>
      </p:sp>
    </p:spTree>
    <p:extLst>
      <p:ext uri="{BB962C8B-B14F-4D97-AF65-F5344CB8AC3E}">
        <p14:creationId xmlns:p14="http://schemas.microsoft.com/office/powerpoint/2010/main" val="2057147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537911550"/>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352" imgH="355" progId="TCLayout.ActiveDocument.1">
                  <p:embed/>
                </p:oleObj>
              </mc:Choice>
              <mc:Fallback>
                <p:oleObj name="think-cell Slide" r:id="rId5" imgW="352" imgH="355" progId="TCLayout.ActiveDocument.1">
                  <p:embed/>
                  <p:pic>
                    <p:nvPicPr>
                      <p:cNvPr id="4" name="Object 3" hidden="1"/>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12" name="Freeform 18"/>
          <p:cNvSpPr/>
          <p:nvPr userDrawn="1"/>
        </p:nvSpPr>
        <p:spPr bwMode="white">
          <a:xfrm>
            <a:off x="1"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322780" y="267573"/>
            <a:ext cx="4840592" cy="276999"/>
          </a:xfrm>
          <a:prstGeom prst="rect">
            <a:avLst/>
          </a:prstGeom>
        </p:spPr>
        <p:txBody>
          <a:bodyPr/>
          <a:lstStyle>
            <a:lvl1pPr>
              <a:defRPr sz="2000">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5617755" y="2692204"/>
            <a:ext cx="1023938" cy="253722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
        <p:nvSpPr>
          <p:cNvPr id="17"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t>National Grid </a:t>
            </a:r>
          </a:p>
        </p:txBody>
      </p:sp>
    </p:spTree>
    <p:extLst>
      <p:ext uri="{BB962C8B-B14F-4D97-AF65-F5344CB8AC3E}">
        <p14:creationId xmlns:p14="http://schemas.microsoft.com/office/powerpoint/2010/main" val="33829947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489809936"/>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352" imgH="355" progId="TCLayout.ActiveDocument.1">
                  <p:embed/>
                </p:oleObj>
              </mc:Choice>
              <mc:Fallback>
                <p:oleObj name="think-cell Slide" r:id="rId4" imgW="352" imgH="355" progId="TCLayout.ActiveDocument.1">
                  <p:embed/>
                  <p:pic>
                    <p:nvPicPr>
                      <p:cNvPr id="4" name="Object 3" hidden="1"/>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12" name="Freeform 18"/>
          <p:cNvSpPr/>
          <p:nvPr userDrawn="1"/>
        </p:nvSpPr>
        <p:spPr bwMode="white">
          <a:xfrm>
            <a:off x="1"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accent1"/>
              </a:gs>
              <a:gs pos="100000">
                <a:schemeClr val="accent1">
                  <a:lumMod val="50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750"/>
              </a:spcAft>
            </a:pPr>
            <a:endParaRPr lang="en-US" sz="900">
              <a:solidFill>
                <a:prstClr val="white"/>
              </a:solidFill>
              <a:sym typeface="+mn-lt"/>
            </a:endParaRPr>
          </a:p>
        </p:txBody>
      </p:sp>
      <p:sp>
        <p:nvSpPr>
          <p:cNvPr id="2" name="Title 1"/>
          <p:cNvSpPr>
            <a:spLocks noGrp="1"/>
          </p:cNvSpPr>
          <p:nvPr>
            <p:ph type="title" hasCustomPrompt="1"/>
          </p:nvPr>
        </p:nvSpPr>
        <p:spPr>
          <a:xfrm>
            <a:off x="322780" y="267573"/>
            <a:ext cx="4840592" cy="276999"/>
          </a:xfrm>
          <a:prstGeom prst="rect">
            <a:avLst/>
          </a:prstGeom>
        </p:spPr>
        <p:txBody>
          <a:bodyPr/>
          <a:lstStyle>
            <a:lvl1pPr>
              <a:defRPr sz="2000">
                <a:solidFill>
                  <a:srgbClr val="FFFFFF"/>
                </a:solidFill>
                <a:latin typeface="+mj-lt"/>
                <a:ea typeface="+mj-ea"/>
                <a:cs typeface="+mj-cs"/>
                <a:sym typeface="+mj-lt"/>
              </a:defRPr>
            </a:lvl1pPr>
          </a:lstStyle>
          <a:p>
            <a:r>
              <a:rPr lang="en-US"/>
              <a:t>Click to add title</a:t>
            </a:r>
          </a:p>
        </p:txBody>
      </p:sp>
      <p:sp>
        <p:nvSpPr>
          <p:cNvPr id="17"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6" cstate="print">
            <a:extLst>
              <a:ext uri="{28A0092B-C50C-407E-A947-70E740481C1C}">
                <a14:useLocalDpi xmlns:a14="http://schemas.microsoft.com/office/drawing/2010/main"/>
              </a:ext>
            </a:extLst>
          </a:blip>
          <a:srcRect/>
          <a:stretch/>
        </p:blipFill>
        <p:spPr>
          <a:xfrm rot="120000">
            <a:off x="4925722" y="2555854"/>
            <a:ext cx="2021000" cy="2592413"/>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
        <p:nvSpPr>
          <p:cNvPr id="14"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solidFill>
                  <a:schemeClr val="bg1"/>
                </a:solidFill>
              </a:rPr>
              <a:t>National Grid </a:t>
            </a:r>
          </a:p>
        </p:txBody>
      </p:sp>
    </p:spTree>
    <p:extLst>
      <p:ext uri="{BB962C8B-B14F-4D97-AF65-F5344CB8AC3E}">
        <p14:creationId xmlns:p14="http://schemas.microsoft.com/office/powerpoint/2010/main" val="32812990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32640107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3" y="1062038"/>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a:xfrm>
            <a:off x="322780" y="267573"/>
            <a:ext cx="8497370" cy="276999"/>
          </a:xfrm>
        </p:spPr>
        <p:txBody>
          <a:bodyPr/>
          <a:lstStyle>
            <a:lvl1pPr>
              <a:defRPr sz="2000"/>
            </a:lvl1p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0" y="1062500"/>
            <a:ext cx="2592239"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0"/>
            <a:ext cx="2592000"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966208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94715747"/>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352" imgH="355" progId="TCLayout.ActiveDocument.1">
                  <p:embed/>
                </p:oleObj>
              </mc:Choice>
              <mc:Fallback>
                <p:oleObj name="think-cell Slide" r:id="rId5" imgW="352" imgH="355" progId="TCLayout.ActiveDocument.1">
                  <p:embed/>
                  <p:pic>
                    <p:nvPicPr>
                      <p:cNvPr id="3" name="Object 2" hidden="1"/>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7"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0" name="TextBox 9"/>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11" name="Title 1"/>
          <p:cNvSpPr>
            <a:spLocks noGrp="1"/>
          </p:cNvSpPr>
          <p:nvPr>
            <p:ph type="title" hasCustomPrompt="1"/>
          </p:nvPr>
        </p:nvSpPr>
        <p:spPr>
          <a:xfrm>
            <a:off x="472500" y="2869751"/>
            <a:ext cx="8199900" cy="1204913"/>
          </a:xfrm>
        </p:spPr>
        <p:txBody>
          <a:bodyPr anchor="b">
            <a:noAutofit/>
          </a:bodyPr>
          <a:lstStyle>
            <a:lvl1pPr marL="0" algn="l" defTabSz="685783" rtl="0" eaLnBrk="1" fontAlgn="auto" latinLnBrk="0" hangingPunct="1">
              <a:lnSpc>
                <a:spcPts val="4500"/>
              </a:lnSpc>
              <a:spcBef>
                <a:spcPts val="0"/>
              </a:spcBef>
              <a:spcAft>
                <a:spcPts val="0"/>
              </a:spcAft>
              <a:defRPr lang="en-US" sz="4000" kern="1200" baseline="0" dirty="0">
                <a:solidFill>
                  <a:schemeClr val="bg1"/>
                </a:solidFill>
                <a:latin typeface="+mj-lt"/>
                <a:ea typeface="+mj-ea"/>
                <a:cs typeface="+mj-cs"/>
                <a:sym typeface="+mj-lt"/>
              </a:defRPr>
            </a:lvl1pPr>
          </a:lstStyle>
          <a:p>
            <a:r>
              <a:rPr lang="en-US"/>
              <a:t>Click to add big statement text</a:t>
            </a:r>
          </a:p>
        </p:txBody>
      </p:sp>
      <p:sp>
        <p:nvSpPr>
          <p:cNvPr id="12"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solidFill>
                  <a:schemeClr val="bg1"/>
                </a:solidFill>
              </a:rPr>
              <a:t>National Grid </a:t>
            </a:r>
          </a:p>
        </p:txBody>
      </p:sp>
    </p:spTree>
    <p:extLst>
      <p:ext uri="{BB962C8B-B14F-4D97-AF65-F5344CB8AC3E}">
        <p14:creationId xmlns:p14="http://schemas.microsoft.com/office/powerpoint/2010/main" val="32210028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286317180"/>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352" imgH="355" progId="TCLayout.ActiveDocument.1">
                  <p:embed/>
                </p:oleObj>
              </mc:Choice>
              <mc:Fallback>
                <p:oleObj name="think-cell Slide" r:id="rId4" imgW="352" imgH="355" progId="TCLayout.ActiveDocument.1">
                  <p:embed/>
                  <p:pic>
                    <p:nvPicPr>
                      <p:cNvPr id="3" name="Object 2" hidden="1"/>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8" name="Date Placeholder 7"/>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1"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6" name="Rectangle 5"/>
          <p:cNvSpPr/>
          <p:nvPr userDrawn="1"/>
        </p:nvSpPr>
        <p:spPr bwMode="white">
          <a:xfrm>
            <a:off x="472500" y="469106"/>
            <a:ext cx="699516" cy="69951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472500" y="2869751"/>
            <a:ext cx="8199900" cy="1204913"/>
          </a:xfrm>
          <a:prstGeom prst="rect">
            <a:avLst/>
          </a:prstGeom>
        </p:spPr>
        <p:txBody>
          <a:bodyPr anchor="b">
            <a:noAutofit/>
          </a:bodyPr>
          <a:lstStyle>
            <a:lvl1pPr marL="0" algn="l" defTabSz="685783" rtl="0" eaLnBrk="1" fontAlgn="auto" latinLnBrk="0" hangingPunct="1">
              <a:lnSpc>
                <a:spcPts val="4500"/>
              </a:lnSpc>
              <a:spcBef>
                <a:spcPts val="0"/>
              </a:spcBef>
              <a:spcAft>
                <a:spcPts val="0"/>
              </a:spcAft>
              <a:defRPr lang="en-US" sz="4050" kern="1200" baseline="0" dirty="0">
                <a:solidFill>
                  <a:schemeClr val="accent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468499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524467504"/>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6" name="TextBox 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 name="Date Placeholder 1"/>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pic>
        <p:nvPicPr>
          <p:cNvPr id="7" name="Picture 6"/>
          <p:cNvPicPr>
            <a:picLocks noChangeAspect="1"/>
          </p:cNvPicPr>
          <p:nvPr userDrawn="1"/>
        </p:nvPicPr>
        <p:blipFill rotWithShape="1">
          <a:blip r:embed="rId5" cstate="print">
            <a:extLst>
              <a:ext uri="{28A0092B-C50C-407E-A947-70E740481C1C}">
                <a14:useLocalDpi xmlns:a14="http://schemas.microsoft.com/office/drawing/2010/main"/>
              </a:ext>
            </a:extLst>
          </a:blip>
          <a:srcRect r="3634" b="1258"/>
          <a:stretch/>
        </p:blipFill>
        <p:spPr>
          <a:xfrm rot="16200000" flipH="1">
            <a:off x="5098097" y="76083"/>
            <a:ext cx="576943" cy="7514866"/>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2"/>
            <a:ext cx="9144000" cy="4400501"/>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accent1">
              <a:lumMod val="20000"/>
              <a:lumOff val="80000"/>
            </a:schemeClr>
          </a:solidFill>
          <a:ln>
            <a:noFill/>
          </a:ln>
          <a:effectLst/>
        </p:spPr>
        <p:txBody>
          <a:bodyPr vert="horz" wrap="square" lIns="68580" tIns="34290" rIns="68580" bIns="34290" numCol="1" anchor="t" anchorCtr="0" compatLnSpc="1">
            <a:prstTxWarp prst="textNoShape">
              <a:avLst/>
            </a:prstTxWarp>
            <a:noAutofit/>
          </a:bodyPr>
          <a:lstStyle/>
          <a:p>
            <a:endParaRPr lang="en-US" sz="1013">
              <a:latin typeface="+mn-lt"/>
              <a:ea typeface="+mn-ea"/>
              <a:cs typeface="+mn-cs"/>
              <a:sym typeface="+mn-lt"/>
            </a:endParaRPr>
          </a:p>
        </p:txBody>
      </p:sp>
      <p:sp>
        <p:nvSpPr>
          <p:cNvPr id="8"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solidFill>
                  <a:schemeClr val="bg1"/>
                </a:solidFill>
              </a:rPr>
              <a:t>National Grid </a:t>
            </a:r>
          </a:p>
        </p:txBody>
      </p:sp>
    </p:spTree>
    <p:extLst>
      <p:ext uri="{BB962C8B-B14F-4D97-AF65-F5344CB8AC3E}">
        <p14:creationId xmlns:p14="http://schemas.microsoft.com/office/powerpoint/2010/main" val="520668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3291399175"/>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352" imgH="355" progId="TCLayout.ActiveDocument.1">
                  <p:embed/>
                </p:oleObj>
              </mc:Choice>
              <mc:Fallback>
                <p:oleObj name="think-cell Slide" r:id="rId4" imgW="352" imgH="355" progId="TCLayout.ActiveDocument.1">
                  <p:embed/>
                  <p:pic>
                    <p:nvPicPr>
                      <p:cNvPr id="6" name="Object 5" hidden="1"/>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5" name="TextBox 4"/>
          <p:cNvSpPr txBox="1"/>
          <p:nvPr/>
        </p:nvSpPr>
        <p:spPr bwMode="white">
          <a:xfrm>
            <a:off x="8375904" y="4803300"/>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2" name="Title 1"/>
          <p:cNvSpPr>
            <a:spLocks noGrp="1"/>
          </p:cNvSpPr>
          <p:nvPr>
            <p:ph type="title" hasCustomPrompt="1"/>
          </p:nvPr>
        </p:nvSpPr>
        <p:spPr>
          <a:xfrm>
            <a:off x="322780" y="267573"/>
            <a:ext cx="8497370" cy="276999"/>
          </a:xfrm>
        </p:spPr>
        <p:txBody>
          <a:bodyPr/>
          <a:lstStyle>
            <a:lvl1pPr>
              <a:defRPr sz="2000">
                <a:solidFill>
                  <a:schemeClr val="bg1"/>
                </a:solidFill>
                <a:latin typeface="+mj-lt"/>
                <a:ea typeface="+mj-ea"/>
                <a:cs typeface="+mj-cs"/>
                <a:sym typeface="+mj-lt"/>
              </a:defRPr>
            </a:lvl1pPr>
          </a:lstStyle>
          <a:p>
            <a:r>
              <a:rPr lang="en-US"/>
              <a:t>Click to add title</a:t>
            </a:r>
          </a:p>
        </p:txBody>
      </p:sp>
      <p:sp>
        <p:nvSpPr>
          <p:cNvPr id="12"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solidFill>
                  <a:schemeClr val="bg1"/>
                </a:solidFill>
              </a:rPr>
              <a:t>National Grid </a:t>
            </a:r>
          </a:p>
        </p:txBody>
      </p:sp>
    </p:spTree>
    <p:extLst>
      <p:ext uri="{BB962C8B-B14F-4D97-AF65-F5344CB8AC3E}">
        <p14:creationId xmlns:p14="http://schemas.microsoft.com/office/powerpoint/2010/main" val="38807913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051593864"/>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352" imgH="355" progId="TCLayout.ActiveDocument.1">
                  <p:embed/>
                </p:oleObj>
              </mc:Choice>
              <mc:Fallback>
                <p:oleObj name="think-cell Slide" r:id="rId4" imgW="352" imgH="355" progId="TCLayout.ActiveDocument.1">
                  <p:embed/>
                  <p:pic>
                    <p:nvPicPr>
                      <p:cNvPr id="2" name="Object 1" hidden="1"/>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13" name="Freeform 12"/>
          <p:cNvSpPr/>
          <p:nvPr/>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17" name="Freeform 12"/>
          <p:cNvSpPr/>
          <p:nvPr userDrawn="1"/>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20" name="TextBox 19"/>
          <p:cNvSpPr txBox="1"/>
          <p:nvPr userDrawn="1"/>
        </p:nvSpPr>
        <p:spPr>
          <a:xfrm>
            <a:off x="322780" y="1941627"/>
            <a:ext cx="2358542" cy="1304973"/>
          </a:xfrm>
          <a:prstGeom prst="rect">
            <a:avLst/>
          </a:prstGeom>
          <a:noFill/>
        </p:spPr>
        <p:txBody>
          <a:bodyPr wrap="square" lIns="0" tIns="0" rIns="0" bIns="0" rtlCol="0" anchor="ctr">
            <a:spAutoFit/>
          </a:bodyPr>
          <a:lstStyle/>
          <a:p>
            <a:pPr marL="0" indent="0">
              <a:lnSpc>
                <a:spcPct val="106000"/>
              </a:lnSpc>
              <a:spcAft>
                <a:spcPts val="525"/>
              </a:spcAft>
              <a:buFontTx/>
              <a:buNone/>
            </a:pPr>
            <a:r>
              <a:rPr lang="en-US" sz="4000" b="1">
                <a:solidFill>
                  <a:schemeClr val="accent1"/>
                </a:solidFill>
                <a:latin typeface="+mn-lt"/>
                <a:ea typeface="+mn-ea"/>
                <a:cs typeface="+mn-cs"/>
                <a:sym typeface="+mn-lt"/>
              </a:rPr>
              <a:t>Table of contents</a:t>
            </a:r>
          </a:p>
        </p:txBody>
      </p:sp>
      <p:sp>
        <p:nvSpPr>
          <p:cNvPr id="15"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a:p>
        </p:txBody>
      </p:sp>
      <p:sp>
        <p:nvSpPr>
          <p:cNvPr id="24"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9" name="TextBox 18"/>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6">
            <a:extLst>
              <a:ext uri="{28A0092B-C50C-407E-A947-70E740481C1C}">
                <a14:useLocalDpi xmlns:a14="http://schemas.microsoft.com/office/drawing/2010/main"/>
              </a:ext>
            </a:extLst>
          </a:blip>
          <a:srcRect/>
          <a:stretch>
            <a:fillRect/>
          </a:stretch>
        </p:blipFill>
        <p:spPr bwMode="auto">
          <a:xfrm>
            <a:off x="2331478" y="2690062"/>
            <a:ext cx="1023938" cy="253722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
        <p:nvSpPr>
          <p:cNvPr id="11"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t>National Grid </a:t>
            </a:r>
          </a:p>
        </p:txBody>
      </p:sp>
    </p:spTree>
    <p:extLst>
      <p:ext uri="{BB962C8B-B14F-4D97-AF65-F5344CB8AC3E}">
        <p14:creationId xmlns:p14="http://schemas.microsoft.com/office/powerpoint/2010/main" val="360236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9454165"/>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352" imgH="355" progId="TCLayout.ActiveDocument.1">
                  <p:embed/>
                </p:oleObj>
              </mc:Choice>
              <mc:Fallback>
                <p:oleObj name="think-cell Slide" r:id="rId4" imgW="352" imgH="355" progId="TCLayout.ActiveDocument.1">
                  <p:embed/>
                  <p:pic>
                    <p:nvPicPr>
                      <p:cNvPr id="2" name="Object 1" hidden="1"/>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6"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1" name="TextBox 10"/>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7"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solidFill>
                  <a:schemeClr val="bg1"/>
                </a:solidFill>
              </a:rPr>
              <a:t>National Grid </a:t>
            </a:r>
          </a:p>
        </p:txBody>
      </p:sp>
    </p:spTree>
    <p:extLst>
      <p:ext uri="{BB962C8B-B14F-4D97-AF65-F5344CB8AC3E}">
        <p14:creationId xmlns:p14="http://schemas.microsoft.com/office/powerpoint/2010/main" val="31164948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887305725"/>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352" imgH="355" progId="TCLayout.ActiveDocument.1">
                  <p:embed/>
                </p:oleObj>
              </mc:Choice>
              <mc:Fallback>
                <p:oleObj name="think-cell Slide" r:id="rId3" imgW="352" imgH="355" progId="TCLayout.ActiveDocument.1">
                  <p:embed/>
                  <p:pic>
                    <p:nvPicPr>
                      <p:cNvPr id="2" name="Object 1" hidden="1"/>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5"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39693139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121679444"/>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352" imgH="355" progId="TCLayout.ActiveDocument.1">
                  <p:embed/>
                </p:oleObj>
              </mc:Choice>
              <mc:Fallback>
                <p:oleObj name="think-cell Slide" r:id="rId3" imgW="352" imgH="355" progId="TCLayout.ActiveDocument.1">
                  <p:embed/>
                  <p:pic>
                    <p:nvPicPr>
                      <p:cNvPr id="2" name="Object 1" hidden="1"/>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10"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16712409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blank" preserve="1">
  <p:cSld name="D. End">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910961800"/>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grpSp>
        <p:nvGrpSpPr>
          <p:cNvPr id="28" name="Group 27">
            <a:extLst>
              <a:ext uri="{FF2B5EF4-FFF2-40B4-BE49-F238E27FC236}">
                <a16:creationId xmlns:a16="http://schemas.microsoft.com/office/drawing/2014/main" id="{0704F238-3359-468F-8B64-BD992440F212}"/>
              </a:ext>
            </a:extLst>
          </p:cNvPr>
          <p:cNvGrpSpPr/>
          <p:nvPr userDrawn="1"/>
        </p:nvGrpSpPr>
        <p:grpSpPr>
          <a:xfrm>
            <a:off x="2105025" y="2051785"/>
            <a:ext cx="4933950" cy="1039932"/>
            <a:chOff x="2910342" y="325575"/>
            <a:chExt cx="5928968" cy="1249653"/>
          </a:xfrm>
        </p:grpSpPr>
        <p:sp>
          <p:nvSpPr>
            <p:cNvPr id="29" name="Freeform: Shape 30">
              <a:extLst>
                <a:ext uri="{FF2B5EF4-FFF2-40B4-BE49-F238E27FC236}">
                  <a16:creationId xmlns:a16="http://schemas.microsoft.com/office/drawing/2014/main" id="{AFE871AB-CF2E-4DAC-8C2D-963B97B314CA}"/>
                </a:ext>
              </a:extLst>
            </p:cNvPr>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0" name="Freeform: Shape 31">
              <a:extLst>
                <a:ext uri="{FF2B5EF4-FFF2-40B4-BE49-F238E27FC236}">
                  <a16:creationId xmlns:a16="http://schemas.microsoft.com/office/drawing/2014/main" id="{BC8C29B9-203B-435B-890E-73A70CA4C81F}"/>
                </a:ext>
              </a:extLst>
            </p:cNvPr>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1" name="Freeform: Shape 32">
              <a:extLst>
                <a:ext uri="{FF2B5EF4-FFF2-40B4-BE49-F238E27FC236}">
                  <a16:creationId xmlns:a16="http://schemas.microsoft.com/office/drawing/2014/main" id="{C707B5D5-B821-47CA-933A-D54DC178C7C5}"/>
                </a:ext>
              </a:extLst>
            </p:cNvPr>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2" name="Freeform: Shape 33">
              <a:extLst>
                <a:ext uri="{FF2B5EF4-FFF2-40B4-BE49-F238E27FC236}">
                  <a16:creationId xmlns:a16="http://schemas.microsoft.com/office/drawing/2014/main" id="{0D58047D-9689-487F-BFF5-02E48B2EA260}"/>
                </a:ext>
              </a:extLst>
            </p:cNvPr>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3" name="Freeform: Shape 34">
              <a:extLst>
                <a:ext uri="{FF2B5EF4-FFF2-40B4-BE49-F238E27FC236}">
                  <a16:creationId xmlns:a16="http://schemas.microsoft.com/office/drawing/2014/main" id="{2EE19533-4B41-4903-ADFA-1430E5FA3683}"/>
                </a:ext>
              </a:extLst>
            </p:cNvPr>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4" name="Freeform: Shape 35">
              <a:extLst>
                <a:ext uri="{FF2B5EF4-FFF2-40B4-BE49-F238E27FC236}">
                  <a16:creationId xmlns:a16="http://schemas.microsoft.com/office/drawing/2014/main" id="{F72D0F65-4955-4D3B-8293-898EC918883C}"/>
                </a:ext>
              </a:extLst>
            </p:cNvPr>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5" name="Freeform: Shape 36">
              <a:extLst>
                <a:ext uri="{FF2B5EF4-FFF2-40B4-BE49-F238E27FC236}">
                  <a16:creationId xmlns:a16="http://schemas.microsoft.com/office/drawing/2014/main" id="{AC4826A8-C9E9-49D9-AF7F-E3DC7BD67BD3}"/>
                </a:ext>
              </a:extLst>
            </p:cNvPr>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6" name="Freeform: Shape 37">
              <a:extLst>
                <a:ext uri="{FF2B5EF4-FFF2-40B4-BE49-F238E27FC236}">
                  <a16:creationId xmlns:a16="http://schemas.microsoft.com/office/drawing/2014/main" id="{9CCCC674-E4E6-46F9-9914-F12E382E2222}"/>
                </a:ext>
              </a:extLst>
            </p:cNvPr>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7" name="Freeform: Shape 38">
              <a:extLst>
                <a:ext uri="{FF2B5EF4-FFF2-40B4-BE49-F238E27FC236}">
                  <a16:creationId xmlns:a16="http://schemas.microsoft.com/office/drawing/2014/main" id="{A53A8048-4F2C-4389-90D8-AD6670C2E937}"/>
                </a:ext>
              </a:extLst>
            </p:cNvPr>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38" name="Freeform: Shape 39">
              <a:extLst>
                <a:ext uri="{FF2B5EF4-FFF2-40B4-BE49-F238E27FC236}">
                  <a16:creationId xmlns:a16="http://schemas.microsoft.com/office/drawing/2014/main" id="{91191415-0ECC-4572-B26D-B095FEB85F29}"/>
                </a:ext>
              </a:extLst>
            </p:cNvPr>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39" name="Freeform: Shape 40">
              <a:extLst>
                <a:ext uri="{FF2B5EF4-FFF2-40B4-BE49-F238E27FC236}">
                  <a16:creationId xmlns:a16="http://schemas.microsoft.com/office/drawing/2014/main" id="{AACB428A-70CC-49C9-9815-49643EC9A0FD}"/>
                </a:ext>
              </a:extLst>
            </p:cNvPr>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40" name="Freeform: Shape 41">
              <a:extLst>
                <a:ext uri="{FF2B5EF4-FFF2-40B4-BE49-F238E27FC236}">
                  <a16:creationId xmlns:a16="http://schemas.microsoft.com/office/drawing/2014/main" id="{3861F017-D2F7-4800-923F-F093966A4640}"/>
                </a:ext>
              </a:extLst>
            </p:cNvPr>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1" name="Freeform: Shape 42">
              <a:extLst>
                <a:ext uri="{FF2B5EF4-FFF2-40B4-BE49-F238E27FC236}">
                  <a16:creationId xmlns:a16="http://schemas.microsoft.com/office/drawing/2014/main" id="{EC217B49-70CC-4D78-AED0-18A9A28B3500}"/>
                </a:ext>
              </a:extLst>
            </p:cNvPr>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2" name="Freeform: Shape 43">
              <a:extLst>
                <a:ext uri="{FF2B5EF4-FFF2-40B4-BE49-F238E27FC236}">
                  <a16:creationId xmlns:a16="http://schemas.microsoft.com/office/drawing/2014/main" id="{7021449B-89FF-4452-B2AC-A01CC925A3F6}"/>
                </a:ext>
              </a:extLst>
            </p:cNvPr>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3" name="Freeform: Shape 44">
              <a:extLst>
                <a:ext uri="{FF2B5EF4-FFF2-40B4-BE49-F238E27FC236}">
                  <a16:creationId xmlns:a16="http://schemas.microsoft.com/office/drawing/2014/main" id="{A63DE190-5910-4A04-8831-912E7B4D07E0}"/>
                </a:ext>
              </a:extLst>
            </p:cNvPr>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4" name="Freeform: Shape 45">
              <a:extLst>
                <a:ext uri="{FF2B5EF4-FFF2-40B4-BE49-F238E27FC236}">
                  <a16:creationId xmlns:a16="http://schemas.microsoft.com/office/drawing/2014/main" id="{CC513A30-DC41-4B70-B474-B7F9882045F1}"/>
                </a:ext>
              </a:extLst>
            </p:cNvPr>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5" name="Freeform: Shape 46">
              <a:extLst>
                <a:ext uri="{FF2B5EF4-FFF2-40B4-BE49-F238E27FC236}">
                  <a16:creationId xmlns:a16="http://schemas.microsoft.com/office/drawing/2014/main" id="{04BE96A6-616D-4E71-8D2F-943A0D187F8C}"/>
                </a:ext>
              </a:extLst>
            </p:cNvPr>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46" name="Freeform: Shape 47">
              <a:extLst>
                <a:ext uri="{FF2B5EF4-FFF2-40B4-BE49-F238E27FC236}">
                  <a16:creationId xmlns:a16="http://schemas.microsoft.com/office/drawing/2014/main" id="{FC6CE4B4-072A-4577-874A-81871C055E54}"/>
                </a:ext>
              </a:extLst>
            </p:cNvPr>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47" name="Freeform: Shape 48">
              <a:extLst>
                <a:ext uri="{FF2B5EF4-FFF2-40B4-BE49-F238E27FC236}">
                  <a16:creationId xmlns:a16="http://schemas.microsoft.com/office/drawing/2014/main" id="{CC62C249-90CE-45DC-8B3D-A3EF2B7862C4}"/>
                </a:ext>
              </a:extLst>
            </p:cNvPr>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12383963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658659877"/>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352" imgH="355" progId="TCLayout.ActiveDocument.1">
                  <p:embed/>
                </p:oleObj>
              </mc:Choice>
              <mc:Fallback>
                <p:oleObj name="think-cell Slide" r:id="rId3" imgW="352" imgH="355" progId="TCLayout.ActiveDocument.1">
                  <p:embed/>
                  <p:pic>
                    <p:nvPicPr>
                      <p:cNvPr id="3" name="Object 2" hidden="1"/>
                      <p:cNvPicPr/>
                      <p:nvPr/>
                    </p:nvPicPr>
                    <p:blipFill>
                      <a:blip r:embed="rId4"/>
                      <a:stretch>
                        <a:fillRect/>
                      </a:stretch>
                    </p:blipFill>
                    <p:spPr>
                      <a:xfrm>
                        <a:off x="1192" y="1192"/>
                        <a:ext cx="1191" cy="1191"/>
                      </a:xfrm>
                      <a:prstGeom prst="rect">
                        <a:avLst/>
                      </a:prstGeom>
                    </p:spPr>
                  </p:pic>
                </p:oleObj>
              </mc:Fallback>
            </mc:AlternateContent>
          </a:graphicData>
        </a:graphic>
      </p:graphicFrame>
      <p:grpSp>
        <p:nvGrpSpPr>
          <p:cNvPr id="144" name="Group 143"/>
          <p:cNvGrpSpPr/>
          <p:nvPr userDrawn="1"/>
        </p:nvGrpSpPr>
        <p:grpSpPr>
          <a:xfrm>
            <a:off x="-450" y="-1"/>
            <a:ext cx="9145350" cy="51435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a:solidFill>
                  <a:schemeClr val="tx1"/>
                </a:solidFill>
                <a:latin typeface="+mn-lt"/>
                <a:ea typeface="+mn-ea"/>
                <a:cs typeface="+mn-cs"/>
                <a:sym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a:latin typeface="+mn-lt"/>
                  <a:ea typeface="+mn-ea"/>
                  <a:cs typeface="+mn-cs"/>
                  <a:sym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a:latin typeface="+mn-lt"/>
                  <a:ea typeface="+mn-ea"/>
                  <a:cs typeface="+mn-cs"/>
                  <a:sym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a:latin typeface="+mn-lt"/>
                  <a:ea typeface="+mn-ea"/>
                  <a:cs typeface="+mn-cs"/>
                  <a:sym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a:latin typeface="+mn-lt"/>
                  <a:ea typeface="+mn-ea"/>
                  <a:cs typeface="+mn-cs"/>
                  <a:sym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a:latin typeface="+mn-lt"/>
                  <a:ea typeface="+mn-ea"/>
                  <a:cs typeface="+mn-cs"/>
                  <a:sym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a:latin typeface="+mn-lt"/>
                  <a:ea typeface="+mn-ea"/>
                  <a:cs typeface="+mn-cs"/>
                  <a:sym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a:latin typeface="+mn-lt"/>
                  <a:ea typeface="+mn-ea"/>
                  <a:cs typeface="+mn-cs"/>
                  <a:sym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a:latin typeface="+mn-lt"/>
                  <a:ea typeface="+mn-ea"/>
                  <a:cs typeface="+mn-cs"/>
                  <a:sym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a:latin typeface="+mn-lt"/>
                  <a:ea typeface="+mn-ea"/>
                  <a:cs typeface="+mn-cs"/>
                  <a:sym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a:latin typeface="+mn-lt"/>
                  <a:ea typeface="+mn-ea"/>
                  <a:cs typeface="+mn-cs"/>
                  <a:sym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a:latin typeface="+mn-lt"/>
                  <a:ea typeface="+mn-ea"/>
                  <a:cs typeface="+mn-cs"/>
                  <a:sym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a:latin typeface="+mn-lt"/>
                <a:ea typeface="+mn-ea"/>
                <a:cs typeface="+mn-cs"/>
                <a:sym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a:latin typeface="+mn-lt"/>
                <a:ea typeface="+mn-ea"/>
                <a:cs typeface="+mn-cs"/>
                <a:sym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a:latin typeface="+mn-lt"/>
                  <a:ea typeface="+mn-ea"/>
                  <a:cs typeface="+mn-cs"/>
                  <a:sym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a:latin typeface="+mn-lt"/>
                  <a:ea typeface="+mn-ea"/>
                  <a:cs typeface="+mn-cs"/>
                  <a:sym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a:latin typeface="+mn-lt"/>
                  <a:ea typeface="+mn-ea"/>
                  <a:cs typeface="+mn-cs"/>
                  <a:sym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a:latin typeface="+mn-lt"/>
                  <a:ea typeface="+mn-ea"/>
                  <a:cs typeface="+mn-cs"/>
                  <a:sym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a:latin typeface="+mn-lt"/>
                  <a:ea typeface="+mn-ea"/>
                  <a:cs typeface="+mn-cs"/>
                  <a:sym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schemeClr val="bg1"/>
                </a:solidFill>
                <a:latin typeface="+mn-lt"/>
                <a:ea typeface="+mn-ea"/>
                <a:cs typeface="+mn-cs"/>
                <a:sym typeface="+mn-lt"/>
              </a:endParaRPr>
            </a:p>
          </p:txBody>
        </p:sp>
        <p:sp>
          <p:nvSpPr>
            <p:cNvPr id="153" name="Footnote example"/>
            <p:cNvSpPr txBox="1"/>
            <p:nvPr/>
          </p:nvSpPr>
          <p:spPr>
            <a:xfrm>
              <a:off x="630000" y="6144441"/>
              <a:ext cx="9030915" cy="415499"/>
            </a:xfrm>
            <a:prstGeom prst="rect">
              <a:avLst/>
            </a:prstGeom>
            <a:noFill/>
          </p:spPr>
          <p:txBody>
            <a:bodyPr wrap="square" lIns="0" tIns="0" rIns="0" bIns="0" rtlCol="0" anchor="b">
              <a:spAutoFit/>
            </a:bodyPr>
            <a:lstStyle/>
            <a:p>
              <a:pPr marL="0" marR="0" lvl="0" indent="0" algn="l" defTabSz="685783"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mn-lt"/>
                </a:rPr>
                <a:t>1. </a:t>
              </a:r>
              <a:r>
                <a:rPr kumimoji="0" lang="en-US" sz="750" b="0" i="0" u="none" strike="noStrike" kern="1200" cap="none" spc="0" normalizeH="0" baseline="0" noProof="0" dirty="0" err="1">
                  <a:ln>
                    <a:noFill/>
                  </a:ln>
                  <a:solidFill>
                    <a:schemeClr val="bg1">
                      <a:lumMod val="50000"/>
                    </a:schemeClr>
                  </a:solidFill>
                  <a:effectLst/>
                  <a:uLnTx/>
                  <a:uFillTx/>
                  <a:latin typeface="+mn-lt"/>
                  <a:ea typeface="+mn-ea"/>
                  <a:cs typeface="+mn-cs"/>
                  <a:sym typeface="+mn-lt"/>
                </a:rPr>
                <a:t>xxxx</a:t>
              </a: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mn-lt"/>
                </a:rPr>
                <a:t> 2. </a:t>
              </a:r>
              <a:r>
                <a:rPr kumimoji="0" lang="en-US" sz="750" b="0" i="0" u="none" strike="noStrike" kern="1200" cap="none" spc="0" normalizeH="0" baseline="0" noProof="0" dirty="0" err="1">
                  <a:ln>
                    <a:noFill/>
                  </a:ln>
                  <a:solidFill>
                    <a:schemeClr val="bg1">
                      <a:lumMod val="50000"/>
                    </a:schemeClr>
                  </a:solidFill>
                  <a:effectLst/>
                  <a:uLnTx/>
                  <a:uFillTx/>
                  <a:latin typeface="+mn-lt"/>
                  <a:ea typeface="+mn-ea"/>
                  <a:cs typeface="+mn-cs"/>
                  <a:sym typeface="+mn-lt"/>
                </a:rPr>
                <a:t>xxxx</a:t>
              </a: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mn-lt"/>
                </a:rPr>
                <a:t> 3. List footnotes in numerical order. Footnote numbers are not bracketed. Use 10pt font</a:t>
              </a:r>
            </a:p>
            <a:p>
              <a:pPr marL="0" marR="0" lvl="0" indent="0" algn="l" defTabSz="685783"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mn-lt"/>
                </a:rPr>
                <a:t>Note: Do not put a period at the end of the note or the source</a:t>
              </a:r>
            </a:p>
            <a:p>
              <a:pPr marL="0" marR="0" lvl="0" indent="0" algn="l" defTabSz="685783"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56"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21635457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1634706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a:xfrm>
            <a:off x="322780" y="267573"/>
            <a:ext cx="8497370" cy="276999"/>
          </a:xfrm>
        </p:spPr>
        <p:txBody>
          <a:bodyPr/>
          <a:lstStyle>
            <a:lvl1pPr>
              <a:defRPr sz="2000"/>
            </a:lvl1p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0"/>
            <a:ext cx="8496000" cy="3453938"/>
          </a:xfrm>
          <a:prstGeom prst="rect">
            <a:avLst/>
          </a:prstGeom>
        </p:spPr>
        <p:txBody>
          <a:bodyPr>
            <a:noAutofit/>
          </a:bodyPr>
          <a:lstStyle>
            <a:lvl1pPr>
              <a:defRPr>
                <a:solidFill>
                  <a:schemeClr val="accent1"/>
                </a:solidFill>
              </a:defRPr>
            </a:lvl1pPr>
          </a:lstStyle>
          <a:p>
            <a:r>
              <a:rPr lang="en-GB"/>
              <a:t> </a:t>
            </a:r>
          </a:p>
        </p:txBody>
      </p:sp>
    </p:spTree>
    <p:extLst>
      <p:ext uri="{BB962C8B-B14F-4D97-AF65-F5344CB8AC3E}">
        <p14:creationId xmlns:p14="http://schemas.microsoft.com/office/powerpoint/2010/main" val="16665697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028545612"/>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192" y="1192"/>
                        <a:ext cx="1190" cy="1190"/>
                      </a:xfrm>
                      <a:prstGeom prst="rect">
                        <a:avLst/>
                      </a:prstGeom>
                    </p:spPr>
                  </p:pic>
                </p:oleObj>
              </mc:Fallback>
            </mc:AlternateContent>
          </a:graphicData>
        </a:graphic>
      </p:graphicFrame>
      <p:sp>
        <p:nvSpPr>
          <p:cNvPr id="7" name="TextBox 6"/>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9"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1" name="Rectangle 10"/>
          <p:cNvSpPr/>
          <p:nvPr userDrawn="1"/>
        </p:nvSpPr>
        <p:spPr bwMode="invGray">
          <a:xfrm>
            <a:off x="1041110" y="3518391"/>
            <a:ext cx="697003" cy="746906"/>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1500">
              <a:solidFill>
                <a:prstClr val="white"/>
              </a:solidFill>
              <a:latin typeface="+mn-lt"/>
              <a:ea typeface="+mn-ea"/>
              <a:cs typeface="+mn-cs"/>
              <a:sym typeface="+mn-lt"/>
            </a:endParaRPr>
          </a:p>
        </p:txBody>
      </p:sp>
      <p:sp>
        <p:nvSpPr>
          <p:cNvPr id="12" name="Rectangle 11"/>
          <p:cNvSpPr/>
          <p:nvPr userDrawn="1">
            <p:custDataLst>
              <p:tags r:id="rId3"/>
            </p:custDataLst>
          </p:nvPr>
        </p:nvSpPr>
        <p:spPr>
          <a:xfrm>
            <a:off x="1882112" y="3518390"/>
            <a:ext cx="1177614" cy="1101132"/>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35000" rIns="137160" bIns="137160" numCol="1" spcCol="0" rtlCol="0" fromWordArt="0" anchor="t" anchorCtr="0" forceAA="0" compatLnSpc="1">
            <a:prstTxWarp prst="textNoShape">
              <a:avLst/>
            </a:prstTxWarp>
            <a:noAutofit/>
          </a:bodyPr>
          <a:lstStyle/>
          <a:p>
            <a:pPr>
              <a:lnSpc>
                <a:spcPct val="95000"/>
              </a:lnSpc>
            </a:pPr>
            <a:endParaRPr lang="en-US" sz="900">
              <a:solidFill>
                <a:srgbClr val="FFFFFF"/>
              </a:solidFill>
              <a:latin typeface="+mn-lt"/>
              <a:ea typeface="+mn-ea"/>
              <a:cs typeface="+mn-cs"/>
              <a:sym typeface="+mn-lt"/>
            </a:endParaRPr>
          </a:p>
        </p:txBody>
      </p:sp>
      <p:sp>
        <p:nvSpPr>
          <p:cNvPr id="2" name="TextBox 1"/>
          <p:cNvSpPr txBox="1"/>
          <p:nvPr userDrawn="1"/>
        </p:nvSpPr>
        <p:spPr>
          <a:xfrm>
            <a:off x="472500" y="680401"/>
            <a:ext cx="2586600" cy="2640315"/>
          </a:xfrm>
          <a:prstGeom prst="rect">
            <a:avLst/>
          </a:prstGeom>
          <a:noFill/>
          <a:ln>
            <a:solidFill>
              <a:schemeClr val="bg1"/>
            </a:solidFill>
          </a:ln>
        </p:spPr>
        <p:txBody>
          <a:bodyPr wrap="square" lIns="459000" tIns="351000" rIns="0" bIns="0" rtlCol="0" anchor="t">
            <a:noAutofit/>
          </a:bodyPr>
          <a:lstStyle/>
          <a:p>
            <a:pPr>
              <a:lnSpc>
                <a:spcPct val="90000"/>
              </a:lnSpc>
              <a:spcAft>
                <a:spcPts val="450"/>
              </a:spcAft>
            </a:pPr>
            <a:endParaRPr lang="en-US" sz="4050">
              <a:solidFill>
                <a:schemeClr val="bg1"/>
              </a:solidFill>
              <a:latin typeface="+mn-lt"/>
              <a:ea typeface="+mn-ea"/>
              <a:cs typeface="+mn-cs"/>
              <a:sym typeface="+mn-lt"/>
            </a:endParaRPr>
          </a:p>
        </p:txBody>
      </p:sp>
      <p:sp>
        <p:nvSpPr>
          <p:cNvPr id="10" name="TextBox 1"/>
          <p:cNvSpPr txBox="1"/>
          <p:nvPr userDrawn="1"/>
        </p:nvSpPr>
        <p:spPr>
          <a:xfrm>
            <a:off x="721016" y="836562"/>
            <a:ext cx="2089033" cy="684418"/>
          </a:xfrm>
          <a:prstGeom prst="rect">
            <a:avLst/>
          </a:prstGeom>
          <a:noFill/>
        </p:spPr>
        <p:txBody>
          <a:bodyPr wrap="none" rtlCol="0">
            <a:spAutoFit/>
          </a:bodyPr>
          <a:lstStyle/>
          <a:p>
            <a:pPr algn="ctr" fontAlgn="auto">
              <a:lnSpc>
                <a:spcPct val="95000"/>
              </a:lnSpc>
              <a:spcBef>
                <a:spcPts val="0"/>
              </a:spcBef>
              <a:spcAft>
                <a:spcPts val="0"/>
              </a:spcAft>
            </a:pPr>
            <a:r>
              <a:rPr lang="en-US" sz="4000" b="1">
                <a:solidFill>
                  <a:schemeClr val="bg1"/>
                </a:solidFill>
                <a:latin typeface="+mn-lt"/>
                <a:ea typeface="+mn-ea"/>
                <a:cs typeface="+mn-cs"/>
                <a:sym typeface="+mn-lt"/>
              </a:rPr>
              <a:t>Agenda</a:t>
            </a:r>
          </a:p>
        </p:txBody>
      </p:sp>
      <p:sp>
        <p:nvSpPr>
          <p:cNvPr id="13"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solidFill>
                  <a:schemeClr val="bg1"/>
                </a:solidFill>
              </a:rPr>
              <a:t>National Grid </a:t>
            </a:r>
          </a:p>
        </p:txBody>
      </p:sp>
    </p:spTree>
    <p:extLst>
      <p:ext uri="{BB962C8B-B14F-4D97-AF65-F5344CB8AC3E}">
        <p14:creationId xmlns:p14="http://schemas.microsoft.com/office/powerpoint/2010/main" val="14414561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913818938"/>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7" name="TextBox 6"/>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9"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0" name="Rectangle 9"/>
          <p:cNvSpPr/>
          <p:nvPr userDrawn="1"/>
        </p:nvSpPr>
        <p:spPr bwMode="white">
          <a:xfrm>
            <a:off x="963557" y="1071098"/>
            <a:ext cx="710754" cy="71075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ea typeface="+mn-ea"/>
              <a:cs typeface="+mn-cs"/>
              <a:sym typeface="+mn-lt"/>
            </a:endParaRPr>
          </a:p>
        </p:txBody>
      </p:sp>
      <p:sp>
        <p:nvSpPr>
          <p:cNvPr id="13" name="Rectangle 12"/>
          <p:cNvSpPr/>
          <p:nvPr userDrawn="1"/>
        </p:nvSpPr>
        <p:spPr>
          <a:xfrm>
            <a:off x="963900" y="2000700"/>
            <a:ext cx="7214400" cy="24003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1500">
              <a:solidFill>
                <a:prstClr val="white"/>
              </a:solidFill>
              <a:latin typeface="+mn-lt"/>
              <a:ea typeface="+mn-ea"/>
              <a:cs typeface="+mn-cs"/>
              <a:sym typeface="+mn-lt"/>
            </a:endParaRPr>
          </a:p>
        </p:txBody>
      </p:sp>
      <p:sp>
        <p:nvSpPr>
          <p:cNvPr id="8"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solidFill>
                  <a:schemeClr val="bg1"/>
                </a:solidFill>
              </a:rPr>
              <a:t>National Grid </a:t>
            </a:r>
          </a:p>
        </p:txBody>
      </p:sp>
    </p:spTree>
    <p:extLst>
      <p:ext uri="{BB962C8B-B14F-4D97-AF65-F5344CB8AC3E}">
        <p14:creationId xmlns:p14="http://schemas.microsoft.com/office/powerpoint/2010/main" val="5138122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82032294"/>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7" name="TextBox 6"/>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9"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0" name="Title 1"/>
          <p:cNvSpPr txBox="1">
            <a:spLocks/>
          </p:cNvSpPr>
          <p:nvPr userDrawn="1"/>
        </p:nvSpPr>
        <p:spPr>
          <a:xfrm>
            <a:off x="472501" y="467100"/>
            <a:ext cx="5392499" cy="3877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800" b="1">
                <a:solidFill>
                  <a:schemeClr val="bg1"/>
                </a:solidFill>
                <a:latin typeface="+mn-lt"/>
                <a:ea typeface="+mn-ea"/>
                <a:cs typeface="+mn-cs"/>
                <a:sym typeface="+mn-lt"/>
              </a:rPr>
              <a:t>Agenda</a:t>
            </a:r>
          </a:p>
        </p:txBody>
      </p:sp>
      <p:cxnSp>
        <p:nvCxnSpPr>
          <p:cNvPr id="13" name="Straight Connector 12"/>
          <p:cNvCxnSpPr/>
          <p:nvPr userDrawn="1"/>
        </p:nvCxnSpPr>
        <p:spPr bwMode="white">
          <a:xfrm>
            <a:off x="464174" y="904500"/>
            <a:ext cx="8682228"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8"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solidFill>
                  <a:schemeClr val="bg1"/>
                </a:solidFill>
              </a:rPr>
              <a:t>National Grid </a:t>
            </a:r>
          </a:p>
        </p:txBody>
      </p:sp>
    </p:spTree>
    <p:extLst>
      <p:ext uri="{BB962C8B-B14F-4D97-AF65-F5344CB8AC3E}">
        <p14:creationId xmlns:p14="http://schemas.microsoft.com/office/powerpoint/2010/main" val="8818148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935074709"/>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cstate="print">
            <a:extLst>
              <a:ext uri="{28A0092B-C50C-407E-A947-70E740481C1C}">
                <a14:useLocalDpi xmlns:a14="http://schemas.microsoft.com/office/drawing/2010/main"/>
              </a:ext>
            </a:extLst>
          </a:blip>
          <a:srcRect l="29398" t="8741" r="101" b="27"/>
          <a:stretch/>
        </p:blipFill>
        <p:spPr bwMode="ltGray">
          <a:xfrm flipH="1">
            <a:off x="2753303" y="0"/>
            <a:ext cx="312713" cy="5143500"/>
          </a:xfrm>
          <a:prstGeom prst="rect">
            <a:avLst/>
          </a:prstGeom>
        </p:spPr>
      </p:pic>
      <p:sp>
        <p:nvSpPr>
          <p:cNvPr id="13" name="Rectangle 12"/>
          <p:cNvSpPr/>
          <p:nvPr userDrawn="1"/>
        </p:nvSpPr>
        <p:spPr bwMode="white">
          <a:xfrm>
            <a:off x="3060573" y="-982"/>
            <a:ext cx="6083428" cy="514448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16"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7" name="TextBox 16"/>
          <p:cNvSpPr txBox="1"/>
          <p:nvPr userDrawn="1"/>
        </p:nvSpPr>
        <p:spPr>
          <a:xfrm>
            <a:off x="322780" y="2405788"/>
            <a:ext cx="1519770" cy="387798"/>
          </a:xfrm>
          <a:prstGeom prst="rect">
            <a:avLst/>
          </a:prstGeom>
          <a:noFill/>
        </p:spPr>
        <p:txBody>
          <a:bodyPr wrap="square" lIns="0" tIns="0" rIns="0" bIns="0" rtlCol="0" anchor="t">
            <a:spAutoFit/>
          </a:bodyPr>
          <a:lstStyle/>
          <a:p>
            <a:pPr>
              <a:lnSpc>
                <a:spcPct val="90000"/>
              </a:lnSpc>
              <a:spcAft>
                <a:spcPts val="450"/>
              </a:spcAft>
            </a:pPr>
            <a:r>
              <a:rPr lang="en-US" sz="2800" b="1">
                <a:solidFill>
                  <a:schemeClr val="bg1"/>
                </a:solidFill>
                <a:latin typeface="+mn-lt"/>
                <a:ea typeface="+mn-ea"/>
                <a:cs typeface="+mn-cs"/>
                <a:sym typeface="+mn-lt"/>
              </a:rPr>
              <a:t>Agenda</a:t>
            </a:r>
          </a:p>
        </p:txBody>
      </p:sp>
      <p:sp>
        <p:nvSpPr>
          <p:cNvPr id="9"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solidFill>
                  <a:schemeClr val="bg1"/>
                </a:solidFill>
              </a:rPr>
              <a:t>National Grid </a:t>
            </a:r>
          </a:p>
        </p:txBody>
      </p:sp>
    </p:spTree>
    <p:extLst>
      <p:ext uri="{BB962C8B-B14F-4D97-AF65-F5344CB8AC3E}">
        <p14:creationId xmlns:p14="http://schemas.microsoft.com/office/powerpoint/2010/main" val="34298817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182318796"/>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5"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8" name="Rectangle 7"/>
          <p:cNvSpPr/>
          <p:nvPr userDrawn="1"/>
        </p:nvSpPr>
        <p:spPr bwMode="invGray">
          <a:xfrm>
            <a:off x="1041110" y="3518391"/>
            <a:ext cx="697003" cy="746906"/>
          </a:xfrm>
          <a:prstGeom prst="rect">
            <a:avLst/>
          </a:prstGeom>
          <a:noFill/>
          <a:ln w="9525">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1500">
              <a:solidFill>
                <a:prstClr val="white"/>
              </a:solidFill>
              <a:latin typeface="+mn-lt"/>
              <a:ea typeface="+mn-ea"/>
              <a:cs typeface="+mn-cs"/>
              <a:sym typeface="+mn-lt"/>
            </a:endParaRPr>
          </a:p>
        </p:txBody>
      </p:sp>
      <p:sp>
        <p:nvSpPr>
          <p:cNvPr id="10" name="Rectangle 9"/>
          <p:cNvSpPr/>
          <p:nvPr userDrawn="1">
            <p:custDataLst>
              <p:tags r:id="rId2"/>
            </p:custDataLst>
          </p:nvPr>
        </p:nvSpPr>
        <p:spPr>
          <a:xfrm>
            <a:off x="1882112" y="3518390"/>
            <a:ext cx="1177614" cy="1101132"/>
          </a:xfrm>
          <a:prstGeom prst="rect">
            <a:avLst/>
          </a:prstGeom>
          <a:noFill/>
          <a:ln w="9525" cmpd="sng">
            <a:solidFill>
              <a:schemeClr val="accent1"/>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35000" rIns="137160" bIns="137160" numCol="1" spcCol="0" rtlCol="0" fromWordArt="0" anchor="t" anchorCtr="0" forceAA="0" compatLnSpc="1">
            <a:prstTxWarp prst="textNoShape">
              <a:avLst/>
            </a:prstTxWarp>
            <a:noAutofit/>
          </a:bodyPr>
          <a:lstStyle/>
          <a:p>
            <a:pPr>
              <a:lnSpc>
                <a:spcPct val="95000"/>
              </a:lnSpc>
            </a:pPr>
            <a:endParaRPr lang="en-US" sz="900">
              <a:solidFill>
                <a:srgbClr val="FFFFFF"/>
              </a:solidFill>
              <a:latin typeface="+mn-lt"/>
              <a:ea typeface="+mn-ea"/>
              <a:cs typeface="+mn-cs"/>
              <a:sym typeface="+mn-lt"/>
            </a:endParaRPr>
          </a:p>
        </p:txBody>
      </p:sp>
      <p:sp>
        <p:nvSpPr>
          <p:cNvPr id="11" name="TextBox 10"/>
          <p:cNvSpPr txBox="1"/>
          <p:nvPr userDrawn="1"/>
        </p:nvSpPr>
        <p:spPr>
          <a:xfrm>
            <a:off x="472500" y="680400"/>
            <a:ext cx="2586600" cy="2673163"/>
          </a:xfrm>
          <a:prstGeom prst="rect">
            <a:avLst/>
          </a:prstGeom>
          <a:noFill/>
          <a:ln>
            <a:solidFill>
              <a:schemeClr val="accent1"/>
            </a:solidFill>
          </a:ln>
        </p:spPr>
        <p:txBody>
          <a:bodyPr wrap="square" lIns="459000" tIns="351000" rIns="0" bIns="0" rtlCol="0" anchor="t">
            <a:noAutofit/>
          </a:bodyPr>
          <a:lstStyle/>
          <a:p>
            <a:pPr>
              <a:lnSpc>
                <a:spcPct val="90000"/>
              </a:lnSpc>
              <a:spcAft>
                <a:spcPts val="450"/>
              </a:spcAft>
            </a:pPr>
            <a:endParaRPr lang="en-US" sz="4050">
              <a:solidFill>
                <a:schemeClr val="accent4"/>
              </a:solidFill>
              <a:latin typeface="+mn-lt"/>
              <a:ea typeface="+mn-ea"/>
              <a:cs typeface="+mn-cs"/>
              <a:sym typeface="+mn-lt"/>
            </a:endParaRPr>
          </a:p>
        </p:txBody>
      </p:sp>
      <p:sp>
        <p:nvSpPr>
          <p:cNvPr id="9" name="TextBox 1"/>
          <p:cNvSpPr txBox="1"/>
          <p:nvPr userDrawn="1"/>
        </p:nvSpPr>
        <p:spPr>
          <a:xfrm>
            <a:off x="721016" y="836562"/>
            <a:ext cx="2089033" cy="684418"/>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4000" b="1">
                <a:solidFill>
                  <a:schemeClr val="accent1"/>
                </a:solidFill>
                <a:latin typeface="+mn-lt"/>
                <a:ea typeface="+mn-ea"/>
                <a:cs typeface="+mn-cs"/>
                <a:sym typeface="+mn-lt"/>
              </a:rPr>
              <a:t>Agenda</a:t>
            </a:r>
          </a:p>
        </p:txBody>
      </p:sp>
    </p:spTree>
    <p:extLst>
      <p:ext uri="{BB962C8B-B14F-4D97-AF65-F5344CB8AC3E}">
        <p14:creationId xmlns:p14="http://schemas.microsoft.com/office/powerpoint/2010/main" val="37769369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666421035"/>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5"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8" name="Rectangle 7"/>
          <p:cNvSpPr/>
          <p:nvPr userDrawn="1"/>
        </p:nvSpPr>
        <p:spPr bwMode="white">
          <a:xfrm>
            <a:off x="963557" y="1071098"/>
            <a:ext cx="710754" cy="710754"/>
          </a:xfrm>
          <a:prstGeom prst="rect">
            <a:avLst/>
          </a:prstGeom>
          <a:noFill/>
          <a:ln w="9525">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ea typeface="+mn-ea"/>
              <a:cs typeface="+mn-cs"/>
              <a:sym typeface="+mn-lt"/>
            </a:endParaRPr>
          </a:p>
        </p:txBody>
      </p:sp>
      <p:sp>
        <p:nvSpPr>
          <p:cNvPr id="10" name="Rectangle 9"/>
          <p:cNvSpPr/>
          <p:nvPr userDrawn="1"/>
        </p:nvSpPr>
        <p:spPr>
          <a:xfrm>
            <a:off x="963900" y="2000700"/>
            <a:ext cx="7214400" cy="2400300"/>
          </a:xfrm>
          <a:prstGeom prst="rect">
            <a:avLst/>
          </a:prstGeom>
          <a:noFill/>
          <a:ln w="9525">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1500">
              <a:solidFill>
                <a:prstClr val="white"/>
              </a:solidFill>
              <a:latin typeface="+mn-lt"/>
              <a:ea typeface="+mn-ea"/>
              <a:cs typeface="+mn-cs"/>
              <a:sym typeface="+mn-lt"/>
            </a:endParaRPr>
          </a:p>
        </p:txBody>
      </p:sp>
    </p:spTree>
    <p:extLst>
      <p:ext uri="{BB962C8B-B14F-4D97-AF65-F5344CB8AC3E}">
        <p14:creationId xmlns:p14="http://schemas.microsoft.com/office/powerpoint/2010/main" val="15522880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76810685"/>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5"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7" name="Title 1"/>
          <p:cNvSpPr txBox="1">
            <a:spLocks/>
          </p:cNvSpPr>
          <p:nvPr userDrawn="1"/>
        </p:nvSpPr>
        <p:spPr>
          <a:xfrm>
            <a:off x="472501" y="467100"/>
            <a:ext cx="5392499" cy="276999"/>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000" b="1">
                <a:solidFill>
                  <a:schemeClr val="accent1"/>
                </a:solidFill>
                <a:latin typeface="+mn-lt"/>
                <a:ea typeface="+mn-ea"/>
                <a:cs typeface="+mn-cs"/>
                <a:sym typeface="+mn-lt"/>
              </a:rPr>
              <a:t>Agenda</a:t>
            </a:r>
          </a:p>
        </p:txBody>
      </p:sp>
      <p:cxnSp>
        <p:nvCxnSpPr>
          <p:cNvPr id="9" name="Straight Connector 8"/>
          <p:cNvCxnSpPr/>
          <p:nvPr userDrawn="1"/>
        </p:nvCxnSpPr>
        <p:spPr bwMode="white">
          <a:xfrm>
            <a:off x="464174" y="904500"/>
            <a:ext cx="8682228" cy="0"/>
          </a:xfrm>
          <a:prstGeom prst="line">
            <a:avLst/>
          </a:prstGeom>
          <a:ln w="9525" cmpd="sng">
            <a:solidFill>
              <a:schemeClr val="accent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0320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684813204"/>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cstate="print">
            <a:extLst>
              <a:ext uri="{28A0092B-C50C-407E-A947-70E740481C1C}">
                <a14:useLocalDpi xmlns:a14="http://schemas.microsoft.com/office/drawing/2010/main"/>
              </a:ext>
            </a:extLst>
          </a:blip>
          <a:srcRect l="29398" t="8741" r="101" b="27"/>
          <a:stretch/>
        </p:blipFill>
        <p:spPr bwMode="ltGray">
          <a:xfrm flipH="1">
            <a:off x="2753303" y="0"/>
            <a:ext cx="312713" cy="5143500"/>
          </a:xfrm>
          <a:prstGeom prst="rect">
            <a:avLst/>
          </a:prstGeom>
        </p:spPr>
      </p:pic>
      <p:sp>
        <p:nvSpPr>
          <p:cNvPr id="26" name="Rectangle 25"/>
          <p:cNvSpPr/>
          <p:nvPr userDrawn="1"/>
        </p:nvSpPr>
        <p:spPr bwMode="ltGray">
          <a:xfrm>
            <a:off x="3060573" y="-982"/>
            <a:ext cx="6083428" cy="51444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29"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28" name="TextBox 2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0" name="TextBox 9"/>
          <p:cNvSpPr txBox="1"/>
          <p:nvPr userDrawn="1"/>
        </p:nvSpPr>
        <p:spPr>
          <a:xfrm>
            <a:off x="322780" y="2446610"/>
            <a:ext cx="1286014" cy="276999"/>
          </a:xfrm>
          <a:prstGeom prst="rect">
            <a:avLst/>
          </a:prstGeom>
          <a:noFill/>
        </p:spPr>
        <p:txBody>
          <a:bodyPr wrap="square" lIns="0" tIns="0" rIns="0" bIns="0" rtlCol="0" anchor="t">
            <a:spAutoFit/>
          </a:bodyPr>
          <a:lstStyle/>
          <a:p>
            <a:pPr>
              <a:lnSpc>
                <a:spcPct val="90000"/>
              </a:lnSpc>
              <a:spcAft>
                <a:spcPts val="450"/>
              </a:spcAft>
            </a:pPr>
            <a:r>
              <a:rPr lang="en-US" sz="2000" b="1">
                <a:solidFill>
                  <a:schemeClr val="bg1"/>
                </a:solidFill>
                <a:latin typeface="+mn-lt"/>
                <a:ea typeface="+mn-ea"/>
                <a:cs typeface="+mn-cs"/>
                <a:sym typeface="+mn-lt"/>
              </a:rPr>
              <a:t>Agenda</a:t>
            </a:r>
          </a:p>
        </p:txBody>
      </p:sp>
      <p:sp>
        <p:nvSpPr>
          <p:cNvPr id="9"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solidFill>
                  <a:schemeClr val="bg1"/>
                </a:solidFill>
              </a:rPr>
              <a:t>National Grid </a:t>
            </a:r>
          </a:p>
        </p:txBody>
      </p:sp>
    </p:spTree>
    <p:extLst>
      <p:ext uri="{BB962C8B-B14F-4D97-AF65-F5344CB8AC3E}">
        <p14:creationId xmlns:p14="http://schemas.microsoft.com/office/powerpoint/2010/main" val="1562281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359451610"/>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13" name="Freeform 12"/>
          <p:cNvSpPr/>
          <p:nvPr/>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17" name="Freeform 12"/>
          <p:cNvSpPr/>
          <p:nvPr userDrawn="1"/>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20" name="TextBox 19"/>
          <p:cNvSpPr txBox="1"/>
          <p:nvPr userDrawn="1"/>
        </p:nvSpPr>
        <p:spPr>
          <a:xfrm>
            <a:off x="322780" y="1941627"/>
            <a:ext cx="2406670" cy="1304973"/>
          </a:xfrm>
          <a:prstGeom prst="rect">
            <a:avLst/>
          </a:prstGeom>
          <a:noFill/>
        </p:spPr>
        <p:txBody>
          <a:bodyPr wrap="square" lIns="0" tIns="0" rIns="0" bIns="0" rtlCol="0" anchor="ctr">
            <a:spAutoFit/>
          </a:bodyPr>
          <a:lstStyle/>
          <a:p>
            <a:pPr marL="0" indent="0">
              <a:lnSpc>
                <a:spcPct val="106000"/>
              </a:lnSpc>
              <a:spcAft>
                <a:spcPts val="525"/>
              </a:spcAft>
              <a:buFontTx/>
              <a:buNone/>
            </a:pPr>
            <a:r>
              <a:rPr lang="en-US" sz="4000" b="1">
                <a:solidFill>
                  <a:schemeClr val="accent1"/>
                </a:solidFill>
                <a:latin typeface="+mn-lt"/>
                <a:ea typeface="+mn-ea"/>
                <a:cs typeface="+mn-cs"/>
                <a:sym typeface="+mn-lt"/>
              </a:rPr>
              <a:t>Table of contents</a:t>
            </a:r>
          </a:p>
        </p:txBody>
      </p:sp>
      <p:sp>
        <p:nvSpPr>
          <p:cNvPr id="24"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9" name="TextBox 18"/>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a:ext>
            </a:extLst>
          </a:blip>
          <a:srcRect/>
          <a:stretch>
            <a:fillRect/>
          </a:stretch>
        </p:blipFill>
        <p:spPr bwMode="auto">
          <a:xfrm>
            <a:off x="2331478" y="2690062"/>
            <a:ext cx="1023938" cy="253722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
        <p:nvSpPr>
          <p:cNvPr id="10"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t>National Grid </a:t>
            </a:r>
          </a:p>
        </p:txBody>
      </p:sp>
    </p:spTree>
    <p:extLst>
      <p:ext uri="{BB962C8B-B14F-4D97-AF65-F5344CB8AC3E}">
        <p14:creationId xmlns:p14="http://schemas.microsoft.com/office/powerpoint/2010/main" val="1016243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Title Only">
  <p:cSld name="2_Title Only">
    <p:bg>
      <p:bgPr>
        <a:solidFill>
          <a:schemeClr val="lt2"/>
        </a:solidFill>
        <a:effectLst/>
      </p:bgPr>
    </p:bg>
    <p:spTree>
      <p:nvGrpSpPr>
        <p:cNvPr id="1" name="Shape 494"/>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15" imgH="416" progId="TCLayout.ActiveDocument.1">
                  <p:embed/>
                </p:oleObj>
              </mc:Choice>
              <mc:Fallback>
                <p:oleObj name="think-cell Slide" r:id="rId3" imgW="415" imgH="416" progId="TCLayout.ActiveDocument.1">
                  <p:embed/>
                  <p:pic>
                    <p:nvPicPr>
                      <p:cNvPr id="2" name="Object 1"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495" name="Google Shape;495;p69"/>
          <p:cNvSpPr txBox="1">
            <a:spLocks noGrp="1"/>
          </p:cNvSpPr>
          <p:nvPr>
            <p:ph type="dt" idx="10"/>
          </p:nvPr>
        </p:nvSpPr>
        <p:spPr>
          <a:xfrm>
            <a:off x="7258051" y="4803777"/>
            <a:ext cx="1111538" cy="115416"/>
          </a:xfrm>
          <a:prstGeom prst="rect">
            <a:avLst/>
          </a:prstGeom>
          <a:noFill/>
          <a:ln>
            <a:noFill/>
          </a:ln>
        </p:spPr>
        <p:txBody>
          <a:bodyPr spcFirstLastPara="1" wrap="square" lIns="0" tIns="0" rIns="0" bIns="0" anchor="b" anchorCtr="0">
            <a:noAutofit/>
          </a:bodyPr>
          <a:lstStyle>
            <a:lvl1pPr lvl="0" algn="r">
              <a:spcBef>
                <a:spcPts val="0"/>
              </a:spcBef>
              <a:spcAft>
                <a:spcPts val="0"/>
              </a:spcAft>
              <a:buClr>
                <a:srgbClr val="7F7F7F"/>
              </a:buClr>
              <a:buSzPts val="1400"/>
              <a:buFont typeface="Century Gothic"/>
              <a:buNone/>
              <a:defRPr>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1pPr>
            <a:lvl2pPr lvl="1" algn="l">
              <a:spcBef>
                <a:spcPts val="0"/>
              </a:spcBef>
              <a:spcAft>
                <a:spcPts val="0"/>
              </a:spcAft>
              <a:buClr>
                <a:schemeClr val="dk1"/>
              </a:buClr>
              <a:buSzPts val="1400"/>
              <a:buFont typeface="Century Gothic"/>
              <a:buNone/>
              <a:defRPr/>
            </a:lvl2pPr>
            <a:lvl3pPr lvl="2" algn="l">
              <a:spcBef>
                <a:spcPts val="0"/>
              </a:spcBef>
              <a:spcAft>
                <a:spcPts val="0"/>
              </a:spcAft>
              <a:buClr>
                <a:schemeClr val="dk1"/>
              </a:buClr>
              <a:buSzPts val="1400"/>
              <a:buFont typeface="Century Gothic"/>
              <a:buNone/>
              <a:defRPr/>
            </a:lvl3pPr>
            <a:lvl4pPr lvl="3" algn="l">
              <a:spcBef>
                <a:spcPts val="0"/>
              </a:spcBef>
              <a:spcAft>
                <a:spcPts val="0"/>
              </a:spcAft>
              <a:buClr>
                <a:schemeClr val="dk1"/>
              </a:buClr>
              <a:buSzPts val="1400"/>
              <a:buFont typeface="Century Gothic"/>
              <a:buNone/>
              <a:defRPr/>
            </a:lvl4pPr>
            <a:lvl5pPr lvl="4" algn="l">
              <a:spcBef>
                <a:spcPts val="0"/>
              </a:spcBef>
              <a:spcAft>
                <a:spcPts val="0"/>
              </a:spcAft>
              <a:buClr>
                <a:schemeClr val="dk1"/>
              </a:buClr>
              <a:buSzPts val="1400"/>
              <a:buFont typeface="Century Gothic"/>
              <a:buNone/>
              <a:defRPr/>
            </a:lvl5pPr>
            <a:lvl6pPr lvl="5" algn="l">
              <a:spcBef>
                <a:spcPts val="0"/>
              </a:spcBef>
              <a:spcAft>
                <a:spcPts val="0"/>
              </a:spcAft>
              <a:buClr>
                <a:schemeClr val="dk1"/>
              </a:buClr>
              <a:buSzPts val="1400"/>
              <a:buFont typeface="Century Gothic"/>
              <a:buNone/>
              <a:defRPr/>
            </a:lvl6pPr>
            <a:lvl7pPr lvl="6" algn="l">
              <a:spcBef>
                <a:spcPts val="0"/>
              </a:spcBef>
              <a:spcAft>
                <a:spcPts val="0"/>
              </a:spcAft>
              <a:buClr>
                <a:schemeClr val="dk1"/>
              </a:buClr>
              <a:buSzPts val="1400"/>
              <a:buFont typeface="Century Gothic"/>
              <a:buNone/>
              <a:defRPr/>
            </a:lvl7pPr>
            <a:lvl8pPr lvl="7" algn="l">
              <a:spcBef>
                <a:spcPts val="0"/>
              </a:spcBef>
              <a:spcAft>
                <a:spcPts val="0"/>
              </a:spcAft>
              <a:buClr>
                <a:schemeClr val="dk1"/>
              </a:buClr>
              <a:buSzPts val="1400"/>
              <a:buFont typeface="Century Gothic"/>
              <a:buNone/>
              <a:defRPr/>
            </a:lvl8pPr>
            <a:lvl9pPr lvl="8" algn="l">
              <a:spcBef>
                <a:spcPts val="0"/>
              </a:spcBef>
              <a:spcAft>
                <a:spcPts val="0"/>
              </a:spcAft>
              <a:buClr>
                <a:schemeClr val="dk1"/>
              </a:buClr>
              <a:buSzPts val="1400"/>
              <a:buFont typeface="Century Gothic"/>
              <a:buNone/>
              <a:defRPr/>
            </a:lvl9pPr>
          </a:lstStyle>
          <a:p>
            <a:endParaRPr lang="de-DE" dirty="0">
              <a:solidFill>
                <a:srgbClr val="FFFFFF">
                  <a:lumMod val="50000"/>
                </a:srgbClr>
              </a:solidFill>
            </a:endParaRPr>
          </a:p>
        </p:txBody>
      </p:sp>
      <p:sp>
        <p:nvSpPr>
          <p:cNvPr id="496" name="Google Shape;496;p69"/>
          <p:cNvSpPr txBox="1">
            <a:spLocks noGrp="1"/>
          </p:cNvSpPr>
          <p:nvPr>
            <p:ph type="title"/>
          </p:nvPr>
        </p:nvSpPr>
        <p:spPr>
          <a:xfrm>
            <a:off x="472500" y="467101"/>
            <a:ext cx="8199900" cy="249299"/>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Century Gothic"/>
              <a:buNone/>
              <a:defRPr sz="1800" b="1" i="0" u="none">
                <a:solidFill>
                  <a:schemeClr val="dk2"/>
                </a:solidFill>
                <a:latin typeface="Century Gothic" panose="020B0502020202020204" pitchFamily="34" charset="0"/>
                <a:ea typeface="Century Gothic" panose="020B0502020202020204" pitchFamily="34" charset="0"/>
                <a:cs typeface="Century Gothic" panose="020B0502020202020204" pitchFamily="34" charset="0"/>
                <a:sym typeface="Century Gothic" panose="020B0502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2793519977"/>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286" imgH="286" progId="TCLayout.ActiveDocument.1">
                  <p:embed/>
                </p:oleObj>
              </mc:Choice>
              <mc:Fallback>
                <p:oleObj name="think-cell Slide" r:id="rId3" imgW="286" imgH="286"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9319517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834537648"/>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8CB0E5C3-D79B-4CE0-824F-87C7F449F74B}"/>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472501" y="4633912"/>
            <a:ext cx="1410824" cy="290076"/>
          </a:xfrm>
          <a:prstGeom prst="rect">
            <a:avLst/>
          </a:prstGeom>
        </p:spPr>
      </p:pic>
      <p:sp>
        <p:nvSpPr>
          <p:cNvPr id="27" name="Title 1"/>
          <p:cNvSpPr>
            <a:spLocks noGrp="1"/>
          </p:cNvSpPr>
          <p:nvPr>
            <p:ph type="ctrTitle" hasCustomPrompt="1"/>
          </p:nvPr>
        </p:nvSpPr>
        <p:spPr bwMode="ltGray">
          <a:xfrm>
            <a:off x="472500" y="1058864"/>
            <a:ext cx="4033839" cy="868039"/>
          </a:xfrm>
          <a:prstGeom prst="rect">
            <a:avLst/>
          </a:prstGeom>
        </p:spPr>
        <p:txBody>
          <a:bodyPr vert="horz" anchor="b">
            <a:noAutofit/>
          </a:bodyPr>
          <a:lstStyle>
            <a:lvl1pPr algn="l">
              <a:lnSpc>
                <a:spcPct val="93000"/>
              </a:lnSpc>
              <a:defRPr sz="3300" b="1" baseline="0">
                <a:solidFill>
                  <a:schemeClr val="bg1"/>
                </a:solidFill>
                <a:latin typeface="+mj-lt"/>
                <a:ea typeface="+mj-ea"/>
                <a:cs typeface="+mj-cs"/>
                <a:sym typeface="+mj-lt"/>
              </a:defRPr>
            </a:lvl1pPr>
          </a:lstStyle>
          <a:p>
            <a:r>
              <a:rPr lang="en-US" dirty="0"/>
              <a:t>Title in Title Case</a:t>
            </a:r>
          </a:p>
        </p:txBody>
      </p:sp>
      <p:pic>
        <p:nvPicPr>
          <p:cNvPr id="11" name="Picture 10">
            <a:extLst>
              <a:ext uri="{FF2B5EF4-FFF2-40B4-BE49-F238E27FC236}">
                <a16:creationId xmlns:a16="http://schemas.microsoft.com/office/drawing/2014/main" id="{AB49948B-C2D6-43CE-BE95-A15B143258F6}"/>
              </a:ext>
            </a:extLst>
          </p:cNvPr>
          <p:cNvPicPr>
            <a:picLocks noChangeAspect="1"/>
          </p:cNvPicPr>
          <p:nvPr userDrawn="1"/>
        </p:nvPicPr>
        <p:blipFill rotWithShape="1">
          <a:blip r:embed="rId8"/>
          <a:srcRect l="7480" t="27066" r="32612"/>
          <a:stretch/>
        </p:blipFill>
        <p:spPr>
          <a:xfrm rot="16200000" flipV="1">
            <a:off x="4696555" y="696055"/>
            <a:ext cx="5143500" cy="3751391"/>
          </a:xfrm>
          <a:prstGeom prst="rect">
            <a:avLst/>
          </a:prstGeom>
        </p:spPr>
      </p:pic>
      <p:pic>
        <p:nvPicPr>
          <p:cNvPr id="12" name="Picture 9">
            <a:extLst>
              <a:ext uri="{FF2B5EF4-FFF2-40B4-BE49-F238E27FC236}">
                <a16:creationId xmlns:a16="http://schemas.microsoft.com/office/drawing/2014/main" id="{E6ED7FC1-FE86-450D-8A7B-F38D72280E16}"/>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72500" y="282576"/>
            <a:ext cx="116046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5">
            <a:extLst>
              <a:ext uri="{FF2B5EF4-FFF2-40B4-BE49-F238E27FC236}">
                <a16:creationId xmlns:a16="http://schemas.microsoft.com/office/drawing/2014/main" id="{24C7AC4B-9FF5-44A0-8AAF-4031FDBA1AD9}"/>
              </a:ext>
            </a:extLst>
          </p:cNvPr>
          <p:cNvSpPr>
            <a:spLocks noGrp="1"/>
          </p:cNvSpPr>
          <p:nvPr>
            <p:ph type="body" sz="quarter" idx="10" hasCustomPrompt="1"/>
          </p:nvPr>
        </p:nvSpPr>
        <p:spPr>
          <a:xfrm>
            <a:off x="472500" y="2600550"/>
            <a:ext cx="4033839" cy="281039"/>
          </a:xfrm>
        </p:spPr>
        <p:txBody>
          <a:bodyPr anchor="t">
            <a:noAutofit/>
          </a:bodyPr>
          <a:lstStyle>
            <a:lvl1pPr>
              <a:defRPr sz="1800" b="1">
                <a:solidFill>
                  <a:schemeClr val="bg1"/>
                </a:solidFill>
              </a:defRPr>
            </a:lvl1pPr>
          </a:lstStyle>
          <a:p>
            <a:pPr lvl="0"/>
            <a:r>
              <a:rPr lang="en-US" dirty="0"/>
              <a:t>Subheading</a:t>
            </a:r>
          </a:p>
        </p:txBody>
      </p:sp>
      <p:sp>
        <p:nvSpPr>
          <p:cNvPr id="9" name="Text Placeholder 5">
            <a:extLst>
              <a:ext uri="{FF2B5EF4-FFF2-40B4-BE49-F238E27FC236}">
                <a16:creationId xmlns:a16="http://schemas.microsoft.com/office/drawing/2014/main" id="{625B7DBB-EFD6-415D-9178-9A34DD740A87}"/>
              </a:ext>
            </a:extLst>
          </p:cNvPr>
          <p:cNvSpPr>
            <a:spLocks noGrp="1"/>
          </p:cNvSpPr>
          <p:nvPr>
            <p:ph type="body" sz="quarter" idx="11" hasCustomPrompt="1"/>
          </p:nvPr>
        </p:nvSpPr>
        <p:spPr>
          <a:xfrm>
            <a:off x="472500" y="3039470"/>
            <a:ext cx="4033839" cy="281039"/>
          </a:xfrm>
        </p:spPr>
        <p:txBody>
          <a:bodyPr>
            <a:noAutofit/>
          </a:bodyPr>
          <a:lstStyle>
            <a:lvl1pPr>
              <a:defRPr sz="1500" b="0">
                <a:solidFill>
                  <a:schemeClr val="bg1"/>
                </a:solidFill>
              </a:defRPr>
            </a:lvl1pPr>
          </a:lstStyle>
          <a:p>
            <a:pPr lvl="0"/>
            <a:r>
              <a:rPr lang="en-US" dirty="0"/>
              <a:t>Date</a:t>
            </a:r>
          </a:p>
        </p:txBody>
      </p:sp>
    </p:spTree>
    <p:extLst>
      <p:ext uri="{BB962C8B-B14F-4D97-AF65-F5344CB8AC3E}">
        <p14:creationId xmlns:p14="http://schemas.microsoft.com/office/powerpoint/2010/main" val="24238133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756778193"/>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Picture 7">
            <a:extLst>
              <a:ext uri="{FF2B5EF4-FFF2-40B4-BE49-F238E27FC236}">
                <a16:creationId xmlns:a16="http://schemas.microsoft.com/office/drawing/2014/main" id="{3AE0E630-4A62-44F6-B737-8BCC9852507C}"/>
              </a:ext>
            </a:extLst>
          </p:cNvPr>
          <p:cNvPicPr>
            <a:picLocks noChangeAspect="1"/>
          </p:cNvPicPr>
          <p:nvPr userDrawn="1"/>
        </p:nvPicPr>
        <p:blipFill rotWithShape="1">
          <a:blip r:embed="rId6"/>
          <a:srcRect l="7480" t="27066" r="32612"/>
          <a:stretch/>
        </p:blipFill>
        <p:spPr>
          <a:xfrm flipV="1">
            <a:off x="4000500" y="1392110"/>
            <a:ext cx="5143500" cy="3751391"/>
          </a:xfrm>
          <a:prstGeom prst="rect">
            <a:avLst/>
          </a:prstGeom>
        </p:spPr>
      </p:pic>
      <p:pic>
        <p:nvPicPr>
          <p:cNvPr id="9" name="Graphic 8">
            <a:extLst>
              <a:ext uri="{FF2B5EF4-FFF2-40B4-BE49-F238E27FC236}">
                <a16:creationId xmlns:a16="http://schemas.microsoft.com/office/drawing/2014/main" id="{D2DD0158-DC2E-4FCB-92FB-883DFC420030}"/>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472501" y="4633912"/>
            <a:ext cx="1410824" cy="290076"/>
          </a:xfrm>
          <a:prstGeom prst="rect">
            <a:avLst/>
          </a:prstGeom>
        </p:spPr>
      </p:pic>
      <p:sp>
        <p:nvSpPr>
          <p:cNvPr id="10" name="Title 1">
            <a:extLst>
              <a:ext uri="{FF2B5EF4-FFF2-40B4-BE49-F238E27FC236}">
                <a16:creationId xmlns:a16="http://schemas.microsoft.com/office/drawing/2014/main" id="{14487C54-317F-4604-9561-76884BDB41BF}"/>
              </a:ext>
            </a:extLst>
          </p:cNvPr>
          <p:cNvSpPr>
            <a:spLocks noGrp="1"/>
          </p:cNvSpPr>
          <p:nvPr>
            <p:ph type="ctrTitle" hasCustomPrompt="1"/>
          </p:nvPr>
        </p:nvSpPr>
        <p:spPr bwMode="ltGray">
          <a:xfrm>
            <a:off x="472500" y="1058864"/>
            <a:ext cx="4033839" cy="868039"/>
          </a:xfrm>
          <a:prstGeom prst="rect">
            <a:avLst/>
          </a:prstGeom>
        </p:spPr>
        <p:txBody>
          <a:bodyPr vert="horz" anchor="b">
            <a:noAutofit/>
          </a:bodyPr>
          <a:lstStyle>
            <a:lvl1pPr algn="l">
              <a:lnSpc>
                <a:spcPct val="93000"/>
              </a:lnSpc>
              <a:defRPr sz="3300" b="1" baseline="0">
                <a:solidFill>
                  <a:schemeClr val="bg1"/>
                </a:solidFill>
                <a:latin typeface="+mj-lt"/>
                <a:ea typeface="+mj-ea"/>
                <a:cs typeface="+mj-cs"/>
                <a:sym typeface="+mj-lt"/>
              </a:defRPr>
            </a:lvl1pPr>
          </a:lstStyle>
          <a:p>
            <a:r>
              <a:rPr lang="en-US" dirty="0"/>
              <a:t>Title in Title Case</a:t>
            </a:r>
          </a:p>
        </p:txBody>
      </p:sp>
      <p:pic>
        <p:nvPicPr>
          <p:cNvPr id="12" name="Picture 9">
            <a:extLst>
              <a:ext uri="{FF2B5EF4-FFF2-40B4-BE49-F238E27FC236}">
                <a16:creationId xmlns:a16="http://schemas.microsoft.com/office/drawing/2014/main" id="{0862B7C8-8882-4A2F-BA42-E4D2A14A671A}"/>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72500" y="282576"/>
            <a:ext cx="116046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5">
            <a:extLst>
              <a:ext uri="{FF2B5EF4-FFF2-40B4-BE49-F238E27FC236}">
                <a16:creationId xmlns:a16="http://schemas.microsoft.com/office/drawing/2014/main" id="{FBA18CB0-2F45-45D9-A81E-62620B9F6DD0}"/>
              </a:ext>
            </a:extLst>
          </p:cNvPr>
          <p:cNvSpPr>
            <a:spLocks noGrp="1"/>
          </p:cNvSpPr>
          <p:nvPr>
            <p:ph type="body" sz="quarter" idx="10" hasCustomPrompt="1"/>
          </p:nvPr>
        </p:nvSpPr>
        <p:spPr>
          <a:xfrm>
            <a:off x="472500" y="2600550"/>
            <a:ext cx="4033839" cy="281039"/>
          </a:xfrm>
        </p:spPr>
        <p:txBody>
          <a:bodyPr anchor="t">
            <a:noAutofit/>
          </a:bodyPr>
          <a:lstStyle>
            <a:lvl1pPr>
              <a:defRPr sz="1800" b="1">
                <a:solidFill>
                  <a:schemeClr val="bg1"/>
                </a:solidFill>
              </a:defRPr>
            </a:lvl1pPr>
          </a:lstStyle>
          <a:p>
            <a:pPr lvl="0"/>
            <a:r>
              <a:rPr lang="en-US" dirty="0"/>
              <a:t>Subheading</a:t>
            </a:r>
          </a:p>
        </p:txBody>
      </p:sp>
      <p:sp>
        <p:nvSpPr>
          <p:cNvPr id="14" name="Text Placeholder 5">
            <a:extLst>
              <a:ext uri="{FF2B5EF4-FFF2-40B4-BE49-F238E27FC236}">
                <a16:creationId xmlns:a16="http://schemas.microsoft.com/office/drawing/2014/main" id="{8BA3DF3F-4EEC-4048-86D4-B19A9B331596}"/>
              </a:ext>
            </a:extLst>
          </p:cNvPr>
          <p:cNvSpPr>
            <a:spLocks noGrp="1"/>
          </p:cNvSpPr>
          <p:nvPr>
            <p:ph type="body" sz="quarter" idx="11" hasCustomPrompt="1"/>
          </p:nvPr>
        </p:nvSpPr>
        <p:spPr>
          <a:xfrm>
            <a:off x="472500" y="3039470"/>
            <a:ext cx="4033839" cy="281039"/>
          </a:xfrm>
        </p:spPr>
        <p:txBody>
          <a:bodyPr>
            <a:noAutofit/>
          </a:bodyPr>
          <a:lstStyle>
            <a:lvl1pPr>
              <a:defRPr sz="1500" b="0">
                <a:solidFill>
                  <a:schemeClr val="bg1"/>
                </a:solidFill>
              </a:defRPr>
            </a:lvl1pPr>
          </a:lstStyle>
          <a:p>
            <a:pPr lvl="0"/>
            <a:r>
              <a:rPr lang="en-US" dirty="0"/>
              <a:t>Date</a:t>
            </a:r>
          </a:p>
        </p:txBody>
      </p:sp>
    </p:spTree>
    <p:extLst>
      <p:ext uri="{BB962C8B-B14F-4D97-AF65-F5344CB8AC3E}">
        <p14:creationId xmlns:p14="http://schemas.microsoft.com/office/powerpoint/2010/main" val="5243073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2_Cov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386967587"/>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5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4"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6">
            <a:extLst>
              <a:ext uri="{28A0092B-C50C-407E-A947-70E740481C1C}">
                <a14:useLocalDpi xmlns:a14="http://schemas.microsoft.com/office/drawing/2010/main" val="0"/>
              </a:ext>
            </a:extLst>
          </a:blip>
          <a:srcRect l="26028" r="18983"/>
          <a:stretch>
            <a:fillRect/>
          </a:stretch>
        </p:blipFill>
        <p:spPr bwMode="auto">
          <a:xfrm>
            <a:off x="5486400" y="157163"/>
            <a:ext cx="3657600" cy="498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Shape 4">
            <a:extLst>
              <a:ext uri="{FF2B5EF4-FFF2-40B4-BE49-F238E27FC236}">
                <a16:creationId xmlns:a16="http://schemas.microsoft.com/office/drawing/2014/main" id="{0D4054BB-51AD-474B-88E8-932899AF052C}"/>
              </a:ext>
            </a:extLst>
          </p:cNvPr>
          <p:cNvSpPr/>
          <p:nvPr userDrawn="1"/>
        </p:nvSpPr>
        <p:spPr>
          <a:xfrm>
            <a:off x="0" y="0"/>
            <a:ext cx="9145191" cy="5139929"/>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13" dirty="0">
              <a:solidFill>
                <a:prstClr val="white"/>
              </a:solidFill>
              <a:latin typeface="+mn-lt"/>
              <a:ea typeface="+mn-ea"/>
              <a:cs typeface="+mn-cs"/>
              <a:sym typeface="+mn-lt"/>
            </a:endParaRPr>
          </a:p>
        </p:txBody>
      </p:sp>
      <p:sp>
        <p:nvSpPr>
          <p:cNvPr id="6" name="Text Placeholder 5"/>
          <p:cNvSpPr>
            <a:spLocks noGrp="1"/>
          </p:cNvSpPr>
          <p:nvPr>
            <p:ph type="body" sz="quarter" idx="10" hasCustomPrompt="1"/>
          </p:nvPr>
        </p:nvSpPr>
        <p:spPr>
          <a:xfrm>
            <a:off x="481070" y="2344395"/>
            <a:ext cx="5516862" cy="406265"/>
          </a:xfrm>
        </p:spPr>
        <p:txBody>
          <a:bodyPr/>
          <a:lstStyle>
            <a:lvl1pPr>
              <a:defRPr sz="2400" b="1">
                <a:solidFill>
                  <a:srgbClr val="A7B4FF"/>
                </a:solidFill>
              </a:defRPr>
            </a:lvl1pPr>
          </a:lstStyle>
          <a:p>
            <a:pPr lvl="0"/>
            <a:r>
              <a:rPr lang="en-US" dirty="0"/>
              <a:t>Click to add subtitle</a:t>
            </a:r>
          </a:p>
        </p:txBody>
      </p:sp>
      <p:sp>
        <p:nvSpPr>
          <p:cNvPr id="27" name="Title 1"/>
          <p:cNvSpPr>
            <a:spLocks noGrp="1"/>
          </p:cNvSpPr>
          <p:nvPr>
            <p:ph type="ctrTitle" hasCustomPrompt="1"/>
          </p:nvPr>
        </p:nvSpPr>
        <p:spPr bwMode="ltGray">
          <a:xfrm>
            <a:off x="481070" y="1795642"/>
            <a:ext cx="5516862" cy="526346"/>
          </a:xfrm>
          <a:prstGeom prst="rect">
            <a:avLst/>
          </a:prstGeom>
        </p:spPr>
        <p:txBody>
          <a:bodyPr anchor="b">
            <a:noAutofit/>
          </a:bodyPr>
          <a:lstStyle>
            <a:lvl1pPr algn="l">
              <a:lnSpc>
                <a:spcPct val="93000"/>
              </a:lnSpc>
              <a:defRPr sz="3750" b="0" baseline="0">
                <a:solidFill>
                  <a:schemeClr val="bg1"/>
                </a:solidFill>
                <a:latin typeface="+mj-lt"/>
                <a:ea typeface="+mj-ea"/>
                <a:cs typeface="+mj-cs"/>
                <a:sym typeface="+mj-lt"/>
              </a:defRPr>
            </a:lvl1pPr>
          </a:lstStyle>
          <a:p>
            <a:r>
              <a:rPr lang="en-US" dirty="0"/>
              <a:t>Title in Title Case</a:t>
            </a:r>
          </a:p>
        </p:txBody>
      </p:sp>
    </p:spTree>
    <p:extLst>
      <p:ext uri="{BB962C8B-B14F-4D97-AF65-F5344CB8AC3E}">
        <p14:creationId xmlns:p14="http://schemas.microsoft.com/office/powerpoint/2010/main" val="12952721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513664325"/>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8" name="Rectangle 7"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7258051" y="4803777"/>
            <a:ext cx="1111538" cy="115416"/>
          </a:xfrm>
          <a:prstGeom prst="rect">
            <a:avLst/>
          </a:prstGeom>
        </p:spPr>
        <p:txBody>
          <a:bodyPr/>
          <a:lstStyle>
            <a:lvl1pPr>
              <a:defRPr>
                <a:latin typeface="+mn-lt"/>
                <a:ea typeface="+mn-ea"/>
                <a:cs typeface="+mn-cs"/>
                <a:sym typeface="+mn-lt"/>
              </a:defRPr>
            </a:lvl1pPr>
          </a:lstStyle>
          <a:p>
            <a:endParaRPr lang="en-US" dirty="0"/>
          </a:p>
        </p:txBody>
      </p:sp>
      <p:sp>
        <p:nvSpPr>
          <p:cNvPr id="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5" name="Title 4"/>
          <p:cNvSpPr>
            <a:spLocks noGrp="1"/>
          </p:cNvSpPr>
          <p:nvPr>
            <p:ph type="title" hasCustomPrompt="1"/>
          </p:nvPr>
        </p:nvSpPr>
        <p:spPr>
          <a:xfrm>
            <a:off x="472500" y="467100"/>
            <a:ext cx="8199900"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00148C"/>
                </a:solidFill>
                <a:latin typeface="+mj-lt"/>
                <a:ea typeface="+mj-ea"/>
                <a:cs typeface="+mj-cs"/>
                <a:sym typeface="+mj-lt"/>
              </a:defRPr>
            </a:lvl1pPr>
          </a:lstStyle>
          <a:p>
            <a:pPr lvl="0"/>
            <a:r>
              <a:rPr lang="en-US" dirty="0"/>
              <a:t>Click to add title</a:t>
            </a:r>
          </a:p>
        </p:txBody>
      </p:sp>
      <p:sp>
        <p:nvSpPr>
          <p:cNvPr id="10" name="Footer Placeholder 1">
            <a:extLst>
              <a:ext uri="{FF2B5EF4-FFF2-40B4-BE49-F238E27FC236}">
                <a16:creationId xmlns:a16="http://schemas.microsoft.com/office/drawing/2014/main" id="{8092EF17-DC25-4846-8FA0-9AE6DFB8CBE1}"/>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Tree>
    <p:extLst>
      <p:ext uri="{BB962C8B-B14F-4D97-AF65-F5344CB8AC3E}">
        <p14:creationId xmlns:p14="http://schemas.microsoft.com/office/powerpoint/2010/main" val="20460379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12876636"/>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6" name="Rectangle 5"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472500" y="467100"/>
            <a:ext cx="8200013" cy="332399"/>
          </a:xfrm>
        </p:spPr>
        <p:txBody>
          <a:bodyPr/>
          <a:lstStyle>
            <a:lvl1pPr>
              <a:defRPr sz="2400">
                <a:solidFill>
                  <a:srgbClr val="00148C"/>
                </a:solidFill>
                <a:latin typeface="+mj-lt"/>
                <a:ea typeface="+mj-ea"/>
                <a:cs typeface="+mj-cs"/>
                <a:sym typeface="+mj-lt"/>
              </a:defRPr>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472050" y="1564222"/>
            <a:ext cx="8200351" cy="3066848"/>
          </a:xfrm>
        </p:spPr>
        <p:txBody>
          <a:bodyPr/>
          <a:lstStyle>
            <a:lvl1pPr>
              <a:lnSpc>
                <a:spcPct val="100000"/>
              </a:lnSpc>
              <a:spcBef>
                <a:spcPts val="0"/>
              </a:spcBef>
              <a:spcAft>
                <a:spcPts val="0"/>
              </a:spcAft>
              <a:defRPr sz="1500">
                <a:latin typeface="+mn-lt"/>
                <a:ea typeface="+mn-ea"/>
                <a:cs typeface="+mn-cs"/>
                <a:sym typeface="+mn-lt"/>
              </a:defRPr>
            </a:lvl1pPr>
            <a:lvl2pPr>
              <a:lnSpc>
                <a:spcPct val="100000"/>
              </a:lnSpc>
              <a:spcBef>
                <a:spcPts val="0"/>
              </a:spcBef>
              <a:spcAft>
                <a:spcPts val="0"/>
              </a:spcAft>
              <a:defRPr sz="1500">
                <a:latin typeface="+mn-lt"/>
                <a:ea typeface="+mn-ea"/>
                <a:cs typeface="+mn-cs"/>
                <a:sym typeface="+mn-lt"/>
              </a:defRPr>
            </a:lvl2pPr>
            <a:lvl3pPr>
              <a:lnSpc>
                <a:spcPct val="100000"/>
              </a:lnSpc>
              <a:spcBef>
                <a:spcPts val="0"/>
              </a:spcBef>
              <a:spcAft>
                <a:spcPts val="0"/>
              </a:spcAft>
              <a:defRPr sz="1500">
                <a:latin typeface="+mn-lt"/>
                <a:ea typeface="+mn-ea"/>
                <a:cs typeface="+mn-cs"/>
                <a:sym typeface="+mn-lt"/>
              </a:defRPr>
            </a:lvl3pPr>
            <a:lvl4pPr>
              <a:lnSpc>
                <a:spcPct val="100000"/>
              </a:lnSpc>
              <a:spcBef>
                <a:spcPts val="0"/>
              </a:spcBef>
              <a:spcAft>
                <a:spcPts val="0"/>
              </a:spcAft>
              <a:defRPr sz="2100">
                <a:latin typeface="+mn-lt"/>
                <a:ea typeface="+mn-ea"/>
                <a:cs typeface="+mn-cs"/>
                <a:sym typeface="+mn-lt"/>
              </a:defRPr>
            </a:lvl4pPr>
            <a:lvl5pPr>
              <a:lnSpc>
                <a:spcPct val="100000"/>
              </a:lnSpc>
              <a:spcBef>
                <a:spcPts val="0"/>
              </a:spcBef>
              <a:spcAft>
                <a:spcPts val="0"/>
              </a:spcAft>
              <a:defRPr sz="2100">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10" name="Footer Placeholder 1">
            <a:extLst>
              <a:ext uri="{FF2B5EF4-FFF2-40B4-BE49-F238E27FC236}">
                <a16:creationId xmlns:a16="http://schemas.microsoft.com/office/drawing/2014/main" id="{E75F8ADB-C847-472F-B17A-5FEFB5CF4802}"/>
              </a:ext>
            </a:extLst>
          </p:cNvPr>
          <p:cNvSpPr txBox="1">
            <a:spLocks/>
          </p:cNvSpPr>
          <p:nvPr userDrawn="1"/>
        </p:nvSpPr>
        <p:spPr>
          <a:xfrm>
            <a:off x="471488"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dirty="0">
                <a:solidFill>
                  <a:schemeClr val="tx2"/>
                </a:solidFill>
              </a:rPr>
              <a:t>National Grid </a:t>
            </a:r>
          </a:p>
        </p:txBody>
      </p:sp>
    </p:spTree>
    <p:extLst>
      <p:ext uri="{BB962C8B-B14F-4D97-AF65-F5344CB8AC3E}">
        <p14:creationId xmlns:p14="http://schemas.microsoft.com/office/powerpoint/2010/main" val="27124374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655880464"/>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Rectangle 7"/>
          <p:cNvSpPr/>
          <p:nvPr userDrawn="1"/>
        </p:nvSpPr>
        <p:spPr bwMode="ltGray">
          <a:xfrm>
            <a:off x="1" y="-982"/>
            <a:ext cx="3520800" cy="5144482"/>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7258051" y="4803777"/>
            <a:ext cx="1111538" cy="115416"/>
          </a:xfrm>
          <a:prstGeom prst="rect">
            <a:avLst/>
          </a:prstGeom>
        </p:spPr>
        <p:txBody>
          <a:bodyPr/>
          <a:lstStyle>
            <a:lvl1pPr>
              <a:defRPr>
                <a:latin typeface="+mn-lt"/>
                <a:ea typeface="+mn-ea"/>
                <a:cs typeface="+mn-cs"/>
                <a:sym typeface="+mn-lt"/>
              </a:defRPr>
            </a:lvl1pPr>
          </a:lstStyle>
          <a:p>
            <a:endParaRPr lang="en-US" dirty="0"/>
          </a:p>
        </p:txBody>
      </p:sp>
      <p:sp>
        <p:nvSpPr>
          <p:cNvPr id="9" name="Title 1"/>
          <p:cNvSpPr>
            <a:spLocks noGrp="1"/>
          </p:cNvSpPr>
          <p:nvPr>
            <p:ph type="title" hasCustomPrompt="1"/>
          </p:nvPr>
        </p:nvSpPr>
        <p:spPr bwMode="ltGray">
          <a:xfrm>
            <a:off x="472500" y="1158205"/>
            <a:ext cx="2589300" cy="1121846"/>
          </a:xfrm>
          <a:noFill/>
        </p:spPr>
        <p:txBody>
          <a:bodyPr wrap="square" lIns="0" tIns="0" rIns="320040" bIns="0" anchor="b">
            <a:noAutofit/>
          </a:bodyPr>
          <a:lstStyle>
            <a:lvl1pPr>
              <a:defRPr sz="2400">
                <a:solidFill>
                  <a:srgbClr val="00148C"/>
                </a:solidFill>
                <a:latin typeface="+mj-lt"/>
                <a:ea typeface="+mj-ea"/>
                <a:cs typeface="+mj-cs"/>
                <a:sym typeface="+mj-lt"/>
              </a:defRPr>
            </a:lvl1pPr>
          </a:lstStyle>
          <a:p>
            <a:r>
              <a:rPr lang="en-US" dirty="0"/>
              <a:t>Click to add title</a:t>
            </a:r>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8744249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2059130241"/>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6" name="Object 5"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963557" y="2001031"/>
            <a:ext cx="7215368" cy="2400770"/>
          </a:xfrm>
          <a:prstGeom prst="rect">
            <a:avLst/>
          </a:prstGeom>
          <a:ln w="9525">
            <a:solidFill>
              <a:schemeClr val="bg1"/>
            </a:solidFill>
          </a:ln>
        </p:spPr>
        <p:txBody>
          <a:bodyPr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j-ea"/>
                <a:cs typeface="+mj-cs"/>
                <a:sym typeface="+mj-lt"/>
              </a:defRPr>
            </a:lvl1pPr>
          </a:lstStyle>
          <a:p>
            <a:r>
              <a:rPr lang="en-US" dirty="0"/>
              <a:t>Click to add big statement text</a:t>
            </a:r>
          </a:p>
        </p:txBody>
      </p:sp>
      <p:sp>
        <p:nvSpPr>
          <p:cNvPr id="4" name="TextBox 3"/>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2"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59" name="Rectangle 58"/>
          <p:cNvSpPr/>
          <p:nvPr userDrawn="1"/>
        </p:nvSpPr>
        <p:spPr bwMode="white">
          <a:xfrm>
            <a:off x="963557" y="1071098"/>
            <a:ext cx="710754" cy="710754"/>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ea typeface="+mn-ea"/>
              <a:cs typeface="+mn-cs"/>
              <a:sym typeface="+mn-lt"/>
            </a:endParaRPr>
          </a:p>
        </p:txBody>
      </p:sp>
    </p:spTree>
    <p:extLst>
      <p:ext uri="{BB962C8B-B14F-4D97-AF65-F5344CB8AC3E}">
        <p14:creationId xmlns:p14="http://schemas.microsoft.com/office/powerpoint/2010/main" val="33710880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166143723"/>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5" name="TextBox 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47" name="Title 1"/>
          <p:cNvSpPr>
            <a:spLocks noGrp="1"/>
          </p:cNvSpPr>
          <p:nvPr>
            <p:ph type="title" hasCustomPrompt="1"/>
          </p:nvPr>
        </p:nvSpPr>
        <p:spPr bwMode="blackWhite">
          <a:xfrm>
            <a:off x="472500" y="2870100"/>
            <a:ext cx="8202600" cy="1530900"/>
          </a:xfrm>
        </p:spPr>
        <p:txBody>
          <a:bodyPr anchor="t">
            <a:noAutofit/>
          </a:bodyPr>
          <a:lstStyle>
            <a:lvl1pPr>
              <a:defRPr sz="4050">
                <a:solidFill>
                  <a:schemeClr val="bg1"/>
                </a:solidFill>
                <a:latin typeface="+mj-lt"/>
                <a:ea typeface="+mj-ea"/>
                <a:cs typeface="+mj-cs"/>
                <a:sym typeface="+mj-lt"/>
              </a:defRPr>
            </a:lvl1pPr>
          </a:lstStyle>
          <a:p>
            <a:r>
              <a:rPr lang="en-US" dirty="0"/>
              <a:t>Click to add big statement text</a:t>
            </a:r>
          </a:p>
        </p:txBody>
      </p:sp>
      <p:cxnSp>
        <p:nvCxnSpPr>
          <p:cNvPr id="148" name="Straight Connector 147"/>
          <p:cNvCxnSpPr/>
          <p:nvPr userDrawn="1"/>
        </p:nvCxnSpPr>
        <p:spPr bwMode="white">
          <a:xfrm>
            <a:off x="464174" y="2760012"/>
            <a:ext cx="8682228"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21805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927874378"/>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3048746" y="0"/>
            <a:ext cx="312713" cy="5143500"/>
          </a:xfrm>
          <a:prstGeom prst="rect">
            <a:avLst/>
          </a:prstGeom>
        </p:spPr>
      </p:pic>
      <p:sp>
        <p:nvSpPr>
          <p:cNvPr id="17" name="Date Placeholder 1"/>
          <p:cNvSpPr>
            <a:spLocks noGrp="1"/>
          </p:cNvSpPr>
          <p:nvPr>
            <p:ph type="dt" sz="half" idx="31"/>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2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20" name="TextBox 19"/>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6" name="Rectangle 25"/>
          <p:cNvSpPr/>
          <p:nvPr userDrawn="1"/>
        </p:nvSpPr>
        <p:spPr bwMode="white">
          <a:xfrm>
            <a:off x="0" y="0"/>
            <a:ext cx="3059631" cy="51435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27" name="Title 4"/>
          <p:cNvSpPr>
            <a:spLocks noGrp="1"/>
          </p:cNvSpPr>
          <p:nvPr>
            <p:ph type="title" hasCustomPrompt="1"/>
          </p:nvPr>
        </p:nvSpPr>
        <p:spPr>
          <a:xfrm>
            <a:off x="472500" y="2010827"/>
            <a:ext cx="2345911" cy="1121846"/>
          </a:xfrm>
          <a:prstGeom prst="rect">
            <a:avLst/>
          </a:prstGeom>
        </p:spPr>
        <p:txBody>
          <a:bodyPr vert="horz" anchor="ctr">
            <a:noAutofit/>
          </a:bodyPr>
          <a:lstStyle>
            <a:lvl1pPr>
              <a:defRPr sz="2400">
                <a:solidFill>
                  <a:srgbClr val="00148C"/>
                </a:solidFill>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32814440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087967910"/>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5374205" y="0"/>
            <a:ext cx="312713" cy="5143500"/>
          </a:xfrm>
          <a:prstGeom prst="rect">
            <a:avLst/>
          </a:prstGeom>
        </p:spPr>
      </p:pic>
      <p:sp>
        <p:nvSpPr>
          <p:cNvPr id="13" name="Rectangle 12"/>
          <p:cNvSpPr/>
          <p:nvPr userDrawn="1"/>
        </p:nvSpPr>
        <p:spPr bwMode="white">
          <a:xfrm>
            <a:off x="0" y="0"/>
            <a:ext cx="5378967" cy="51435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16"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20"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7" name="TextBox 16"/>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3" name="Title 3"/>
          <p:cNvSpPr>
            <a:spLocks noGrp="1"/>
          </p:cNvSpPr>
          <p:nvPr>
            <p:ph type="title" hasCustomPrompt="1"/>
          </p:nvPr>
        </p:nvSpPr>
        <p:spPr>
          <a:xfrm>
            <a:off x="472500" y="467100"/>
            <a:ext cx="4692600"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00148C"/>
                </a:solidFill>
                <a:latin typeface="+mj-lt"/>
                <a:ea typeface="+mj-ea"/>
                <a:cs typeface="+mj-cs"/>
                <a:sym typeface="+mj-lt"/>
              </a:defRPr>
            </a:lvl1pPr>
          </a:lstStyle>
          <a:p>
            <a:pPr lvl="0"/>
            <a:r>
              <a:rPr lang="en-US" dirty="0"/>
              <a:t>Click to add title</a:t>
            </a:r>
          </a:p>
        </p:txBody>
      </p:sp>
    </p:spTree>
    <p:extLst>
      <p:ext uri="{BB962C8B-B14F-4D97-AF65-F5344CB8AC3E}">
        <p14:creationId xmlns:p14="http://schemas.microsoft.com/office/powerpoint/2010/main" val="13077419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sz="1800" b="1">
                <a:solidFill>
                  <a:schemeClr val="bg1"/>
                </a:solidFill>
              </a:defRPr>
            </a:lvl1pPr>
            <a:lvl2pPr marL="82550" indent="-82550">
              <a:buNone/>
              <a:defRPr sz="1600">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auto">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auto">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pic>
        <p:nvPicPr>
          <p:cNvPr id="28" name="Graphic 27">
            <a:extLst>
              <a:ext uri="{FF2B5EF4-FFF2-40B4-BE49-F238E27FC236}">
                <a16:creationId xmlns:a16="http://schemas.microsoft.com/office/drawing/2014/main" id="{A4769A89-F694-4BC2-B8EA-1E2093D69AAE}"/>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379" y="208023"/>
            <a:ext cx="1153207" cy="514016"/>
          </a:xfrm>
          <a:prstGeom prst="rect">
            <a:avLst/>
          </a:prstGeom>
        </p:spPr>
      </p:pic>
    </p:spTree>
    <p:extLst>
      <p:ext uri="{BB962C8B-B14F-4D97-AF65-F5344CB8AC3E}">
        <p14:creationId xmlns:p14="http://schemas.microsoft.com/office/powerpoint/2010/main" val="18419363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474487252"/>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2753302" y="0"/>
            <a:ext cx="312713" cy="5143500"/>
          </a:xfrm>
          <a:prstGeom prst="rect">
            <a:avLst/>
          </a:prstGeom>
        </p:spPr>
      </p:pic>
      <p:sp>
        <p:nvSpPr>
          <p:cNvPr id="11" name="Title 4"/>
          <p:cNvSpPr>
            <a:spLocks noGrp="1"/>
          </p:cNvSpPr>
          <p:nvPr>
            <p:ph type="title" hasCustomPrompt="1"/>
          </p:nvPr>
        </p:nvSpPr>
        <p:spPr>
          <a:xfrm>
            <a:off x="472500" y="2010827"/>
            <a:ext cx="2345911" cy="1121846"/>
          </a:xfrm>
          <a:prstGeom prst="rect">
            <a:avLst/>
          </a:prstGeom>
        </p:spPr>
        <p:txBody>
          <a:bodyPr anchor="ctr">
            <a:noAutofit/>
          </a:bodyPr>
          <a:lstStyle>
            <a:lvl1pPr>
              <a:defRPr sz="2400">
                <a:solidFill>
                  <a:schemeClr val="bg1"/>
                </a:solidFill>
                <a:latin typeface="+mj-lt"/>
                <a:ea typeface="+mj-ea"/>
                <a:cs typeface="+mj-cs"/>
                <a:sym typeface="+mj-lt"/>
              </a:defRPr>
            </a:lvl1pPr>
          </a:lstStyle>
          <a:p>
            <a:r>
              <a:rPr lang="en-US" dirty="0"/>
              <a:t>Click to add title</a:t>
            </a:r>
          </a:p>
        </p:txBody>
      </p:sp>
      <p:sp>
        <p:nvSpPr>
          <p:cNvPr id="13" name="Rectangle 12"/>
          <p:cNvSpPr/>
          <p:nvPr userDrawn="1"/>
        </p:nvSpPr>
        <p:spPr bwMode="white">
          <a:xfrm>
            <a:off x="3060573" y="-982"/>
            <a:ext cx="6083428" cy="514448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16"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12" name="Date Placeholder 1"/>
          <p:cNvSpPr>
            <a:spLocks noGrp="1"/>
          </p:cNvSpPr>
          <p:nvPr>
            <p:ph type="dt" sz="half" idx="29"/>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40943032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101170169"/>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4267187" y="0"/>
            <a:ext cx="312713" cy="5143500"/>
          </a:xfrm>
          <a:prstGeom prst="rect">
            <a:avLst/>
          </a:prstGeom>
        </p:spPr>
      </p:pic>
      <p:sp>
        <p:nvSpPr>
          <p:cNvPr id="12" name="Rectangle 11"/>
          <p:cNvSpPr/>
          <p:nvPr userDrawn="1"/>
        </p:nvSpPr>
        <p:spPr>
          <a:xfrm>
            <a:off x="4572000" y="0"/>
            <a:ext cx="4572000" cy="51435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13" name="Picture Placeholder 18"/>
          <p:cNvSpPr>
            <a:spLocks noGrp="1"/>
          </p:cNvSpPr>
          <p:nvPr>
            <p:ph type="pic" sz="quarter" idx="14" hasCustomPrompt="1"/>
          </p:nvPr>
        </p:nvSpPr>
        <p:spPr>
          <a:xfrm>
            <a:off x="4569016" y="0"/>
            <a:ext cx="4574983" cy="5143500"/>
          </a:xfrm>
          <a:prstGeom prst="rect">
            <a:avLst/>
          </a:prstGeom>
          <a:noFill/>
        </p:spPr>
        <p:txBody>
          <a:bodyPr lIns="914400" tIns="914400" rIns="914400" bIns="914400"/>
          <a:lstStyle>
            <a:lvl1pPr algn="ctr">
              <a:defRPr sz="1350" baseline="0">
                <a:latin typeface="+mn-lt"/>
                <a:ea typeface="+mn-ea"/>
                <a:cs typeface="+mn-cs"/>
                <a:sym typeface="+mn-lt"/>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472500" y="1339200"/>
            <a:ext cx="3291300" cy="2465100"/>
          </a:xfrm>
          <a:prstGeom prst="rect">
            <a:avLst/>
          </a:prstGeom>
          <a:noFill/>
        </p:spPr>
        <p:txBody>
          <a:bodyPr wrap="square" lIns="0" tIns="0" rIns="320040" bIns="0" anchor="ctr">
            <a:noAutofit/>
          </a:bodyPr>
          <a:lstStyle>
            <a:lvl1pPr>
              <a:defRPr sz="3300">
                <a:solidFill>
                  <a:schemeClr val="bg1"/>
                </a:solidFill>
                <a:latin typeface="+mj-lt"/>
                <a:ea typeface="+mj-ea"/>
                <a:cs typeface="+mj-cs"/>
                <a:sym typeface="+mj-lt"/>
              </a:defRPr>
            </a:lvl1pPr>
          </a:lstStyle>
          <a:p>
            <a:r>
              <a:rPr lang="en-US" dirty="0"/>
              <a:t>Click to add title</a:t>
            </a: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mn-lt"/>
            </a:endParaRPr>
          </a:p>
        </p:txBody>
      </p:sp>
      <p:sp>
        <p:nvSpPr>
          <p:cNvPr id="16" name="Date Placeholder 2"/>
          <p:cNvSpPr>
            <a:spLocks noGrp="1"/>
          </p:cNvSpPr>
          <p:nvPr>
            <p:ph type="dt" sz="half" idx="15"/>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2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5772250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877316840"/>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191"/>
                        <a:ext cx="1191" cy="1191"/>
                      </a:xfrm>
                      <a:prstGeom prst="rect">
                        <a:avLst/>
                      </a:prstGeom>
                    </p:spPr>
                  </p:pic>
                </p:oleObj>
              </mc:Fallback>
            </mc:AlternateContent>
          </a:graphicData>
        </a:graphic>
      </p:graphicFrame>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5557387" y="0"/>
            <a:ext cx="312713" cy="5143500"/>
          </a:xfrm>
          <a:prstGeom prst="rect">
            <a:avLst/>
          </a:prstGeom>
        </p:spPr>
      </p:pic>
      <p:sp>
        <p:nvSpPr>
          <p:cNvPr id="10" name="Rectangle 9"/>
          <p:cNvSpPr/>
          <p:nvPr userDrawn="1"/>
        </p:nvSpPr>
        <p:spPr bwMode="gray">
          <a:xfrm>
            <a:off x="5864658" y="0"/>
            <a:ext cx="3279343" cy="51435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11" name="Picture Placeholder 5"/>
          <p:cNvSpPr>
            <a:spLocks noGrp="1"/>
          </p:cNvSpPr>
          <p:nvPr>
            <p:ph type="pic" sz="quarter" idx="11" hasCustomPrompt="1"/>
          </p:nvPr>
        </p:nvSpPr>
        <p:spPr>
          <a:xfrm>
            <a:off x="5865019" y="0"/>
            <a:ext cx="3278981" cy="5143500"/>
          </a:xfrm>
          <a:prstGeom prst="rect">
            <a:avLst/>
          </a:prstGeom>
          <a:noFill/>
        </p:spPr>
        <p:txBody>
          <a:bodyPr lIns="182880" tIns="914400" rIns="182880" bIns="914400"/>
          <a:lstStyle>
            <a:lvl1pPr algn="ctr">
              <a:defRPr sz="1200">
                <a:solidFill>
                  <a:schemeClr val="tx1"/>
                </a:solidFill>
                <a:latin typeface="+mn-lt"/>
                <a:ea typeface="+mn-ea"/>
                <a:cs typeface="+mn-cs"/>
                <a:sym typeface="+mn-lt"/>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5" name="Copyright" hidden="1"/>
          <p:cNvSpPr txBox="1"/>
          <p:nvPr userDrawn="1"/>
        </p:nvSpPr>
        <p:spPr>
          <a:xfrm rot="16200000">
            <a:off x="7115176" y="2937969"/>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sp>
        <p:nvSpPr>
          <p:cNvPr id="14" name="Title 1"/>
          <p:cNvSpPr>
            <a:spLocks noGrp="1"/>
          </p:cNvSpPr>
          <p:nvPr>
            <p:ph type="title" hasCustomPrompt="1"/>
          </p:nvPr>
        </p:nvSpPr>
        <p:spPr bwMode="blackWhite">
          <a:xfrm>
            <a:off x="472500" y="1353488"/>
            <a:ext cx="4685664" cy="2465100"/>
          </a:xfrm>
          <a:prstGeom prst="rect">
            <a:avLst/>
          </a:prstGeom>
        </p:spPr>
        <p:txBody>
          <a:bodyPr anchor="ctr">
            <a:noAutofit/>
          </a:bodyPr>
          <a:lstStyle>
            <a:lvl1pPr>
              <a:defRPr sz="3300">
                <a:solidFill>
                  <a:schemeClr val="bg1"/>
                </a:solidFill>
                <a:latin typeface="+mj-lt"/>
                <a:ea typeface="+mj-ea"/>
                <a:cs typeface="+mj-cs"/>
                <a:sym typeface="+mj-lt"/>
              </a:defRPr>
            </a:lvl1pPr>
          </a:lstStyle>
          <a:p>
            <a:r>
              <a:rPr lang="en-US" dirty="0"/>
              <a:t>Click to edit title</a:t>
            </a:r>
          </a:p>
        </p:txBody>
      </p:sp>
      <p:sp>
        <p:nvSpPr>
          <p:cNvPr id="13" name="TextBox 12"/>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0007518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060290284"/>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6" name="Freeform 14"/>
          <p:cNvSpPr/>
          <p:nvPr userDrawn="1"/>
        </p:nvSpPr>
        <p:spPr bwMode="ltGray">
          <a:xfrm>
            <a:off x="1143" y="983"/>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5" name="Date Placeholder 4"/>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2" name="TextBox 11"/>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17" name="Title 2"/>
          <p:cNvSpPr>
            <a:spLocks noGrp="1"/>
          </p:cNvSpPr>
          <p:nvPr>
            <p:ph type="title" hasCustomPrompt="1"/>
          </p:nvPr>
        </p:nvSpPr>
        <p:spPr>
          <a:xfrm>
            <a:off x="472500" y="2073153"/>
            <a:ext cx="1858979" cy="985733"/>
          </a:xfrm>
          <a:prstGeom prst="rect">
            <a:avLst/>
          </a:prstGeom>
        </p:spPr>
        <p:txBody>
          <a:bodyPr anchor="ctr">
            <a:noAutofit/>
          </a:bodyPr>
          <a:lstStyle>
            <a:lvl1pPr>
              <a:defRPr sz="2400" baseline="0">
                <a:solidFill>
                  <a:srgbClr val="00148C"/>
                </a:solidFill>
                <a:latin typeface="+mj-lt"/>
                <a:ea typeface="+mj-ea"/>
                <a:cs typeface="+mj-cs"/>
                <a:sym typeface="+mj-lt"/>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349331" y="2692799"/>
            <a:ext cx="1023938" cy="253722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213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704718950"/>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4" name="Object 3" hidden="1"/>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6" name="Freeform 14"/>
          <p:cNvSpPr/>
          <p:nvPr userDrawn="1"/>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3" name="Title 2"/>
          <p:cNvSpPr>
            <a:spLocks noGrp="1"/>
          </p:cNvSpPr>
          <p:nvPr>
            <p:ph type="title" hasCustomPrompt="1"/>
          </p:nvPr>
        </p:nvSpPr>
        <p:spPr>
          <a:xfrm>
            <a:off x="472500" y="2073153"/>
            <a:ext cx="1858979" cy="985733"/>
          </a:xfrm>
        </p:spPr>
        <p:txBody>
          <a:bodyPr anchor="ctr" anchorCtr="0">
            <a:noAutofit/>
          </a:bodyPr>
          <a:lstStyle>
            <a:lvl1pPr>
              <a:defRPr sz="2400" baseline="0">
                <a:solidFill>
                  <a:srgbClr val="FFFFFF"/>
                </a:solidFill>
                <a:latin typeface="+mj-lt"/>
                <a:ea typeface="+mj-ea"/>
                <a:cs typeface="+mj-cs"/>
                <a:sym typeface="+mj-lt"/>
              </a:defRPr>
            </a:lvl1pPr>
          </a:lstStyle>
          <a:p>
            <a:r>
              <a:rPr lang="en-US" dirty="0"/>
              <a:t>Click to add title</a:t>
            </a:r>
          </a:p>
        </p:txBody>
      </p:sp>
      <p:sp>
        <p:nvSpPr>
          <p:cNvPr id="13"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6216" b="7716"/>
          <a:stretch/>
        </p:blipFill>
        <p:spPr>
          <a:xfrm rot="120000">
            <a:off x="1630981" y="2552121"/>
            <a:ext cx="2021000" cy="2596309"/>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28935470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328047443"/>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3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solidFill>
              <a:latin typeface="+mn-lt"/>
              <a:ea typeface="+mn-ea"/>
              <a:cs typeface="+mn-cs"/>
              <a:sym typeface="+mn-lt"/>
            </a:endParaRPr>
          </a:p>
        </p:txBody>
      </p:sp>
      <p:sp>
        <p:nvSpPr>
          <p:cNvPr id="8" name="Date Placeholder 7"/>
          <p:cNvSpPr>
            <a:spLocks noGrp="1"/>
          </p:cNvSpPr>
          <p:nvPr>
            <p:ph type="dt" sz="half" idx="11"/>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2"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3" name="Pentagon 3"/>
          <p:cNvSpPr/>
          <p:nvPr userDrawn="1"/>
        </p:nvSpPr>
        <p:spPr bwMode="white">
          <a:xfrm>
            <a:off x="1" y="0"/>
            <a:ext cx="4070190" cy="51435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472501" y="1339200"/>
            <a:ext cx="3046676" cy="2465100"/>
          </a:xfrm>
          <a:prstGeom prst="rect">
            <a:avLst/>
          </a:prstGeom>
        </p:spPr>
        <p:txBody>
          <a:bodyPr anchor="ctr">
            <a:noAutofit/>
          </a:bodyPr>
          <a:lstStyle>
            <a:lvl1pPr>
              <a:defRPr sz="3300" b="1">
                <a:solidFill>
                  <a:srgbClr val="00148C"/>
                </a:solidFill>
                <a:latin typeface="+mj-lt"/>
                <a:ea typeface="+mj-ea"/>
                <a:cs typeface="+mj-cs"/>
                <a:sym typeface="+mj-lt"/>
              </a:defRPr>
            </a:lvl1pPr>
          </a:lstStyle>
          <a:p>
            <a:r>
              <a:rPr lang="en-US" dirty="0"/>
              <a:t>Click to add title</a:t>
            </a: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36144" y="2545795"/>
            <a:ext cx="973931" cy="2678906"/>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7972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025411024"/>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3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3" name="Pentagon 3"/>
          <p:cNvSpPr/>
          <p:nvPr userDrawn="1"/>
        </p:nvSpPr>
        <p:spPr bwMode="white">
          <a:xfrm>
            <a:off x="1" y="0"/>
            <a:ext cx="4070190" cy="51435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472501" y="1339200"/>
            <a:ext cx="3046676" cy="2465100"/>
          </a:xfrm>
          <a:prstGeom prst="rect">
            <a:avLst/>
          </a:prstGeom>
        </p:spPr>
        <p:txBody>
          <a:bodyPr anchor="ctr">
            <a:noAutofit/>
          </a:bodyPr>
          <a:lstStyle>
            <a:lvl1pPr>
              <a:defRPr sz="3300" b="1">
                <a:solidFill>
                  <a:srgbClr val="FFFFFF"/>
                </a:solidFill>
                <a:latin typeface="+mj-lt"/>
                <a:ea typeface="+mj-ea"/>
                <a:cs typeface="+mj-cs"/>
                <a:sym typeface="+mj-lt"/>
              </a:defRPr>
            </a:lvl1pPr>
          </a:lstStyle>
          <a:p>
            <a:r>
              <a:rPr lang="en-US" dirty="0"/>
              <a:t>Click to add title</a:t>
            </a:r>
          </a:p>
        </p:txBody>
      </p:sp>
      <p:sp>
        <p:nvSpPr>
          <p:cNvPr id="11"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6" name="TextBox 1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7562" b="6867"/>
          <a:stretch/>
        </p:blipFill>
        <p:spPr>
          <a:xfrm>
            <a:off x="2683544" y="2562225"/>
            <a:ext cx="2021000" cy="2581275"/>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779755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48848341"/>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6"/>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8"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14" name="Pentagon 8"/>
          <p:cNvSpPr/>
          <p:nvPr userDrawn="1"/>
        </p:nvSpPr>
        <p:spPr bwMode="white">
          <a:xfrm>
            <a:off x="0" y="0"/>
            <a:ext cx="4772660" cy="51435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472500" y="467100"/>
            <a:ext cx="3505235"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00148C"/>
                </a:solidFill>
                <a:latin typeface="+mj-lt"/>
                <a:ea typeface="+mj-ea"/>
                <a:cs typeface="+mj-cs"/>
                <a:sym typeface="+mj-lt"/>
              </a:defRPr>
            </a:lvl1pPr>
          </a:lstStyle>
          <a:p>
            <a:pPr lvl="0"/>
            <a:r>
              <a:rPr lang="en-US" dirty="0"/>
              <a:t>Click to add title</a:t>
            </a: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048354" y="2692204"/>
            <a:ext cx="1023938" cy="253722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5888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03227258"/>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Pentagon 8"/>
          <p:cNvSpPr/>
          <p:nvPr userDrawn="1"/>
        </p:nvSpPr>
        <p:spPr bwMode="white">
          <a:xfrm>
            <a:off x="0" y="0"/>
            <a:ext cx="4772660" cy="51435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472500" y="467100"/>
            <a:ext cx="3505235"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FFFFFF"/>
                </a:solidFill>
                <a:latin typeface="+mj-lt"/>
                <a:ea typeface="+mj-ea"/>
                <a:cs typeface="+mj-cs"/>
                <a:sym typeface="+mj-lt"/>
              </a:defRPr>
            </a:lvl1pPr>
          </a:lstStyle>
          <a:p>
            <a:pPr lvl="0"/>
            <a:r>
              <a:rPr lang="en-US" dirty="0"/>
              <a:t>Click to add title</a:t>
            </a:r>
          </a:p>
        </p:txBody>
      </p:sp>
      <p:sp>
        <p:nvSpPr>
          <p:cNvPr id="12"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3" name="TextBox 12"/>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lumMod val="50000"/>
                  </a:schemeClr>
                </a:solidFill>
                <a:latin typeface="+mn-lt"/>
                <a:ea typeface="+mn-ea"/>
                <a:cs typeface="+mn-cs"/>
                <a:sym typeface="+mn-lt"/>
              </a:rPr>
              <a:t>Copyright © 2021 by Boston Consulting Group. All rights reserved.</a:t>
            </a:r>
            <a:endParaRPr lang="en-US" sz="525" dirty="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3345129" y="2555853"/>
            <a:ext cx="2021000" cy="2592413"/>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0409503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213072236"/>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solidFill>
                <a:latin typeface="+mn-lt"/>
                <a:ea typeface="+mn-ea"/>
                <a:cs typeface="+mn-cs"/>
                <a:sym typeface="+mn-lt"/>
              </a:rPr>
              <a:t>Copyright © 2021 by Boston Consulting Group. All rights reserved.</a:t>
            </a:r>
            <a:endParaRPr lang="en-US" sz="525" dirty="0">
              <a:solidFill>
                <a:schemeClr val="bg1"/>
              </a:solidFill>
              <a:latin typeface="+mn-lt"/>
              <a:ea typeface="+mn-ea"/>
              <a:cs typeface="+mn-cs"/>
              <a:sym typeface="+mn-lt"/>
            </a:endParaRP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472500" y="467100"/>
            <a:ext cx="4692600"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00148C"/>
                </a:solidFill>
                <a:latin typeface="+mj-lt"/>
                <a:ea typeface="+mj-ea"/>
                <a:cs typeface="+mj-cs"/>
                <a:sym typeface="+mj-lt"/>
              </a:defRPr>
            </a:lvl1pPr>
          </a:lstStyle>
          <a:p>
            <a:pPr lvl="0"/>
            <a:r>
              <a:rPr lang="en-US" dirty="0"/>
              <a:t>Click to add title</a:t>
            </a:r>
          </a:p>
        </p:txBody>
      </p:sp>
      <p:pic>
        <p:nvPicPr>
          <p:cNvPr id="16" name="Picture 15"/>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617754" y="2692204"/>
            <a:ext cx="1023938" cy="253722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8587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84" Type="http://schemas.openxmlformats.org/officeDocument/2006/relationships/image" Target="../media/image1.emf"/><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slideLayout" Target="../slideLayouts/slideLayout105.xml"/><Relationship Id="rId39" Type="http://schemas.openxmlformats.org/officeDocument/2006/relationships/slideLayout" Target="../slideLayouts/slideLayout118.xml"/><Relationship Id="rId21" Type="http://schemas.openxmlformats.org/officeDocument/2006/relationships/slideLayout" Target="../slideLayouts/slideLayout100.xml"/><Relationship Id="rId34" Type="http://schemas.openxmlformats.org/officeDocument/2006/relationships/slideLayout" Target="../slideLayouts/slideLayout113.xml"/><Relationship Id="rId42" Type="http://schemas.openxmlformats.org/officeDocument/2006/relationships/slideLayout" Target="../slideLayouts/slideLayout121.xml"/><Relationship Id="rId47" Type="http://schemas.openxmlformats.org/officeDocument/2006/relationships/slideLayout" Target="../slideLayouts/slideLayout126.xml"/><Relationship Id="rId50" Type="http://schemas.openxmlformats.org/officeDocument/2006/relationships/slideLayout" Target="../slideLayouts/slideLayout129.xml"/><Relationship Id="rId55" Type="http://schemas.openxmlformats.org/officeDocument/2006/relationships/slideLayout" Target="../slideLayouts/slideLayout134.xml"/><Relationship Id="rId63" Type="http://schemas.openxmlformats.org/officeDocument/2006/relationships/slideLayout" Target="../slideLayouts/slideLayout142.xml"/><Relationship Id="rId68" Type="http://schemas.openxmlformats.org/officeDocument/2006/relationships/slideLayout" Target="../slideLayouts/slideLayout147.xml"/><Relationship Id="rId76" Type="http://schemas.openxmlformats.org/officeDocument/2006/relationships/slideLayout" Target="../slideLayouts/slideLayout155.xml"/><Relationship Id="rId84" Type="http://schemas.openxmlformats.org/officeDocument/2006/relationships/slideLayout" Target="../slideLayouts/slideLayout163.xml"/><Relationship Id="rId89" Type="http://schemas.openxmlformats.org/officeDocument/2006/relationships/tags" Target="../tags/tag131.xml"/><Relationship Id="rId7" Type="http://schemas.openxmlformats.org/officeDocument/2006/relationships/slideLayout" Target="../slideLayouts/slideLayout86.xml"/><Relationship Id="rId71" Type="http://schemas.openxmlformats.org/officeDocument/2006/relationships/slideLayout" Target="../slideLayouts/slideLayout150.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9" Type="http://schemas.openxmlformats.org/officeDocument/2006/relationships/slideLayout" Target="../slideLayouts/slideLayout108.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32" Type="http://schemas.openxmlformats.org/officeDocument/2006/relationships/slideLayout" Target="../slideLayouts/slideLayout111.xml"/><Relationship Id="rId37" Type="http://schemas.openxmlformats.org/officeDocument/2006/relationships/slideLayout" Target="../slideLayouts/slideLayout116.xml"/><Relationship Id="rId40" Type="http://schemas.openxmlformats.org/officeDocument/2006/relationships/slideLayout" Target="../slideLayouts/slideLayout119.xml"/><Relationship Id="rId45" Type="http://schemas.openxmlformats.org/officeDocument/2006/relationships/slideLayout" Target="../slideLayouts/slideLayout124.xml"/><Relationship Id="rId53" Type="http://schemas.openxmlformats.org/officeDocument/2006/relationships/slideLayout" Target="../slideLayouts/slideLayout132.xml"/><Relationship Id="rId58" Type="http://schemas.openxmlformats.org/officeDocument/2006/relationships/slideLayout" Target="../slideLayouts/slideLayout137.xml"/><Relationship Id="rId66" Type="http://schemas.openxmlformats.org/officeDocument/2006/relationships/slideLayout" Target="../slideLayouts/slideLayout145.xml"/><Relationship Id="rId74" Type="http://schemas.openxmlformats.org/officeDocument/2006/relationships/slideLayout" Target="../slideLayouts/slideLayout153.xml"/><Relationship Id="rId79" Type="http://schemas.openxmlformats.org/officeDocument/2006/relationships/slideLayout" Target="../slideLayouts/slideLayout158.xml"/><Relationship Id="rId87" Type="http://schemas.openxmlformats.org/officeDocument/2006/relationships/theme" Target="../theme/theme2.xml"/><Relationship Id="rId5" Type="http://schemas.openxmlformats.org/officeDocument/2006/relationships/slideLayout" Target="../slideLayouts/slideLayout84.xml"/><Relationship Id="rId61" Type="http://schemas.openxmlformats.org/officeDocument/2006/relationships/slideLayout" Target="../slideLayouts/slideLayout140.xml"/><Relationship Id="rId82" Type="http://schemas.openxmlformats.org/officeDocument/2006/relationships/slideLayout" Target="../slideLayouts/slideLayout161.xml"/><Relationship Id="rId90" Type="http://schemas.openxmlformats.org/officeDocument/2006/relationships/oleObject" Target="../embeddings/oleObject76.bin"/><Relationship Id="rId19" Type="http://schemas.openxmlformats.org/officeDocument/2006/relationships/slideLayout" Target="../slideLayouts/slideLayout9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slideLayout" Target="../slideLayouts/slideLayout106.xml"/><Relationship Id="rId30" Type="http://schemas.openxmlformats.org/officeDocument/2006/relationships/slideLayout" Target="../slideLayouts/slideLayout109.xml"/><Relationship Id="rId35" Type="http://schemas.openxmlformats.org/officeDocument/2006/relationships/slideLayout" Target="../slideLayouts/slideLayout114.xml"/><Relationship Id="rId43" Type="http://schemas.openxmlformats.org/officeDocument/2006/relationships/slideLayout" Target="../slideLayouts/slideLayout122.xml"/><Relationship Id="rId48" Type="http://schemas.openxmlformats.org/officeDocument/2006/relationships/slideLayout" Target="../slideLayouts/slideLayout127.xml"/><Relationship Id="rId56" Type="http://schemas.openxmlformats.org/officeDocument/2006/relationships/slideLayout" Target="../slideLayouts/slideLayout135.xml"/><Relationship Id="rId64" Type="http://schemas.openxmlformats.org/officeDocument/2006/relationships/slideLayout" Target="../slideLayouts/slideLayout143.xml"/><Relationship Id="rId69" Type="http://schemas.openxmlformats.org/officeDocument/2006/relationships/slideLayout" Target="../slideLayouts/slideLayout148.xml"/><Relationship Id="rId77" Type="http://schemas.openxmlformats.org/officeDocument/2006/relationships/slideLayout" Target="../slideLayouts/slideLayout156.xml"/><Relationship Id="rId8" Type="http://schemas.openxmlformats.org/officeDocument/2006/relationships/slideLayout" Target="../slideLayouts/slideLayout87.xml"/><Relationship Id="rId51" Type="http://schemas.openxmlformats.org/officeDocument/2006/relationships/slideLayout" Target="../slideLayouts/slideLayout130.xml"/><Relationship Id="rId72" Type="http://schemas.openxmlformats.org/officeDocument/2006/relationships/slideLayout" Target="../slideLayouts/slideLayout151.xml"/><Relationship Id="rId80" Type="http://schemas.openxmlformats.org/officeDocument/2006/relationships/slideLayout" Target="../slideLayouts/slideLayout159.xml"/><Relationship Id="rId85" Type="http://schemas.openxmlformats.org/officeDocument/2006/relationships/slideLayout" Target="../slideLayouts/slideLayout164.xml"/><Relationship Id="rId3" Type="http://schemas.openxmlformats.org/officeDocument/2006/relationships/slideLayout" Target="../slideLayouts/slideLayout82.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33" Type="http://schemas.openxmlformats.org/officeDocument/2006/relationships/slideLayout" Target="../slideLayouts/slideLayout112.xml"/><Relationship Id="rId38" Type="http://schemas.openxmlformats.org/officeDocument/2006/relationships/slideLayout" Target="../slideLayouts/slideLayout117.xml"/><Relationship Id="rId46" Type="http://schemas.openxmlformats.org/officeDocument/2006/relationships/slideLayout" Target="../slideLayouts/slideLayout125.xml"/><Relationship Id="rId59" Type="http://schemas.openxmlformats.org/officeDocument/2006/relationships/slideLayout" Target="../slideLayouts/slideLayout138.xml"/><Relationship Id="rId67" Type="http://schemas.openxmlformats.org/officeDocument/2006/relationships/slideLayout" Target="../slideLayouts/slideLayout146.xml"/><Relationship Id="rId20" Type="http://schemas.openxmlformats.org/officeDocument/2006/relationships/slideLayout" Target="../slideLayouts/slideLayout99.xml"/><Relationship Id="rId41" Type="http://schemas.openxmlformats.org/officeDocument/2006/relationships/slideLayout" Target="../slideLayouts/slideLayout120.xml"/><Relationship Id="rId54" Type="http://schemas.openxmlformats.org/officeDocument/2006/relationships/slideLayout" Target="../slideLayouts/slideLayout133.xml"/><Relationship Id="rId62" Type="http://schemas.openxmlformats.org/officeDocument/2006/relationships/slideLayout" Target="../slideLayouts/slideLayout141.xml"/><Relationship Id="rId70" Type="http://schemas.openxmlformats.org/officeDocument/2006/relationships/slideLayout" Target="../slideLayouts/slideLayout149.xml"/><Relationship Id="rId75" Type="http://schemas.openxmlformats.org/officeDocument/2006/relationships/slideLayout" Target="../slideLayouts/slideLayout154.xml"/><Relationship Id="rId83" Type="http://schemas.openxmlformats.org/officeDocument/2006/relationships/slideLayout" Target="../slideLayouts/slideLayout162.xml"/><Relationship Id="rId88" Type="http://schemas.openxmlformats.org/officeDocument/2006/relationships/tags" Target="../tags/tag130.xml"/><Relationship Id="rId91" Type="http://schemas.openxmlformats.org/officeDocument/2006/relationships/image" Target="../media/image1.emf"/><Relationship Id="rId1" Type="http://schemas.openxmlformats.org/officeDocument/2006/relationships/slideLayout" Target="../slideLayouts/slideLayout80.xml"/><Relationship Id="rId6" Type="http://schemas.openxmlformats.org/officeDocument/2006/relationships/slideLayout" Target="../slideLayouts/slideLayout85.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28" Type="http://schemas.openxmlformats.org/officeDocument/2006/relationships/slideLayout" Target="../slideLayouts/slideLayout107.xml"/><Relationship Id="rId36" Type="http://schemas.openxmlformats.org/officeDocument/2006/relationships/slideLayout" Target="../slideLayouts/slideLayout115.xml"/><Relationship Id="rId49" Type="http://schemas.openxmlformats.org/officeDocument/2006/relationships/slideLayout" Target="../slideLayouts/slideLayout128.xml"/><Relationship Id="rId57" Type="http://schemas.openxmlformats.org/officeDocument/2006/relationships/slideLayout" Target="../slideLayouts/slideLayout136.xml"/><Relationship Id="rId10" Type="http://schemas.openxmlformats.org/officeDocument/2006/relationships/slideLayout" Target="../slideLayouts/slideLayout89.xml"/><Relationship Id="rId31" Type="http://schemas.openxmlformats.org/officeDocument/2006/relationships/slideLayout" Target="../slideLayouts/slideLayout110.xml"/><Relationship Id="rId44" Type="http://schemas.openxmlformats.org/officeDocument/2006/relationships/slideLayout" Target="../slideLayouts/slideLayout123.xml"/><Relationship Id="rId52" Type="http://schemas.openxmlformats.org/officeDocument/2006/relationships/slideLayout" Target="../slideLayouts/slideLayout131.xml"/><Relationship Id="rId60" Type="http://schemas.openxmlformats.org/officeDocument/2006/relationships/slideLayout" Target="../slideLayouts/slideLayout139.xml"/><Relationship Id="rId65" Type="http://schemas.openxmlformats.org/officeDocument/2006/relationships/slideLayout" Target="../slideLayouts/slideLayout144.xml"/><Relationship Id="rId73" Type="http://schemas.openxmlformats.org/officeDocument/2006/relationships/slideLayout" Target="../slideLayouts/slideLayout152.xml"/><Relationship Id="rId78" Type="http://schemas.openxmlformats.org/officeDocument/2006/relationships/slideLayout" Target="../slideLayouts/slideLayout157.xml"/><Relationship Id="rId81" Type="http://schemas.openxmlformats.org/officeDocument/2006/relationships/slideLayout" Target="../slideLayouts/slideLayout160.xml"/><Relationship Id="rId86" Type="http://schemas.openxmlformats.org/officeDocument/2006/relationships/slideLayout" Target="../slideLayouts/slideLayout165.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78.xml"/><Relationship Id="rId18" Type="http://schemas.openxmlformats.org/officeDocument/2006/relationships/slideLayout" Target="../slideLayouts/slideLayout183.xml"/><Relationship Id="rId26" Type="http://schemas.openxmlformats.org/officeDocument/2006/relationships/slideLayout" Target="../slideLayouts/slideLayout191.xml"/><Relationship Id="rId39" Type="http://schemas.openxmlformats.org/officeDocument/2006/relationships/slideLayout" Target="../slideLayouts/slideLayout204.xml"/><Relationship Id="rId21" Type="http://schemas.openxmlformats.org/officeDocument/2006/relationships/slideLayout" Target="../slideLayouts/slideLayout186.xml"/><Relationship Id="rId34" Type="http://schemas.openxmlformats.org/officeDocument/2006/relationships/slideLayout" Target="../slideLayouts/slideLayout199.xml"/><Relationship Id="rId42" Type="http://schemas.openxmlformats.org/officeDocument/2006/relationships/slideLayout" Target="../slideLayouts/slideLayout207.xml"/><Relationship Id="rId47" Type="http://schemas.openxmlformats.org/officeDocument/2006/relationships/slideLayout" Target="../slideLayouts/slideLayout212.xml"/><Relationship Id="rId50" Type="http://schemas.openxmlformats.org/officeDocument/2006/relationships/slideLayout" Target="../slideLayouts/slideLayout215.xml"/><Relationship Id="rId55" Type="http://schemas.openxmlformats.org/officeDocument/2006/relationships/slideLayout" Target="../slideLayouts/slideLayout220.xml"/><Relationship Id="rId63" Type="http://schemas.openxmlformats.org/officeDocument/2006/relationships/slideLayout" Target="../slideLayouts/slideLayout228.xml"/><Relationship Id="rId68" Type="http://schemas.openxmlformats.org/officeDocument/2006/relationships/theme" Target="../theme/theme3.xml"/><Relationship Id="rId7" Type="http://schemas.openxmlformats.org/officeDocument/2006/relationships/slideLayout" Target="../slideLayouts/slideLayout172.xml"/><Relationship Id="rId71" Type="http://schemas.openxmlformats.org/officeDocument/2006/relationships/oleObject" Target="../embeddings/oleObject150.bin"/><Relationship Id="rId2" Type="http://schemas.openxmlformats.org/officeDocument/2006/relationships/slideLayout" Target="../slideLayouts/slideLayout167.xml"/><Relationship Id="rId16" Type="http://schemas.openxmlformats.org/officeDocument/2006/relationships/slideLayout" Target="../slideLayouts/slideLayout181.xml"/><Relationship Id="rId29" Type="http://schemas.openxmlformats.org/officeDocument/2006/relationships/slideLayout" Target="../slideLayouts/slideLayout194.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24" Type="http://schemas.openxmlformats.org/officeDocument/2006/relationships/slideLayout" Target="../slideLayouts/slideLayout189.xml"/><Relationship Id="rId32" Type="http://schemas.openxmlformats.org/officeDocument/2006/relationships/slideLayout" Target="../slideLayouts/slideLayout197.xml"/><Relationship Id="rId37" Type="http://schemas.openxmlformats.org/officeDocument/2006/relationships/slideLayout" Target="../slideLayouts/slideLayout202.xml"/><Relationship Id="rId40" Type="http://schemas.openxmlformats.org/officeDocument/2006/relationships/slideLayout" Target="../slideLayouts/slideLayout205.xml"/><Relationship Id="rId45" Type="http://schemas.openxmlformats.org/officeDocument/2006/relationships/slideLayout" Target="../slideLayouts/slideLayout210.xml"/><Relationship Id="rId53" Type="http://schemas.openxmlformats.org/officeDocument/2006/relationships/slideLayout" Target="../slideLayouts/slideLayout218.xml"/><Relationship Id="rId58" Type="http://schemas.openxmlformats.org/officeDocument/2006/relationships/slideLayout" Target="../slideLayouts/slideLayout223.xml"/><Relationship Id="rId66" Type="http://schemas.openxmlformats.org/officeDocument/2006/relationships/slideLayout" Target="../slideLayouts/slideLayout231.xml"/><Relationship Id="rId5" Type="http://schemas.openxmlformats.org/officeDocument/2006/relationships/slideLayout" Target="../slideLayouts/slideLayout170.xml"/><Relationship Id="rId15" Type="http://schemas.openxmlformats.org/officeDocument/2006/relationships/slideLayout" Target="../slideLayouts/slideLayout180.xml"/><Relationship Id="rId23" Type="http://schemas.openxmlformats.org/officeDocument/2006/relationships/slideLayout" Target="../slideLayouts/slideLayout188.xml"/><Relationship Id="rId28" Type="http://schemas.openxmlformats.org/officeDocument/2006/relationships/slideLayout" Target="../slideLayouts/slideLayout193.xml"/><Relationship Id="rId36" Type="http://schemas.openxmlformats.org/officeDocument/2006/relationships/slideLayout" Target="../slideLayouts/slideLayout201.xml"/><Relationship Id="rId49" Type="http://schemas.openxmlformats.org/officeDocument/2006/relationships/slideLayout" Target="../slideLayouts/slideLayout214.xml"/><Relationship Id="rId57" Type="http://schemas.openxmlformats.org/officeDocument/2006/relationships/slideLayout" Target="../slideLayouts/slideLayout222.xml"/><Relationship Id="rId61" Type="http://schemas.openxmlformats.org/officeDocument/2006/relationships/slideLayout" Target="../slideLayouts/slideLayout226.xml"/><Relationship Id="rId10" Type="http://schemas.openxmlformats.org/officeDocument/2006/relationships/slideLayout" Target="../slideLayouts/slideLayout175.xml"/><Relationship Id="rId19" Type="http://schemas.openxmlformats.org/officeDocument/2006/relationships/slideLayout" Target="../slideLayouts/slideLayout184.xml"/><Relationship Id="rId31" Type="http://schemas.openxmlformats.org/officeDocument/2006/relationships/slideLayout" Target="../slideLayouts/slideLayout196.xml"/><Relationship Id="rId44" Type="http://schemas.openxmlformats.org/officeDocument/2006/relationships/slideLayout" Target="../slideLayouts/slideLayout209.xml"/><Relationship Id="rId52" Type="http://schemas.openxmlformats.org/officeDocument/2006/relationships/slideLayout" Target="../slideLayouts/slideLayout217.xml"/><Relationship Id="rId60" Type="http://schemas.openxmlformats.org/officeDocument/2006/relationships/slideLayout" Target="../slideLayouts/slideLayout225.xml"/><Relationship Id="rId65" Type="http://schemas.openxmlformats.org/officeDocument/2006/relationships/slideLayout" Target="../slideLayouts/slideLayout230.xml"/><Relationship Id="rId4" Type="http://schemas.openxmlformats.org/officeDocument/2006/relationships/slideLayout" Target="../slideLayouts/slideLayout169.xml"/><Relationship Id="rId9" Type="http://schemas.openxmlformats.org/officeDocument/2006/relationships/slideLayout" Target="../slideLayouts/slideLayout174.xml"/><Relationship Id="rId14" Type="http://schemas.openxmlformats.org/officeDocument/2006/relationships/slideLayout" Target="../slideLayouts/slideLayout179.xml"/><Relationship Id="rId22" Type="http://schemas.openxmlformats.org/officeDocument/2006/relationships/slideLayout" Target="../slideLayouts/slideLayout187.xml"/><Relationship Id="rId27" Type="http://schemas.openxmlformats.org/officeDocument/2006/relationships/slideLayout" Target="../slideLayouts/slideLayout192.xml"/><Relationship Id="rId30" Type="http://schemas.openxmlformats.org/officeDocument/2006/relationships/slideLayout" Target="../slideLayouts/slideLayout195.xml"/><Relationship Id="rId35" Type="http://schemas.openxmlformats.org/officeDocument/2006/relationships/slideLayout" Target="../slideLayouts/slideLayout200.xml"/><Relationship Id="rId43" Type="http://schemas.openxmlformats.org/officeDocument/2006/relationships/slideLayout" Target="../slideLayouts/slideLayout208.xml"/><Relationship Id="rId48" Type="http://schemas.openxmlformats.org/officeDocument/2006/relationships/slideLayout" Target="../slideLayouts/slideLayout213.xml"/><Relationship Id="rId56" Type="http://schemas.openxmlformats.org/officeDocument/2006/relationships/slideLayout" Target="../slideLayouts/slideLayout221.xml"/><Relationship Id="rId64" Type="http://schemas.openxmlformats.org/officeDocument/2006/relationships/slideLayout" Target="../slideLayouts/slideLayout229.xml"/><Relationship Id="rId69" Type="http://schemas.openxmlformats.org/officeDocument/2006/relationships/tags" Target="../tags/tag245.xml"/><Relationship Id="rId8" Type="http://schemas.openxmlformats.org/officeDocument/2006/relationships/slideLayout" Target="../slideLayouts/slideLayout173.xml"/><Relationship Id="rId51" Type="http://schemas.openxmlformats.org/officeDocument/2006/relationships/slideLayout" Target="../slideLayouts/slideLayout216.xml"/><Relationship Id="rId72" Type="http://schemas.openxmlformats.org/officeDocument/2006/relationships/image" Target="../media/image1.emf"/><Relationship Id="rId3" Type="http://schemas.openxmlformats.org/officeDocument/2006/relationships/slideLayout" Target="../slideLayouts/slideLayout168.xml"/><Relationship Id="rId12" Type="http://schemas.openxmlformats.org/officeDocument/2006/relationships/slideLayout" Target="../slideLayouts/slideLayout177.xml"/><Relationship Id="rId17" Type="http://schemas.openxmlformats.org/officeDocument/2006/relationships/slideLayout" Target="../slideLayouts/slideLayout182.xml"/><Relationship Id="rId25" Type="http://schemas.openxmlformats.org/officeDocument/2006/relationships/slideLayout" Target="../slideLayouts/slideLayout190.xml"/><Relationship Id="rId33" Type="http://schemas.openxmlformats.org/officeDocument/2006/relationships/slideLayout" Target="../slideLayouts/slideLayout198.xml"/><Relationship Id="rId38" Type="http://schemas.openxmlformats.org/officeDocument/2006/relationships/slideLayout" Target="../slideLayouts/slideLayout203.xml"/><Relationship Id="rId46" Type="http://schemas.openxmlformats.org/officeDocument/2006/relationships/slideLayout" Target="../slideLayouts/slideLayout211.xml"/><Relationship Id="rId59" Type="http://schemas.openxmlformats.org/officeDocument/2006/relationships/slideLayout" Target="../slideLayouts/slideLayout224.xml"/><Relationship Id="rId67" Type="http://schemas.openxmlformats.org/officeDocument/2006/relationships/slideLayout" Target="../slideLayouts/slideLayout232.xml"/><Relationship Id="rId20" Type="http://schemas.openxmlformats.org/officeDocument/2006/relationships/slideLayout" Target="../slideLayouts/slideLayout185.xml"/><Relationship Id="rId41" Type="http://schemas.openxmlformats.org/officeDocument/2006/relationships/slideLayout" Target="../slideLayouts/slideLayout206.xml"/><Relationship Id="rId54" Type="http://schemas.openxmlformats.org/officeDocument/2006/relationships/slideLayout" Target="../slideLayouts/slideLayout219.xml"/><Relationship Id="rId62" Type="http://schemas.openxmlformats.org/officeDocument/2006/relationships/slideLayout" Target="../slideLayouts/slideLayout227.xml"/><Relationship Id="rId70" Type="http://schemas.openxmlformats.org/officeDocument/2006/relationships/tags" Target="../tags/tag246.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245.xml"/><Relationship Id="rId18" Type="http://schemas.openxmlformats.org/officeDocument/2006/relationships/slideLayout" Target="../slideLayouts/slideLayout250.xml"/><Relationship Id="rId26" Type="http://schemas.openxmlformats.org/officeDocument/2006/relationships/slideLayout" Target="../slideLayouts/slideLayout258.xml"/><Relationship Id="rId39" Type="http://schemas.openxmlformats.org/officeDocument/2006/relationships/slideLayout" Target="../slideLayouts/slideLayout271.xml"/><Relationship Id="rId21" Type="http://schemas.openxmlformats.org/officeDocument/2006/relationships/slideLayout" Target="../slideLayouts/slideLayout253.xml"/><Relationship Id="rId34" Type="http://schemas.openxmlformats.org/officeDocument/2006/relationships/slideLayout" Target="../slideLayouts/slideLayout266.xml"/><Relationship Id="rId42" Type="http://schemas.openxmlformats.org/officeDocument/2006/relationships/slideLayout" Target="../slideLayouts/slideLayout274.xml"/><Relationship Id="rId47" Type="http://schemas.openxmlformats.org/officeDocument/2006/relationships/slideLayout" Target="../slideLayouts/slideLayout279.xml"/><Relationship Id="rId50" Type="http://schemas.openxmlformats.org/officeDocument/2006/relationships/slideLayout" Target="../slideLayouts/slideLayout282.xml"/><Relationship Id="rId55" Type="http://schemas.openxmlformats.org/officeDocument/2006/relationships/slideLayout" Target="../slideLayouts/slideLayout287.xml"/><Relationship Id="rId63" Type="http://schemas.openxmlformats.org/officeDocument/2006/relationships/slideLayout" Target="../slideLayouts/slideLayout295.xml"/><Relationship Id="rId68" Type="http://schemas.openxmlformats.org/officeDocument/2006/relationships/slideLayout" Target="../slideLayouts/slideLayout300.xml"/><Relationship Id="rId76" Type="http://schemas.openxmlformats.org/officeDocument/2006/relationships/slideLayout" Target="../slideLayouts/slideLayout308.xml"/><Relationship Id="rId84" Type="http://schemas.openxmlformats.org/officeDocument/2006/relationships/slideLayout" Target="../slideLayouts/slideLayout316.xml"/><Relationship Id="rId89" Type="http://schemas.openxmlformats.org/officeDocument/2006/relationships/theme" Target="../theme/theme4.xml"/><Relationship Id="rId7" Type="http://schemas.openxmlformats.org/officeDocument/2006/relationships/slideLayout" Target="../slideLayouts/slideLayout239.xml"/><Relationship Id="rId71" Type="http://schemas.openxmlformats.org/officeDocument/2006/relationships/slideLayout" Target="../slideLayouts/slideLayout303.xml"/><Relationship Id="rId92" Type="http://schemas.openxmlformats.org/officeDocument/2006/relationships/oleObject" Target="../embeddings/oleObject218.bin"/><Relationship Id="rId2" Type="http://schemas.openxmlformats.org/officeDocument/2006/relationships/slideLayout" Target="../slideLayouts/slideLayout234.xml"/><Relationship Id="rId16" Type="http://schemas.openxmlformats.org/officeDocument/2006/relationships/slideLayout" Target="../slideLayouts/slideLayout248.xml"/><Relationship Id="rId29" Type="http://schemas.openxmlformats.org/officeDocument/2006/relationships/slideLayout" Target="../slideLayouts/slideLayout261.xml"/><Relationship Id="rId11" Type="http://schemas.openxmlformats.org/officeDocument/2006/relationships/slideLayout" Target="../slideLayouts/slideLayout243.xml"/><Relationship Id="rId24" Type="http://schemas.openxmlformats.org/officeDocument/2006/relationships/slideLayout" Target="../slideLayouts/slideLayout256.xml"/><Relationship Id="rId32" Type="http://schemas.openxmlformats.org/officeDocument/2006/relationships/slideLayout" Target="../slideLayouts/slideLayout264.xml"/><Relationship Id="rId37" Type="http://schemas.openxmlformats.org/officeDocument/2006/relationships/slideLayout" Target="../slideLayouts/slideLayout269.xml"/><Relationship Id="rId40" Type="http://schemas.openxmlformats.org/officeDocument/2006/relationships/slideLayout" Target="../slideLayouts/slideLayout272.xml"/><Relationship Id="rId45" Type="http://schemas.openxmlformats.org/officeDocument/2006/relationships/slideLayout" Target="../slideLayouts/slideLayout277.xml"/><Relationship Id="rId53" Type="http://schemas.openxmlformats.org/officeDocument/2006/relationships/slideLayout" Target="../slideLayouts/slideLayout285.xml"/><Relationship Id="rId58" Type="http://schemas.openxmlformats.org/officeDocument/2006/relationships/slideLayout" Target="../slideLayouts/slideLayout290.xml"/><Relationship Id="rId66" Type="http://schemas.openxmlformats.org/officeDocument/2006/relationships/slideLayout" Target="../slideLayouts/slideLayout298.xml"/><Relationship Id="rId74" Type="http://schemas.openxmlformats.org/officeDocument/2006/relationships/slideLayout" Target="../slideLayouts/slideLayout306.xml"/><Relationship Id="rId79" Type="http://schemas.openxmlformats.org/officeDocument/2006/relationships/slideLayout" Target="../slideLayouts/slideLayout311.xml"/><Relationship Id="rId87" Type="http://schemas.openxmlformats.org/officeDocument/2006/relationships/slideLayout" Target="../slideLayouts/slideLayout319.xml"/><Relationship Id="rId5" Type="http://schemas.openxmlformats.org/officeDocument/2006/relationships/slideLayout" Target="../slideLayouts/slideLayout237.xml"/><Relationship Id="rId61" Type="http://schemas.openxmlformats.org/officeDocument/2006/relationships/slideLayout" Target="../slideLayouts/slideLayout293.xml"/><Relationship Id="rId82" Type="http://schemas.openxmlformats.org/officeDocument/2006/relationships/slideLayout" Target="../slideLayouts/slideLayout314.xml"/><Relationship Id="rId90" Type="http://schemas.openxmlformats.org/officeDocument/2006/relationships/tags" Target="../tags/tag350.xml"/><Relationship Id="rId19" Type="http://schemas.openxmlformats.org/officeDocument/2006/relationships/slideLayout" Target="../slideLayouts/slideLayout251.xml"/><Relationship Id="rId14" Type="http://schemas.openxmlformats.org/officeDocument/2006/relationships/slideLayout" Target="../slideLayouts/slideLayout246.xml"/><Relationship Id="rId22" Type="http://schemas.openxmlformats.org/officeDocument/2006/relationships/slideLayout" Target="../slideLayouts/slideLayout254.xml"/><Relationship Id="rId27" Type="http://schemas.openxmlformats.org/officeDocument/2006/relationships/slideLayout" Target="../slideLayouts/slideLayout259.xml"/><Relationship Id="rId30" Type="http://schemas.openxmlformats.org/officeDocument/2006/relationships/slideLayout" Target="../slideLayouts/slideLayout262.xml"/><Relationship Id="rId35" Type="http://schemas.openxmlformats.org/officeDocument/2006/relationships/slideLayout" Target="../slideLayouts/slideLayout267.xml"/><Relationship Id="rId43" Type="http://schemas.openxmlformats.org/officeDocument/2006/relationships/slideLayout" Target="../slideLayouts/slideLayout275.xml"/><Relationship Id="rId48" Type="http://schemas.openxmlformats.org/officeDocument/2006/relationships/slideLayout" Target="../slideLayouts/slideLayout280.xml"/><Relationship Id="rId56" Type="http://schemas.openxmlformats.org/officeDocument/2006/relationships/slideLayout" Target="../slideLayouts/slideLayout288.xml"/><Relationship Id="rId64" Type="http://schemas.openxmlformats.org/officeDocument/2006/relationships/slideLayout" Target="../slideLayouts/slideLayout296.xml"/><Relationship Id="rId69" Type="http://schemas.openxmlformats.org/officeDocument/2006/relationships/slideLayout" Target="../slideLayouts/slideLayout301.xml"/><Relationship Id="rId77" Type="http://schemas.openxmlformats.org/officeDocument/2006/relationships/slideLayout" Target="../slideLayouts/slideLayout309.xml"/><Relationship Id="rId8" Type="http://schemas.openxmlformats.org/officeDocument/2006/relationships/slideLayout" Target="../slideLayouts/slideLayout240.xml"/><Relationship Id="rId51" Type="http://schemas.openxmlformats.org/officeDocument/2006/relationships/slideLayout" Target="../slideLayouts/slideLayout283.xml"/><Relationship Id="rId72" Type="http://schemas.openxmlformats.org/officeDocument/2006/relationships/slideLayout" Target="../slideLayouts/slideLayout304.xml"/><Relationship Id="rId80" Type="http://schemas.openxmlformats.org/officeDocument/2006/relationships/slideLayout" Target="../slideLayouts/slideLayout312.xml"/><Relationship Id="rId85" Type="http://schemas.openxmlformats.org/officeDocument/2006/relationships/slideLayout" Target="../slideLayouts/slideLayout317.xml"/><Relationship Id="rId93" Type="http://schemas.openxmlformats.org/officeDocument/2006/relationships/image" Target="../media/image1.emf"/><Relationship Id="rId3" Type="http://schemas.openxmlformats.org/officeDocument/2006/relationships/slideLayout" Target="../slideLayouts/slideLayout235.xml"/><Relationship Id="rId12" Type="http://schemas.openxmlformats.org/officeDocument/2006/relationships/slideLayout" Target="../slideLayouts/slideLayout244.xml"/><Relationship Id="rId17" Type="http://schemas.openxmlformats.org/officeDocument/2006/relationships/slideLayout" Target="../slideLayouts/slideLayout249.xml"/><Relationship Id="rId25" Type="http://schemas.openxmlformats.org/officeDocument/2006/relationships/slideLayout" Target="../slideLayouts/slideLayout257.xml"/><Relationship Id="rId33" Type="http://schemas.openxmlformats.org/officeDocument/2006/relationships/slideLayout" Target="../slideLayouts/slideLayout265.xml"/><Relationship Id="rId38" Type="http://schemas.openxmlformats.org/officeDocument/2006/relationships/slideLayout" Target="../slideLayouts/slideLayout270.xml"/><Relationship Id="rId46" Type="http://schemas.openxmlformats.org/officeDocument/2006/relationships/slideLayout" Target="../slideLayouts/slideLayout278.xml"/><Relationship Id="rId59" Type="http://schemas.openxmlformats.org/officeDocument/2006/relationships/slideLayout" Target="../slideLayouts/slideLayout291.xml"/><Relationship Id="rId67" Type="http://schemas.openxmlformats.org/officeDocument/2006/relationships/slideLayout" Target="../slideLayouts/slideLayout299.xml"/><Relationship Id="rId20" Type="http://schemas.openxmlformats.org/officeDocument/2006/relationships/slideLayout" Target="../slideLayouts/slideLayout252.xml"/><Relationship Id="rId41" Type="http://schemas.openxmlformats.org/officeDocument/2006/relationships/slideLayout" Target="../slideLayouts/slideLayout273.xml"/><Relationship Id="rId54" Type="http://schemas.openxmlformats.org/officeDocument/2006/relationships/slideLayout" Target="../slideLayouts/slideLayout286.xml"/><Relationship Id="rId62" Type="http://schemas.openxmlformats.org/officeDocument/2006/relationships/slideLayout" Target="../slideLayouts/slideLayout294.xml"/><Relationship Id="rId70" Type="http://schemas.openxmlformats.org/officeDocument/2006/relationships/slideLayout" Target="../slideLayouts/slideLayout302.xml"/><Relationship Id="rId75" Type="http://schemas.openxmlformats.org/officeDocument/2006/relationships/slideLayout" Target="../slideLayouts/slideLayout307.xml"/><Relationship Id="rId83" Type="http://schemas.openxmlformats.org/officeDocument/2006/relationships/slideLayout" Target="../slideLayouts/slideLayout315.xml"/><Relationship Id="rId88" Type="http://schemas.openxmlformats.org/officeDocument/2006/relationships/slideLayout" Target="../slideLayouts/slideLayout320.xml"/><Relationship Id="rId91" Type="http://schemas.openxmlformats.org/officeDocument/2006/relationships/tags" Target="../tags/tag351.xml"/><Relationship Id="rId1" Type="http://schemas.openxmlformats.org/officeDocument/2006/relationships/slideLayout" Target="../slideLayouts/slideLayout233.xml"/><Relationship Id="rId6" Type="http://schemas.openxmlformats.org/officeDocument/2006/relationships/slideLayout" Target="../slideLayouts/slideLayout238.xml"/><Relationship Id="rId15" Type="http://schemas.openxmlformats.org/officeDocument/2006/relationships/slideLayout" Target="../slideLayouts/slideLayout247.xml"/><Relationship Id="rId23" Type="http://schemas.openxmlformats.org/officeDocument/2006/relationships/slideLayout" Target="../slideLayouts/slideLayout255.xml"/><Relationship Id="rId28" Type="http://schemas.openxmlformats.org/officeDocument/2006/relationships/slideLayout" Target="../slideLayouts/slideLayout260.xml"/><Relationship Id="rId36" Type="http://schemas.openxmlformats.org/officeDocument/2006/relationships/slideLayout" Target="../slideLayouts/slideLayout268.xml"/><Relationship Id="rId49" Type="http://schemas.openxmlformats.org/officeDocument/2006/relationships/slideLayout" Target="../slideLayouts/slideLayout281.xml"/><Relationship Id="rId57" Type="http://schemas.openxmlformats.org/officeDocument/2006/relationships/slideLayout" Target="../slideLayouts/slideLayout289.xml"/><Relationship Id="rId10" Type="http://schemas.openxmlformats.org/officeDocument/2006/relationships/slideLayout" Target="../slideLayouts/slideLayout242.xml"/><Relationship Id="rId31" Type="http://schemas.openxmlformats.org/officeDocument/2006/relationships/slideLayout" Target="../slideLayouts/slideLayout263.xml"/><Relationship Id="rId44" Type="http://schemas.openxmlformats.org/officeDocument/2006/relationships/slideLayout" Target="../slideLayouts/slideLayout276.xml"/><Relationship Id="rId52" Type="http://schemas.openxmlformats.org/officeDocument/2006/relationships/slideLayout" Target="../slideLayouts/slideLayout284.xml"/><Relationship Id="rId60" Type="http://schemas.openxmlformats.org/officeDocument/2006/relationships/slideLayout" Target="../slideLayouts/slideLayout292.xml"/><Relationship Id="rId65" Type="http://schemas.openxmlformats.org/officeDocument/2006/relationships/slideLayout" Target="../slideLayouts/slideLayout297.xml"/><Relationship Id="rId73" Type="http://schemas.openxmlformats.org/officeDocument/2006/relationships/slideLayout" Target="../slideLayouts/slideLayout305.xml"/><Relationship Id="rId78" Type="http://schemas.openxmlformats.org/officeDocument/2006/relationships/slideLayout" Target="../slideLayouts/slideLayout310.xml"/><Relationship Id="rId81" Type="http://schemas.openxmlformats.org/officeDocument/2006/relationships/slideLayout" Target="../slideLayouts/slideLayout313.xml"/><Relationship Id="rId86" Type="http://schemas.openxmlformats.org/officeDocument/2006/relationships/slideLayout" Target="../slideLayouts/slideLayout318.xml"/><Relationship Id="rId4" Type="http://schemas.openxmlformats.org/officeDocument/2006/relationships/slideLayout" Target="../slideLayouts/slideLayout236.xml"/><Relationship Id="rId9" Type="http://schemas.openxmlformats.org/officeDocument/2006/relationships/slideLayout" Target="../slideLayouts/slideLayout241.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333.xml"/><Relationship Id="rId18" Type="http://schemas.openxmlformats.org/officeDocument/2006/relationships/slideLayout" Target="../slideLayouts/slideLayout338.xml"/><Relationship Id="rId26" Type="http://schemas.openxmlformats.org/officeDocument/2006/relationships/slideLayout" Target="../slideLayouts/slideLayout346.xml"/><Relationship Id="rId39" Type="http://schemas.openxmlformats.org/officeDocument/2006/relationships/slideLayout" Target="../slideLayouts/slideLayout359.xml"/><Relationship Id="rId21" Type="http://schemas.openxmlformats.org/officeDocument/2006/relationships/slideLayout" Target="../slideLayouts/slideLayout341.xml"/><Relationship Id="rId34" Type="http://schemas.openxmlformats.org/officeDocument/2006/relationships/slideLayout" Target="../slideLayouts/slideLayout354.xml"/><Relationship Id="rId42" Type="http://schemas.openxmlformats.org/officeDocument/2006/relationships/slideLayout" Target="../slideLayouts/slideLayout362.xml"/><Relationship Id="rId47" Type="http://schemas.openxmlformats.org/officeDocument/2006/relationships/slideLayout" Target="../slideLayouts/slideLayout367.xml"/><Relationship Id="rId50" Type="http://schemas.openxmlformats.org/officeDocument/2006/relationships/slideLayout" Target="../slideLayouts/slideLayout370.xml"/><Relationship Id="rId55" Type="http://schemas.openxmlformats.org/officeDocument/2006/relationships/slideLayout" Target="../slideLayouts/slideLayout375.xml"/><Relationship Id="rId63" Type="http://schemas.openxmlformats.org/officeDocument/2006/relationships/slideLayout" Target="../slideLayouts/slideLayout383.xml"/><Relationship Id="rId68" Type="http://schemas.openxmlformats.org/officeDocument/2006/relationships/slideLayout" Target="../slideLayouts/slideLayout388.xml"/><Relationship Id="rId76" Type="http://schemas.openxmlformats.org/officeDocument/2006/relationships/slideLayout" Target="../slideLayouts/slideLayout396.xml"/><Relationship Id="rId84" Type="http://schemas.openxmlformats.org/officeDocument/2006/relationships/slideLayout" Target="../slideLayouts/slideLayout404.xml"/><Relationship Id="rId89" Type="http://schemas.openxmlformats.org/officeDocument/2006/relationships/theme" Target="../theme/theme5.xml"/><Relationship Id="rId7" Type="http://schemas.openxmlformats.org/officeDocument/2006/relationships/slideLayout" Target="../slideLayouts/slideLayout327.xml"/><Relationship Id="rId71" Type="http://schemas.openxmlformats.org/officeDocument/2006/relationships/slideLayout" Target="../slideLayouts/slideLayout391.xml"/><Relationship Id="rId92" Type="http://schemas.openxmlformats.org/officeDocument/2006/relationships/oleObject" Target="../embeddings/oleObject293.bin"/><Relationship Id="rId2" Type="http://schemas.openxmlformats.org/officeDocument/2006/relationships/slideLayout" Target="../slideLayouts/slideLayout322.xml"/><Relationship Id="rId16" Type="http://schemas.openxmlformats.org/officeDocument/2006/relationships/slideLayout" Target="../slideLayouts/slideLayout336.xml"/><Relationship Id="rId29" Type="http://schemas.openxmlformats.org/officeDocument/2006/relationships/slideLayout" Target="../slideLayouts/slideLayout349.xml"/><Relationship Id="rId11" Type="http://schemas.openxmlformats.org/officeDocument/2006/relationships/slideLayout" Target="../slideLayouts/slideLayout331.xml"/><Relationship Id="rId24" Type="http://schemas.openxmlformats.org/officeDocument/2006/relationships/slideLayout" Target="../slideLayouts/slideLayout344.xml"/><Relationship Id="rId32" Type="http://schemas.openxmlformats.org/officeDocument/2006/relationships/slideLayout" Target="../slideLayouts/slideLayout352.xml"/><Relationship Id="rId37" Type="http://schemas.openxmlformats.org/officeDocument/2006/relationships/slideLayout" Target="../slideLayouts/slideLayout357.xml"/><Relationship Id="rId40" Type="http://schemas.openxmlformats.org/officeDocument/2006/relationships/slideLayout" Target="../slideLayouts/slideLayout360.xml"/><Relationship Id="rId45" Type="http://schemas.openxmlformats.org/officeDocument/2006/relationships/slideLayout" Target="../slideLayouts/slideLayout365.xml"/><Relationship Id="rId53" Type="http://schemas.openxmlformats.org/officeDocument/2006/relationships/slideLayout" Target="../slideLayouts/slideLayout373.xml"/><Relationship Id="rId58" Type="http://schemas.openxmlformats.org/officeDocument/2006/relationships/slideLayout" Target="../slideLayouts/slideLayout378.xml"/><Relationship Id="rId66" Type="http://schemas.openxmlformats.org/officeDocument/2006/relationships/slideLayout" Target="../slideLayouts/slideLayout386.xml"/><Relationship Id="rId74" Type="http://schemas.openxmlformats.org/officeDocument/2006/relationships/slideLayout" Target="../slideLayouts/slideLayout394.xml"/><Relationship Id="rId79" Type="http://schemas.openxmlformats.org/officeDocument/2006/relationships/slideLayout" Target="../slideLayouts/slideLayout399.xml"/><Relationship Id="rId87" Type="http://schemas.openxmlformats.org/officeDocument/2006/relationships/slideLayout" Target="../slideLayouts/slideLayout407.xml"/><Relationship Id="rId5" Type="http://schemas.openxmlformats.org/officeDocument/2006/relationships/slideLayout" Target="../slideLayouts/slideLayout325.xml"/><Relationship Id="rId61" Type="http://schemas.openxmlformats.org/officeDocument/2006/relationships/slideLayout" Target="../slideLayouts/slideLayout381.xml"/><Relationship Id="rId82" Type="http://schemas.openxmlformats.org/officeDocument/2006/relationships/slideLayout" Target="../slideLayouts/slideLayout402.xml"/><Relationship Id="rId90" Type="http://schemas.openxmlformats.org/officeDocument/2006/relationships/tags" Target="../tags/tag467.xml"/><Relationship Id="rId19" Type="http://schemas.openxmlformats.org/officeDocument/2006/relationships/slideLayout" Target="../slideLayouts/slideLayout339.xml"/><Relationship Id="rId14" Type="http://schemas.openxmlformats.org/officeDocument/2006/relationships/slideLayout" Target="../slideLayouts/slideLayout334.xml"/><Relationship Id="rId22" Type="http://schemas.openxmlformats.org/officeDocument/2006/relationships/slideLayout" Target="../slideLayouts/slideLayout342.xml"/><Relationship Id="rId27" Type="http://schemas.openxmlformats.org/officeDocument/2006/relationships/slideLayout" Target="../slideLayouts/slideLayout347.xml"/><Relationship Id="rId30" Type="http://schemas.openxmlformats.org/officeDocument/2006/relationships/slideLayout" Target="../slideLayouts/slideLayout350.xml"/><Relationship Id="rId35" Type="http://schemas.openxmlformats.org/officeDocument/2006/relationships/slideLayout" Target="../slideLayouts/slideLayout355.xml"/><Relationship Id="rId43" Type="http://schemas.openxmlformats.org/officeDocument/2006/relationships/slideLayout" Target="../slideLayouts/slideLayout363.xml"/><Relationship Id="rId48" Type="http://schemas.openxmlformats.org/officeDocument/2006/relationships/slideLayout" Target="../slideLayouts/slideLayout368.xml"/><Relationship Id="rId56" Type="http://schemas.openxmlformats.org/officeDocument/2006/relationships/slideLayout" Target="../slideLayouts/slideLayout376.xml"/><Relationship Id="rId64" Type="http://schemas.openxmlformats.org/officeDocument/2006/relationships/slideLayout" Target="../slideLayouts/slideLayout384.xml"/><Relationship Id="rId69" Type="http://schemas.openxmlformats.org/officeDocument/2006/relationships/slideLayout" Target="../slideLayouts/slideLayout389.xml"/><Relationship Id="rId77" Type="http://schemas.openxmlformats.org/officeDocument/2006/relationships/slideLayout" Target="../slideLayouts/slideLayout397.xml"/><Relationship Id="rId8" Type="http://schemas.openxmlformats.org/officeDocument/2006/relationships/slideLayout" Target="../slideLayouts/slideLayout328.xml"/><Relationship Id="rId51" Type="http://schemas.openxmlformats.org/officeDocument/2006/relationships/slideLayout" Target="../slideLayouts/slideLayout371.xml"/><Relationship Id="rId72" Type="http://schemas.openxmlformats.org/officeDocument/2006/relationships/slideLayout" Target="../slideLayouts/slideLayout392.xml"/><Relationship Id="rId80" Type="http://schemas.openxmlformats.org/officeDocument/2006/relationships/slideLayout" Target="../slideLayouts/slideLayout400.xml"/><Relationship Id="rId85" Type="http://schemas.openxmlformats.org/officeDocument/2006/relationships/slideLayout" Target="../slideLayouts/slideLayout405.xml"/><Relationship Id="rId93" Type="http://schemas.openxmlformats.org/officeDocument/2006/relationships/image" Target="../media/image1.emf"/><Relationship Id="rId3" Type="http://schemas.openxmlformats.org/officeDocument/2006/relationships/slideLayout" Target="../slideLayouts/slideLayout323.xml"/><Relationship Id="rId12" Type="http://schemas.openxmlformats.org/officeDocument/2006/relationships/slideLayout" Target="../slideLayouts/slideLayout332.xml"/><Relationship Id="rId17" Type="http://schemas.openxmlformats.org/officeDocument/2006/relationships/slideLayout" Target="../slideLayouts/slideLayout337.xml"/><Relationship Id="rId25" Type="http://schemas.openxmlformats.org/officeDocument/2006/relationships/slideLayout" Target="../slideLayouts/slideLayout345.xml"/><Relationship Id="rId33" Type="http://schemas.openxmlformats.org/officeDocument/2006/relationships/slideLayout" Target="../slideLayouts/slideLayout353.xml"/><Relationship Id="rId38" Type="http://schemas.openxmlformats.org/officeDocument/2006/relationships/slideLayout" Target="../slideLayouts/slideLayout358.xml"/><Relationship Id="rId46" Type="http://schemas.openxmlformats.org/officeDocument/2006/relationships/slideLayout" Target="../slideLayouts/slideLayout366.xml"/><Relationship Id="rId59" Type="http://schemas.openxmlformats.org/officeDocument/2006/relationships/slideLayout" Target="../slideLayouts/slideLayout379.xml"/><Relationship Id="rId67" Type="http://schemas.openxmlformats.org/officeDocument/2006/relationships/slideLayout" Target="../slideLayouts/slideLayout387.xml"/><Relationship Id="rId20" Type="http://schemas.openxmlformats.org/officeDocument/2006/relationships/slideLayout" Target="../slideLayouts/slideLayout340.xml"/><Relationship Id="rId41" Type="http://schemas.openxmlformats.org/officeDocument/2006/relationships/slideLayout" Target="../slideLayouts/slideLayout361.xml"/><Relationship Id="rId54" Type="http://schemas.openxmlformats.org/officeDocument/2006/relationships/slideLayout" Target="../slideLayouts/slideLayout374.xml"/><Relationship Id="rId62" Type="http://schemas.openxmlformats.org/officeDocument/2006/relationships/slideLayout" Target="../slideLayouts/slideLayout382.xml"/><Relationship Id="rId70" Type="http://schemas.openxmlformats.org/officeDocument/2006/relationships/slideLayout" Target="../slideLayouts/slideLayout390.xml"/><Relationship Id="rId75" Type="http://schemas.openxmlformats.org/officeDocument/2006/relationships/slideLayout" Target="../slideLayouts/slideLayout395.xml"/><Relationship Id="rId83" Type="http://schemas.openxmlformats.org/officeDocument/2006/relationships/slideLayout" Target="../slideLayouts/slideLayout403.xml"/><Relationship Id="rId88" Type="http://schemas.openxmlformats.org/officeDocument/2006/relationships/slideLayout" Target="../slideLayouts/slideLayout408.xml"/><Relationship Id="rId91" Type="http://schemas.openxmlformats.org/officeDocument/2006/relationships/tags" Target="../tags/tag468.xml"/><Relationship Id="rId1" Type="http://schemas.openxmlformats.org/officeDocument/2006/relationships/slideLayout" Target="../slideLayouts/slideLayout321.xml"/><Relationship Id="rId6" Type="http://schemas.openxmlformats.org/officeDocument/2006/relationships/slideLayout" Target="../slideLayouts/slideLayout326.xml"/><Relationship Id="rId15" Type="http://schemas.openxmlformats.org/officeDocument/2006/relationships/slideLayout" Target="../slideLayouts/slideLayout335.xml"/><Relationship Id="rId23" Type="http://schemas.openxmlformats.org/officeDocument/2006/relationships/slideLayout" Target="../slideLayouts/slideLayout343.xml"/><Relationship Id="rId28" Type="http://schemas.openxmlformats.org/officeDocument/2006/relationships/slideLayout" Target="../slideLayouts/slideLayout348.xml"/><Relationship Id="rId36" Type="http://schemas.openxmlformats.org/officeDocument/2006/relationships/slideLayout" Target="../slideLayouts/slideLayout356.xml"/><Relationship Id="rId49" Type="http://schemas.openxmlformats.org/officeDocument/2006/relationships/slideLayout" Target="../slideLayouts/slideLayout369.xml"/><Relationship Id="rId57" Type="http://schemas.openxmlformats.org/officeDocument/2006/relationships/slideLayout" Target="../slideLayouts/slideLayout377.xml"/><Relationship Id="rId10" Type="http://schemas.openxmlformats.org/officeDocument/2006/relationships/slideLayout" Target="../slideLayouts/slideLayout330.xml"/><Relationship Id="rId31" Type="http://schemas.openxmlformats.org/officeDocument/2006/relationships/slideLayout" Target="../slideLayouts/slideLayout351.xml"/><Relationship Id="rId44" Type="http://schemas.openxmlformats.org/officeDocument/2006/relationships/slideLayout" Target="../slideLayouts/slideLayout364.xml"/><Relationship Id="rId52" Type="http://schemas.openxmlformats.org/officeDocument/2006/relationships/slideLayout" Target="../slideLayouts/slideLayout372.xml"/><Relationship Id="rId60" Type="http://schemas.openxmlformats.org/officeDocument/2006/relationships/slideLayout" Target="../slideLayouts/slideLayout380.xml"/><Relationship Id="rId65" Type="http://schemas.openxmlformats.org/officeDocument/2006/relationships/slideLayout" Target="../slideLayouts/slideLayout385.xml"/><Relationship Id="rId73" Type="http://schemas.openxmlformats.org/officeDocument/2006/relationships/slideLayout" Target="../slideLayouts/slideLayout393.xml"/><Relationship Id="rId78" Type="http://schemas.openxmlformats.org/officeDocument/2006/relationships/slideLayout" Target="../slideLayouts/slideLayout398.xml"/><Relationship Id="rId81" Type="http://schemas.openxmlformats.org/officeDocument/2006/relationships/slideLayout" Target="../slideLayouts/slideLayout401.xml"/><Relationship Id="rId86" Type="http://schemas.openxmlformats.org/officeDocument/2006/relationships/slideLayout" Target="../slideLayouts/slideLayout406.xml"/><Relationship Id="rId4" Type="http://schemas.openxmlformats.org/officeDocument/2006/relationships/slideLayout" Target="../slideLayouts/slideLayout324.xml"/><Relationship Id="rId9" Type="http://schemas.openxmlformats.org/officeDocument/2006/relationships/slideLayout" Target="../slideLayouts/slideLayout329.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421.xml"/><Relationship Id="rId18" Type="http://schemas.openxmlformats.org/officeDocument/2006/relationships/slideLayout" Target="../slideLayouts/slideLayout426.xml"/><Relationship Id="rId26" Type="http://schemas.openxmlformats.org/officeDocument/2006/relationships/slideLayout" Target="../slideLayouts/slideLayout434.xml"/><Relationship Id="rId39" Type="http://schemas.openxmlformats.org/officeDocument/2006/relationships/slideLayout" Target="../slideLayouts/slideLayout447.xml"/><Relationship Id="rId21" Type="http://schemas.openxmlformats.org/officeDocument/2006/relationships/slideLayout" Target="../slideLayouts/slideLayout429.xml"/><Relationship Id="rId34" Type="http://schemas.openxmlformats.org/officeDocument/2006/relationships/slideLayout" Target="../slideLayouts/slideLayout442.xml"/><Relationship Id="rId42" Type="http://schemas.openxmlformats.org/officeDocument/2006/relationships/slideLayout" Target="../slideLayouts/slideLayout450.xml"/><Relationship Id="rId47" Type="http://schemas.openxmlformats.org/officeDocument/2006/relationships/slideLayout" Target="../slideLayouts/slideLayout455.xml"/><Relationship Id="rId50" Type="http://schemas.openxmlformats.org/officeDocument/2006/relationships/slideLayout" Target="../slideLayouts/slideLayout458.xml"/><Relationship Id="rId55" Type="http://schemas.openxmlformats.org/officeDocument/2006/relationships/slideLayout" Target="../slideLayouts/slideLayout463.xml"/><Relationship Id="rId63" Type="http://schemas.openxmlformats.org/officeDocument/2006/relationships/slideLayout" Target="../slideLayouts/slideLayout471.xml"/><Relationship Id="rId68" Type="http://schemas.openxmlformats.org/officeDocument/2006/relationships/slideLayout" Target="../slideLayouts/slideLayout476.xml"/><Relationship Id="rId76" Type="http://schemas.openxmlformats.org/officeDocument/2006/relationships/slideLayout" Target="../slideLayouts/slideLayout484.xml"/><Relationship Id="rId84" Type="http://schemas.openxmlformats.org/officeDocument/2006/relationships/slideLayout" Target="../slideLayouts/slideLayout492.xml"/><Relationship Id="rId89" Type="http://schemas.openxmlformats.org/officeDocument/2006/relationships/theme" Target="../theme/theme6.xml"/><Relationship Id="rId7" Type="http://schemas.openxmlformats.org/officeDocument/2006/relationships/slideLayout" Target="../slideLayouts/slideLayout415.xml"/><Relationship Id="rId71" Type="http://schemas.openxmlformats.org/officeDocument/2006/relationships/slideLayout" Target="../slideLayouts/slideLayout479.xml"/><Relationship Id="rId92" Type="http://schemas.openxmlformats.org/officeDocument/2006/relationships/oleObject" Target="../embeddings/oleObject368.bin"/><Relationship Id="rId2" Type="http://schemas.openxmlformats.org/officeDocument/2006/relationships/slideLayout" Target="../slideLayouts/slideLayout410.xml"/><Relationship Id="rId16" Type="http://schemas.openxmlformats.org/officeDocument/2006/relationships/slideLayout" Target="../slideLayouts/slideLayout424.xml"/><Relationship Id="rId29" Type="http://schemas.openxmlformats.org/officeDocument/2006/relationships/slideLayout" Target="../slideLayouts/slideLayout437.xml"/><Relationship Id="rId11" Type="http://schemas.openxmlformats.org/officeDocument/2006/relationships/slideLayout" Target="../slideLayouts/slideLayout419.xml"/><Relationship Id="rId24" Type="http://schemas.openxmlformats.org/officeDocument/2006/relationships/slideLayout" Target="../slideLayouts/slideLayout432.xml"/><Relationship Id="rId32" Type="http://schemas.openxmlformats.org/officeDocument/2006/relationships/slideLayout" Target="../slideLayouts/slideLayout440.xml"/><Relationship Id="rId37" Type="http://schemas.openxmlformats.org/officeDocument/2006/relationships/slideLayout" Target="../slideLayouts/slideLayout445.xml"/><Relationship Id="rId40" Type="http://schemas.openxmlformats.org/officeDocument/2006/relationships/slideLayout" Target="../slideLayouts/slideLayout448.xml"/><Relationship Id="rId45" Type="http://schemas.openxmlformats.org/officeDocument/2006/relationships/slideLayout" Target="../slideLayouts/slideLayout453.xml"/><Relationship Id="rId53" Type="http://schemas.openxmlformats.org/officeDocument/2006/relationships/slideLayout" Target="../slideLayouts/slideLayout461.xml"/><Relationship Id="rId58" Type="http://schemas.openxmlformats.org/officeDocument/2006/relationships/slideLayout" Target="../slideLayouts/slideLayout466.xml"/><Relationship Id="rId66" Type="http://schemas.openxmlformats.org/officeDocument/2006/relationships/slideLayout" Target="../slideLayouts/slideLayout474.xml"/><Relationship Id="rId74" Type="http://schemas.openxmlformats.org/officeDocument/2006/relationships/slideLayout" Target="../slideLayouts/slideLayout482.xml"/><Relationship Id="rId79" Type="http://schemas.openxmlformats.org/officeDocument/2006/relationships/slideLayout" Target="../slideLayouts/slideLayout487.xml"/><Relationship Id="rId87" Type="http://schemas.openxmlformats.org/officeDocument/2006/relationships/slideLayout" Target="../slideLayouts/slideLayout495.xml"/><Relationship Id="rId5" Type="http://schemas.openxmlformats.org/officeDocument/2006/relationships/slideLayout" Target="../slideLayouts/slideLayout413.xml"/><Relationship Id="rId61" Type="http://schemas.openxmlformats.org/officeDocument/2006/relationships/slideLayout" Target="../slideLayouts/slideLayout469.xml"/><Relationship Id="rId82" Type="http://schemas.openxmlformats.org/officeDocument/2006/relationships/slideLayout" Target="../slideLayouts/slideLayout490.xml"/><Relationship Id="rId90" Type="http://schemas.openxmlformats.org/officeDocument/2006/relationships/tags" Target="../tags/tag584.xml"/><Relationship Id="rId19" Type="http://schemas.openxmlformats.org/officeDocument/2006/relationships/slideLayout" Target="../slideLayouts/slideLayout427.xml"/><Relationship Id="rId14" Type="http://schemas.openxmlformats.org/officeDocument/2006/relationships/slideLayout" Target="../slideLayouts/slideLayout422.xml"/><Relationship Id="rId22" Type="http://schemas.openxmlformats.org/officeDocument/2006/relationships/slideLayout" Target="../slideLayouts/slideLayout430.xml"/><Relationship Id="rId27" Type="http://schemas.openxmlformats.org/officeDocument/2006/relationships/slideLayout" Target="../slideLayouts/slideLayout435.xml"/><Relationship Id="rId30" Type="http://schemas.openxmlformats.org/officeDocument/2006/relationships/slideLayout" Target="../slideLayouts/slideLayout438.xml"/><Relationship Id="rId35" Type="http://schemas.openxmlformats.org/officeDocument/2006/relationships/slideLayout" Target="../slideLayouts/slideLayout443.xml"/><Relationship Id="rId43" Type="http://schemas.openxmlformats.org/officeDocument/2006/relationships/slideLayout" Target="../slideLayouts/slideLayout451.xml"/><Relationship Id="rId48" Type="http://schemas.openxmlformats.org/officeDocument/2006/relationships/slideLayout" Target="../slideLayouts/slideLayout456.xml"/><Relationship Id="rId56" Type="http://schemas.openxmlformats.org/officeDocument/2006/relationships/slideLayout" Target="../slideLayouts/slideLayout464.xml"/><Relationship Id="rId64" Type="http://schemas.openxmlformats.org/officeDocument/2006/relationships/slideLayout" Target="../slideLayouts/slideLayout472.xml"/><Relationship Id="rId69" Type="http://schemas.openxmlformats.org/officeDocument/2006/relationships/slideLayout" Target="../slideLayouts/slideLayout477.xml"/><Relationship Id="rId77" Type="http://schemas.openxmlformats.org/officeDocument/2006/relationships/slideLayout" Target="../slideLayouts/slideLayout485.xml"/><Relationship Id="rId8" Type="http://schemas.openxmlformats.org/officeDocument/2006/relationships/slideLayout" Target="../slideLayouts/slideLayout416.xml"/><Relationship Id="rId51" Type="http://schemas.openxmlformats.org/officeDocument/2006/relationships/slideLayout" Target="../slideLayouts/slideLayout459.xml"/><Relationship Id="rId72" Type="http://schemas.openxmlformats.org/officeDocument/2006/relationships/slideLayout" Target="../slideLayouts/slideLayout480.xml"/><Relationship Id="rId80" Type="http://schemas.openxmlformats.org/officeDocument/2006/relationships/slideLayout" Target="../slideLayouts/slideLayout488.xml"/><Relationship Id="rId85" Type="http://schemas.openxmlformats.org/officeDocument/2006/relationships/slideLayout" Target="../slideLayouts/slideLayout493.xml"/><Relationship Id="rId93" Type="http://schemas.openxmlformats.org/officeDocument/2006/relationships/image" Target="../media/image1.emf"/><Relationship Id="rId3" Type="http://schemas.openxmlformats.org/officeDocument/2006/relationships/slideLayout" Target="../slideLayouts/slideLayout411.xml"/><Relationship Id="rId12" Type="http://schemas.openxmlformats.org/officeDocument/2006/relationships/slideLayout" Target="../slideLayouts/slideLayout420.xml"/><Relationship Id="rId17" Type="http://schemas.openxmlformats.org/officeDocument/2006/relationships/slideLayout" Target="../slideLayouts/slideLayout425.xml"/><Relationship Id="rId25" Type="http://schemas.openxmlformats.org/officeDocument/2006/relationships/slideLayout" Target="../slideLayouts/slideLayout433.xml"/><Relationship Id="rId33" Type="http://schemas.openxmlformats.org/officeDocument/2006/relationships/slideLayout" Target="../slideLayouts/slideLayout441.xml"/><Relationship Id="rId38" Type="http://schemas.openxmlformats.org/officeDocument/2006/relationships/slideLayout" Target="../slideLayouts/slideLayout446.xml"/><Relationship Id="rId46" Type="http://schemas.openxmlformats.org/officeDocument/2006/relationships/slideLayout" Target="../slideLayouts/slideLayout454.xml"/><Relationship Id="rId59" Type="http://schemas.openxmlformats.org/officeDocument/2006/relationships/slideLayout" Target="../slideLayouts/slideLayout467.xml"/><Relationship Id="rId67" Type="http://schemas.openxmlformats.org/officeDocument/2006/relationships/slideLayout" Target="../slideLayouts/slideLayout475.xml"/><Relationship Id="rId20" Type="http://schemas.openxmlformats.org/officeDocument/2006/relationships/slideLayout" Target="../slideLayouts/slideLayout428.xml"/><Relationship Id="rId41" Type="http://schemas.openxmlformats.org/officeDocument/2006/relationships/slideLayout" Target="../slideLayouts/slideLayout449.xml"/><Relationship Id="rId54" Type="http://schemas.openxmlformats.org/officeDocument/2006/relationships/slideLayout" Target="../slideLayouts/slideLayout462.xml"/><Relationship Id="rId62" Type="http://schemas.openxmlformats.org/officeDocument/2006/relationships/slideLayout" Target="../slideLayouts/slideLayout470.xml"/><Relationship Id="rId70" Type="http://schemas.openxmlformats.org/officeDocument/2006/relationships/slideLayout" Target="../slideLayouts/slideLayout478.xml"/><Relationship Id="rId75" Type="http://schemas.openxmlformats.org/officeDocument/2006/relationships/slideLayout" Target="../slideLayouts/slideLayout483.xml"/><Relationship Id="rId83" Type="http://schemas.openxmlformats.org/officeDocument/2006/relationships/slideLayout" Target="../slideLayouts/slideLayout491.xml"/><Relationship Id="rId88" Type="http://schemas.openxmlformats.org/officeDocument/2006/relationships/slideLayout" Target="../slideLayouts/slideLayout496.xml"/><Relationship Id="rId91" Type="http://schemas.openxmlformats.org/officeDocument/2006/relationships/tags" Target="../tags/tag585.xml"/><Relationship Id="rId1" Type="http://schemas.openxmlformats.org/officeDocument/2006/relationships/slideLayout" Target="../slideLayouts/slideLayout409.xml"/><Relationship Id="rId6" Type="http://schemas.openxmlformats.org/officeDocument/2006/relationships/slideLayout" Target="../slideLayouts/slideLayout414.xml"/><Relationship Id="rId15" Type="http://schemas.openxmlformats.org/officeDocument/2006/relationships/slideLayout" Target="../slideLayouts/slideLayout423.xml"/><Relationship Id="rId23" Type="http://schemas.openxmlformats.org/officeDocument/2006/relationships/slideLayout" Target="../slideLayouts/slideLayout431.xml"/><Relationship Id="rId28" Type="http://schemas.openxmlformats.org/officeDocument/2006/relationships/slideLayout" Target="../slideLayouts/slideLayout436.xml"/><Relationship Id="rId36" Type="http://schemas.openxmlformats.org/officeDocument/2006/relationships/slideLayout" Target="../slideLayouts/slideLayout444.xml"/><Relationship Id="rId49" Type="http://schemas.openxmlformats.org/officeDocument/2006/relationships/slideLayout" Target="../slideLayouts/slideLayout457.xml"/><Relationship Id="rId57" Type="http://schemas.openxmlformats.org/officeDocument/2006/relationships/slideLayout" Target="../slideLayouts/slideLayout465.xml"/><Relationship Id="rId10" Type="http://schemas.openxmlformats.org/officeDocument/2006/relationships/slideLayout" Target="../slideLayouts/slideLayout418.xml"/><Relationship Id="rId31" Type="http://schemas.openxmlformats.org/officeDocument/2006/relationships/slideLayout" Target="../slideLayouts/slideLayout439.xml"/><Relationship Id="rId44" Type="http://schemas.openxmlformats.org/officeDocument/2006/relationships/slideLayout" Target="../slideLayouts/slideLayout452.xml"/><Relationship Id="rId52" Type="http://schemas.openxmlformats.org/officeDocument/2006/relationships/slideLayout" Target="../slideLayouts/slideLayout460.xml"/><Relationship Id="rId60" Type="http://schemas.openxmlformats.org/officeDocument/2006/relationships/slideLayout" Target="../slideLayouts/slideLayout468.xml"/><Relationship Id="rId65" Type="http://schemas.openxmlformats.org/officeDocument/2006/relationships/slideLayout" Target="../slideLayouts/slideLayout473.xml"/><Relationship Id="rId73" Type="http://schemas.openxmlformats.org/officeDocument/2006/relationships/slideLayout" Target="../slideLayouts/slideLayout481.xml"/><Relationship Id="rId78" Type="http://schemas.openxmlformats.org/officeDocument/2006/relationships/slideLayout" Target="../slideLayouts/slideLayout486.xml"/><Relationship Id="rId81" Type="http://schemas.openxmlformats.org/officeDocument/2006/relationships/slideLayout" Target="../slideLayouts/slideLayout489.xml"/><Relationship Id="rId86" Type="http://schemas.openxmlformats.org/officeDocument/2006/relationships/slideLayout" Target="../slideLayouts/slideLayout494.xml"/><Relationship Id="rId4" Type="http://schemas.openxmlformats.org/officeDocument/2006/relationships/slideLayout" Target="../slideLayouts/slideLayout412.xml"/><Relationship Id="rId9" Type="http://schemas.openxmlformats.org/officeDocument/2006/relationships/slideLayout" Target="../slideLayouts/slideLayout4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81"/>
            </p:custDataLst>
            <p:extLst>
              <p:ext uri="{D42A27DB-BD31-4B8C-83A1-F6EECF244321}">
                <p14:modId xmlns:p14="http://schemas.microsoft.com/office/powerpoint/2010/main" val="706404143"/>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83" imgW="270" imgH="270" progId="TCLayout.ActiveDocument.1">
                  <p:embed/>
                </p:oleObj>
              </mc:Choice>
              <mc:Fallback>
                <p:oleObj name="think-cell Slide" r:id="rId83" imgW="270" imgH="270" progId="TCLayout.ActiveDocument.1">
                  <p:embed/>
                  <p:pic>
                    <p:nvPicPr>
                      <p:cNvPr id="2" name="Object 1" hidden="1"/>
                      <p:cNvPicPr/>
                      <p:nvPr/>
                    </p:nvPicPr>
                    <p:blipFill>
                      <a:blip r:embed="rId84"/>
                      <a:stretch>
                        <a:fillRect/>
                      </a:stretch>
                    </p:blipFill>
                    <p:spPr>
                      <a:xfrm>
                        <a:off x="1192" y="1192"/>
                        <a:ext cx="1190" cy="1190"/>
                      </a:xfrm>
                      <a:prstGeom prst="rect">
                        <a:avLst/>
                      </a:prstGeom>
                    </p:spPr>
                  </p:pic>
                </p:oleObj>
              </mc:Fallback>
            </mc:AlternateContent>
          </a:graphicData>
        </a:graphic>
      </p:graphicFrame>
      <p:sp>
        <p:nvSpPr>
          <p:cNvPr id="5" name="Rectangle 4" hidden="1"/>
          <p:cNvSpPr/>
          <p:nvPr userDrawn="1">
            <p:custDataLst>
              <p:tags r:id="rId82"/>
            </p:custDataLst>
          </p:nvPr>
        </p:nvSpPr>
        <p:spPr>
          <a:xfrm>
            <a:off x="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11"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2" name="TextBox 11"/>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9" name="Title Placeholder 1"/>
          <p:cNvSpPr>
            <a:spLocks noGrp="1"/>
          </p:cNvSpPr>
          <p:nvPr>
            <p:ph type="title"/>
          </p:nvPr>
        </p:nvSpPr>
        <p:spPr>
          <a:xfrm>
            <a:off x="322780" y="267573"/>
            <a:ext cx="8497370" cy="332399"/>
          </a:xfrm>
          <a:prstGeom prst="rect">
            <a:avLst/>
          </a:prstGeom>
        </p:spPr>
        <p:txBody>
          <a:bodyPr vert="horz" wrap="square" lIns="0" tIns="0" rIns="0" bIns="0" rtlCol="0" anchor="t">
            <a:spAutoFit/>
          </a:bodyPr>
          <a:lstStyle/>
          <a:p>
            <a:r>
              <a:rPr lang="en-US"/>
              <a:t>Click to add title</a:t>
            </a:r>
          </a:p>
        </p:txBody>
      </p:sp>
      <p:sp>
        <p:nvSpPr>
          <p:cNvPr id="4" name="Text Placeholder 3"/>
          <p:cNvSpPr>
            <a:spLocks noGrp="1"/>
          </p:cNvSpPr>
          <p:nvPr>
            <p:ph type="body" idx="1"/>
          </p:nvPr>
        </p:nvSpPr>
        <p:spPr>
          <a:xfrm>
            <a:off x="322780" y="1369219"/>
            <a:ext cx="8497370" cy="326350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Level six</a:t>
            </a:r>
          </a:p>
          <a:p>
            <a:pPr lvl="6"/>
            <a:r>
              <a:rPr lang="en-US"/>
              <a:t>Level seven</a:t>
            </a:r>
          </a:p>
          <a:p>
            <a:pPr lvl="7"/>
            <a:r>
              <a:rPr lang="en-US"/>
              <a:t>Level eight</a:t>
            </a:r>
          </a:p>
          <a:p>
            <a:pPr lvl="8"/>
            <a:r>
              <a:rPr lang="en-US"/>
              <a:t>Level nine</a:t>
            </a:r>
          </a:p>
        </p:txBody>
      </p:sp>
      <p:sp>
        <p:nvSpPr>
          <p:cNvPr id="14"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t>National Grid </a:t>
            </a:r>
          </a:p>
        </p:txBody>
      </p:sp>
    </p:spTree>
    <p:extLst>
      <p:ext uri="{BB962C8B-B14F-4D97-AF65-F5344CB8AC3E}">
        <p14:creationId xmlns:p14="http://schemas.microsoft.com/office/powerpoint/2010/main" val="2399642357"/>
      </p:ext>
    </p:extLst>
  </p:cSld>
  <p:clrMap bg1="lt1" tx1="dk1" bg2="lt2" tx2="dk2" accent1="accent1" accent2="accent2" accent3="accent3" accent4="accent4" accent5="accent5" accent6="accent6" hlink="hlink" folHlink="folHlink"/>
  <p:sldLayoutIdLst>
    <p:sldLayoutId id="2147485186" r:id="rId1"/>
    <p:sldLayoutId id="2147485187" r:id="rId2"/>
    <p:sldLayoutId id="2147485253" r:id="rId3"/>
    <p:sldLayoutId id="2147485254" r:id="rId4"/>
    <p:sldLayoutId id="2147485255" r:id="rId5"/>
    <p:sldLayoutId id="2147485256" r:id="rId6"/>
    <p:sldLayoutId id="2147485257" r:id="rId7"/>
    <p:sldLayoutId id="2147485258" r:id="rId8"/>
    <p:sldLayoutId id="2147485259" r:id="rId9"/>
    <p:sldLayoutId id="2147485260" r:id="rId10"/>
    <p:sldLayoutId id="2147485261" r:id="rId11"/>
    <p:sldLayoutId id="2147485262" r:id="rId12"/>
    <p:sldLayoutId id="2147485263" r:id="rId13"/>
    <p:sldLayoutId id="2147485188" r:id="rId14"/>
    <p:sldLayoutId id="2147485189" r:id="rId15"/>
    <p:sldLayoutId id="2147485190" r:id="rId16"/>
    <p:sldLayoutId id="2147485191" r:id="rId17"/>
    <p:sldLayoutId id="2147485192" r:id="rId18"/>
    <p:sldLayoutId id="2147485193" r:id="rId19"/>
    <p:sldLayoutId id="2147485194" r:id="rId20"/>
    <p:sldLayoutId id="2147485195" r:id="rId21"/>
    <p:sldLayoutId id="2147485196" r:id="rId22"/>
    <p:sldLayoutId id="2147485197" r:id="rId23"/>
    <p:sldLayoutId id="2147485198" r:id="rId24"/>
    <p:sldLayoutId id="2147485199" r:id="rId25"/>
    <p:sldLayoutId id="2147485200" r:id="rId26"/>
    <p:sldLayoutId id="2147485201" r:id="rId27"/>
    <p:sldLayoutId id="2147485202" r:id="rId28"/>
    <p:sldLayoutId id="2147485203" r:id="rId29"/>
    <p:sldLayoutId id="2147485204" r:id="rId30"/>
    <p:sldLayoutId id="2147485205" r:id="rId31"/>
    <p:sldLayoutId id="2147485206" r:id="rId32"/>
    <p:sldLayoutId id="2147485207" r:id="rId33"/>
    <p:sldLayoutId id="2147485208" r:id="rId34"/>
    <p:sldLayoutId id="2147485209" r:id="rId35"/>
    <p:sldLayoutId id="2147485210" r:id="rId36"/>
    <p:sldLayoutId id="2147485211" r:id="rId37"/>
    <p:sldLayoutId id="2147485212" r:id="rId38"/>
    <p:sldLayoutId id="2147485213" r:id="rId39"/>
    <p:sldLayoutId id="2147485214" r:id="rId40"/>
    <p:sldLayoutId id="2147485215" r:id="rId41"/>
    <p:sldLayoutId id="2147485216" r:id="rId42"/>
    <p:sldLayoutId id="2147485217" r:id="rId43"/>
    <p:sldLayoutId id="2147485218" r:id="rId44"/>
    <p:sldLayoutId id="2147485219" r:id="rId45"/>
    <p:sldLayoutId id="2147485220" r:id="rId46"/>
    <p:sldLayoutId id="2147485221" r:id="rId47"/>
    <p:sldLayoutId id="2147485222" r:id="rId48"/>
    <p:sldLayoutId id="2147485223" r:id="rId49"/>
    <p:sldLayoutId id="2147485224" r:id="rId50"/>
    <p:sldLayoutId id="2147485225" r:id="rId51"/>
    <p:sldLayoutId id="2147485226" r:id="rId52"/>
    <p:sldLayoutId id="2147485227" r:id="rId53"/>
    <p:sldLayoutId id="2147485228" r:id="rId54"/>
    <p:sldLayoutId id="2147485229" r:id="rId55"/>
    <p:sldLayoutId id="2147485230" r:id="rId56"/>
    <p:sldLayoutId id="2147485231" r:id="rId57"/>
    <p:sldLayoutId id="2147485232" r:id="rId58"/>
    <p:sldLayoutId id="2147485233" r:id="rId59"/>
    <p:sldLayoutId id="2147485234" r:id="rId60"/>
    <p:sldLayoutId id="2147485235" r:id="rId61"/>
    <p:sldLayoutId id="2147485236" r:id="rId62"/>
    <p:sldLayoutId id="2147485237" r:id="rId63"/>
    <p:sldLayoutId id="2147485238" r:id="rId64"/>
    <p:sldLayoutId id="2147485239" r:id="rId65"/>
    <p:sldLayoutId id="2147485240" r:id="rId66"/>
    <p:sldLayoutId id="2147485241" r:id="rId67"/>
    <p:sldLayoutId id="2147485242" r:id="rId68"/>
    <p:sldLayoutId id="2147485243" r:id="rId69"/>
    <p:sldLayoutId id="2147485244" r:id="rId70"/>
    <p:sldLayoutId id="2147485245" r:id="rId71"/>
    <p:sldLayoutId id="2147485246" r:id="rId72"/>
    <p:sldLayoutId id="2147485247" r:id="rId73"/>
    <p:sldLayoutId id="2147485248" r:id="rId74"/>
    <p:sldLayoutId id="2147485249" r:id="rId75"/>
    <p:sldLayoutId id="2147485250" r:id="rId76"/>
    <p:sldLayoutId id="2147485251" r:id="rId77"/>
    <p:sldLayoutId id="2147485252" r:id="rId78"/>
    <p:sldLayoutId id="2147485266" r:id="rId79"/>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685783" rtl="0" eaLnBrk="1" latinLnBrk="0" hangingPunct="1">
        <a:lnSpc>
          <a:spcPct val="90000"/>
        </a:lnSpc>
        <a:spcBef>
          <a:spcPct val="0"/>
        </a:spcBef>
        <a:buNone/>
        <a:defRPr sz="2400" b="1" kern="1200">
          <a:solidFill>
            <a:schemeClr val="accent1"/>
          </a:solidFill>
          <a:latin typeface="+mj-lt"/>
          <a:ea typeface="+mj-ea"/>
          <a:cs typeface="+mj-cs"/>
          <a:sym typeface="+mj-lt"/>
        </a:defRPr>
      </a:lvl1pPr>
    </p:titleStyle>
    <p:bodyStyle>
      <a:lvl1pPr marL="0" indent="0" algn="l" defTabSz="685783" rtl="0" eaLnBrk="1" latinLnBrk="0" hangingPunct="1">
        <a:lnSpc>
          <a:spcPct val="110000"/>
        </a:lnSpc>
        <a:spcBef>
          <a:spcPts val="450"/>
        </a:spcBef>
        <a:spcAft>
          <a:spcPts val="225"/>
        </a:spcAft>
        <a:buFont typeface="Arial" panose="020B0604020202020204" pitchFamily="34" charset="0"/>
        <a:buChar char="​"/>
        <a:defRPr lang="en-US" sz="900" kern="1200">
          <a:solidFill>
            <a:schemeClr val="tx1"/>
          </a:solidFill>
          <a:latin typeface="+mn-lt"/>
          <a:ea typeface="+mn-ea"/>
          <a:cs typeface="+mn-cs"/>
          <a:sym typeface="+mn-lt"/>
        </a:defRPr>
      </a:lvl1pPr>
      <a:lvl2pPr marL="213295" indent="-129597" algn="l" defTabSz="685783" rtl="0" eaLnBrk="1" latinLnBrk="0" hangingPunct="1">
        <a:lnSpc>
          <a:spcPct val="90000"/>
        </a:lnSpc>
        <a:spcBef>
          <a:spcPts val="0"/>
        </a:spcBef>
        <a:spcAft>
          <a:spcPts val="225"/>
        </a:spcAft>
        <a:buClr>
          <a:schemeClr val="accent1"/>
        </a:buClr>
        <a:buFont typeface="Arial" panose="020B0604020202020204" pitchFamily="34" charset="0"/>
        <a:buChar char="•"/>
        <a:defRPr lang="en-US" sz="900" kern="1200">
          <a:solidFill>
            <a:schemeClr val="tx1"/>
          </a:solidFill>
          <a:latin typeface="+mn-lt"/>
          <a:ea typeface="+mn-ea"/>
          <a:cs typeface="+mn-cs"/>
          <a:sym typeface="+mn-lt"/>
        </a:defRPr>
      </a:lvl2pPr>
      <a:lvl3pPr marL="383390" indent="-124197" algn="l" defTabSz="685783" rtl="0" eaLnBrk="1" latinLnBrk="0" hangingPunct="1">
        <a:lnSpc>
          <a:spcPct val="90000"/>
        </a:lnSpc>
        <a:spcBef>
          <a:spcPts val="0"/>
        </a:spcBef>
        <a:spcAft>
          <a:spcPts val="225"/>
        </a:spcAft>
        <a:buClr>
          <a:schemeClr val="accent1"/>
        </a:buClr>
        <a:buFont typeface="Trebuchet MS" panose="020B0603020202020204" pitchFamily="34" charset="0"/>
        <a:buChar char="–"/>
        <a:defRPr lang="en-US" sz="900" kern="1200">
          <a:solidFill>
            <a:schemeClr val="tx1"/>
          </a:solidFill>
          <a:latin typeface="+mn-lt"/>
          <a:ea typeface="+mn-ea"/>
          <a:cs typeface="+mn-cs"/>
          <a:sym typeface="+mn-lt"/>
        </a:defRPr>
      </a:lvl3pPr>
      <a:lvl4pPr marL="0" indent="0" algn="l" defTabSz="685783" rtl="0" eaLnBrk="1" latinLnBrk="0" hangingPunct="1">
        <a:lnSpc>
          <a:spcPct val="110000"/>
        </a:lnSpc>
        <a:spcBef>
          <a:spcPts val="225"/>
        </a:spcBef>
        <a:spcAft>
          <a:spcPts val="225"/>
        </a:spcAft>
        <a:buClr>
          <a:schemeClr val="tx2"/>
        </a:buClr>
        <a:buFont typeface="Arial" panose="020B0604020202020204" pitchFamily="34" charset="0"/>
        <a:buChar char="​"/>
        <a:defRPr lang="en-US" sz="1200" kern="1200">
          <a:solidFill>
            <a:schemeClr val="accent1"/>
          </a:solidFill>
          <a:latin typeface="+mn-lt"/>
          <a:ea typeface="+mn-ea"/>
          <a:cs typeface="+mn-cs"/>
          <a:sym typeface="+mn-lt"/>
        </a:defRPr>
      </a:lvl4pPr>
      <a:lvl5pPr marL="0" indent="0" algn="l" defTabSz="685783" rtl="0" eaLnBrk="1" latinLnBrk="0" hangingPunct="1">
        <a:lnSpc>
          <a:spcPct val="100000"/>
        </a:lnSpc>
        <a:spcBef>
          <a:spcPts val="0"/>
        </a:spcBef>
        <a:spcAft>
          <a:spcPts val="225"/>
        </a:spcAft>
        <a:buClrTx/>
        <a:buFont typeface="Arial" panose="020B0604020202020204" pitchFamily="34" charset="0"/>
        <a:buChar char="​"/>
        <a:defRPr lang="en-US" sz="1200" b="1" kern="1200" smtClean="0">
          <a:solidFill>
            <a:schemeClr val="tx1"/>
          </a:solidFill>
          <a:latin typeface="+mn-lt"/>
          <a:ea typeface="+mn-ea"/>
          <a:cs typeface="+mn-cs"/>
          <a:sym typeface="+mn-lt"/>
        </a:defRPr>
      </a:lvl5pPr>
      <a:lvl6pPr marL="202401" indent="-114297" algn="l" defTabSz="685783" rtl="0" eaLnBrk="1" latinLnBrk="0" hangingPunct="1">
        <a:lnSpc>
          <a:spcPct val="90000"/>
        </a:lnSpc>
        <a:spcBef>
          <a:spcPts val="0"/>
        </a:spcBef>
        <a:spcAft>
          <a:spcPts val="450"/>
        </a:spcAft>
        <a:buClr>
          <a:schemeClr val="accent1"/>
        </a:buClr>
        <a:buFont typeface="Arial" panose="020B0604020202020204" pitchFamily="34" charset="0"/>
        <a:buChar char="•"/>
        <a:defRPr lang="en-US" sz="1200" kern="1200" smtClean="0">
          <a:solidFill>
            <a:schemeClr val="tx1"/>
          </a:solidFill>
          <a:latin typeface="+mn-lt"/>
          <a:ea typeface="+mn-ea"/>
          <a:cs typeface="+mn-cs"/>
          <a:sym typeface="+mn-lt"/>
        </a:defRPr>
      </a:lvl6pPr>
      <a:lvl7pPr marL="0" indent="0" algn="l" defTabSz="685783" rtl="0" eaLnBrk="1" latinLnBrk="0" hangingPunct="1">
        <a:lnSpc>
          <a:spcPct val="90000"/>
        </a:lnSpc>
        <a:spcBef>
          <a:spcPts val="675"/>
        </a:spcBef>
        <a:spcAft>
          <a:spcPts val="675"/>
        </a:spcAft>
        <a:buFont typeface="Arial" panose="020B0604020202020204" pitchFamily="34" charset="0"/>
        <a:buChar char="​"/>
        <a:defRPr lang="en-US" sz="3300" kern="1200" baseline="0" smtClean="0">
          <a:solidFill>
            <a:schemeClr val="tx1"/>
          </a:solidFill>
          <a:latin typeface="+mn-lt"/>
          <a:ea typeface="+mn-ea"/>
          <a:cs typeface="+mn-cs"/>
          <a:sym typeface="+mn-lt"/>
        </a:defRPr>
      </a:lvl7pPr>
      <a:lvl8pPr marL="0" indent="0" algn="l" defTabSz="685783" rtl="0" eaLnBrk="1" latinLnBrk="0" hangingPunct="1">
        <a:lnSpc>
          <a:spcPct val="90000"/>
        </a:lnSpc>
        <a:spcBef>
          <a:spcPts val="675"/>
        </a:spcBef>
        <a:spcAft>
          <a:spcPts val="0"/>
        </a:spcAft>
        <a:buFont typeface="Arial" panose="020B0604020202020204" pitchFamily="34" charset="0"/>
        <a:buChar char="​"/>
        <a:defRPr lang="en-US" sz="4050" kern="1200" baseline="0" smtClean="0">
          <a:solidFill>
            <a:schemeClr val="accent1"/>
          </a:solidFill>
          <a:latin typeface="+mn-lt"/>
          <a:ea typeface="+mn-ea"/>
          <a:cs typeface="+mn-cs"/>
          <a:sym typeface="+mn-lt"/>
        </a:defRPr>
      </a:lvl8pPr>
      <a:lvl9pPr marL="0" indent="0" algn="l" defTabSz="685783" rtl="0" eaLnBrk="1" latinLnBrk="0" hangingPunct="1">
        <a:lnSpc>
          <a:spcPct val="100000"/>
        </a:lnSpc>
        <a:spcBef>
          <a:spcPts val="0"/>
        </a:spcBef>
        <a:spcAft>
          <a:spcPts val="675"/>
        </a:spcAft>
        <a:buFont typeface="Arial" panose="020B0604020202020204" pitchFamily="34" charset="0"/>
        <a:buChar char="​"/>
        <a:defRPr lang="en-US" sz="1800" kern="1200" baseline="0" dirty="0">
          <a:solidFill>
            <a:schemeClr val="accent1"/>
          </a:solidFill>
          <a:latin typeface="+mn-lt"/>
          <a:ea typeface="+mn-ea"/>
          <a:cs typeface="+mn-cs"/>
          <a:sym typeface="+mn-lt"/>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37" userDrawn="1">
          <p15:clr>
            <a:srgbClr val="F26B43"/>
          </p15:clr>
        </p15:guide>
        <p15:guide id="2" pos="223" userDrawn="1">
          <p15:clr>
            <a:srgbClr val="F26B43"/>
          </p15:clr>
        </p15:guide>
        <p15:guide id="3" pos="4097" userDrawn="1">
          <p15:clr>
            <a:srgbClr val="F26B43"/>
          </p15:clr>
        </p15:guide>
        <p15:guide id="4" orient="horz" pos="218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88"/>
            </p:custDataLst>
            <p:extLst>
              <p:ext uri="{D42A27DB-BD31-4B8C-83A1-F6EECF244321}">
                <p14:modId xmlns:p14="http://schemas.microsoft.com/office/powerpoint/2010/main" val="1039517506"/>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90" imgW="270" imgH="270" progId="TCLayout.ActiveDocument.1">
                  <p:embed/>
                </p:oleObj>
              </mc:Choice>
              <mc:Fallback>
                <p:oleObj name="think-cell Slide" r:id="rId90" imgW="270" imgH="270" progId="TCLayout.ActiveDocument.1">
                  <p:embed/>
                  <p:pic>
                    <p:nvPicPr>
                      <p:cNvPr id="2" name="Object 1" hidden="1"/>
                      <p:cNvPicPr/>
                      <p:nvPr/>
                    </p:nvPicPr>
                    <p:blipFill>
                      <a:blip r:embed="rId91"/>
                      <a:stretch>
                        <a:fillRect/>
                      </a:stretch>
                    </p:blipFill>
                    <p:spPr>
                      <a:xfrm>
                        <a:off x="1192" y="1192"/>
                        <a:ext cx="1190" cy="1190"/>
                      </a:xfrm>
                      <a:prstGeom prst="rect">
                        <a:avLst/>
                      </a:prstGeom>
                    </p:spPr>
                  </p:pic>
                </p:oleObj>
              </mc:Fallback>
            </mc:AlternateContent>
          </a:graphicData>
        </a:graphic>
      </p:graphicFrame>
      <p:sp>
        <p:nvSpPr>
          <p:cNvPr id="5" name="Rectangle 4" hidden="1"/>
          <p:cNvSpPr/>
          <p:nvPr userDrawn="1">
            <p:custDataLst>
              <p:tags r:id="rId89"/>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2" name="TextBox 11"/>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9" name="Title Placeholder 1"/>
          <p:cNvSpPr>
            <a:spLocks noGrp="1"/>
          </p:cNvSpPr>
          <p:nvPr>
            <p:ph type="title"/>
          </p:nvPr>
        </p:nvSpPr>
        <p:spPr>
          <a:xfrm>
            <a:off x="472500" y="467100"/>
            <a:ext cx="8200013" cy="29084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472500" y="1369219"/>
            <a:ext cx="8200013" cy="326350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3752163010"/>
      </p:ext>
    </p:extLst>
  </p:cSld>
  <p:clrMap bg1="lt1" tx1="dk1" bg2="lt2" tx2="dk2" accent1="accent1" accent2="accent2" accent3="accent3" accent4="accent4" accent5="accent5" accent6="accent6" hlink="hlink" folHlink="folHlink"/>
  <p:sldLayoutIdLst>
    <p:sldLayoutId id="2147485269" r:id="rId1"/>
    <p:sldLayoutId id="2147485270" r:id="rId2"/>
    <p:sldLayoutId id="2147485271" r:id="rId3"/>
    <p:sldLayoutId id="2147485272" r:id="rId4"/>
    <p:sldLayoutId id="2147485273" r:id="rId5"/>
    <p:sldLayoutId id="2147485274" r:id="rId6"/>
    <p:sldLayoutId id="2147485275" r:id="rId7"/>
    <p:sldLayoutId id="2147485276" r:id="rId8"/>
    <p:sldLayoutId id="2147485277" r:id="rId9"/>
    <p:sldLayoutId id="2147485278" r:id="rId10"/>
    <p:sldLayoutId id="2147485279" r:id="rId11"/>
    <p:sldLayoutId id="2147485280" r:id="rId12"/>
    <p:sldLayoutId id="2147485281" r:id="rId13"/>
    <p:sldLayoutId id="2147485282" r:id="rId14"/>
    <p:sldLayoutId id="2147485283" r:id="rId15"/>
    <p:sldLayoutId id="2147485284" r:id="rId16"/>
    <p:sldLayoutId id="2147485285" r:id="rId17"/>
    <p:sldLayoutId id="2147485286" r:id="rId18"/>
    <p:sldLayoutId id="2147485287" r:id="rId19"/>
    <p:sldLayoutId id="2147485288" r:id="rId20"/>
    <p:sldLayoutId id="2147485289" r:id="rId21"/>
    <p:sldLayoutId id="2147485290" r:id="rId22"/>
    <p:sldLayoutId id="2147485291" r:id="rId23"/>
    <p:sldLayoutId id="2147485292" r:id="rId24"/>
    <p:sldLayoutId id="2147485293" r:id="rId25"/>
    <p:sldLayoutId id="2147485294" r:id="rId26"/>
    <p:sldLayoutId id="2147485295" r:id="rId27"/>
    <p:sldLayoutId id="2147485296" r:id="rId28"/>
    <p:sldLayoutId id="2147485297" r:id="rId29"/>
    <p:sldLayoutId id="2147485298" r:id="rId30"/>
    <p:sldLayoutId id="2147485299" r:id="rId31"/>
    <p:sldLayoutId id="2147485300" r:id="rId32"/>
    <p:sldLayoutId id="2147485301" r:id="rId33"/>
    <p:sldLayoutId id="2147485302" r:id="rId34"/>
    <p:sldLayoutId id="2147485303" r:id="rId35"/>
    <p:sldLayoutId id="2147485304" r:id="rId36"/>
    <p:sldLayoutId id="2147485305" r:id="rId37"/>
    <p:sldLayoutId id="2147485306" r:id="rId38"/>
    <p:sldLayoutId id="2147485307" r:id="rId39"/>
    <p:sldLayoutId id="2147485308" r:id="rId40"/>
    <p:sldLayoutId id="2147485309" r:id="rId41"/>
    <p:sldLayoutId id="2147485310" r:id="rId42"/>
    <p:sldLayoutId id="2147485311" r:id="rId43"/>
    <p:sldLayoutId id="2147485312" r:id="rId44"/>
    <p:sldLayoutId id="2147485313" r:id="rId45"/>
    <p:sldLayoutId id="2147485314" r:id="rId46"/>
    <p:sldLayoutId id="2147485315" r:id="rId47"/>
    <p:sldLayoutId id="2147485316" r:id="rId48"/>
    <p:sldLayoutId id="2147485317" r:id="rId49"/>
    <p:sldLayoutId id="2147485318" r:id="rId50"/>
    <p:sldLayoutId id="2147485319" r:id="rId51"/>
    <p:sldLayoutId id="2147485320" r:id="rId52"/>
    <p:sldLayoutId id="2147485321" r:id="rId53"/>
    <p:sldLayoutId id="2147485322" r:id="rId54"/>
    <p:sldLayoutId id="2147485323" r:id="rId55"/>
    <p:sldLayoutId id="2147485324" r:id="rId56"/>
    <p:sldLayoutId id="2147485325" r:id="rId57"/>
    <p:sldLayoutId id="2147485326" r:id="rId58"/>
    <p:sldLayoutId id="2147485327" r:id="rId59"/>
    <p:sldLayoutId id="2147485328" r:id="rId60"/>
    <p:sldLayoutId id="2147485329" r:id="rId61"/>
    <p:sldLayoutId id="2147485330" r:id="rId62"/>
    <p:sldLayoutId id="2147485331" r:id="rId63"/>
    <p:sldLayoutId id="2147485332" r:id="rId64"/>
    <p:sldLayoutId id="2147485333" r:id="rId65"/>
    <p:sldLayoutId id="2147485334" r:id="rId66"/>
    <p:sldLayoutId id="2147485335" r:id="rId67"/>
    <p:sldLayoutId id="2147485336" r:id="rId68"/>
    <p:sldLayoutId id="2147485337" r:id="rId69"/>
    <p:sldLayoutId id="2147485338" r:id="rId70"/>
    <p:sldLayoutId id="2147485339" r:id="rId71"/>
    <p:sldLayoutId id="2147485340" r:id="rId72"/>
    <p:sldLayoutId id="2147485341" r:id="rId73"/>
    <p:sldLayoutId id="2147485342" r:id="rId74"/>
    <p:sldLayoutId id="2147485343" r:id="rId75"/>
    <p:sldLayoutId id="2147485344" r:id="rId76"/>
    <p:sldLayoutId id="2147485345" r:id="rId77"/>
    <p:sldLayoutId id="2147485346" r:id="rId78"/>
    <p:sldLayoutId id="2147485347" r:id="rId79"/>
    <p:sldLayoutId id="2147485348" r:id="rId80"/>
    <p:sldLayoutId id="2147485349" r:id="rId81"/>
    <p:sldLayoutId id="2147485350" r:id="rId82"/>
    <p:sldLayoutId id="2147485351" r:id="rId83"/>
    <p:sldLayoutId id="2147485352" r:id="rId84"/>
    <p:sldLayoutId id="2147485353" r:id="rId85"/>
    <p:sldLayoutId id="2147485354" r:id="rId86"/>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685800" rtl="0" eaLnBrk="1" latinLnBrk="0" hangingPunct="1">
        <a:lnSpc>
          <a:spcPct val="90000"/>
        </a:lnSpc>
        <a:spcBef>
          <a:spcPct val="0"/>
        </a:spcBef>
        <a:buNone/>
        <a:defRPr sz="2100" b="1" kern="1200">
          <a:solidFill>
            <a:srgbClr val="00148C"/>
          </a:solidFill>
          <a:latin typeface="+mj-lt"/>
          <a:ea typeface="+mj-ea"/>
          <a:cs typeface="+mj-cs"/>
          <a:sym typeface="+mj-lt"/>
        </a:defRPr>
      </a:lvl1pPr>
    </p:titleStyle>
    <p:bodyStyle>
      <a:lvl1pPr marL="0" indent="0" algn="l" defTabSz="685800" rtl="0" eaLnBrk="1" latinLnBrk="0" hangingPunct="1">
        <a:lnSpc>
          <a:spcPct val="110000"/>
        </a:lnSpc>
        <a:spcBef>
          <a:spcPts val="450"/>
        </a:spcBef>
        <a:spcAft>
          <a:spcPts val="225"/>
        </a:spcAft>
        <a:buClr>
          <a:srgbClr val="00148C"/>
        </a:buClr>
        <a:buFont typeface="Arial" panose="020B0604020202020204" pitchFamily="34" charset="0"/>
        <a:buChar char="​"/>
        <a:defRPr lang="en-US" sz="900" kern="1200">
          <a:solidFill>
            <a:schemeClr val="tx1"/>
          </a:solidFill>
          <a:latin typeface="+mn-lt"/>
          <a:ea typeface="+mn-ea"/>
          <a:cs typeface="+mn-cs"/>
          <a:sym typeface="+mn-lt"/>
        </a:defRPr>
      </a:lvl1pPr>
      <a:lvl2pPr marL="213300" indent="-129600" algn="l" defTabSz="685800" rtl="0" eaLnBrk="1" latinLnBrk="0" hangingPunct="1">
        <a:lnSpc>
          <a:spcPct val="90000"/>
        </a:lnSpc>
        <a:spcBef>
          <a:spcPts val="0"/>
        </a:spcBef>
        <a:spcAft>
          <a:spcPts val="225"/>
        </a:spcAft>
        <a:buClr>
          <a:srgbClr val="00148C"/>
        </a:buClr>
        <a:buFont typeface="Arial" panose="020B0604020202020204" pitchFamily="34" charset="0"/>
        <a:buChar char="•"/>
        <a:defRPr lang="en-US" sz="900" kern="1200">
          <a:solidFill>
            <a:schemeClr val="tx1"/>
          </a:solidFill>
          <a:latin typeface="+mn-lt"/>
          <a:ea typeface="+mn-ea"/>
          <a:cs typeface="+mn-cs"/>
          <a:sym typeface="+mn-lt"/>
        </a:defRPr>
      </a:lvl2pPr>
      <a:lvl3pPr marL="383400" indent="-124200" algn="l" defTabSz="685800" rtl="0" eaLnBrk="1" latinLnBrk="0" hangingPunct="1">
        <a:lnSpc>
          <a:spcPct val="90000"/>
        </a:lnSpc>
        <a:spcBef>
          <a:spcPts val="0"/>
        </a:spcBef>
        <a:spcAft>
          <a:spcPts val="225"/>
        </a:spcAft>
        <a:buClr>
          <a:srgbClr val="00148C"/>
        </a:buClr>
        <a:buFont typeface="Trebuchet MS" panose="020B0603020202020204" pitchFamily="34" charset="0"/>
        <a:buChar char="–"/>
        <a:defRPr lang="en-US" sz="900" kern="1200">
          <a:solidFill>
            <a:schemeClr val="tx1"/>
          </a:solidFill>
          <a:latin typeface="+mn-lt"/>
          <a:ea typeface="+mn-ea"/>
          <a:cs typeface="+mn-cs"/>
          <a:sym typeface="+mn-lt"/>
        </a:defRPr>
      </a:lvl3pPr>
      <a:lvl4pPr marL="0" indent="0" algn="l" defTabSz="685800" rtl="0" eaLnBrk="1" latinLnBrk="0" hangingPunct="1">
        <a:lnSpc>
          <a:spcPct val="110000"/>
        </a:lnSpc>
        <a:spcBef>
          <a:spcPts val="225"/>
        </a:spcBef>
        <a:spcAft>
          <a:spcPts val="225"/>
        </a:spcAft>
        <a:buClr>
          <a:srgbClr val="00148C"/>
        </a:buClr>
        <a:buFont typeface="Arial" panose="020B0604020202020204" pitchFamily="34" charset="0"/>
        <a:buChar char="​"/>
        <a:defRPr lang="en-US" sz="1200" kern="1200">
          <a:solidFill>
            <a:schemeClr val="tx2"/>
          </a:solidFill>
          <a:latin typeface="+mn-lt"/>
          <a:ea typeface="+mn-ea"/>
          <a:cs typeface="+mn-cs"/>
          <a:sym typeface="+mn-lt"/>
        </a:defRPr>
      </a:lvl4pPr>
      <a:lvl5pPr marL="0" indent="0" algn="l" defTabSz="685800" rtl="0" eaLnBrk="1" latinLnBrk="0" hangingPunct="1">
        <a:lnSpc>
          <a:spcPct val="100000"/>
        </a:lnSpc>
        <a:spcBef>
          <a:spcPts val="0"/>
        </a:spcBef>
        <a:spcAft>
          <a:spcPts val="225"/>
        </a:spcAft>
        <a:buClr>
          <a:srgbClr val="00148C"/>
        </a:buClr>
        <a:buFont typeface="Arial" panose="020B0604020202020204" pitchFamily="34" charset="0"/>
        <a:buChar char="​"/>
        <a:defRPr lang="en-US" sz="1200" b="1" kern="1200" smtClean="0">
          <a:solidFill>
            <a:schemeClr val="tx1"/>
          </a:solidFill>
          <a:latin typeface="+mn-lt"/>
          <a:ea typeface="+mn-ea"/>
          <a:cs typeface="+mn-cs"/>
          <a:sym typeface="+mn-lt"/>
        </a:defRPr>
      </a:lvl5pPr>
      <a:lvl6pPr marL="202406" indent="-114300" algn="l" defTabSz="685800" rtl="0" eaLnBrk="1" latinLnBrk="0" hangingPunct="1">
        <a:lnSpc>
          <a:spcPct val="90000"/>
        </a:lnSpc>
        <a:spcBef>
          <a:spcPts val="0"/>
        </a:spcBef>
        <a:spcAft>
          <a:spcPts val="450"/>
        </a:spcAft>
        <a:buClr>
          <a:srgbClr val="00148C"/>
        </a:buClr>
        <a:buFont typeface="Arial" panose="020B0604020202020204" pitchFamily="34" charset="0"/>
        <a:buChar char="•"/>
        <a:defRPr lang="en-US" sz="1200" kern="1200" smtClean="0">
          <a:solidFill>
            <a:schemeClr val="tx1"/>
          </a:solidFill>
          <a:latin typeface="+mn-lt"/>
          <a:ea typeface="+mn-ea"/>
          <a:cs typeface="+mn-cs"/>
          <a:sym typeface="+mn-lt"/>
        </a:defRPr>
      </a:lvl6pPr>
      <a:lvl7pPr marL="0" indent="0" algn="l" defTabSz="685800" rtl="0" eaLnBrk="1" latinLnBrk="0" hangingPunct="1">
        <a:lnSpc>
          <a:spcPct val="90000"/>
        </a:lnSpc>
        <a:spcBef>
          <a:spcPts val="675"/>
        </a:spcBef>
        <a:spcAft>
          <a:spcPts val="675"/>
        </a:spcAft>
        <a:buClr>
          <a:srgbClr val="00148C"/>
        </a:buClr>
        <a:buFont typeface="Arial" panose="020B0604020202020204" pitchFamily="34" charset="0"/>
        <a:buChar char="​"/>
        <a:defRPr lang="en-US" sz="3300" kern="1200" baseline="0" smtClean="0">
          <a:solidFill>
            <a:schemeClr val="tx1"/>
          </a:solidFill>
          <a:latin typeface="+mn-lt"/>
          <a:ea typeface="+mn-ea"/>
          <a:cs typeface="+mn-cs"/>
          <a:sym typeface="+mn-lt"/>
        </a:defRPr>
      </a:lvl7pPr>
      <a:lvl8pPr marL="0" indent="0" algn="l" defTabSz="685800" rtl="0" eaLnBrk="1" latinLnBrk="0" hangingPunct="1">
        <a:lnSpc>
          <a:spcPct val="90000"/>
        </a:lnSpc>
        <a:spcBef>
          <a:spcPts val="675"/>
        </a:spcBef>
        <a:spcAft>
          <a:spcPts val="0"/>
        </a:spcAft>
        <a:buClr>
          <a:srgbClr val="00148C"/>
        </a:buClr>
        <a:buFont typeface="Arial" panose="020B0604020202020204" pitchFamily="34" charset="0"/>
        <a:buChar char="​"/>
        <a:defRPr lang="en-US" sz="4050" kern="1200" baseline="0" smtClean="0">
          <a:solidFill>
            <a:schemeClr val="tx2"/>
          </a:solidFill>
          <a:latin typeface="+mn-lt"/>
          <a:ea typeface="+mn-ea"/>
          <a:cs typeface="+mn-cs"/>
          <a:sym typeface="+mn-lt"/>
        </a:defRPr>
      </a:lvl8pPr>
      <a:lvl9pPr marL="0" indent="0" algn="l" defTabSz="685800" rtl="0" eaLnBrk="1" latinLnBrk="0" hangingPunct="1">
        <a:lnSpc>
          <a:spcPct val="100000"/>
        </a:lnSpc>
        <a:spcBef>
          <a:spcPts val="0"/>
        </a:spcBef>
        <a:spcAft>
          <a:spcPts val="675"/>
        </a:spcAft>
        <a:buClr>
          <a:srgbClr val="00148C"/>
        </a:buClr>
        <a:buFont typeface="Arial" panose="020B0604020202020204" pitchFamily="34" charset="0"/>
        <a:buChar char="​"/>
        <a:defRPr lang="en-US" sz="1800" kern="1200" baseline="0" dirty="0">
          <a:solidFill>
            <a:schemeClr val="tx2"/>
          </a:solidFill>
          <a:latin typeface="+mn-lt"/>
          <a:ea typeface="+mn-ea"/>
          <a:cs typeface="+mn-cs"/>
          <a:sym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2686618991"/>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71" imgW="270" imgH="270" progId="TCLayout.ActiveDocument.1">
                  <p:embed/>
                </p:oleObj>
              </mc:Choice>
              <mc:Fallback>
                <p:oleObj name="think-cell Slide" r:id="rId71" imgW="270" imgH="270" progId="TCLayout.ActiveDocument.1">
                  <p:embed/>
                  <p:pic>
                    <p:nvPicPr>
                      <p:cNvPr id="2" name="Object 1" hidden="1"/>
                      <p:cNvPicPr/>
                      <p:nvPr/>
                    </p:nvPicPr>
                    <p:blipFill>
                      <a:blip r:embed="rId72"/>
                      <a:stretch>
                        <a:fillRect/>
                      </a:stretch>
                    </p:blipFill>
                    <p:spPr>
                      <a:xfrm>
                        <a:off x="1192" y="1192"/>
                        <a:ext cx="1190" cy="1190"/>
                      </a:xfrm>
                      <a:prstGeom prst="rect">
                        <a:avLst/>
                      </a:prstGeom>
                    </p:spPr>
                  </p:pic>
                </p:oleObj>
              </mc:Fallback>
            </mc:AlternateContent>
          </a:graphicData>
        </a:graphic>
      </p:graphicFrame>
      <p:sp>
        <p:nvSpPr>
          <p:cNvPr id="5" name="Rectangle 4" hidden="1"/>
          <p:cNvSpPr/>
          <p:nvPr userDrawn="1">
            <p:custDataLst>
              <p:tags r:id="rId70"/>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2" name="TextBox 11"/>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9" name="Title Placeholder 1"/>
          <p:cNvSpPr>
            <a:spLocks noGrp="1"/>
          </p:cNvSpPr>
          <p:nvPr>
            <p:ph type="title"/>
          </p:nvPr>
        </p:nvSpPr>
        <p:spPr>
          <a:xfrm>
            <a:off x="472500" y="467100"/>
            <a:ext cx="8200013" cy="29084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472500" y="1369219"/>
            <a:ext cx="8200013" cy="326350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1963576428"/>
      </p:ext>
    </p:extLst>
  </p:cSld>
  <p:clrMap bg1="lt1" tx1="dk1" bg2="lt2" tx2="dk2" accent1="accent1" accent2="accent2" accent3="accent3" accent4="accent4" accent5="accent5" accent6="accent6" hlink="hlink" folHlink="folHlink"/>
  <p:sldLayoutIdLst>
    <p:sldLayoutId id="2147485356" r:id="rId1"/>
    <p:sldLayoutId id="2147485357" r:id="rId2"/>
    <p:sldLayoutId id="2147485358" r:id="rId3"/>
    <p:sldLayoutId id="2147485359" r:id="rId4"/>
    <p:sldLayoutId id="2147485360" r:id="rId5"/>
    <p:sldLayoutId id="2147485361" r:id="rId6"/>
    <p:sldLayoutId id="2147485362" r:id="rId7"/>
    <p:sldLayoutId id="2147485363" r:id="rId8"/>
    <p:sldLayoutId id="2147485364" r:id="rId9"/>
    <p:sldLayoutId id="2147485365" r:id="rId10"/>
    <p:sldLayoutId id="2147485366" r:id="rId11"/>
    <p:sldLayoutId id="2147485367" r:id="rId12"/>
    <p:sldLayoutId id="2147485368" r:id="rId13"/>
    <p:sldLayoutId id="2147485369" r:id="rId14"/>
    <p:sldLayoutId id="2147485370" r:id="rId15"/>
    <p:sldLayoutId id="2147485371" r:id="rId16"/>
    <p:sldLayoutId id="2147485372" r:id="rId17"/>
    <p:sldLayoutId id="2147485373" r:id="rId18"/>
    <p:sldLayoutId id="2147485374" r:id="rId19"/>
    <p:sldLayoutId id="2147485375" r:id="rId20"/>
    <p:sldLayoutId id="2147485376" r:id="rId21"/>
    <p:sldLayoutId id="2147485377" r:id="rId22"/>
    <p:sldLayoutId id="2147485378" r:id="rId23"/>
    <p:sldLayoutId id="2147485379" r:id="rId24"/>
    <p:sldLayoutId id="2147485380" r:id="rId25"/>
    <p:sldLayoutId id="2147485381" r:id="rId26"/>
    <p:sldLayoutId id="2147485382" r:id="rId27"/>
    <p:sldLayoutId id="2147485383" r:id="rId28"/>
    <p:sldLayoutId id="2147485384" r:id="rId29"/>
    <p:sldLayoutId id="2147485385" r:id="rId30"/>
    <p:sldLayoutId id="2147485386" r:id="rId31"/>
    <p:sldLayoutId id="2147485387" r:id="rId32"/>
    <p:sldLayoutId id="2147485388" r:id="rId33"/>
    <p:sldLayoutId id="2147485389" r:id="rId34"/>
    <p:sldLayoutId id="2147485390" r:id="rId35"/>
    <p:sldLayoutId id="2147485391" r:id="rId36"/>
    <p:sldLayoutId id="2147485392" r:id="rId37"/>
    <p:sldLayoutId id="2147485393" r:id="rId38"/>
    <p:sldLayoutId id="2147485394" r:id="rId39"/>
    <p:sldLayoutId id="2147485395" r:id="rId40"/>
    <p:sldLayoutId id="2147485396" r:id="rId41"/>
    <p:sldLayoutId id="2147485397" r:id="rId42"/>
    <p:sldLayoutId id="2147485398" r:id="rId43"/>
    <p:sldLayoutId id="2147485399" r:id="rId44"/>
    <p:sldLayoutId id="2147485400" r:id="rId45"/>
    <p:sldLayoutId id="2147485401" r:id="rId46"/>
    <p:sldLayoutId id="2147485402" r:id="rId47"/>
    <p:sldLayoutId id="2147485403" r:id="rId48"/>
    <p:sldLayoutId id="2147485404" r:id="rId49"/>
    <p:sldLayoutId id="2147485405" r:id="rId50"/>
    <p:sldLayoutId id="2147485406" r:id="rId51"/>
    <p:sldLayoutId id="2147485407" r:id="rId52"/>
    <p:sldLayoutId id="2147485408" r:id="rId53"/>
    <p:sldLayoutId id="2147485409" r:id="rId54"/>
    <p:sldLayoutId id="2147485410" r:id="rId55"/>
    <p:sldLayoutId id="2147485411" r:id="rId56"/>
    <p:sldLayoutId id="2147485412" r:id="rId57"/>
    <p:sldLayoutId id="2147485413" r:id="rId58"/>
    <p:sldLayoutId id="2147485414" r:id="rId59"/>
    <p:sldLayoutId id="2147485415" r:id="rId60"/>
    <p:sldLayoutId id="2147485416" r:id="rId61"/>
    <p:sldLayoutId id="2147485417" r:id="rId62"/>
    <p:sldLayoutId id="2147485418" r:id="rId63"/>
    <p:sldLayoutId id="2147485419" r:id="rId64"/>
    <p:sldLayoutId id="2147485420" r:id="rId65"/>
    <p:sldLayoutId id="2147485421" r:id="rId66"/>
    <p:sldLayoutId id="2147485422"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685800" rtl="0" eaLnBrk="1" latinLnBrk="0" hangingPunct="1">
        <a:lnSpc>
          <a:spcPct val="90000"/>
        </a:lnSpc>
        <a:spcBef>
          <a:spcPct val="0"/>
        </a:spcBef>
        <a:buNone/>
        <a:defRPr sz="2100" b="1" kern="1200">
          <a:solidFill>
            <a:srgbClr val="00148C"/>
          </a:solidFill>
          <a:latin typeface="+mj-lt"/>
          <a:ea typeface="+mj-ea"/>
          <a:cs typeface="+mj-cs"/>
          <a:sym typeface="+mj-lt"/>
        </a:defRPr>
      </a:lvl1pPr>
    </p:titleStyle>
    <p:bodyStyle>
      <a:lvl1pPr marL="0" indent="0" algn="l" defTabSz="685800" rtl="0" eaLnBrk="1" latinLnBrk="0" hangingPunct="1">
        <a:lnSpc>
          <a:spcPct val="110000"/>
        </a:lnSpc>
        <a:spcBef>
          <a:spcPts val="450"/>
        </a:spcBef>
        <a:spcAft>
          <a:spcPts val="225"/>
        </a:spcAft>
        <a:buClr>
          <a:srgbClr val="00148C"/>
        </a:buClr>
        <a:buFont typeface="Arial" panose="020B0604020202020204" pitchFamily="34" charset="0"/>
        <a:buChar char="​"/>
        <a:defRPr lang="en-US" sz="900" kern="1200">
          <a:solidFill>
            <a:srgbClr val="000000"/>
          </a:solidFill>
          <a:latin typeface="+mn-lt"/>
          <a:ea typeface="+mn-ea"/>
          <a:cs typeface="+mn-cs"/>
          <a:sym typeface="+mn-lt"/>
        </a:defRPr>
      </a:lvl1pPr>
      <a:lvl2pPr marL="213300" indent="-129600" algn="l" defTabSz="685800" rtl="0" eaLnBrk="1" latinLnBrk="0" hangingPunct="1">
        <a:lnSpc>
          <a:spcPct val="90000"/>
        </a:lnSpc>
        <a:spcBef>
          <a:spcPts val="0"/>
        </a:spcBef>
        <a:spcAft>
          <a:spcPts val="225"/>
        </a:spcAft>
        <a:buClr>
          <a:srgbClr val="00148C"/>
        </a:buClr>
        <a:buFont typeface="Arial" panose="020B0604020202020204" pitchFamily="34" charset="0"/>
        <a:buChar char="•"/>
        <a:defRPr lang="en-US" sz="900" kern="1200">
          <a:solidFill>
            <a:srgbClr val="000000"/>
          </a:solidFill>
          <a:latin typeface="+mn-lt"/>
          <a:ea typeface="+mn-ea"/>
          <a:cs typeface="+mn-cs"/>
          <a:sym typeface="+mn-lt"/>
        </a:defRPr>
      </a:lvl2pPr>
      <a:lvl3pPr marL="383400" indent="-124200" algn="l" defTabSz="685800" rtl="0" eaLnBrk="1" latinLnBrk="0" hangingPunct="1">
        <a:lnSpc>
          <a:spcPct val="90000"/>
        </a:lnSpc>
        <a:spcBef>
          <a:spcPts val="0"/>
        </a:spcBef>
        <a:spcAft>
          <a:spcPts val="225"/>
        </a:spcAft>
        <a:buClr>
          <a:srgbClr val="00148C"/>
        </a:buClr>
        <a:buFont typeface="Trebuchet MS" panose="020B0603020202020204" pitchFamily="34" charset="0"/>
        <a:buChar char="–"/>
        <a:defRPr lang="en-US" sz="900" kern="1200">
          <a:solidFill>
            <a:srgbClr val="000000"/>
          </a:solidFill>
          <a:latin typeface="+mn-lt"/>
          <a:ea typeface="+mn-ea"/>
          <a:cs typeface="+mn-cs"/>
          <a:sym typeface="+mn-lt"/>
        </a:defRPr>
      </a:lvl3pPr>
      <a:lvl4pPr marL="0" indent="0" algn="l" defTabSz="685800" rtl="0" eaLnBrk="1" latinLnBrk="0" hangingPunct="1">
        <a:lnSpc>
          <a:spcPct val="110000"/>
        </a:lnSpc>
        <a:spcBef>
          <a:spcPts val="225"/>
        </a:spcBef>
        <a:spcAft>
          <a:spcPts val="225"/>
        </a:spcAft>
        <a:buClr>
          <a:srgbClr val="00148C"/>
        </a:buClr>
        <a:buFont typeface="Arial" panose="020B0604020202020204" pitchFamily="34" charset="0"/>
        <a:buChar char="​"/>
        <a:defRPr lang="en-US" sz="1200" kern="1200">
          <a:solidFill>
            <a:srgbClr val="00148C"/>
          </a:solidFill>
          <a:latin typeface="+mn-lt"/>
          <a:ea typeface="+mn-ea"/>
          <a:cs typeface="+mn-cs"/>
          <a:sym typeface="+mn-lt"/>
        </a:defRPr>
      </a:lvl4pPr>
      <a:lvl5pPr marL="0" indent="0" algn="l" defTabSz="685800" rtl="0" eaLnBrk="1" latinLnBrk="0" hangingPunct="1">
        <a:lnSpc>
          <a:spcPct val="100000"/>
        </a:lnSpc>
        <a:spcBef>
          <a:spcPts val="0"/>
        </a:spcBef>
        <a:spcAft>
          <a:spcPts val="225"/>
        </a:spcAft>
        <a:buClr>
          <a:srgbClr val="00148C"/>
        </a:buClr>
        <a:buFont typeface="Arial" panose="020B0604020202020204" pitchFamily="34" charset="0"/>
        <a:buChar char="​"/>
        <a:defRPr lang="en-US" sz="1200" b="1" kern="1200" smtClean="0">
          <a:solidFill>
            <a:srgbClr val="000000"/>
          </a:solidFill>
          <a:latin typeface="+mn-lt"/>
          <a:ea typeface="+mn-ea"/>
          <a:cs typeface="+mn-cs"/>
          <a:sym typeface="+mn-lt"/>
        </a:defRPr>
      </a:lvl5pPr>
      <a:lvl6pPr marL="202406" indent="-114300" algn="l" defTabSz="685800" rtl="0" eaLnBrk="1" latinLnBrk="0" hangingPunct="1">
        <a:lnSpc>
          <a:spcPct val="90000"/>
        </a:lnSpc>
        <a:spcBef>
          <a:spcPts val="0"/>
        </a:spcBef>
        <a:spcAft>
          <a:spcPts val="450"/>
        </a:spcAft>
        <a:buClr>
          <a:srgbClr val="00148C"/>
        </a:buClr>
        <a:buFont typeface="Arial" panose="020B0604020202020204" pitchFamily="34" charset="0"/>
        <a:buChar char="•"/>
        <a:defRPr lang="en-US" sz="1200" kern="1200" smtClean="0">
          <a:solidFill>
            <a:srgbClr val="000000"/>
          </a:solidFill>
          <a:latin typeface="+mn-lt"/>
          <a:ea typeface="+mn-ea"/>
          <a:cs typeface="+mn-cs"/>
          <a:sym typeface="+mn-lt"/>
        </a:defRPr>
      </a:lvl6pPr>
      <a:lvl7pPr marL="0" indent="0" algn="l" defTabSz="685800" rtl="0" eaLnBrk="1" latinLnBrk="0" hangingPunct="1">
        <a:lnSpc>
          <a:spcPct val="90000"/>
        </a:lnSpc>
        <a:spcBef>
          <a:spcPts val="675"/>
        </a:spcBef>
        <a:spcAft>
          <a:spcPts val="675"/>
        </a:spcAft>
        <a:buClr>
          <a:srgbClr val="00148C"/>
        </a:buClr>
        <a:buFont typeface="Arial" panose="020B0604020202020204" pitchFamily="34" charset="0"/>
        <a:buChar char="​"/>
        <a:defRPr lang="en-US" sz="3300" kern="1200" baseline="0" smtClean="0">
          <a:solidFill>
            <a:srgbClr val="000000"/>
          </a:solidFill>
          <a:latin typeface="+mn-lt"/>
          <a:ea typeface="+mn-ea"/>
          <a:cs typeface="+mn-cs"/>
          <a:sym typeface="+mn-lt"/>
        </a:defRPr>
      </a:lvl7pPr>
      <a:lvl8pPr marL="0" indent="0" algn="l" defTabSz="685800" rtl="0" eaLnBrk="1" latinLnBrk="0" hangingPunct="1">
        <a:lnSpc>
          <a:spcPct val="90000"/>
        </a:lnSpc>
        <a:spcBef>
          <a:spcPts val="675"/>
        </a:spcBef>
        <a:spcAft>
          <a:spcPts val="0"/>
        </a:spcAft>
        <a:buClr>
          <a:srgbClr val="00148C"/>
        </a:buClr>
        <a:buFont typeface="Arial" panose="020B0604020202020204" pitchFamily="34" charset="0"/>
        <a:buChar char="​"/>
        <a:defRPr lang="en-US" sz="4050" kern="1200" baseline="0" smtClean="0">
          <a:solidFill>
            <a:srgbClr val="00148C"/>
          </a:solidFill>
          <a:latin typeface="+mn-lt"/>
          <a:ea typeface="+mn-ea"/>
          <a:cs typeface="+mn-cs"/>
          <a:sym typeface="+mn-lt"/>
        </a:defRPr>
      </a:lvl8pPr>
      <a:lvl9pPr marL="0" indent="0" algn="l" defTabSz="685800" rtl="0" eaLnBrk="1" latinLnBrk="0" hangingPunct="1">
        <a:lnSpc>
          <a:spcPct val="100000"/>
        </a:lnSpc>
        <a:spcBef>
          <a:spcPts val="0"/>
        </a:spcBef>
        <a:spcAft>
          <a:spcPts val="675"/>
        </a:spcAft>
        <a:buClr>
          <a:srgbClr val="00148C"/>
        </a:buClr>
        <a:buFont typeface="Arial" panose="020B0604020202020204" pitchFamily="34" charset="0"/>
        <a:buChar char="​"/>
        <a:defRPr lang="en-US" sz="1800" kern="1200" baseline="0" dirty="0">
          <a:solidFill>
            <a:srgbClr val="00148C"/>
          </a:solidFill>
          <a:latin typeface="+mn-lt"/>
          <a:ea typeface="+mn-ea"/>
          <a:cs typeface="+mn-cs"/>
          <a:sym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90"/>
            </p:custDataLst>
            <p:extLst>
              <p:ext uri="{D42A27DB-BD31-4B8C-83A1-F6EECF244321}">
                <p14:modId xmlns:p14="http://schemas.microsoft.com/office/powerpoint/2010/main" val="1756400093"/>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92" imgW="270" imgH="270" progId="TCLayout.ActiveDocument.1">
                  <p:embed/>
                </p:oleObj>
              </mc:Choice>
              <mc:Fallback>
                <p:oleObj name="think-cell Slide" r:id="rId92" imgW="270" imgH="270" progId="TCLayout.ActiveDocument.1">
                  <p:embed/>
                  <p:pic>
                    <p:nvPicPr>
                      <p:cNvPr id="2" name="Object 1" hidden="1"/>
                      <p:cNvPicPr/>
                      <p:nvPr/>
                    </p:nvPicPr>
                    <p:blipFill>
                      <a:blip r:embed="rId93"/>
                      <a:stretch>
                        <a:fillRect/>
                      </a:stretch>
                    </p:blipFill>
                    <p:spPr>
                      <a:xfrm>
                        <a:off x="1192" y="1192"/>
                        <a:ext cx="1190" cy="1190"/>
                      </a:xfrm>
                      <a:prstGeom prst="rect">
                        <a:avLst/>
                      </a:prstGeom>
                    </p:spPr>
                  </p:pic>
                </p:oleObj>
              </mc:Fallback>
            </mc:AlternateContent>
          </a:graphicData>
        </a:graphic>
      </p:graphicFrame>
      <p:sp>
        <p:nvSpPr>
          <p:cNvPr id="5" name="Rectangle 4" hidden="1"/>
          <p:cNvSpPr/>
          <p:nvPr userDrawn="1">
            <p:custDataLst>
              <p:tags r:id="rId91"/>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2" name="TextBox 11"/>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9" name="Title Placeholder 1"/>
          <p:cNvSpPr>
            <a:spLocks noGrp="1"/>
          </p:cNvSpPr>
          <p:nvPr>
            <p:ph type="title"/>
          </p:nvPr>
        </p:nvSpPr>
        <p:spPr>
          <a:xfrm>
            <a:off x="472500" y="467100"/>
            <a:ext cx="8200013" cy="29084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472500" y="1369219"/>
            <a:ext cx="8200013" cy="326350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2276620136"/>
      </p:ext>
    </p:extLst>
  </p:cSld>
  <p:clrMap bg1="lt1" tx1="dk1" bg2="lt2" tx2="dk2" accent1="accent1" accent2="accent2" accent3="accent3" accent4="accent4" accent5="accent5" accent6="accent6" hlink="hlink" folHlink="folHlink"/>
  <p:sldLayoutIdLst>
    <p:sldLayoutId id="2147485424" r:id="rId1"/>
    <p:sldLayoutId id="2147485425" r:id="rId2"/>
    <p:sldLayoutId id="2147485426" r:id="rId3"/>
    <p:sldLayoutId id="2147485427" r:id="rId4"/>
    <p:sldLayoutId id="2147485428" r:id="rId5"/>
    <p:sldLayoutId id="2147485429" r:id="rId6"/>
    <p:sldLayoutId id="2147485430" r:id="rId7"/>
    <p:sldLayoutId id="2147485431" r:id="rId8"/>
    <p:sldLayoutId id="2147485432" r:id="rId9"/>
    <p:sldLayoutId id="2147485433" r:id="rId10"/>
    <p:sldLayoutId id="2147485434" r:id="rId11"/>
    <p:sldLayoutId id="2147485435" r:id="rId12"/>
    <p:sldLayoutId id="2147485436" r:id="rId13"/>
    <p:sldLayoutId id="2147485437" r:id="rId14"/>
    <p:sldLayoutId id="2147485438" r:id="rId15"/>
    <p:sldLayoutId id="2147485439" r:id="rId16"/>
    <p:sldLayoutId id="2147485440" r:id="rId17"/>
    <p:sldLayoutId id="2147485441" r:id="rId18"/>
    <p:sldLayoutId id="2147485442" r:id="rId19"/>
    <p:sldLayoutId id="2147485443" r:id="rId20"/>
    <p:sldLayoutId id="2147485444" r:id="rId21"/>
    <p:sldLayoutId id="2147485445" r:id="rId22"/>
    <p:sldLayoutId id="2147485446" r:id="rId23"/>
    <p:sldLayoutId id="2147485447" r:id="rId24"/>
    <p:sldLayoutId id="2147485448" r:id="rId25"/>
    <p:sldLayoutId id="2147485449" r:id="rId26"/>
    <p:sldLayoutId id="2147485450" r:id="rId27"/>
    <p:sldLayoutId id="2147485451" r:id="rId28"/>
    <p:sldLayoutId id="2147485452" r:id="rId29"/>
    <p:sldLayoutId id="2147485453" r:id="rId30"/>
    <p:sldLayoutId id="2147485454" r:id="rId31"/>
    <p:sldLayoutId id="2147485455" r:id="rId32"/>
    <p:sldLayoutId id="2147485456" r:id="rId33"/>
    <p:sldLayoutId id="2147485457" r:id="rId34"/>
    <p:sldLayoutId id="2147485458" r:id="rId35"/>
    <p:sldLayoutId id="2147485459" r:id="rId36"/>
    <p:sldLayoutId id="2147485460" r:id="rId37"/>
    <p:sldLayoutId id="2147485461" r:id="rId38"/>
    <p:sldLayoutId id="2147485462" r:id="rId39"/>
    <p:sldLayoutId id="2147485463" r:id="rId40"/>
    <p:sldLayoutId id="2147485464" r:id="rId41"/>
    <p:sldLayoutId id="2147485465" r:id="rId42"/>
    <p:sldLayoutId id="2147485466" r:id="rId43"/>
    <p:sldLayoutId id="2147485467" r:id="rId44"/>
    <p:sldLayoutId id="2147485468" r:id="rId45"/>
    <p:sldLayoutId id="2147485469" r:id="rId46"/>
    <p:sldLayoutId id="2147485470" r:id="rId47"/>
    <p:sldLayoutId id="2147485471" r:id="rId48"/>
    <p:sldLayoutId id="2147485472" r:id="rId49"/>
    <p:sldLayoutId id="2147485473" r:id="rId50"/>
    <p:sldLayoutId id="2147485474" r:id="rId51"/>
    <p:sldLayoutId id="2147485475" r:id="rId52"/>
    <p:sldLayoutId id="2147485476" r:id="rId53"/>
    <p:sldLayoutId id="2147485477" r:id="rId54"/>
    <p:sldLayoutId id="2147485478" r:id="rId55"/>
    <p:sldLayoutId id="2147485479" r:id="rId56"/>
    <p:sldLayoutId id="2147485480" r:id="rId57"/>
    <p:sldLayoutId id="2147485481" r:id="rId58"/>
    <p:sldLayoutId id="2147485482" r:id="rId59"/>
    <p:sldLayoutId id="2147485483" r:id="rId60"/>
    <p:sldLayoutId id="2147485484" r:id="rId61"/>
    <p:sldLayoutId id="2147485485" r:id="rId62"/>
    <p:sldLayoutId id="2147485486" r:id="rId63"/>
    <p:sldLayoutId id="2147485487" r:id="rId64"/>
    <p:sldLayoutId id="2147485488" r:id="rId65"/>
    <p:sldLayoutId id="2147485489" r:id="rId66"/>
    <p:sldLayoutId id="2147485490" r:id="rId67"/>
    <p:sldLayoutId id="2147485491" r:id="rId68"/>
    <p:sldLayoutId id="2147485492" r:id="rId69"/>
    <p:sldLayoutId id="2147485493" r:id="rId70"/>
    <p:sldLayoutId id="2147485494" r:id="rId71"/>
    <p:sldLayoutId id="2147485495" r:id="rId72"/>
    <p:sldLayoutId id="2147485496" r:id="rId73"/>
    <p:sldLayoutId id="2147485497" r:id="rId74"/>
    <p:sldLayoutId id="2147485498" r:id="rId75"/>
    <p:sldLayoutId id="2147485499" r:id="rId76"/>
    <p:sldLayoutId id="2147485500" r:id="rId77"/>
    <p:sldLayoutId id="2147485501" r:id="rId78"/>
    <p:sldLayoutId id="2147485502" r:id="rId79"/>
    <p:sldLayoutId id="2147485503" r:id="rId80"/>
    <p:sldLayoutId id="2147485504" r:id="rId81"/>
    <p:sldLayoutId id="2147485505" r:id="rId82"/>
    <p:sldLayoutId id="2147485506" r:id="rId83"/>
    <p:sldLayoutId id="2147485507" r:id="rId84"/>
    <p:sldLayoutId id="2147485508" r:id="rId85"/>
    <p:sldLayoutId id="2147485509" r:id="rId86"/>
    <p:sldLayoutId id="2147485510" r:id="rId87"/>
    <p:sldLayoutId id="2147485511" r:id="rId88"/>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685800" rtl="0" eaLnBrk="1" latinLnBrk="0" hangingPunct="1">
        <a:lnSpc>
          <a:spcPct val="90000"/>
        </a:lnSpc>
        <a:spcBef>
          <a:spcPct val="0"/>
        </a:spcBef>
        <a:buNone/>
        <a:defRPr sz="2100" b="1" kern="1200">
          <a:solidFill>
            <a:srgbClr val="00148C"/>
          </a:solidFill>
          <a:latin typeface="+mj-lt"/>
          <a:ea typeface="+mj-ea"/>
          <a:cs typeface="+mj-cs"/>
          <a:sym typeface="+mj-lt"/>
        </a:defRPr>
      </a:lvl1pPr>
    </p:titleStyle>
    <p:bodyStyle>
      <a:lvl1pPr marL="0" indent="0" algn="l" defTabSz="685800" rtl="0" eaLnBrk="1" latinLnBrk="0" hangingPunct="1">
        <a:lnSpc>
          <a:spcPct val="110000"/>
        </a:lnSpc>
        <a:spcBef>
          <a:spcPts val="450"/>
        </a:spcBef>
        <a:spcAft>
          <a:spcPts val="225"/>
        </a:spcAft>
        <a:buClr>
          <a:srgbClr val="00148C"/>
        </a:buClr>
        <a:buFont typeface="Arial" panose="020B0604020202020204" pitchFamily="34" charset="0"/>
        <a:buChar char="​"/>
        <a:defRPr lang="en-US" sz="900" kern="1200">
          <a:solidFill>
            <a:schemeClr val="tx1"/>
          </a:solidFill>
          <a:latin typeface="+mn-lt"/>
          <a:ea typeface="+mn-ea"/>
          <a:cs typeface="+mn-cs"/>
          <a:sym typeface="+mn-lt"/>
        </a:defRPr>
      </a:lvl1pPr>
      <a:lvl2pPr marL="213300" indent="-129600" algn="l" defTabSz="685800" rtl="0" eaLnBrk="1" latinLnBrk="0" hangingPunct="1">
        <a:lnSpc>
          <a:spcPct val="90000"/>
        </a:lnSpc>
        <a:spcBef>
          <a:spcPts val="0"/>
        </a:spcBef>
        <a:spcAft>
          <a:spcPts val="225"/>
        </a:spcAft>
        <a:buClr>
          <a:srgbClr val="00148C"/>
        </a:buClr>
        <a:buFont typeface="Arial" panose="020B0604020202020204" pitchFamily="34" charset="0"/>
        <a:buChar char="•"/>
        <a:defRPr lang="en-US" sz="900" kern="1200">
          <a:solidFill>
            <a:schemeClr val="tx1"/>
          </a:solidFill>
          <a:latin typeface="+mn-lt"/>
          <a:ea typeface="+mn-ea"/>
          <a:cs typeface="+mn-cs"/>
          <a:sym typeface="+mn-lt"/>
        </a:defRPr>
      </a:lvl2pPr>
      <a:lvl3pPr marL="383400" indent="-124200" algn="l" defTabSz="685800" rtl="0" eaLnBrk="1" latinLnBrk="0" hangingPunct="1">
        <a:lnSpc>
          <a:spcPct val="90000"/>
        </a:lnSpc>
        <a:spcBef>
          <a:spcPts val="0"/>
        </a:spcBef>
        <a:spcAft>
          <a:spcPts val="225"/>
        </a:spcAft>
        <a:buClr>
          <a:srgbClr val="00148C"/>
        </a:buClr>
        <a:buFont typeface="Trebuchet MS" panose="020B0603020202020204" pitchFamily="34" charset="0"/>
        <a:buChar char="–"/>
        <a:defRPr lang="en-US" sz="900" kern="1200">
          <a:solidFill>
            <a:schemeClr val="tx1"/>
          </a:solidFill>
          <a:latin typeface="+mn-lt"/>
          <a:ea typeface="+mn-ea"/>
          <a:cs typeface="+mn-cs"/>
          <a:sym typeface="+mn-lt"/>
        </a:defRPr>
      </a:lvl3pPr>
      <a:lvl4pPr marL="0" indent="0" algn="l" defTabSz="685800" rtl="0" eaLnBrk="1" latinLnBrk="0" hangingPunct="1">
        <a:lnSpc>
          <a:spcPct val="110000"/>
        </a:lnSpc>
        <a:spcBef>
          <a:spcPts val="225"/>
        </a:spcBef>
        <a:spcAft>
          <a:spcPts val="225"/>
        </a:spcAft>
        <a:buClr>
          <a:srgbClr val="00148C"/>
        </a:buClr>
        <a:buFont typeface="Arial" panose="020B0604020202020204" pitchFamily="34" charset="0"/>
        <a:buChar char="​"/>
        <a:defRPr lang="en-US" sz="1200" kern="1200">
          <a:solidFill>
            <a:schemeClr val="tx2"/>
          </a:solidFill>
          <a:latin typeface="+mn-lt"/>
          <a:ea typeface="+mn-ea"/>
          <a:cs typeface="+mn-cs"/>
          <a:sym typeface="+mn-lt"/>
        </a:defRPr>
      </a:lvl4pPr>
      <a:lvl5pPr marL="0" indent="0" algn="l" defTabSz="685800" rtl="0" eaLnBrk="1" latinLnBrk="0" hangingPunct="1">
        <a:lnSpc>
          <a:spcPct val="100000"/>
        </a:lnSpc>
        <a:spcBef>
          <a:spcPts val="0"/>
        </a:spcBef>
        <a:spcAft>
          <a:spcPts val="225"/>
        </a:spcAft>
        <a:buClr>
          <a:srgbClr val="00148C"/>
        </a:buClr>
        <a:buFont typeface="Arial" panose="020B0604020202020204" pitchFamily="34" charset="0"/>
        <a:buChar char="​"/>
        <a:defRPr lang="en-US" sz="1200" b="1" kern="1200" smtClean="0">
          <a:solidFill>
            <a:schemeClr val="tx1"/>
          </a:solidFill>
          <a:latin typeface="+mn-lt"/>
          <a:ea typeface="+mn-ea"/>
          <a:cs typeface="+mn-cs"/>
          <a:sym typeface="+mn-lt"/>
        </a:defRPr>
      </a:lvl5pPr>
      <a:lvl6pPr marL="202406" indent="-114300" algn="l" defTabSz="685800" rtl="0" eaLnBrk="1" latinLnBrk="0" hangingPunct="1">
        <a:lnSpc>
          <a:spcPct val="90000"/>
        </a:lnSpc>
        <a:spcBef>
          <a:spcPts val="0"/>
        </a:spcBef>
        <a:spcAft>
          <a:spcPts val="450"/>
        </a:spcAft>
        <a:buClr>
          <a:srgbClr val="00148C"/>
        </a:buClr>
        <a:buFont typeface="Arial" panose="020B0604020202020204" pitchFamily="34" charset="0"/>
        <a:buChar char="•"/>
        <a:defRPr lang="en-US" sz="1200" kern="1200" smtClean="0">
          <a:solidFill>
            <a:schemeClr val="tx1"/>
          </a:solidFill>
          <a:latin typeface="+mn-lt"/>
          <a:ea typeface="+mn-ea"/>
          <a:cs typeface="+mn-cs"/>
          <a:sym typeface="+mn-lt"/>
        </a:defRPr>
      </a:lvl6pPr>
      <a:lvl7pPr marL="0" indent="0" algn="l" defTabSz="685800" rtl="0" eaLnBrk="1" latinLnBrk="0" hangingPunct="1">
        <a:lnSpc>
          <a:spcPct val="90000"/>
        </a:lnSpc>
        <a:spcBef>
          <a:spcPts val="675"/>
        </a:spcBef>
        <a:spcAft>
          <a:spcPts val="675"/>
        </a:spcAft>
        <a:buClr>
          <a:srgbClr val="00148C"/>
        </a:buClr>
        <a:buFont typeface="Arial" panose="020B0604020202020204" pitchFamily="34" charset="0"/>
        <a:buChar char="​"/>
        <a:defRPr lang="en-US" sz="3300" kern="1200" baseline="0" smtClean="0">
          <a:solidFill>
            <a:schemeClr val="tx1"/>
          </a:solidFill>
          <a:latin typeface="+mn-lt"/>
          <a:ea typeface="+mn-ea"/>
          <a:cs typeface="+mn-cs"/>
          <a:sym typeface="+mn-lt"/>
        </a:defRPr>
      </a:lvl7pPr>
      <a:lvl8pPr marL="0" indent="0" algn="l" defTabSz="685800" rtl="0" eaLnBrk="1" latinLnBrk="0" hangingPunct="1">
        <a:lnSpc>
          <a:spcPct val="90000"/>
        </a:lnSpc>
        <a:spcBef>
          <a:spcPts val="675"/>
        </a:spcBef>
        <a:spcAft>
          <a:spcPts val="0"/>
        </a:spcAft>
        <a:buClr>
          <a:srgbClr val="00148C"/>
        </a:buClr>
        <a:buFont typeface="Arial" panose="020B0604020202020204" pitchFamily="34" charset="0"/>
        <a:buChar char="​"/>
        <a:defRPr lang="en-US" sz="4050" kern="1200" baseline="0" smtClean="0">
          <a:solidFill>
            <a:schemeClr val="tx2"/>
          </a:solidFill>
          <a:latin typeface="+mn-lt"/>
          <a:ea typeface="+mn-ea"/>
          <a:cs typeface="+mn-cs"/>
          <a:sym typeface="+mn-lt"/>
        </a:defRPr>
      </a:lvl8pPr>
      <a:lvl9pPr marL="0" indent="0" algn="l" defTabSz="685800" rtl="0" eaLnBrk="1" latinLnBrk="0" hangingPunct="1">
        <a:lnSpc>
          <a:spcPct val="100000"/>
        </a:lnSpc>
        <a:spcBef>
          <a:spcPts val="0"/>
        </a:spcBef>
        <a:spcAft>
          <a:spcPts val="675"/>
        </a:spcAft>
        <a:buClr>
          <a:srgbClr val="00148C"/>
        </a:buClr>
        <a:buFont typeface="Arial" panose="020B0604020202020204" pitchFamily="34" charset="0"/>
        <a:buChar char="​"/>
        <a:defRPr lang="en-US" sz="1800" kern="1200" baseline="0" dirty="0">
          <a:solidFill>
            <a:schemeClr val="tx2"/>
          </a:solidFill>
          <a:latin typeface="+mn-lt"/>
          <a:ea typeface="+mn-ea"/>
          <a:cs typeface="+mn-cs"/>
          <a:sym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90"/>
            </p:custDataLst>
            <p:extLst>
              <p:ext uri="{D42A27DB-BD31-4B8C-83A1-F6EECF244321}">
                <p14:modId xmlns:p14="http://schemas.microsoft.com/office/powerpoint/2010/main" val="3745178457"/>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92" imgW="270" imgH="270" progId="TCLayout.ActiveDocument.1">
                  <p:embed/>
                </p:oleObj>
              </mc:Choice>
              <mc:Fallback>
                <p:oleObj name="think-cell Slide" r:id="rId92" imgW="270" imgH="270" progId="TCLayout.ActiveDocument.1">
                  <p:embed/>
                  <p:pic>
                    <p:nvPicPr>
                      <p:cNvPr id="2" name="Object 1" hidden="1"/>
                      <p:cNvPicPr/>
                      <p:nvPr/>
                    </p:nvPicPr>
                    <p:blipFill>
                      <a:blip r:embed="rId93"/>
                      <a:stretch>
                        <a:fillRect/>
                      </a:stretch>
                    </p:blipFill>
                    <p:spPr>
                      <a:xfrm>
                        <a:off x="1192" y="1192"/>
                        <a:ext cx="1190" cy="1190"/>
                      </a:xfrm>
                      <a:prstGeom prst="rect">
                        <a:avLst/>
                      </a:prstGeom>
                    </p:spPr>
                  </p:pic>
                </p:oleObj>
              </mc:Fallback>
            </mc:AlternateContent>
          </a:graphicData>
        </a:graphic>
      </p:graphicFrame>
      <p:sp>
        <p:nvSpPr>
          <p:cNvPr id="5" name="Rectangle 4" hidden="1"/>
          <p:cNvSpPr/>
          <p:nvPr userDrawn="1">
            <p:custDataLst>
              <p:tags r:id="rId91"/>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2" name="TextBox 11"/>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9" name="Title Placeholder 1"/>
          <p:cNvSpPr>
            <a:spLocks noGrp="1"/>
          </p:cNvSpPr>
          <p:nvPr>
            <p:ph type="title"/>
          </p:nvPr>
        </p:nvSpPr>
        <p:spPr>
          <a:xfrm>
            <a:off x="472500" y="467100"/>
            <a:ext cx="8200013" cy="29084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472500" y="1369219"/>
            <a:ext cx="8200013" cy="326350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3187150172"/>
      </p:ext>
    </p:extLst>
  </p:cSld>
  <p:clrMap bg1="lt1" tx1="dk1" bg2="lt2" tx2="dk2" accent1="accent1" accent2="accent2" accent3="accent3" accent4="accent4" accent5="accent5" accent6="accent6" hlink="hlink" folHlink="folHlink"/>
  <p:sldLayoutIdLst>
    <p:sldLayoutId id="2147485513" r:id="rId1"/>
    <p:sldLayoutId id="2147485514" r:id="rId2"/>
    <p:sldLayoutId id="2147485515" r:id="rId3"/>
    <p:sldLayoutId id="2147485516" r:id="rId4"/>
    <p:sldLayoutId id="2147485517" r:id="rId5"/>
    <p:sldLayoutId id="2147485518" r:id="rId6"/>
    <p:sldLayoutId id="2147485519" r:id="rId7"/>
    <p:sldLayoutId id="2147485520" r:id="rId8"/>
    <p:sldLayoutId id="2147485521" r:id="rId9"/>
    <p:sldLayoutId id="2147485522" r:id="rId10"/>
    <p:sldLayoutId id="2147485523" r:id="rId11"/>
    <p:sldLayoutId id="2147485524" r:id="rId12"/>
    <p:sldLayoutId id="2147485525" r:id="rId13"/>
    <p:sldLayoutId id="2147485526" r:id="rId14"/>
    <p:sldLayoutId id="2147485527" r:id="rId15"/>
    <p:sldLayoutId id="2147485528" r:id="rId16"/>
    <p:sldLayoutId id="2147485529" r:id="rId17"/>
    <p:sldLayoutId id="2147485530" r:id="rId18"/>
    <p:sldLayoutId id="2147485531" r:id="rId19"/>
    <p:sldLayoutId id="2147485532" r:id="rId20"/>
    <p:sldLayoutId id="2147485533" r:id="rId21"/>
    <p:sldLayoutId id="2147485534" r:id="rId22"/>
    <p:sldLayoutId id="2147485535" r:id="rId23"/>
    <p:sldLayoutId id="2147485536" r:id="rId24"/>
    <p:sldLayoutId id="2147485537" r:id="rId25"/>
    <p:sldLayoutId id="2147485538" r:id="rId26"/>
    <p:sldLayoutId id="2147485539" r:id="rId27"/>
    <p:sldLayoutId id="2147485540" r:id="rId28"/>
    <p:sldLayoutId id="2147485541" r:id="rId29"/>
    <p:sldLayoutId id="2147485542" r:id="rId30"/>
    <p:sldLayoutId id="2147485543" r:id="rId31"/>
    <p:sldLayoutId id="2147485544" r:id="rId32"/>
    <p:sldLayoutId id="2147485545" r:id="rId33"/>
    <p:sldLayoutId id="2147485546" r:id="rId34"/>
    <p:sldLayoutId id="2147485547" r:id="rId35"/>
    <p:sldLayoutId id="2147485548" r:id="rId36"/>
    <p:sldLayoutId id="2147485549" r:id="rId37"/>
    <p:sldLayoutId id="2147485550" r:id="rId38"/>
    <p:sldLayoutId id="2147485551" r:id="rId39"/>
    <p:sldLayoutId id="2147485552" r:id="rId40"/>
    <p:sldLayoutId id="2147485553" r:id="rId41"/>
    <p:sldLayoutId id="2147485554" r:id="rId42"/>
    <p:sldLayoutId id="2147485555" r:id="rId43"/>
    <p:sldLayoutId id="2147485556" r:id="rId44"/>
    <p:sldLayoutId id="2147485557" r:id="rId45"/>
    <p:sldLayoutId id="2147485558" r:id="rId46"/>
    <p:sldLayoutId id="2147485559" r:id="rId47"/>
    <p:sldLayoutId id="2147485560" r:id="rId48"/>
    <p:sldLayoutId id="2147485561" r:id="rId49"/>
    <p:sldLayoutId id="2147485562" r:id="rId50"/>
    <p:sldLayoutId id="2147485563" r:id="rId51"/>
    <p:sldLayoutId id="2147485564" r:id="rId52"/>
    <p:sldLayoutId id="2147485565" r:id="rId53"/>
    <p:sldLayoutId id="2147485566" r:id="rId54"/>
    <p:sldLayoutId id="2147485567" r:id="rId55"/>
    <p:sldLayoutId id="2147485568" r:id="rId56"/>
    <p:sldLayoutId id="2147485569" r:id="rId57"/>
    <p:sldLayoutId id="2147485570" r:id="rId58"/>
    <p:sldLayoutId id="2147485571" r:id="rId59"/>
    <p:sldLayoutId id="2147485572" r:id="rId60"/>
    <p:sldLayoutId id="2147485573" r:id="rId61"/>
    <p:sldLayoutId id="2147485574" r:id="rId62"/>
    <p:sldLayoutId id="2147485575" r:id="rId63"/>
    <p:sldLayoutId id="2147485576" r:id="rId64"/>
    <p:sldLayoutId id="2147485577" r:id="rId65"/>
    <p:sldLayoutId id="2147485578" r:id="rId66"/>
    <p:sldLayoutId id="2147485579" r:id="rId67"/>
    <p:sldLayoutId id="2147485580" r:id="rId68"/>
    <p:sldLayoutId id="2147485581" r:id="rId69"/>
    <p:sldLayoutId id="2147485582" r:id="rId70"/>
    <p:sldLayoutId id="2147485583" r:id="rId71"/>
    <p:sldLayoutId id="2147485584" r:id="rId72"/>
    <p:sldLayoutId id="2147485585" r:id="rId73"/>
    <p:sldLayoutId id="2147485586" r:id="rId74"/>
    <p:sldLayoutId id="2147485587" r:id="rId75"/>
    <p:sldLayoutId id="2147485588" r:id="rId76"/>
    <p:sldLayoutId id="2147485589" r:id="rId77"/>
    <p:sldLayoutId id="2147485590" r:id="rId78"/>
    <p:sldLayoutId id="2147485591" r:id="rId79"/>
    <p:sldLayoutId id="2147485592" r:id="rId80"/>
    <p:sldLayoutId id="2147485593" r:id="rId81"/>
    <p:sldLayoutId id="2147485594" r:id="rId82"/>
    <p:sldLayoutId id="2147485595" r:id="rId83"/>
    <p:sldLayoutId id="2147485596" r:id="rId84"/>
    <p:sldLayoutId id="2147485597" r:id="rId85"/>
    <p:sldLayoutId id="2147485598" r:id="rId86"/>
    <p:sldLayoutId id="2147485599" r:id="rId87"/>
    <p:sldLayoutId id="2147485600" r:id="rId88"/>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685800" rtl="0" eaLnBrk="1" latinLnBrk="0" hangingPunct="1">
        <a:lnSpc>
          <a:spcPct val="90000"/>
        </a:lnSpc>
        <a:spcBef>
          <a:spcPct val="0"/>
        </a:spcBef>
        <a:buNone/>
        <a:defRPr sz="2100" b="1" kern="1200">
          <a:solidFill>
            <a:srgbClr val="00148C"/>
          </a:solidFill>
          <a:latin typeface="+mj-lt"/>
          <a:ea typeface="+mj-ea"/>
          <a:cs typeface="+mj-cs"/>
          <a:sym typeface="+mj-lt"/>
        </a:defRPr>
      </a:lvl1pPr>
    </p:titleStyle>
    <p:bodyStyle>
      <a:lvl1pPr marL="0" indent="0" algn="l" defTabSz="685800" rtl="0" eaLnBrk="1" latinLnBrk="0" hangingPunct="1">
        <a:lnSpc>
          <a:spcPct val="110000"/>
        </a:lnSpc>
        <a:spcBef>
          <a:spcPts val="450"/>
        </a:spcBef>
        <a:spcAft>
          <a:spcPts val="225"/>
        </a:spcAft>
        <a:buClr>
          <a:srgbClr val="00148C"/>
        </a:buClr>
        <a:buFont typeface="Arial" panose="020B0604020202020204" pitchFamily="34" charset="0"/>
        <a:buChar char="​"/>
        <a:defRPr lang="en-US" sz="900" kern="1200">
          <a:solidFill>
            <a:schemeClr val="tx1"/>
          </a:solidFill>
          <a:latin typeface="+mn-lt"/>
          <a:ea typeface="+mn-ea"/>
          <a:cs typeface="+mn-cs"/>
          <a:sym typeface="+mn-lt"/>
        </a:defRPr>
      </a:lvl1pPr>
      <a:lvl2pPr marL="213300" indent="-129600" algn="l" defTabSz="685800" rtl="0" eaLnBrk="1" latinLnBrk="0" hangingPunct="1">
        <a:lnSpc>
          <a:spcPct val="90000"/>
        </a:lnSpc>
        <a:spcBef>
          <a:spcPts val="0"/>
        </a:spcBef>
        <a:spcAft>
          <a:spcPts val="225"/>
        </a:spcAft>
        <a:buClr>
          <a:srgbClr val="00148C"/>
        </a:buClr>
        <a:buFont typeface="Arial" panose="020B0604020202020204" pitchFamily="34" charset="0"/>
        <a:buChar char="•"/>
        <a:defRPr lang="en-US" sz="900" kern="1200">
          <a:solidFill>
            <a:schemeClr val="tx1"/>
          </a:solidFill>
          <a:latin typeface="+mn-lt"/>
          <a:ea typeface="+mn-ea"/>
          <a:cs typeface="+mn-cs"/>
          <a:sym typeface="+mn-lt"/>
        </a:defRPr>
      </a:lvl2pPr>
      <a:lvl3pPr marL="383400" indent="-124200" algn="l" defTabSz="685800" rtl="0" eaLnBrk="1" latinLnBrk="0" hangingPunct="1">
        <a:lnSpc>
          <a:spcPct val="90000"/>
        </a:lnSpc>
        <a:spcBef>
          <a:spcPts val="0"/>
        </a:spcBef>
        <a:spcAft>
          <a:spcPts val="225"/>
        </a:spcAft>
        <a:buClr>
          <a:srgbClr val="00148C"/>
        </a:buClr>
        <a:buFont typeface="Trebuchet MS" panose="020B0603020202020204" pitchFamily="34" charset="0"/>
        <a:buChar char="–"/>
        <a:defRPr lang="en-US" sz="900" kern="1200">
          <a:solidFill>
            <a:schemeClr val="tx1"/>
          </a:solidFill>
          <a:latin typeface="+mn-lt"/>
          <a:ea typeface="+mn-ea"/>
          <a:cs typeface="+mn-cs"/>
          <a:sym typeface="+mn-lt"/>
        </a:defRPr>
      </a:lvl3pPr>
      <a:lvl4pPr marL="0" indent="0" algn="l" defTabSz="685800" rtl="0" eaLnBrk="1" latinLnBrk="0" hangingPunct="1">
        <a:lnSpc>
          <a:spcPct val="110000"/>
        </a:lnSpc>
        <a:spcBef>
          <a:spcPts val="225"/>
        </a:spcBef>
        <a:spcAft>
          <a:spcPts val="225"/>
        </a:spcAft>
        <a:buClr>
          <a:srgbClr val="00148C"/>
        </a:buClr>
        <a:buFont typeface="Arial" panose="020B0604020202020204" pitchFamily="34" charset="0"/>
        <a:buChar char="​"/>
        <a:defRPr lang="en-US" sz="1200" kern="1200">
          <a:solidFill>
            <a:schemeClr val="tx2"/>
          </a:solidFill>
          <a:latin typeface="+mn-lt"/>
          <a:ea typeface="+mn-ea"/>
          <a:cs typeface="+mn-cs"/>
          <a:sym typeface="+mn-lt"/>
        </a:defRPr>
      </a:lvl4pPr>
      <a:lvl5pPr marL="0" indent="0" algn="l" defTabSz="685800" rtl="0" eaLnBrk="1" latinLnBrk="0" hangingPunct="1">
        <a:lnSpc>
          <a:spcPct val="100000"/>
        </a:lnSpc>
        <a:spcBef>
          <a:spcPts val="0"/>
        </a:spcBef>
        <a:spcAft>
          <a:spcPts val="225"/>
        </a:spcAft>
        <a:buClr>
          <a:srgbClr val="00148C"/>
        </a:buClr>
        <a:buFont typeface="Arial" panose="020B0604020202020204" pitchFamily="34" charset="0"/>
        <a:buChar char="​"/>
        <a:defRPr lang="en-US" sz="1200" b="1" kern="1200" smtClean="0">
          <a:solidFill>
            <a:schemeClr val="tx1"/>
          </a:solidFill>
          <a:latin typeface="+mn-lt"/>
          <a:ea typeface="+mn-ea"/>
          <a:cs typeface="+mn-cs"/>
          <a:sym typeface="+mn-lt"/>
        </a:defRPr>
      </a:lvl5pPr>
      <a:lvl6pPr marL="202406" indent="-114300" algn="l" defTabSz="685800" rtl="0" eaLnBrk="1" latinLnBrk="0" hangingPunct="1">
        <a:lnSpc>
          <a:spcPct val="90000"/>
        </a:lnSpc>
        <a:spcBef>
          <a:spcPts val="0"/>
        </a:spcBef>
        <a:spcAft>
          <a:spcPts val="450"/>
        </a:spcAft>
        <a:buClr>
          <a:srgbClr val="00148C"/>
        </a:buClr>
        <a:buFont typeface="Arial" panose="020B0604020202020204" pitchFamily="34" charset="0"/>
        <a:buChar char="•"/>
        <a:defRPr lang="en-US" sz="1200" kern="1200" smtClean="0">
          <a:solidFill>
            <a:schemeClr val="tx1"/>
          </a:solidFill>
          <a:latin typeface="+mn-lt"/>
          <a:ea typeface="+mn-ea"/>
          <a:cs typeface="+mn-cs"/>
          <a:sym typeface="+mn-lt"/>
        </a:defRPr>
      </a:lvl6pPr>
      <a:lvl7pPr marL="0" indent="0" algn="l" defTabSz="685800" rtl="0" eaLnBrk="1" latinLnBrk="0" hangingPunct="1">
        <a:lnSpc>
          <a:spcPct val="90000"/>
        </a:lnSpc>
        <a:spcBef>
          <a:spcPts val="675"/>
        </a:spcBef>
        <a:spcAft>
          <a:spcPts val="675"/>
        </a:spcAft>
        <a:buClr>
          <a:srgbClr val="00148C"/>
        </a:buClr>
        <a:buFont typeface="Arial" panose="020B0604020202020204" pitchFamily="34" charset="0"/>
        <a:buChar char="​"/>
        <a:defRPr lang="en-US" sz="3300" kern="1200" baseline="0" smtClean="0">
          <a:solidFill>
            <a:schemeClr val="tx1"/>
          </a:solidFill>
          <a:latin typeface="+mn-lt"/>
          <a:ea typeface="+mn-ea"/>
          <a:cs typeface="+mn-cs"/>
          <a:sym typeface="+mn-lt"/>
        </a:defRPr>
      </a:lvl7pPr>
      <a:lvl8pPr marL="0" indent="0" algn="l" defTabSz="685800" rtl="0" eaLnBrk="1" latinLnBrk="0" hangingPunct="1">
        <a:lnSpc>
          <a:spcPct val="90000"/>
        </a:lnSpc>
        <a:spcBef>
          <a:spcPts val="675"/>
        </a:spcBef>
        <a:spcAft>
          <a:spcPts val="0"/>
        </a:spcAft>
        <a:buClr>
          <a:srgbClr val="00148C"/>
        </a:buClr>
        <a:buFont typeface="Arial" panose="020B0604020202020204" pitchFamily="34" charset="0"/>
        <a:buChar char="​"/>
        <a:defRPr lang="en-US" sz="4050" kern="1200" baseline="0" smtClean="0">
          <a:solidFill>
            <a:schemeClr val="tx2"/>
          </a:solidFill>
          <a:latin typeface="+mn-lt"/>
          <a:ea typeface="+mn-ea"/>
          <a:cs typeface="+mn-cs"/>
          <a:sym typeface="+mn-lt"/>
        </a:defRPr>
      </a:lvl8pPr>
      <a:lvl9pPr marL="0" indent="0" algn="l" defTabSz="685800" rtl="0" eaLnBrk="1" latinLnBrk="0" hangingPunct="1">
        <a:lnSpc>
          <a:spcPct val="100000"/>
        </a:lnSpc>
        <a:spcBef>
          <a:spcPts val="0"/>
        </a:spcBef>
        <a:spcAft>
          <a:spcPts val="675"/>
        </a:spcAft>
        <a:buClr>
          <a:srgbClr val="00148C"/>
        </a:buClr>
        <a:buFont typeface="Arial" panose="020B0604020202020204" pitchFamily="34" charset="0"/>
        <a:buChar char="​"/>
        <a:defRPr lang="en-US" sz="1800" kern="1200" baseline="0" dirty="0">
          <a:solidFill>
            <a:schemeClr val="tx2"/>
          </a:solidFill>
          <a:latin typeface="+mn-lt"/>
          <a:ea typeface="+mn-ea"/>
          <a:cs typeface="+mn-cs"/>
          <a:sym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90"/>
            </p:custDataLst>
            <p:extLst>
              <p:ext uri="{D42A27DB-BD31-4B8C-83A1-F6EECF244321}">
                <p14:modId xmlns:p14="http://schemas.microsoft.com/office/powerpoint/2010/main" val="2324905070"/>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92" imgW="270" imgH="270" progId="TCLayout.ActiveDocument.1">
                  <p:embed/>
                </p:oleObj>
              </mc:Choice>
              <mc:Fallback>
                <p:oleObj name="think-cell Slide" r:id="rId92" imgW="270" imgH="270" progId="TCLayout.ActiveDocument.1">
                  <p:embed/>
                  <p:pic>
                    <p:nvPicPr>
                      <p:cNvPr id="2" name="Object 1" hidden="1"/>
                      <p:cNvPicPr/>
                      <p:nvPr/>
                    </p:nvPicPr>
                    <p:blipFill>
                      <a:blip r:embed="rId93"/>
                      <a:stretch>
                        <a:fillRect/>
                      </a:stretch>
                    </p:blipFill>
                    <p:spPr>
                      <a:xfrm>
                        <a:off x="1192" y="1192"/>
                        <a:ext cx="1190" cy="1190"/>
                      </a:xfrm>
                      <a:prstGeom prst="rect">
                        <a:avLst/>
                      </a:prstGeom>
                    </p:spPr>
                  </p:pic>
                </p:oleObj>
              </mc:Fallback>
            </mc:AlternateContent>
          </a:graphicData>
        </a:graphic>
      </p:graphicFrame>
      <p:sp>
        <p:nvSpPr>
          <p:cNvPr id="5" name="Rectangle 4" hidden="1"/>
          <p:cNvSpPr/>
          <p:nvPr userDrawn="1">
            <p:custDataLst>
              <p:tags r:id="rId91"/>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2" name="TextBox 11"/>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9" name="Title Placeholder 1"/>
          <p:cNvSpPr>
            <a:spLocks noGrp="1"/>
          </p:cNvSpPr>
          <p:nvPr>
            <p:ph type="title"/>
          </p:nvPr>
        </p:nvSpPr>
        <p:spPr>
          <a:xfrm>
            <a:off x="472500" y="467100"/>
            <a:ext cx="8200013" cy="29084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472500" y="1369219"/>
            <a:ext cx="8200013" cy="326350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4087438237"/>
      </p:ext>
    </p:extLst>
  </p:cSld>
  <p:clrMap bg1="lt1" tx1="dk1" bg2="lt2" tx2="dk2" accent1="accent1" accent2="accent2" accent3="accent3" accent4="accent4" accent5="accent5" accent6="accent6" hlink="hlink" folHlink="folHlink"/>
  <p:sldLayoutIdLst>
    <p:sldLayoutId id="2147485602" r:id="rId1"/>
    <p:sldLayoutId id="2147485603" r:id="rId2"/>
    <p:sldLayoutId id="2147485604" r:id="rId3"/>
    <p:sldLayoutId id="2147485605" r:id="rId4"/>
    <p:sldLayoutId id="2147485606" r:id="rId5"/>
    <p:sldLayoutId id="2147485607" r:id="rId6"/>
    <p:sldLayoutId id="2147485608" r:id="rId7"/>
    <p:sldLayoutId id="2147485609" r:id="rId8"/>
    <p:sldLayoutId id="2147485610" r:id="rId9"/>
    <p:sldLayoutId id="2147485611" r:id="rId10"/>
    <p:sldLayoutId id="2147485612" r:id="rId11"/>
    <p:sldLayoutId id="2147485613" r:id="rId12"/>
    <p:sldLayoutId id="2147485614" r:id="rId13"/>
    <p:sldLayoutId id="2147485615" r:id="rId14"/>
    <p:sldLayoutId id="2147485616" r:id="rId15"/>
    <p:sldLayoutId id="2147485617" r:id="rId16"/>
    <p:sldLayoutId id="2147485618" r:id="rId17"/>
    <p:sldLayoutId id="2147485619" r:id="rId18"/>
    <p:sldLayoutId id="2147485620" r:id="rId19"/>
    <p:sldLayoutId id="2147485621" r:id="rId20"/>
    <p:sldLayoutId id="2147485622" r:id="rId21"/>
    <p:sldLayoutId id="2147485623" r:id="rId22"/>
    <p:sldLayoutId id="2147485624" r:id="rId23"/>
    <p:sldLayoutId id="2147485625" r:id="rId24"/>
    <p:sldLayoutId id="2147485626" r:id="rId25"/>
    <p:sldLayoutId id="2147485627" r:id="rId26"/>
    <p:sldLayoutId id="2147485628" r:id="rId27"/>
    <p:sldLayoutId id="2147485629" r:id="rId28"/>
    <p:sldLayoutId id="2147485630" r:id="rId29"/>
    <p:sldLayoutId id="2147485631" r:id="rId30"/>
    <p:sldLayoutId id="2147485632" r:id="rId31"/>
    <p:sldLayoutId id="2147485633" r:id="rId32"/>
    <p:sldLayoutId id="2147485634" r:id="rId33"/>
    <p:sldLayoutId id="2147485635" r:id="rId34"/>
    <p:sldLayoutId id="2147485636" r:id="rId35"/>
    <p:sldLayoutId id="2147485637" r:id="rId36"/>
    <p:sldLayoutId id="2147485638" r:id="rId37"/>
    <p:sldLayoutId id="2147485639" r:id="rId38"/>
    <p:sldLayoutId id="2147485640" r:id="rId39"/>
    <p:sldLayoutId id="2147485641" r:id="rId40"/>
    <p:sldLayoutId id="2147485642" r:id="rId41"/>
    <p:sldLayoutId id="2147485643" r:id="rId42"/>
    <p:sldLayoutId id="2147485644" r:id="rId43"/>
    <p:sldLayoutId id="2147485645" r:id="rId44"/>
    <p:sldLayoutId id="2147485646" r:id="rId45"/>
    <p:sldLayoutId id="2147485647" r:id="rId46"/>
    <p:sldLayoutId id="2147485648" r:id="rId47"/>
    <p:sldLayoutId id="2147485649" r:id="rId48"/>
    <p:sldLayoutId id="2147485650" r:id="rId49"/>
    <p:sldLayoutId id="2147485651" r:id="rId50"/>
    <p:sldLayoutId id="2147485652" r:id="rId51"/>
    <p:sldLayoutId id="2147485653" r:id="rId52"/>
    <p:sldLayoutId id="2147485654" r:id="rId53"/>
    <p:sldLayoutId id="2147485655" r:id="rId54"/>
    <p:sldLayoutId id="2147485656" r:id="rId55"/>
    <p:sldLayoutId id="2147485657" r:id="rId56"/>
    <p:sldLayoutId id="2147485658" r:id="rId57"/>
    <p:sldLayoutId id="2147485659" r:id="rId58"/>
    <p:sldLayoutId id="2147485660" r:id="rId59"/>
    <p:sldLayoutId id="2147485661" r:id="rId60"/>
    <p:sldLayoutId id="2147485662" r:id="rId61"/>
    <p:sldLayoutId id="2147485663" r:id="rId62"/>
    <p:sldLayoutId id="2147485664" r:id="rId63"/>
    <p:sldLayoutId id="2147485665" r:id="rId64"/>
    <p:sldLayoutId id="2147485666" r:id="rId65"/>
    <p:sldLayoutId id="2147485667" r:id="rId66"/>
    <p:sldLayoutId id="2147485668" r:id="rId67"/>
    <p:sldLayoutId id="2147485669" r:id="rId68"/>
    <p:sldLayoutId id="2147485670" r:id="rId69"/>
    <p:sldLayoutId id="2147485671" r:id="rId70"/>
    <p:sldLayoutId id="2147485672" r:id="rId71"/>
    <p:sldLayoutId id="2147485673" r:id="rId72"/>
    <p:sldLayoutId id="2147485674" r:id="rId73"/>
    <p:sldLayoutId id="2147485675" r:id="rId74"/>
    <p:sldLayoutId id="2147485676" r:id="rId75"/>
    <p:sldLayoutId id="2147485677" r:id="rId76"/>
    <p:sldLayoutId id="2147485678" r:id="rId77"/>
    <p:sldLayoutId id="2147485679" r:id="rId78"/>
    <p:sldLayoutId id="2147485680" r:id="rId79"/>
    <p:sldLayoutId id="2147485681" r:id="rId80"/>
    <p:sldLayoutId id="2147485682" r:id="rId81"/>
    <p:sldLayoutId id="2147485683" r:id="rId82"/>
    <p:sldLayoutId id="2147485684" r:id="rId83"/>
    <p:sldLayoutId id="2147485685" r:id="rId84"/>
    <p:sldLayoutId id="2147485686" r:id="rId85"/>
    <p:sldLayoutId id="2147485687" r:id="rId86"/>
    <p:sldLayoutId id="2147485688" r:id="rId87"/>
    <p:sldLayoutId id="2147485689" r:id="rId88"/>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685800" rtl="0" eaLnBrk="1" latinLnBrk="0" hangingPunct="1">
        <a:lnSpc>
          <a:spcPct val="90000"/>
        </a:lnSpc>
        <a:spcBef>
          <a:spcPct val="0"/>
        </a:spcBef>
        <a:buNone/>
        <a:defRPr sz="2100" b="1" kern="1200">
          <a:solidFill>
            <a:srgbClr val="00148C"/>
          </a:solidFill>
          <a:latin typeface="+mj-lt"/>
          <a:ea typeface="+mj-ea"/>
          <a:cs typeface="+mj-cs"/>
          <a:sym typeface="+mj-lt"/>
        </a:defRPr>
      </a:lvl1pPr>
    </p:titleStyle>
    <p:bodyStyle>
      <a:lvl1pPr marL="0" indent="0" algn="l" defTabSz="685800" rtl="0" eaLnBrk="1" latinLnBrk="0" hangingPunct="1">
        <a:lnSpc>
          <a:spcPct val="110000"/>
        </a:lnSpc>
        <a:spcBef>
          <a:spcPts val="450"/>
        </a:spcBef>
        <a:spcAft>
          <a:spcPts val="225"/>
        </a:spcAft>
        <a:buClr>
          <a:srgbClr val="00148C"/>
        </a:buClr>
        <a:buFont typeface="Arial" panose="020B0604020202020204" pitchFamily="34" charset="0"/>
        <a:buChar char="​"/>
        <a:defRPr lang="en-US" sz="900" kern="1200">
          <a:solidFill>
            <a:schemeClr val="tx1"/>
          </a:solidFill>
          <a:latin typeface="+mn-lt"/>
          <a:ea typeface="+mn-ea"/>
          <a:cs typeface="+mn-cs"/>
          <a:sym typeface="+mn-lt"/>
        </a:defRPr>
      </a:lvl1pPr>
      <a:lvl2pPr marL="213300" indent="-129600" algn="l" defTabSz="685800" rtl="0" eaLnBrk="1" latinLnBrk="0" hangingPunct="1">
        <a:lnSpc>
          <a:spcPct val="90000"/>
        </a:lnSpc>
        <a:spcBef>
          <a:spcPts val="0"/>
        </a:spcBef>
        <a:spcAft>
          <a:spcPts val="225"/>
        </a:spcAft>
        <a:buClr>
          <a:srgbClr val="00148C"/>
        </a:buClr>
        <a:buFont typeface="Arial" panose="020B0604020202020204" pitchFamily="34" charset="0"/>
        <a:buChar char="•"/>
        <a:defRPr lang="en-US" sz="900" kern="1200">
          <a:solidFill>
            <a:schemeClr val="tx1"/>
          </a:solidFill>
          <a:latin typeface="+mn-lt"/>
          <a:ea typeface="+mn-ea"/>
          <a:cs typeface="+mn-cs"/>
          <a:sym typeface="+mn-lt"/>
        </a:defRPr>
      </a:lvl2pPr>
      <a:lvl3pPr marL="383400" indent="-124200" algn="l" defTabSz="685800" rtl="0" eaLnBrk="1" latinLnBrk="0" hangingPunct="1">
        <a:lnSpc>
          <a:spcPct val="90000"/>
        </a:lnSpc>
        <a:spcBef>
          <a:spcPts val="0"/>
        </a:spcBef>
        <a:spcAft>
          <a:spcPts val="225"/>
        </a:spcAft>
        <a:buClr>
          <a:srgbClr val="00148C"/>
        </a:buClr>
        <a:buFont typeface="Trebuchet MS" panose="020B0603020202020204" pitchFamily="34" charset="0"/>
        <a:buChar char="–"/>
        <a:defRPr lang="en-US" sz="900" kern="1200">
          <a:solidFill>
            <a:schemeClr val="tx1"/>
          </a:solidFill>
          <a:latin typeface="+mn-lt"/>
          <a:ea typeface="+mn-ea"/>
          <a:cs typeface="+mn-cs"/>
          <a:sym typeface="+mn-lt"/>
        </a:defRPr>
      </a:lvl3pPr>
      <a:lvl4pPr marL="0" indent="0" algn="l" defTabSz="685800" rtl="0" eaLnBrk="1" latinLnBrk="0" hangingPunct="1">
        <a:lnSpc>
          <a:spcPct val="110000"/>
        </a:lnSpc>
        <a:spcBef>
          <a:spcPts val="225"/>
        </a:spcBef>
        <a:spcAft>
          <a:spcPts val="225"/>
        </a:spcAft>
        <a:buClr>
          <a:srgbClr val="00148C"/>
        </a:buClr>
        <a:buFont typeface="Arial" panose="020B0604020202020204" pitchFamily="34" charset="0"/>
        <a:buChar char="​"/>
        <a:defRPr lang="en-US" sz="1200" kern="1200">
          <a:solidFill>
            <a:schemeClr val="tx2"/>
          </a:solidFill>
          <a:latin typeface="+mn-lt"/>
          <a:ea typeface="+mn-ea"/>
          <a:cs typeface="+mn-cs"/>
          <a:sym typeface="+mn-lt"/>
        </a:defRPr>
      </a:lvl4pPr>
      <a:lvl5pPr marL="0" indent="0" algn="l" defTabSz="685800" rtl="0" eaLnBrk="1" latinLnBrk="0" hangingPunct="1">
        <a:lnSpc>
          <a:spcPct val="100000"/>
        </a:lnSpc>
        <a:spcBef>
          <a:spcPts val="0"/>
        </a:spcBef>
        <a:spcAft>
          <a:spcPts val="225"/>
        </a:spcAft>
        <a:buClr>
          <a:srgbClr val="00148C"/>
        </a:buClr>
        <a:buFont typeface="Arial" panose="020B0604020202020204" pitchFamily="34" charset="0"/>
        <a:buChar char="​"/>
        <a:defRPr lang="en-US" sz="1200" b="1" kern="1200" smtClean="0">
          <a:solidFill>
            <a:schemeClr val="tx1"/>
          </a:solidFill>
          <a:latin typeface="+mn-lt"/>
          <a:ea typeface="+mn-ea"/>
          <a:cs typeface="+mn-cs"/>
          <a:sym typeface="+mn-lt"/>
        </a:defRPr>
      </a:lvl5pPr>
      <a:lvl6pPr marL="202406" indent="-114300" algn="l" defTabSz="685800" rtl="0" eaLnBrk="1" latinLnBrk="0" hangingPunct="1">
        <a:lnSpc>
          <a:spcPct val="90000"/>
        </a:lnSpc>
        <a:spcBef>
          <a:spcPts val="0"/>
        </a:spcBef>
        <a:spcAft>
          <a:spcPts val="450"/>
        </a:spcAft>
        <a:buClr>
          <a:srgbClr val="00148C"/>
        </a:buClr>
        <a:buFont typeface="Arial" panose="020B0604020202020204" pitchFamily="34" charset="0"/>
        <a:buChar char="•"/>
        <a:defRPr lang="en-US" sz="1200" kern="1200" smtClean="0">
          <a:solidFill>
            <a:schemeClr val="tx1"/>
          </a:solidFill>
          <a:latin typeface="+mn-lt"/>
          <a:ea typeface="+mn-ea"/>
          <a:cs typeface="+mn-cs"/>
          <a:sym typeface="+mn-lt"/>
        </a:defRPr>
      </a:lvl6pPr>
      <a:lvl7pPr marL="0" indent="0" algn="l" defTabSz="685800" rtl="0" eaLnBrk="1" latinLnBrk="0" hangingPunct="1">
        <a:lnSpc>
          <a:spcPct val="90000"/>
        </a:lnSpc>
        <a:spcBef>
          <a:spcPts val="675"/>
        </a:spcBef>
        <a:spcAft>
          <a:spcPts val="675"/>
        </a:spcAft>
        <a:buClr>
          <a:srgbClr val="00148C"/>
        </a:buClr>
        <a:buFont typeface="Arial" panose="020B0604020202020204" pitchFamily="34" charset="0"/>
        <a:buChar char="​"/>
        <a:defRPr lang="en-US" sz="3300" kern="1200" baseline="0" smtClean="0">
          <a:solidFill>
            <a:schemeClr val="tx1"/>
          </a:solidFill>
          <a:latin typeface="+mn-lt"/>
          <a:ea typeface="+mn-ea"/>
          <a:cs typeface="+mn-cs"/>
          <a:sym typeface="+mn-lt"/>
        </a:defRPr>
      </a:lvl7pPr>
      <a:lvl8pPr marL="0" indent="0" algn="l" defTabSz="685800" rtl="0" eaLnBrk="1" latinLnBrk="0" hangingPunct="1">
        <a:lnSpc>
          <a:spcPct val="90000"/>
        </a:lnSpc>
        <a:spcBef>
          <a:spcPts val="675"/>
        </a:spcBef>
        <a:spcAft>
          <a:spcPts val="0"/>
        </a:spcAft>
        <a:buClr>
          <a:srgbClr val="00148C"/>
        </a:buClr>
        <a:buFont typeface="Arial" panose="020B0604020202020204" pitchFamily="34" charset="0"/>
        <a:buChar char="​"/>
        <a:defRPr lang="en-US" sz="4050" kern="1200" baseline="0" smtClean="0">
          <a:solidFill>
            <a:schemeClr val="tx2"/>
          </a:solidFill>
          <a:latin typeface="+mn-lt"/>
          <a:ea typeface="+mn-ea"/>
          <a:cs typeface="+mn-cs"/>
          <a:sym typeface="+mn-lt"/>
        </a:defRPr>
      </a:lvl8pPr>
      <a:lvl9pPr marL="0" indent="0" algn="l" defTabSz="685800" rtl="0" eaLnBrk="1" latinLnBrk="0" hangingPunct="1">
        <a:lnSpc>
          <a:spcPct val="100000"/>
        </a:lnSpc>
        <a:spcBef>
          <a:spcPts val="0"/>
        </a:spcBef>
        <a:spcAft>
          <a:spcPts val="675"/>
        </a:spcAft>
        <a:buClr>
          <a:srgbClr val="00148C"/>
        </a:buClr>
        <a:buFont typeface="Arial" panose="020B0604020202020204" pitchFamily="34" charset="0"/>
        <a:buChar char="​"/>
        <a:defRPr lang="en-US" sz="1800" kern="1200" baseline="0" dirty="0">
          <a:solidFill>
            <a:schemeClr val="tx2"/>
          </a:solidFill>
          <a:latin typeface="+mn-lt"/>
          <a:ea typeface="+mn-ea"/>
          <a:cs typeface="+mn-cs"/>
          <a:sym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67.xml"/><Relationship Id="rId1" Type="http://schemas.openxmlformats.org/officeDocument/2006/relationships/tags" Target="../tags/tag701.xml"/><Relationship Id="rId5" Type="http://schemas.openxmlformats.org/officeDocument/2006/relationships/image" Target="../media/image34.emf"/><Relationship Id="rId4" Type="http://schemas.openxmlformats.org/officeDocument/2006/relationships/oleObject" Target="../embeddings/oleObject443.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67.xml"/><Relationship Id="rId1" Type="http://schemas.openxmlformats.org/officeDocument/2006/relationships/tags" Target="../tags/tag702.xml"/><Relationship Id="rId5" Type="http://schemas.openxmlformats.org/officeDocument/2006/relationships/image" Target="../media/image34.emf"/><Relationship Id="rId4" Type="http://schemas.openxmlformats.org/officeDocument/2006/relationships/oleObject" Target="../embeddings/oleObject444.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67.xml"/><Relationship Id="rId1" Type="http://schemas.openxmlformats.org/officeDocument/2006/relationships/tags" Target="../tags/tag703.xml"/><Relationship Id="rId5" Type="http://schemas.openxmlformats.org/officeDocument/2006/relationships/image" Target="../media/image34.emf"/><Relationship Id="rId4" Type="http://schemas.openxmlformats.org/officeDocument/2006/relationships/oleObject" Target="../embeddings/oleObject445.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67.xml"/><Relationship Id="rId1" Type="http://schemas.openxmlformats.org/officeDocument/2006/relationships/tags" Target="../tags/tag704.xml"/><Relationship Id="rId5" Type="http://schemas.openxmlformats.org/officeDocument/2006/relationships/image" Target="../media/image34.emf"/><Relationship Id="rId4" Type="http://schemas.openxmlformats.org/officeDocument/2006/relationships/oleObject" Target="../embeddings/oleObject446.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67.xml"/><Relationship Id="rId1" Type="http://schemas.openxmlformats.org/officeDocument/2006/relationships/tags" Target="../tags/tag705.xml"/><Relationship Id="rId5" Type="http://schemas.openxmlformats.org/officeDocument/2006/relationships/image" Target="../media/image34.emf"/><Relationship Id="rId4" Type="http://schemas.openxmlformats.org/officeDocument/2006/relationships/oleObject" Target="../embeddings/oleObject447.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67.xml"/><Relationship Id="rId1" Type="http://schemas.openxmlformats.org/officeDocument/2006/relationships/tags" Target="../tags/tag706.xml"/><Relationship Id="rId5" Type="http://schemas.openxmlformats.org/officeDocument/2006/relationships/image" Target="../media/image34.emf"/><Relationship Id="rId4" Type="http://schemas.openxmlformats.org/officeDocument/2006/relationships/oleObject" Target="../embeddings/oleObject44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E9C8CD6-9A31-43CB-926A-DE4778668AFF}"/>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4" name="Object 3" hidden="1">
                        <a:extLst>
                          <a:ext uri="{FF2B5EF4-FFF2-40B4-BE49-F238E27FC236}">
                            <a16:creationId xmlns:a16="http://schemas.microsoft.com/office/drawing/2014/main" id="{EE9C8CD6-9A31-43CB-926A-DE4778668AFF}"/>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8AE202FA-FCA5-4062-8A40-6DAC9EC918C6}"/>
              </a:ext>
            </a:extLst>
          </p:cNvPr>
          <p:cNvSpPr/>
          <p:nvPr/>
        </p:nvSpPr>
        <p:spPr>
          <a:xfrm>
            <a:off x="5338931" y="0"/>
            <a:ext cx="3804557" cy="5143500"/>
          </a:xfrm>
          <a:prstGeom prst="rect">
            <a:avLst/>
          </a:prstGeom>
          <a:solidFill>
            <a:schemeClr val="accent1">
              <a:lumMod val="10000"/>
              <a:lumOff val="90000"/>
            </a:schemeClr>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endParaRPr>
          </a:p>
        </p:txBody>
      </p:sp>
      <p:sp>
        <p:nvSpPr>
          <p:cNvPr id="2" name="Title 1">
            <a:extLst>
              <a:ext uri="{FF2B5EF4-FFF2-40B4-BE49-F238E27FC236}">
                <a16:creationId xmlns:a16="http://schemas.microsoft.com/office/drawing/2014/main" id="{9FC76687-3985-4B5E-A1B4-CC4282ECA6AD}"/>
              </a:ext>
            </a:extLst>
          </p:cNvPr>
          <p:cNvSpPr>
            <a:spLocks noGrp="1"/>
          </p:cNvSpPr>
          <p:nvPr>
            <p:ph type="title"/>
          </p:nvPr>
        </p:nvSpPr>
        <p:spPr>
          <a:xfrm>
            <a:off x="472501" y="467100"/>
            <a:ext cx="4373820" cy="290849"/>
          </a:xfrm>
        </p:spPr>
        <p:txBody>
          <a:bodyPr vert="horz"/>
          <a:lstStyle/>
          <a:p>
            <a:r>
              <a:rPr lang="en-US" dirty="0"/>
              <a:t>MVP | </a:t>
            </a:r>
            <a:r>
              <a:rPr lang="en-US" dirty="0" err="1"/>
              <a:t>GridStore</a:t>
            </a:r>
            <a:r>
              <a:rPr lang="en-US" dirty="0"/>
              <a:t>/</a:t>
            </a:r>
            <a:r>
              <a:rPr lang="en-US" dirty="0" err="1"/>
              <a:t>GridCompute</a:t>
            </a:r>
            <a:endParaRPr lang="en-US" dirty="0"/>
          </a:p>
        </p:txBody>
      </p:sp>
      <p:sp>
        <p:nvSpPr>
          <p:cNvPr id="38" name="Rectangle 37" hidden="1">
            <a:extLst>
              <a:ext uri="{FF2B5EF4-FFF2-40B4-BE49-F238E27FC236}">
                <a16:creationId xmlns:a16="http://schemas.microsoft.com/office/drawing/2014/main" id="{B316D08C-7EA7-47F7-B853-A81485AEF97B}"/>
              </a:ext>
            </a:extLst>
          </p:cNvPr>
          <p:cNvSpPr/>
          <p:nvPr/>
        </p:nvSpPr>
        <p:spPr>
          <a:xfrm>
            <a:off x="4650377" y="871578"/>
            <a:ext cx="4294415" cy="36435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solidFill>
                  <a:schemeClr val="tx2"/>
                </a:solidFill>
              </a:rPr>
              <a:t>Define and implement roles within the enterprise data management platform</a:t>
            </a:r>
          </a:p>
        </p:txBody>
      </p:sp>
      <p:sp>
        <p:nvSpPr>
          <p:cNvPr id="39" name="Rectangle 38" hidden="1">
            <a:extLst>
              <a:ext uri="{FF2B5EF4-FFF2-40B4-BE49-F238E27FC236}">
                <a16:creationId xmlns:a16="http://schemas.microsoft.com/office/drawing/2014/main" id="{FD63C9C4-0DA3-4742-9768-1113C770B93E}"/>
              </a:ext>
            </a:extLst>
          </p:cNvPr>
          <p:cNvSpPr/>
          <p:nvPr/>
        </p:nvSpPr>
        <p:spPr>
          <a:xfrm>
            <a:off x="4650377" y="1508760"/>
            <a:ext cx="4294415" cy="36435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solidFill>
                  <a:schemeClr val="tx2"/>
                </a:solidFill>
              </a:rPr>
              <a:t>Define field based access according to roles and datasets</a:t>
            </a:r>
          </a:p>
        </p:txBody>
      </p:sp>
      <p:sp>
        <p:nvSpPr>
          <p:cNvPr id="40" name="Rectangle 39" hidden="1">
            <a:extLst>
              <a:ext uri="{FF2B5EF4-FFF2-40B4-BE49-F238E27FC236}">
                <a16:creationId xmlns:a16="http://schemas.microsoft.com/office/drawing/2014/main" id="{BCC4D1EB-A989-463A-BCED-032FABEF1281}"/>
              </a:ext>
            </a:extLst>
          </p:cNvPr>
          <p:cNvSpPr/>
          <p:nvPr/>
        </p:nvSpPr>
        <p:spPr>
          <a:xfrm>
            <a:off x="4650377" y="2093322"/>
            <a:ext cx="4294415" cy="36435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solidFill>
                  <a:schemeClr val="tx2"/>
                </a:solidFill>
              </a:rPr>
              <a:t>Setup the processes and owners to administer and apply this system through a sustainable governance structure</a:t>
            </a:r>
          </a:p>
        </p:txBody>
      </p:sp>
      <p:sp>
        <p:nvSpPr>
          <p:cNvPr id="41" name="Rectangle 40" hidden="1">
            <a:extLst>
              <a:ext uri="{FF2B5EF4-FFF2-40B4-BE49-F238E27FC236}">
                <a16:creationId xmlns:a16="http://schemas.microsoft.com/office/drawing/2014/main" id="{B9B59ECD-C8D1-45F2-9417-C02D7CF66B72}"/>
              </a:ext>
            </a:extLst>
          </p:cNvPr>
          <p:cNvSpPr/>
          <p:nvPr/>
        </p:nvSpPr>
        <p:spPr>
          <a:xfrm>
            <a:off x="4650377" y="2669019"/>
            <a:ext cx="4294415" cy="36435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solidFill>
                  <a:schemeClr val="tx2"/>
                </a:solidFill>
              </a:rPr>
              <a:t>Add missing sensitive transmission fields that could not be loaded in EDP due to security access constraints</a:t>
            </a:r>
          </a:p>
        </p:txBody>
      </p:sp>
      <p:sp>
        <p:nvSpPr>
          <p:cNvPr id="42" name="Rectangle 41" hidden="1">
            <a:extLst>
              <a:ext uri="{FF2B5EF4-FFF2-40B4-BE49-F238E27FC236}">
                <a16:creationId xmlns:a16="http://schemas.microsoft.com/office/drawing/2014/main" id="{16B9CF00-9588-4C41-ADB5-05216545288D}"/>
              </a:ext>
            </a:extLst>
          </p:cNvPr>
          <p:cNvSpPr/>
          <p:nvPr/>
        </p:nvSpPr>
        <p:spPr>
          <a:xfrm>
            <a:off x="4650377" y="3305833"/>
            <a:ext cx="4294415" cy="36435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solidFill>
                  <a:schemeClr val="tx2"/>
                </a:solidFill>
              </a:rPr>
              <a:t>Mask (Transmission) sensitive data elements and access based on role</a:t>
            </a:r>
          </a:p>
        </p:txBody>
      </p:sp>
      <p:sp>
        <p:nvSpPr>
          <p:cNvPr id="43" name="Rectangle 42" hidden="1">
            <a:extLst>
              <a:ext uri="{FF2B5EF4-FFF2-40B4-BE49-F238E27FC236}">
                <a16:creationId xmlns:a16="http://schemas.microsoft.com/office/drawing/2014/main" id="{2A8C7FE7-10B1-400D-B0CB-750E208F81BE}"/>
              </a:ext>
            </a:extLst>
          </p:cNvPr>
          <p:cNvSpPr/>
          <p:nvPr/>
        </p:nvSpPr>
        <p:spPr>
          <a:xfrm>
            <a:off x="4650377" y="3875471"/>
            <a:ext cx="4294415" cy="36435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solidFill>
                  <a:schemeClr val="tx2"/>
                </a:solidFill>
              </a:rPr>
              <a:t>Tag and associate data with the appropriate classification of the tag and make this available through GridDataMarketplace</a:t>
            </a:r>
          </a:p>
        </p:txBody>
      </p:sp>
      <p:sp>
        <p:nvSpPr>
          <p:cNvPr id="44" name="Rectangle 43" hidden="1">
            <a:extLst>
              <a:ext uri="{FF2B5EF4-FFF2-40B4-BE49-F238E27FC236}">
                <a16:creationId xmlns:a16="http://schemas.microsoft.com/office/drawing/2014/main" id="{A7892916-9C5B-4908-96B6-9E8E51A981C9}"/>
              </a:ext>
            </a:extLst>
          </p:cNvPr>
          <p:cNvSpPr/>
          <p:nvPr/>
        </p:nvSpPr>
        <p:spPr>
          <a:xfrm>
            <a:off x="4650377" y="4469832"/>
            <a:ext cx="4294415" cy="36435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solidFill>
                  <a:schemeClr val="tx2"/>
                </a:solidFill>
              </a:rPr>
              <a:t>Establish data encryption for PII data within the platform</a:t>
            </a:r>
          </a:p>
        </p:txBody>
      </p:sp>
      <p:sp>
        <p:nvSpPr>
          <p:cNvPr id="114" name="Rectangle 113">
            <a:extLst>
              <a:ext uri="{FF2B5EF4-FFF2-40B4-BE49-F238E27FC236}">
                <a16:creationId xmlns:a16="http://schemas.microsoft.com/office/drawing/2014/main" id="{CA5DF9FF-75BE-47F4-9D17-45502CF3BF6E}"/>
              </a:ext>
            </a:extLst>
          </p:cNvPr>
          <p:cNvSpPr/>
          <p:nvPr/>
        </p:nvSpPr>
        <p:spPr>
          <a:xfrm>
            <a:off x="5773783" y="2148272"/>
            <a:ext cx="2898731" cy="184666"/>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r>
              <a:rPr lang="en-US" sz="1200" dirty="0">
                <a:solidFill>
                  <a:schemeClr val="tx2"/>
                </a:solidFill>
              </a:rPr>
              <a:t>Outcomes</a:t>
            </a:r>
          </a:p>
        </p:txBody>
      </p:sp>
      <p:sp>
        <p:nvSpPr>
          <p:cNvPr id="178" name="Rectangle 177">
            <a:extLst>
              <a:ext uri="{FF2B5EF4-FFF2-40B4-BE49-F238E27FC236}">
                <a16:creationId xmlns:a16="http://schemas.microsoft.com/office/drawing/2014/main" id="{3903ADA7-7BAF-48C3-AAE1-9B509D2D99B5}"/>
              </a:ext>
            </a:extLst>
          </p:cNvPr>
          <p:cNvSpPr/>
          <p:nvPr/>
        </p:nvSpPr>
        <p:spPr>
          <a:xfrm>
            <a:off x="471488" y="1123950"/>
            <a:ext cx="2531955" cy="184666"/>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r>
              <a:rPr lang="en-US" sz="1200" dirty="0">
                <a:solidFill>
                  <a:schemeClr val="tx2"/>
                </a:solidFill>
              </a:rPr>
              <a:t>Activities</a:t>
            </a:r>
          </a:p>
        </p:txBody>
      </p:sp>
      <p:sp>
        <p:nvSpPr>
          <p:cNvPr id="177" name="Rectangle 176">
            <a:extLst>
              <a:ext uri="{FF2B5EF4-FFF2-40B4-BE49-F238E27FC236}">
                <a16:creationId xmlns:a16="http://schemas.microsoft.com/office/drawing/2014/main" id="{E582639B-25CC-4FD4-A106-614B7B3D177A}"/>
              </a:ext>
            </a:extLst>
          </p:cNvPr>
          <p:cNvSpPr/>
          <p:nvPr/>
        </p:nvSpPr>
        <p:spPr>
          <a:xfrm>
            <a:off x="718457" y="1400915"/>
            <a:ext cx="4127865" cy="615553"/>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Trebuchet MS" panose="020B0603020202020204" pitchFamily="34" charset="0"/>
              <a:buChar char="​"/>
            </a:pPr>
            <a:r>
              <a:rPr lang="en-US" sz="1000" dirty="0">
                <a:solidFill>
                  <a:schemeClr val="tx1"/>
                </a:solidFill>
              </a:rPr>
              <a:t>Ensure production readiness for existing architecture including:</a:t>
            </a:r>
          </a:p>
          <a:p>
            <a:pPr marL="182880" lvl="1" indent="-137160">
              <a:buClr>
                <a:schemeClr val="tx2"/>
              </a:buClr>
              <a:buFont typeface="Trebuchet MS" panose="020B0603020202020204" pitchFamily="34" charset="0"/>
              <a:buChar char="•"/>
            </a:pPr>
            <a:r>
              <a:rPr lang="en-US" sz="1000" dirty="0">
                <a:solidFill>
                  <a:schemeClr val="tx1"/>
                </a:solidFill>
              </a:rPr>
              <a:t>Unit testing framework</a:t>
            </a:r>
          </a:p>
          <a:p>
            <a:pPr marL="182880" lvl="1" indent="-137160">
              <a:buClr>
                <a:schemeClr val="tx2"/>
              </a:buClr>
              <a:buFont typeface="Trebuchet MS" panose="020B0603020202020204" pitchFamily="34" charset="0"/>
              <a:buChar char="•"/>
            </a:pPr>
            <a:r>
              <a:rPr lang="en-US" sz="1000" dirty="0">
                <a:solidFill>
                  <a:schemeClr val="tx1"/>
                </a:solidFill>
              </a:rPr>
              <a:t>Executed CSA and approval</a:t>
            </a:r>
          </a:p>
          <a:p>
            <a:pPr marL="182880" lvl="1" indent="-137160">
              <a:buClr>
                <a:schemeClr val="tx2"/>
              </a:buClr>
              <a:buFont typeface="Trebuchet MS" panose="020B0603020202020204" pitchFamily="34" charset="0"/>
              <a:buChar char="•"/>
            </a:pPr>
            <a:r>
              <a:rPr lang="en-US" sz="1000" dirty="0">
                <a:solidFill>
                  <a:schemeClr val="tx1"/>
                </a:solidFill>
              </a:rPr>
              <a:t>Set up deploy pipelines</a:t>
            </a:r>
          </a:p>
        </p:txBody>
      </p:sp>
      <p:sp>
        <p:nvSpPr>
          <p:cNvPr id="64" name="Oval 20"/>
          <p:cNvSpPr>
            <a:spLocks noChangeAspect="1" noChangeArrowheads="1"/>
          </p:cNvSpPr>
          <p:nvPr/>
        </p:nvSpPr>
        <p:spPr bwMode="auto">
          <a:xfrm>
            <a:off x="471488" y="1387853"/>
            <a:ext cx="181655" cy="181655"/>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800" dirty="0">
                <a:solidFill>
                  <a:schemeClr val="bg1"/>
                </a:solidFill>
              </a:rPr>
              <a:t>1</a:t>
            </a:r>
          </a:p>
        </p:txBody>
      </p:sp>
      <p:sp>
        <p:nvSpPr>
          <p:cNvPr id="69" name="Rectangle 68">
            <a:extLst>
              <a:ext uri="{FF2B5EF4-FFF2-40B4-BE49-F238E27FC236}">
                <a16:creationId xmlns:a16="http://schemas.microsoft.com/office/drawing/2014/main" id="{E582639B-25CC-4FD4-A106-614B7B3D177A}"/>
              </a:ext>
            </a:extLst>
          </p:cNvPr>
          <p:cNvSpPr/>
          <p:nvPr/>
        </p:nvSpPr>
        <p:spPr>
          <a:xfrm>
            <a:off x="718457" y="2193234"/>
            <a:ext cx="4127865" cy="153888"/>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Trebuchet MS" panose="020B0603020202020204" pitchFamily="34" charset="0"/>
              <a:buChar char="​"/>
            </a:pPr>
            <a:r>
              <a:rPr lang="en-US" sz="1000" dirty="0">
                <a:solidFill>
                  <a:schemeClr val="tx1"/>
                </a:solidFill>
              </a:rPr>
              <a:t>Create governance model around when to use Matillion vs. other tools</a:t>
            </a:r>
          </a:p>
        </p:txBody>
      </p:sp>
      <p:sp>
        <p:nvSpPr>
          <p:cNvPr id="70" name="Oval 20"/>
          <p:cNvSpPr>
            <a:spLocks noChangeAspect="1" noChangeArrowheads="1"/>
          </p:cNvSpPr>
          <p:nvPr/>
        </p:nvSpPr>
        <p:spPr bwMode="auto">
          <a:xfrm>
            <a:off x="471488" y="2179351"/>
            <a:ext cx="181655" cy="181655"/>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800" dirty="0">
                <a:solidFill>
                  <a:schemeClr val="bg1"/>
                </a:solidFill>
              </a:rPr>
              <a:t>2</a:t>
            </a:r>
          </a:p>
        </p:txBody>
      </p:sp>
      <p:sp>
        <p:nvSpPr>
          <p:cNvPr id="71" name="Rectangle 70">
            <a:extLst>
              <a:ext uri="{FF2B5EF4-FFF2-40B4-BE49-F238E27FC236}">
                <a16:creationId xmlns:a16="http://schemas.microsoft.com/office/drawing/2014/main" id="{E582639B-25CC-4FD4-A106-614B7B3D177A}"/>
              </a:ext>
            </a:extLst>
          </p:cNvPr>
          <p:cNvSpPr/>
          <p:nvPr/>
        </p:nvSpPr>
        <p:spPr>
          <a:xfrm>
            <a:off x="718457" y="2523888"/>
            <a:ext cx="4127865" cy="30777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Trebuchet MS" panose="020B0603020202020204" pitchFamily="34" charset="0"/>
              <a:buChar char="​"/>
            </a:pPr>
            <a:r>
              <a:rPr lang="en-US" sz="1000" dirty="0">
                <a:solidFill>
                  <a:schemeClr val="tx1"/>
                </a:solidFill>
              </a:rPr>
              <a:t>Enable additional Matillion functionality required to support</a:t>
            </a:r>
            <a:br>
              <a:rPr lang="en-US" sz="1000" dirty="0">
                <a:solidFill>
                  <a:schemeClr val="tx1"/>
                </a:solidFill>
              </a:rPr>
            </a:br>
            <a:r>
              <a:rPr lang="en-US" sz="1000" dirty="0">
                <a:solidFill>
                  <a:schemeClr val="tx1"/>
                </a:solidFill>
              </a:rPr>
              <a:t>phase 1 architecture</a:t>
            </a:r>
          </a:p>
        </p:txBody>
      </p:sp>
      <p:sp>
        <p:nvSpPr>
          <p:cNvPr id="72" name="Oval 20"/>
          <p:cNvSpPr>
            <a:spLocks noChangeAspect="1" noChangeArrowheads="1"/>
          </p:cNvSpPr>
          <p:nvPr/>
        </p:nvSpPr>
        <p:spPr bwMode="auto">
          <a:xfrm>
            <a:off x="471488" y="2500822"/>
            <a:ext cx="181655" cy="181655"/>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800" dirty="0">
                <a:solidFill>
                  <a:schemeClr val="bg1"/>
                </a:solidFill>
              </a:rPr>
              <a:t>3</a:t>
            </a:r>
          </a:p>
        </p:txBody>
      </p:sp>
      <p:sp>
        <p:nvSpPr>
          <p:cNvPr id="73" name="Rectangle 72">
            <a:extLst>
              <a:ext uri="{FF2B5EF4-FFF2-40B4-BE49-F238E27FC236}">
                <a16:creationId xmlns:a16="http://schemas.microsoft.com/office/drawing/2014/main" id="{E582639B-25CC-4FD4-A106-614B7B3D177A}"/>
              </a:ext>
            </a:extLst>
          </p:cNvPr>
          <p:cNvSpPr/>
          <p:nvPr/>
        </p:nvSpPr>
        <p:spPr>
          <a:xfrm>
            <a:off x="718457" y="3008431"/>
            <a:ext cx="4127865" cy="153888"/>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Trebuchet MS" panose="020B0603020202020204" pitchFamily="34" charset="0"/>
              <a:buChar char="​"/>
            </a:pPr>
            <a:r>
              <a:rPr lang="en-US" sz="1000" dirty="0">
                <a:solidFill>
                  <a:schemeClr val="tx1"/>
                </a:solidFill>
              </a:rPr>
              <a:t>Integrate Matillion with git</a:t>
            </a:r>
          </a:p>
        </p:txBody>
      </p:sp>
      <p:sp>
        <p:nvSpPr>
          <p:cNvPr id="74" name="Oval 20"/>
          <p:cNvSpPr>
            <a:spLocks noChangeAspect="1" noChangeArrowheads="1"/>
          </p:cNvSpPr>
          <p:nvPr/>
        </p:nvSpPr>
        <p:spPr bwMode="auto">
          <a:xfrm>
            <a:off x="471488" y="2994547"/>
            <a:ext cx="181655" cy="181655"/>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800" dirty="0">
                <a:solidFill>
                  <a:schemeClr val="bg1"/>
                </a:solidFill>
              </a:rPr>
              <a:t>4</a:t>
            </a:r>
          </a:p>
        </p:txBody>
      </p:sp>
      <p:sp>
        <p:nvSpPr>
          <p:cNvPr id="75" name="Rectangle 74">
            <a:extLst>
              <a:ext uri="{FF2B5EF4-FFF2-40B4-BE49-F238E27FC236}">
                <a16:creationId xmlns:a16="http://schemas.microsoft.com/office/drawing/2014/main" id="{E582639B-25CC-4FD4-A106-614B7B3D177A}"/>
              </a:ext>
            </a:extLst>
          </p:cNvPr>
          <p:cNvSpPr/>
          <p:nvPr/>
        </p:nvSpPr>
        <p:spPr>
          <a:xfrm>
            <a:off x="718457" y="3339085"/>
            <a:ext cx="4127865" cy="30777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Trebuchet MS" panose="020B0603020202020204" pitchFamily="34" charset="0"/>
              <a:buChar char="​"/>
            </a:pPr>
            <a:r>
              <a:rPr lang="en-US" sz="1000" dirty="0">
                <a:solidFill>
                  <a:schemeClr val="tx1"/>
                </a:solidFill>
              </a:rPr>
              <a:t>Evaluate and configure Matillion streaming and 3rd party ingestion capabilities via pooler and snowpipe</a:t>
            </a:r>
          </a:p>
        </p:txBody>
      </p:sp>
      <p:sp>
        <p:nvSpPr>
          <p:cNvPr id="51" name="Rectangle 50">
            <a:extLst>
              <a:ext uri="{FF2B5EF4-FFF2-40B4-BE49-F238E27FC236}">
                <a16:creationId xmlns:a16="http://schemas.microsoft.com/office/drawing/2014/main" id="{0E96B61E-1451-4C6A-A615-AF05F6CA71B3}"/>
              </a:ext>
            </a:extLst>
          </p:cNvPr>
          <p:cNvSpPr/>
          <p:nvPr/>
        </p:nvSpPr>
        <p:spPr>
          <a:xfrm>
            <a:off x="5773783" y="514350"/>
            <a:ext cx="2898731" cy="184666"/>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r>
              <a:rPr lang="en-US" sz="1200" dirty="0">
                <a:solidFill>
                  <a:schemeClr val="tx2"/>
                </a:solidFill>
              </a:rPr>
              <a:t>L3 Capabilities Activated</a:t>
            </a:r>
          </a:p>
        </p:txBody>
      </p:sp>
      <p:grpSp>
        <p:nvGrpSpPr>
          <p:cNvPr id="111" name="Group 110">
            <a:extLst>
              <a:ext uri="{FF2B5EF4-FFF2-40B4-BE49-F238E27FC236}">
                <a16:creationId xmlns:a16="http://schemas.microsoft.com/office/drawing/2014/main" id="{4921CD87-7BDA-4123-ACC0-918C8DB92A0A}"/>
              </a:ext>
            </a:extLst>
          </p:cNvPr>
          <p:cNvGrpSpPr/>
          <p:nvPr/>
        </p:nvGrpSpPr>
        <p:grpSpPr>
          <a:xfrm>
            <a:off x="5773783" y="3609681"/>
            <a:ext cx="429164" cy="408008"/>
            <a:chOff x="5508171" y="5042263"/>
            <a:chExt cx="618309" cy="587829"/>
          </a:xfrm>
        </p:grpSpPr>
        <p:sp>
          <p:nvSpPr>
            <p:cNvPr id="121" name="Oval 120">
              <a:extLst>
                <a:ext uri="{FF2B5EF4-FFF2-40B4-BE49-F238E27FC236}">
                  <a16:creationId xmlns:a16="http://schemas.microsoft.com/office/drawing/2014/main" id="{80078600-490F-46CF-BB2D-9CB0CA349BCB}"/>
                </a:ext>
              </a:extLst>
            </p:cNvPr>
            <p:cNvSpPr/>
            <p:nvPr/>
          </p:nvSpPr>
          <p:spPr>
            <a:xfrm>
              <a:off x="5508171" y="5042263"/>
              <a:ext cx="587829" cy="587829"/>
            </a:xfrm>
            <a:prstGeom prst="ellipse">
              <a:avLst/>
            </a:prstGeom>
            <a:noFill/>
            <a:ln w="9525" cap="rnd"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latin typeface="Arial"/>
                <a:cs typeface="Arial"/>
              </a:endParaRPr>
            </a:p>
          </p:txBody>
        </p:sp>
        <p:sp>
          <p:nvSpPr>
            <p:cNvPr id="122" name="Oval 121">
              <a:extLst>
                <a:ext uri="{FF2B5EF4-FFF2-40B4-BE49-F238E27FC236}">
                  <a16:creationId xmlns:a16="http://schemas.microsoft.com/office/drawing/2014/main" id="{D794A908-BD2A-4102-89F8-D4E1F83BA56F}"/>
                </a:ext>
              </a:extLst>
            </p:cNvPr>
            <p:cNvSpPr/>
            <p:nvPr/>
          </p:nvSpPr>
          <p:spPr>
            <a:xfrm>
              <a:off x="5538651" y="5042263"/>
              <a:ext cx="587829" cy="587829"/>
            </a:xfrm>
            <a:prstGeom prst="ellipse">
              <a:avLst/>
            </a:prstGeom>
            <a:noFill/>
            <a:ln w="9525" cap="rnd"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latin typeface="Arial"/>
                <a:cs typeface="Arial"/>
              </a:endParaRPr>
            </a:p>
          </p:txBody>
        </p:sp>
      </p:grpSp>
      <p:grpSp>
        <p:nvGrpSpPr>
          <p:cNvPr id="112" name="Group 111">
            <a:extLst>
              <a:ext uri="{FF2B5EF4-FFF2-40B4-BE49-F238E27FC236}">
                <a16:creationId xmlns:a16="http://schemas.microsoft.com/office/drawing/2014/main" id="{1276B500-261C-4D22-A7B6-398B64CE5708}"/>
              </a:ext>
            </a:extLst>
          </p:cNvPr>
          <p:cNvGrpSpPr>
            <a:grpSpLocks noChangeAspect="1"/>
          </p:cNvGrpSpPr>
          <p:nvPr/>
        </p:nvGrpSpPr>
        <p:grpSpPr>
          <a:xfrm>
            <a:off x="5847499" y="3672820"/>
            <a:ext cx="281730" cy="281731"/>
            <a:chOff x="5272330" y="2605278"/>
            <a:chExt cx="1645920" cy="1645920"/>
          </a:xfrm>
        </p:grpSpPr>
        <p:sp>
          <p:nvSpPr>
            <p:cNvPr id="117" name="AutoShape 3">
              <a:extLst>
                <a:ext uri="{FF2B5EF4-FFF2-40B4-BE49-F238E27FC236}">
                  <a16:creationId xmlns:a16="http://schemas.microsoft.com/office/drawing/2014/main" id="{DCC9EFAB-2D3E-4022-AD5A-8F31529D81FF}"/>
                </a:ext>
              </a:extLst>
            </p:cNvPr>
            <p:cNvSpPr>
              <a:spLocks noChangeAspect="1" noChangeArrowheads="1" noTextEdit="1"/>
            </p:cNvSpPr>
            <p:nvPr/>
          </p:nvSpPr>
          <p:spPr bwMode="auto">
            <a:xfrm>
              <a:off x="5272330" y="2605278"/>
              <a:ext cx="1645920"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dirty="0">
                <a:solidFill>
                  <a:srgbClr val="000000"/>
                </a:solidFill>
                <a:latin typeface="Arial"/>
                <a:cs typeface="Arial"/>
              </a:endParaRPr>
            </a:p>
          </p:txBody>
        </p:sp>
        <p:grpSp>
          <p:nvGrpSpPr>
            <p:cNvPr id="118" name="Group 117">
              <a:extLst>
                <a:ext uri="{FF2B5EF4-FFF2-40B4-BE49-F238E27FC236}">
                  <a16:creationId xmlns:a16="http://schemas.microsoft.com/office/drawing/2014/main" id="{D353975A-33FC-4704-A5CA-73830A3DB7A5}"/>
                </a:ext>
              </a:extLst>
            </p:cNvPr>
            <p:cNvGrpSpPr/>
            <p:nvPr/>
          </p:nvGrpSpPr>
          <p:grpSpPr>
            <a:xfrm>
              <a:off x="5424297" y="2880360"/>
              <a:ext cx="1341986" cy="1095756"/>
              <a:chOff x="5424297" y="2880360"/>
              <a:chExt cx="1341986" cy="1095756"/>
            </a:xfrm>
          </p:grpSpPr>
          <p:sp>
            <p:nvSpPr>
              <p:cNvPr id="119" name="Freeform 25">
                <a:extLst>
                  <a:ext uri="{FF2B5EF4-FFF2-40B4-BE49-F238E27FC236}">
                    <a16:creationId xmlns:a16="http://schemas.microsoft.com/office/drawing/2014/main" id="{BF058534-A36B-4483-B288-4403FC6DD32F}"/>
                  </a:ext>
                </a:extLst>
              </p:cNvPr>
              <p:cNvSpPr>
                <a:spLocks/>
              </p:cNvSpPr>
              <p:nvPr/>
            </p:nvSpPr>
            <p:spPr bwMode="auto">
              <a:xfrm>
                <a:off x="5424297" y="2880360"/>
                <a:ext cx="1082609" cy="826495"/>
              </a:xfrm>
              <a:custGeom>
                <a:avLst/>
                <a:gdLst>
                  <a:gd name="connsiteX0" fmla="*/ 2428875 w 4510872"/>
                  <a:gd name="connsiteY0" fmla="*/ 2511425 h 3443730"/>
                  <a:gd name="connsiteX1" fmla="*/ 2718485 w 4510872"/>
                  <a:gd name="connsiteY1" fmla="*/ 2672626 h 3443730"/>
                  <a:gd name="connsiteX2" fmla="*/ 2748342 w 4510872"/>
                  <a:gd name="connsiteY2" fmla="*/ 2741285 h 3443730"/>
                  <a:gd name="connsiteX3" fmla="*/ 2691614 w 4510872"/>
                  <a:gd name="connsiteY3" fmla="*/ 2786063 h 3443730"/>
                  <a:gd name="connsiteX4" fmla="*/ 2593087 w 4510872"/>
                  <a:gd name="connsiteY4" fmla="*/ 2786063 h 3443730"/>
                  <a:gd name="connsiteX5" fmla="*/ 2428875 w 4510872"/>
                  <a:gd name="connsiteY5" fmla="*/ 2511425 h 3443730"/>
                  <a:gd name="connsiteX6" fmla="*/ 4144539 w 4510872"/>
                  <a:gd name="connsiteY6" fmla="*/ 1955800 h 3443730"/>
                  <a:gd name="connsiteX7" fmla="*/ 4144539 w 4510872"/>
                  <a:gd name="connsiteY7" fmla="*/ 2425578 h 3443730"/>
                  <a:gd name="connsiteX8" fmla="*/ 2425928 w 4510872"/>
                  <a:gd name="connsiteY8" fmla="*/ 2425578 h 3443730"/>
                  <a:gd name="connsiteX9" fmla="*/ 2425928 w 4510872"/>
                  <a:gd name="connsiteY9" fmla="*/ 2493963 h 3443730"/>
                  <a:gd name="connsiteX10" fmla="*/ 2381250 w 4510872"/>
                  <a:gd name="connsiteY10" fmla="*/ 2306647 h 3443730"/>
                  <a:gd name="connsiteX11" fmla="*/ 4144539 w 4510872"/>
                  <a:gd name="connsiteY11" fmla="*/ 2306647 h 3443730"/>
                  <a:gd name="connsiteX12" fmla="*/ 4144539 w 4510872"/>
                  <a:gd name="connsiteY12" fmla="*/ 1955800 h 3443730"/>
                  <a:gd name="connsiteX13" fmla="*/ 3295553 w 4510872"/>
                  <a:gd name="connsiteY13" fmla="*/ 1169783 h 3443730"/>
                  <a:gd name="connsiteX14" fmla="*/ 2569208 w 4510872"/>
                  <a:gd name="connsiteY14" fmla="*/ 1452235 h 3443730"/>
                  <a:gd name="connsiteX15" fmla="*/ 2539439 w 4510872"/>
                  <a:gd name="connsiteY15" fmla="*/ 2893146 h 3443730"/>
                  <a:gd name="connsiteX16" fmla="*/ 3899849 w 4510872"/>
                  <a:gd name="connsiteY16" fmla="*/ 2997344 h 3443730"/>
                  <a:gd name="connsiteX17" fmla="*/ 3986177 w 4510872"/>
                  <a:gd name="connsiteY17" fmla="*/ 2922917 h 3443730"/>
                  <a:gd name="connsiteX18" fmla="*/ 4069528 w 4510872"/>
                  <a:gd name="connsiteY18" fmla="*/ 2827650 h 3443730"/>
                  <a:gd name="connsiteX19" fmla="*/ 4012968 w 4510872"/>
                  <a:gd name="connsiteY19" fmla="*/ 1479028 h 3443730"/>
                  <a:gd name="connsiteX20" fmla="*/ 3295553 w 4510872"/>
                  <a:gd name="connsiteY20" fmla="*/ 1169783 h 3443730"/>
                  <a:gd name="connsiteX21" fmla="*/ 3299874 w 4510872"/>
                  <a:gd name="connsiteY21" fmla="*/ 1025826 h 3443730"/>
                  <a:gd name="connsiteX22" fmla="*/ 4117875 w 4510872"/>
                  <a:gd name="connsiteY22" fmla="*/ 1381236 h 3443730"/>
                  <a:gd name="connsiteX23" fmla="*/ 4225056 w 4510872"/>
                  <a:gd name="connsiteY23" fmla="*/ 2863910 h 3443730"/>
                  <a:gd name="connsiteX24" fmla="*/ 4501941 w 4510872"/>
                  <a:gd name="connsiteY24" fmla="*/ 3149726 h 3443730"/>
                  <a:gd name="connsiteX25" fmla="*/ 4501941 w 4510872"/>
                  <a:gd name="connsiteY25" fmla="*/ 3194385 h 3443730"/>
                  <a:gd name="connsiteX26" fmla="*/ 4248875 w 4510872"/>
                  <a:gd name="connsiteY26" fmla="*/ 3432566 h 3443730"/>
                  <a:gd name="connsiteX27" fmla="*/ 4204216 w 4510872"/>
                  <a:gd name="connsiteY27" fmla="*/ 3432566 h 3443730"/>
                  <a:gd name="connsiteX28" fmla="*/ 3933285 w 4510872"/>
                  <a:gd name="connsiteY28" fmla="*/ 3152703 h 3443730"/>
                  <a:gd name="connsiteX29" fmla="*/ 2435726 w 4510872"/>
                  <a:gd name="connsiteY29" fmla="*/ 2997886 h 3443730"/>
                  <a:gd name="connsiteX30" fmla="*/ 2468475 w 4510872"/>
                  <a:gd name="connsiteY30" fmla="*/ 1351464 h 3443730"/>
                  <a:gd name="connsiteX31" fmla="*/ 3299874 w 4510872"/>
                  <a:gd name="connsiteY31" fmla="*/ 1025826 h 3443730"/>
                  <a:gd name="connsiteX32" fmla="*/ 59531 w 4510872"/>
                  <a:gd name="connsiteY32" fmla="*/ 0 h 3443730"/>
                  <a:gd name="connsiteX33" fmla="*/ 4202907 w 4510872"/>
                  <a:gd name="connsiteY33" fmla="*/ 0 h 3443730"/>
                  <a:gd name="connsiteX34" fmla="*/ 4262438 w 4510872"/>
                  <a:gd name="connsiteY34" fmla="*/ 59531 h 3443730"/>
                  <a:gd name="connsiteX35" fmla="*/ 4262438 w 4510872"/>
                  <a:gd name="connsiteY35" fmla="*/ 1372196 h 3443730"/>
                  <a:gd name="connsiteX36" fmla="*/ 4199930 w 4510872"/>
                  <a:gd name="connsiteY36" fmla="*/ 1300758 h 3443730"/>
                  <a:gd name="connsiteX37" fmla="*/ 4140399 w 4510872"/>
                  <a:gd name="connsiteY37" fmla="*/ 1244204 h 3443730"/>
                  <a:gd name="connsiteX38" fmla="*/ 4140399 w 4510872"/>
                  <a:gd name="connsiteY38" fmla="*/ 122039 h 3443730"/>
                  <a:gd name="connsiteX39" fmla="*/ 119062 w 4510872"/>
                  <a:gd name="connsiteY39" fmla="*/ 122039 h 3443730"/>
                  <a:gd name="connsiteX40" fmla="*/ 119062 w 4510872"/>
                  <a:gd name="connsiteY40" fmla="*/ 2309813 h 3443730"/>
                  <a:gd name="connsiteX41" fmla="*/ 1896070 w 4510872"/>
                  <a:gd name="connsiteY41" fmla="*/ 2309813 h 3443730"/>
                  <a:gd name="connsiteX42" fmla="*/ 1955602 w 4510872"/>
                  <a:gd name="connsiteY42" fmla="*/ 2369344 h 3443730"/>
                  <a:gd name="connsiteX43" fmla="*/ 1955602 w 4510872"/>
                  <a:gd name="connsiteY43" fmla="*/ 2544962 h 3443730"/>
                  <a:gd name="connsiteX44" fmla="*/ 1925836 w 4510872"/>
                  <a:gd name="connsiteY44" fmla="*/ 2598540 h 3443730"/>
                  <a:gd name="connsiteX45" fmla="*/ 1800820 w 4510872"/>
                  <a:gd name="connsiteY45" fmla="*/ 2664024 h 3443730"/>
                  <a:gd name="connsiteX46" fmla="*/ 2074664 w 4510872"/>
                  <a:gd name="connsiteY46" fmla="*/ 2664024 h 3443730"/>
                  <a:gd name="connsiteX47" fmla="*/ 2131219 w 4510872"/>
                  <a:gd name="connsiteY47" fmla="*/ 2786063 h 3443730"/>
                  <a:gd name="connsiteX48" fmla="*/ 1565672 w 4510872"/>
                  <a:gd name="connsiteY48" fmla="*/ 2786063 h 3443730"/>
                  <a:gd name="connsiteX49" fmla="*/ 1509117 w 4510872"/>
                  <a:gd name="connsiteY49" fmla="*/ 2741415 h 3443730"/>
                  <a:gd name="connsiteX50" fmla="*/ 1538883 w 4510872"/>
                  <a:gd name="connsiteY50" fmla="*/ 2672954 h 3443730"/>
                  <a:gd name="connsiteX51" fmla="*/ 1836539 w 4510872"/>
                  <a:gd name="connsiteY51" fmla="*/ 2509243 h 3443730"/>
                  <a:gd name="connsiteX52" fmla="*/ 1836539 w 4510872"/>
                  <a:gd name="connsiteY52" fmla="*/ 2428876 h 3443730"/>
                  <a:gd name="connsiteX53" fmla="*/ 59531 w 4510872"/>
                  <a:gd name="connsiteY53" fmla="*/ 2428876 h 3443730"/>
                  <a:gd name="connsiteX54" fmla="*/ 0 w 4510872"/>
                  <a:gd name="connsiteY54" fmla="*/ 2369344 h 3443730"/>
                  <a:gd name="connsiteX55" fmla="*/ 0 w 4510872"/>
                  <a:gd name="connsiteY55" fmla="*/ 59531 h 3443730"/>
                  <a:gd name="connsiteX56" fmla="*/ 59531 w 4510872"/>
                  <a:gd name="connsiteY56" fmla="*/ 0 h 344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510872" h="3443730">
                    <a:moveTo>
                      <a:pt x="2428875" y="2511425"/>
                    </a:moveTo>
                    <a:cubicBezTo>
                      <a:pt x="2428875" y="2511425"/>
                      <a:pt x="2428875" y="2511425"/>
                      <a:pt x="2718485" y="2672626"/>
                    </a:cubicBezTo>
                    <a:cubicBezTo>
                      <a:pt x="2742371" y="2687552"/>
                      <a:pt x="2754313" y="2714418"/>
                      <a:pt x="2748342" y="2741285"/>
                    </a:cubicBezTo>
                    <a:cubicBezTo>
                      <a:pt x="2742371" y="2768152"/>
                      <a:pt x="2718485" y="2786063"/>
                      <a:pt x="2691614" y="2786063"/>
                    </a:cubicBezTo>
                    <a:cubicBezTo>
                      <a:pt x="2691614" y="2786063"/>
                      <a:pt x="2691614" y="2786063"/>
                      <a:pt x="2593087" y="2786063"/>
                    </a:cubicBezTo>
                    <a:cubicBezTo>
                      <a:pt x="2518445" y="2702478"/>
                      <a:pt x="2464703" y="2609937"/>
                      <a:pt x="2428875" y="2511425"/>
                    </a:cubicBezTo>
                    <a:close/>
                    <a:moveTo>
                      <a:pt x="4144539" y="1955800"/>
                    </a:moveTo>
                    <a:cubicBezTo>
                      <a:pt x="4186238" y="2110410"/>
                      <a:pt x="4186238" y="2270967"/>
                      <a:pt x="4144539" y="2425578"/>
                    </a:cubicBezTo>
                    <a:cubicBezTo>
                      <a:pt x="4144539" y="2425578"/>
                      <a:pt x="4144539" y="2425578"/>
                      <a:pt x="2425928" y="2425578"/>
                    </a:cubicBezTo>
                    <a:cubicBezTo>
                      <a:pt x="2425928" y="2425578"/>
                      <a:pt x="2425928" y="2425578"/>
                      <a:pt x="2425928" y="2493963"/>
                    </a:cubicBezTo>
                    <a:cubicBezTo>
                      <a:pt x="2405078" y="2434498"/>
                      <a:pt x="2390186" y="2372059"/>
                      <a:pt x="2381250" y="2306647"/>
                    </a:cubicBezTo>
                    <a:cubicBezTo>
                      <a:pt x="2381250" y="2306647"/>
                      <a:pt x="2381250" y="2306647"/>
                      <a:pt x="4144539" y="2306647"/>
                    </a:cubicBezTo>
                    <a:cubicBezTo>
                      <a:pt x="4144539" y="2306647"/>
                      <a:pt x="4144539" y="2306647"/>
                      <a:pt x="4144539" y="1955800"/>
                    </a:cubicBezTo>
                    <a:close/>
                    <a:moveTo>
                      <a:pt x="3295553" y="1169783"/>
                    </a:moveTo>
                    <a:cubicBezTo>
                      <a:pt x="3034337" y="1164946"/>
                      <a:pt x="2771632" y="1258724"/>
                      <a:pt x="2569208" y="1452235"/>
                    </a:cubicBezTo>
                    <a:cubicBezTo>
                      <a:pt x="2161383" y="1845210"/>
                      <a:pt x="2149475" y="2488262"/>
                      <a:pt x="2539439" y="2893146"/>
                    </a:cubicBezTo>
                    <a:cubicBezTo>
                      <a:pt x="2905589" y="3274213"/>
                      <a:pt x="3492024" y="3309938"/>
                      <a:pt x="3899849" y="2997344"/>
                    </a:cubicBezTo>
                    <a:cubicBezTo>
                      <a:pt x="3929617" y="2973527"/>
                      <a:pt x="3959385" y="2946733"/>
                      <a:pt x="3986177" y="2922917"/>
                    </a:cubicBezTo>
                    <a:cubicBezTo>
                      <a:pt x="4015945" y="2893146"/>
                      <a:pt x="4042737" y="2860398"/>
                      <a:pt x="4069528" y="2827650"/>
                    </a:cubicBezTo>
                    <a:cubicBezTo>
                      <a:pt x="4391025" y="2434674"/>
                      <a:pt x="4376141" y="1854142"/>
                      <a:pt x="4012968" y="1479028"/>
                    </a:cubicBezTo>
                    <a:cubicBezTo>
                      <a:pt x="3816498" y="1278075"/>
                      <a:pt x="3556770" y="1174621"/>
                      <a:pt x="3295553" y="1169783"/>
                    </a:cubicBezTo>
                    <a:close/>
                    <a:moveTo>
                      <a:pt x="3299874" y="1025826"/>
                    </a:moveTo>
                    <a:cubicBezTo>
                      <a:pt x="3598344" y="1031409"/>
                      <a:pt x="3894581" y="1150499"/>
                      <a:pt x="4117875" y="1381236"/>
                    </a:cubicBezTo>
                    <a:cubicBezTo>
                      <a:pt x="4510873" y="1792097"/>
                      <a:pt x="4546600" y="2417321"/>
                      <a:pt x="4225056" y="2863910"/>
                    </a:cubicBezTo>
                    <a:cubicBezTo>
                      <a:pt x="4501941" y="3149726"/>
                      <a:pt x="4501941" y="3149726"/>
                      <a:pt x="4501941" y="3149726"/>
                    </a:cubicBezTo>
                    <a:cubicBezTo>
                      <a:pt x="4513850" y="3161635"/>
                      <a:pt x="4513850" y="3185453"/>
                      <a:pt x="4501941" y="3194385"/>
                    </a:cubicBezTo>
                    <a:cubicBezTo>
                      <a:pt x="4248875" y="3432566"/>
                      <a:pt x="4248875" y="3432566"/>
                      <a:pt x="4248875" y="3432566"/>
                    </a:cubicBezTo>
                    <a:cubicBezTo>
                      <a:pt x="4239943" y="3447452"/>
                      <a:pt x="4219102" y="3447452"/>
                      <a:pt x="4204216" y="3432566"/>
                    </a:cubicBezTo>
                    <a:cubicBezTo>
                      <a:pt x="3933285" y="3152703"/>
                      <a:pt x="3933285" y="3152703"/>
                      <a:pt x="3933285" y="3152703"/>
                    </a:cubicBezTo>
                    <a:cubicBezTo>
                      <a:pt x="3471811" y="3462338"/>
                      <a:pt x="2834678" y="3408748"/>
                      <a:pt x="2435726" y="2997886"/>
                    </a:cubicBezTo>
                    <a:cubicBezTo>
                      <a:pt x="1989137" y="2533434"/>
                      <a:pt x="2004023" y="1795075"/>
                      <a:pt x="2468475" y="1351464"/>
                    </a:cubicBezTo>
                    <a:cubicBezTo>
                      <a:pt x="2700701" y="1128169"/>
                      <a:pt x="3001404" y="1020244"/>
                      <a:pt x="3299874" y="1025826"/>
                    </a:cubicBezTo>
                    <a:close/>
                    <a:moveTo>
                      <a:pt x="59531" y="0"/>
                    </a:moveTo>
                    <a:cubicBezTo>
                      <a:pt x="59531" y="0"/>
                      <a:pt x="59531" y="0"/>
                      <a:pt x="4202907" y="0"/>
                    </a:cubicBezTo>
                    <a:cubicBezTo>
                      <a:pt x="4232673" y="0"/>
                      <a:pt x="4262438" y="26789"/>
                      <a:pt x="4262438" y="59531"/>
                    </a:cubicBezTo>
                    <a:cubicBezTo>
                      <a:pt x="4262438" y="59531"/>
                      <a:pt x="4262438" y="59531"/>
                      <a:pt x="4262438" y="1372196"/>
                    </a:cubicBezTo>
                    <a:cubicBezTo>
                      <a:pt x="4241602" y="1345407"/>
                      <a:pt x="4220766" y="1321594"/>
                      <a:pt x="4199930" y="1300758"/>
                    </a:cubicBezTo>
                    <a:cubicBezTo>
                      <a:pt x="4179094" y="1279922"/>
                      <a:pt x="4161235" y="1262063"/>
                      <a:pt x="4140399" y="1244204"/>
                    </a:cubicBezTo>
                    <a:cubicBezTo>
                      <a:pt x="4140399" y="1244204"/>
                      <a:pt x="4140399" y="1244204"/>
                      <a:pt x="4140399" y="122039"/>
                    </a:cubicBezTo>
                    <a:cubicBezTo>
                      <a:pt x="4140399" y="122039"/>
                      <a:pt x="4140399" y="122039"/>
                      <a:pt x="119062" y="122039"/>
                    </a:cubicBezTo>
                    <a:cubicBezTo>
                      <a:pt x="119062" y="122039"/>
                      <a:pt x="119062" y="122039"/>
                      <a:pt x="119062" y="2309813"/>
                    </a:cubicBezTo>
                    <a:cubicBezTo>
                      <a:pt x="119062" y="2309813"/>
                      <a:pt x="119062" y="2309813"/>
                      <a:pt x="1896070" y="2309813"/>
                    </a:cubicBezTo>
                    <a:cubicBezTo>
                      <a:pt x="1931789" y="2309813"/>
                      <a:pt x="1955602" y="2336602"/>
                      <a:pt x="1955602" y="2369344"/>
                    </a:cubicBezTo>
                    <a:cubicBezTo>
                      <a:pt x="1955602" y="2369344"/>
                      <a:pt x="1955602" y="2369344"/>
                      <a:pt x="1955602" y="2544962"/>
                    </a:cubicBezTo>
                    <a:cubicBezTo>
                      <a:pt x="1955602" y="2565797"/>
                      <a:pt x="1943695" y="2589610"/>
                      <a:pt x="1925836" y="2598540"/>
                    </a:cubicBezTo>
                    <a:cubicBezTo>
                      <a:pt x="1925836" y="2598540"/>
                      <a:pt x="1925836" y="2598540"/>
                      <a:pt x="1800820" y="2664024"/>
                    </a:cubicBezTo>
                    <a:cubicBezTo>
                      <a:pt x="1800820" y="2664024"/>
                      <a:pt x="1800820" y="2664024"/>
                      <a:pt x="2074664" y="2664024"/>
                    </a:cubicBezTo>
                    <a:cubicBezTo>
                      <a:pt x="2092523" y="2705696"/>
                      <a:pt x="2110383" y="2747368"/>
                      <a:pt x="2131219" y="2786063"/>
                    </a:cubicBezTo>
                    <a:cubicBezTo>
                      <a:pt x="2131219" y="2786063"/>
                      <a:pt x="2131219" y="2786063"/>
                      <a:pt x="1565672" y="2786063"/>
                    </a:cubicBezTo>
                    <a:cubicBezTo>
                      <a:pt x="1538883" y="2786063"/>
                      <a:pt x="1515070" y="2768204"/>
                      <a:pt x="1509117" y="2741415"/>
                    </a:cubicBezTo>
                    <a:cubicBezTo>
                      <a:pt x="1500187" y="2714626"/>
                      <a:pt x="1515070" y="2687837"/>
                      <a:pt x="1538883" y="2672954"/>
                    </a:cubicBezTo>
                    <a:cubicBezTo>
                      <a:pt x="1538883" y="2672954"/>
                      <a:pt x="1538883" y="2672954"/>
                      <a:pt x="1836539" y="2509243"/>
                    </a:cubicBezTo>
                    <a:cubicBezTo>
                      <a:pt x="1836539" y="2509243"/>
                      <a:pt x="1836539" y="2509243"/>
                      <a:pt x="1836539" y="2428876"/>
                    </a:cubicBezTo>
                    <a:cubicBezTo>
                      <a:pt x="1836539" y="2428876"/>
                      <a:pt x="1836539" y="2428876"/>
                      <a:pt x="59531" y="2428876"/>
                    </a:cubicBezTo>
                    <a:cubicBezTo>
                      <a:pt x="23812" y="2428876"/>
                      <a:pt x="0" y="2402086"/>
                      <a:pt x="0" y="2369344"/>
                    </a:cubicBezTo>
                    <a:cubicBezTo>
                      <a:pt x="0" y="2369344"/>
                      <a:pt x="0" y="2369344"/>
                      <a:pt x="0" y="59531"/>
                    </a:cubicBezTo>
                    <a:cubicBezTo>
                      <a:pt x="0" y="26789"/>
                      <a:pt x="23812" y="0"/>
                      <a:pt x="59531" y="0"/>
                    </a:cubicBezTo>
                    <a:close/>
                  </a:path>
                </a:pathLst>
              </a:custGeom>
              <a:solidFill>
                <a:schemeClr val="accent1"/>
              </a:solidFill>
              <a:ln>
                <a:noFill/>
              </a:ln>
            </p:spPr>
            <p:txBody>
              <a:bodyPr vert="horz" wrap="square" lIns="68580" tIns="34290" rIns="68580" bIns="34290" numCol="1" anchor="t" anchorCtr="0" compatLnSpc="1">
                <a:prstTxWarp prst="textNoShape">
                  <a:avLst/>
                </a:prstTxWarp>
                <a:noAutofit/>
              </a:bodyPr>
              <a:lstStyle/>
              <a:p>
                <a:endParaRPr lang="en-US" dirty="0">
                  <a:solidFill>
                    <a:srgbClr val="000000"/>
                  </a:solidFill>
                  <a:latin typeface="Arial"/>
                  <a:cs typeface="Arial"/>
                </a:endParaRPr>
              </a:p>
            </p:txBody>
          </p:sp>
          <p:sp>
            <p:nvSpPr>
              <p:cNvPr id="120" name="Freeform 26">
                <a:extLst>
                  <a:ext uri="{FF2B5EF4-FFF2-40B4-BE49-F238E27FC236}">
                    <a16:creationId xmlns:a16="http://schemas.microsoft.com/office/drawing/2014/main" id="{702B5F3B-B36E-4881-A1C5-9460AFF0E27A}"/>
                  </a:ext>
                </a:extLst>
              </p:cNvPr>
              <p:cNvSpPr>
                <a:spLocks/>
              </p:cNvSpPr>
              <p:nvPr/>
            </p:nvSpPr>
            <p:spPr bwMode="auto">
              <a:xfrm>
                <a:off x="5481447" y="2941701"/>
                <a:ext cx="1284836" cy="1034415"/>
              </a:xfrm>
              <a:custGeom>
                <a:avLst/>
                <a:gdLst>
                  <a:gd name="connsiteX0" fmla="*/ 4426759 w 5353486"/>
                  <a:gd name="connsiteY0" fmla="*/ 3108325 h 4310063"/>
                  <a:gd name="connsiteX1" fmla="*/ 4179889 w 5353486"/>
                  <a:gd name="connsiteY1" fmla="*/ 3349339 h 4310063"/>
                  <a:gd name="connsiteX2" fmla="*/ 4979985 w 5353486"/>
                  <a:gd name="connsiteY2" fmla="*/ 4188424 h 4310063"/>
                  <a:gd name="connsiteX3" fmla="*/ 5146548 w 5353486"/>
                  <a:gd name="connsiteY3" fmla="*/ 4111061 h 4310063"/>
                  <a:gd name="connsiteX4" fmla="*/ 5226855 w 5353486"/>
                  <a:gd name="connsiteY4" fmla="*/ 3997993 h 4310063"/>
                  <a:gd name="connsiteX5" fmla="*/ 5229829 w 5353486"/>
                  <a:gd name="connsiteY5" fmla="*/ 3947410 h 4310063"/>
                  <a:gd name="connsiteX6" fmla="*/ 4426759 w 5353486"/>
                  <a:gd name="connsiteY6" fmla="*/ 3108325 h 4310063"/>
                  <a:gd name="connsiteX7" fmla="*/ 4429524 w 5353486"/>
                  <a:gd name="connsiteY7" fmla="*/ 2965450 h 4310063"/>
                  <a:gd name="connsiteX8" fmla="*/ 4474172 w 5353486"/>
                  <a:gd name="connsiteY8" fmla="*/ 2983299 h 4310063"/>
                  <a:gd name="connsiteX9" fmla="*/ 5316539 w 5353486"/>
                  <a:gd name="connsiteY9" fmla="*/ 3863842 h 4310063"/>
                  <a:gd name="connsiteX10" fmla="*/ 5340352 w 5353486"/>
                  <a:gd name="connsiteY10" fmla="*/ 4033406 h 4310063"/>
                  <a:gd name="connsiteX11" fmla="*/ 5230219 w 5353486"/>
                  <a:gd name="connsiteY11" fmla="*/ 4197021 h 4310063"/>
                  <a:gd name="connsiteX12" fmla="*/ 4998047 w 5353486"/>
                  <a:gd name="connsiteY12" fmla="*/ 4310063 h 4310063"/>
                  <a:gd name="connsiteX13" fmla="*/ 4893867 w 5353486"/>
                  <a:gd name="connsiteY13" fmla="*/ 4268416 h 4310063"/>
                  <a:gd name="connsiteX14" fmla="*/ 4051500 w 5353486"/>
                  <a:gd name="connsiteY14" fmla="*/ 3387873 h 4310063"/>
                  <a:gd name="connsiteX15" fmla="*/ 4051500 w 5353486"/>
                  <a:gd name="connsiteY15" fmla="*/ 3304578 h 4310063"/>
                  <a:gd name="connsiteX16" fmla="*/ 4387852 w 5353486"/>
                  <a:gd name="connsiteY16" fmla="*/ 2980324 h 4310063"/>
                  <a:gd name="connsiteX17" fmla="*/ 4429524 w 5353486"/>
                  <a:gd name="connsiteY17" fmla="*/ 2965450 h 4310063"/>
                  <a:gd name="connsiteX18" fmla="*/ 2509837 w 5353486"/>
                  <a:gd name="connsiteY18" fmla="*/ 1616075 h 4310063"/>
                  <a:gd name="connsiteX19" fmla="*/ 2509837 w 5353486"/>
                  <a:gd name="connsiteY19" fmla="*/ 1735138 h 4310063"/>
                  <a:gd name="connsiteX20" fmla="*/ 3462337 w 5353486"/>
                  <a:gd name="connsiteY20" fmla="*/ 1735138 h 4310063"/>
                  <a:gd name="connsiteX21" fmla="*/ 3462337 w 5353486"/>
                  <a:gd name="connsiteY21" fmla="*/ 1616075 h 4310063"/>
                  <a:gd name="connsiteX22" fmla="*/ 2509837 w 5353486"/>
                  <a:gd name="connsiteY22" fmla="*/ 1616075 h 4310063"/>
                  <a:gd name="connsiteX23" fmla="*/ 288925 w 5353486"/>
                  <a:gd name="connsiteY23" fmla="*/ 1616075 h 4310063"/>
                  <a:gd name="connsiteX24" fmla="*/ 288925 w 5353486"/>
                  <a:gd name="connsiteY24" fmla="*/ 1735138 h 4310063"/>
                  <a:gd name="connsiteX25" fmla="*/ 1244600 w 5353486"/>
                  <a:gd name="connsiteY25" fmla="*/ 1735138 h 4310063"/>
                  <a:gd name="connsiteX26" fmla="*/ 1244600 w 5353486"/>
                  <a:gd name="connsiteY26" fmla="*/ 1616075 h 4310063"/>
                  <a:gd name="connsiteX27" fmla="*/ 288925 w 5353486"/>
                  <a:gd name="connsiteY27" fmla="*/ 1616075 h 4310063"/>
                  <a:gd name="connsiteX28" fmla="*/ 2509837 w 5353486"/>
                  <a:gd name="connsiteY28" fmla="*/ 1301750 h 4310063"/>
                  <a:gd name="connsiteX29" fmla="*/ 2509837 w 5353486"/>
                  <a:gd name="connsiteY29" fmla="*/ 1420813 h 4310063"/>
                  <a:gd name="connsiteX30" fmla="*/ 3462337 w 5353486"/>
                  <a:gd name="connsiteY30" fmla="*/ 1420813 h 4310063"/>
                  <a:gd name="connsiteX31" fmla="*/ 3462337 w 5353486"/>
                  <a:gd name="connsiteY31" fmla="*/ 1301750 h 4310063"/>
                  <a:gd name="connsiteX32" fmla="*/ 2509837 w 5353486"/>
                  <a:gd name="connsiteY32" fmla="*/ 1301750 h 4310063"/>
                  <a:gd name="connsiteX33" fmla="*/ 288925 w 5353486"/>
                  <a:gd name="connsiteY33" fmla="*/ 1301750 h 4310063"/>
                  <a:gd name="connsiteX34" fmla="*/ 288925 w 5353486"/>
                  <a:gd name="connsiteY34" fmla="*/ 1420813 h 4310063"/>
                  <a:gd name="connsiteX35" fmla="*/ 1244600 w 5353486"/>
                  <a:gd name="connsiteY35" fmla="*/ 1420813 h 4310063"/>
                  <a:gd name="connsiteX36" fmla="*/ 1244600 w 5353486"/>
                  <a:gd name="connsiteY36" fmla="*/ 1301750 h 4310063"/>
                  <a:gd name="connsiteX37" fmla="*/ 288925 w 5353486"/>
                  <a:gd name="connsiteY37" fmla="*/ 1301750 h 4310063"/>
                  <a:gd name="connsiteX38" fmla="*/ 2703501 w 5353486"/>
                  <a:gd name="connsiteY38" fmla="*/ 1101725 h 4310063"/>
                  <a:gd name="connsiteX39" fmla="*/ 3360846 w 5353486"/>
                  <a:gd name="connsiteY39" fmla="*/ 1101725 h 4310063"/>
                  <a:gd name="connsiteX40" fmla="*/ 3679108 w 5353486"/>
                  <a:gd name="connsiteY40" fmla="*/ 1313215 h 4310063"/>
                  <a:gd name="connsiteX41" fmla="*/ 3786187 w 5353486"/>
                  <a:gd name="connsiteY41" fmla="*/ 1447258 h 4310063"/>
                  <a:gd name="connsiteX42" fmla="*/ 3786187 w 5353486"/>
                  <a:gd name="connsiteY42" fmla="*/ 1894067 h 4310063"/>
                  <a:gd name="connsiteX43" fmla="*/ 3759417 w 5353486"/>
                  <a:gd name="connsiteY43" fmla="*/ 1920875 h 4310063"/>
                  <a:gd name="connsiteX44" fmla="*/ 2138362 w 5353486"/>
                  <a:gd name="connsiteY44" fmla="*/ 1920875 h 4310063"/>
                  <a:gd name="connsiteX45" fmla="*/ 2162158 w 5353486"/>
                  <a:gd name="connsiteY45" fmla="*/ 1736194 h 4310063"/>
                  <a:gd name="connsiteX46" fmla="*/ 2370366 w 5353486"/>
                  <a:gd name="connsiteY46" fmla="*/ 1736194 h 4310063"/>
                  <a:gd name="connsiteX47" fmla="*/ 2370366 w 5353486"/>
                  <a:gd name="connsiteY47" fmla="*/ 1617045 h 4310063"/>
                  <a:gd name="connsiteX48" fmla="*/ 2197851 w 5353486"/>
                  <a:gd name="connsiteY48" fmla="*/ 1617045 h 4310063"/>
                  <a:gd name="connsiteX49" fmla="*/ 2298981 w 5353486"/>
                  <a:gd name="connsiteY49" fmla="*/ 1420449 h 4310063"/>
                  <a:gd name="connsiteX50" fmla="*/ 2370366 w 5353486"/>
                  <a:gd name="connsiteY50" fmla="*/ 1420449 h 4310063"/>
                  <a:gd name="connsiteX51" fmla="*/ 2370366 w 5353486"/>
                  <a:gd name="connsiteY51" fmla="*/ 1331087 h 4310063"/>
                  <a:gd name="connsiteX52" fmla="*/ 2414983 w 5353486"/>
                  <a:gd name="connsiteY52" fmla="*/ 1289385 h 4310063"/>
                  <a:gd name="connsiteX53" fmla="*/ 2703501 w 5353486"/>
                  <a:gd name="connsiteY53" fmla="*/ 1101725 h 4310063"/>
                  <a:gd name="connsiteX54" fmla="*/ 288925 w 5353486"/>
                  <a:gd name="connsiteY54" fmla="*/ 979487 h 4310063"/>
                  <a:gd name="connsiteX55" fmla="*/ 288925 w 5353486"/>
                  <a:gd name="connsiteY55" fmla="*/ 1098550 h 4310063"/>
                  <a:gd name="connsiteX56" fmla="*/ 1244600 w 5353486"/>
                  <a:gd name="connsiteY56" fmla="*/ 1098550 h 4310063"/>
                  <a:gd name="connsiteX57" fmla="*/ 1244600 w 5353486"/>
                  <a:gd name="connsiteY57" fmla="*/ 979487 h 4310063"/>
                  <a:gd name="connsiteX58" fmla="*/ 288925 w 5353486"/>
                  <a:gd name="connsiteY58" fmla="*/ 979487 h 4310063"/>
                  <a:gd name="connsiteX59" fmla="*/ 1417637 w 5353486"/>
                  <a:gd name="connsiteY59" fmla="*/ 663575 h 4310063"/>
                  <a:gd name="connsiteX60" fmla="*/ 1417637 w 5353486"/>
                  <a:gd name="connsiteY60" fmla="*/ 782638 h 4310063"/>
                  <a:gd name="connsiteX61" fmla="*/ 2370137 w 5353486"/>
                  <a:gd name="connsiteY61" fmla="*/ 782638 h 4310063"/>
                  <a:gd name="connsiteX62" fmla="*/ 2370137 w 5353486"/>
                  <a:gd name="connsiteY62" fmla="*/ 663575 h 4310063"/>
                  <a:gd name="connsiteX63" fmla="*/ 1417637 w 5353486"/>
                  <a:gd name="connsiteY63" fmla="*/ 663575 h 4310063"/>
                  <a:gd name="connsiteX64" fmla="*/ 288925 w 5353486"/>
                  <a:gd name="connsiteY64" fmla="*/ 663575 h 4310063"/>
                  <a:gd name="connsiteX65" fmla="*/ 288925 w 5353486"/>
                  <a:gd name="connsiteY65" fmla="*/ 782638 h 4310063"/>
                  <a:gd name="connsiteX66" fmla="*/ 1244600 w 5353486"/>
                  <a:gd name="connsiteY66" fmla="*/ 782638 h 4310063"/>
                  <a:gd name="connsiteX67" fmla="*/ 1244600 w 5353486"/>
                  <a:gd name="connsiteY67" fmla="*/ 663575 h 4310063"/>
                  <a:gd name="connsiteX68" fmla="*/ 288925 w 5353486"/>
                  <a:gd name="connsiteY68" fmla="*/ 663575 h 4310063"/>
                  <a:gd name="connsiteX69" fmla="*/ 2572947 w 5353486"/>
                  <a:gd name="connsiteY69" fmla="*/ 182562 h 4310063"/>
                  <a:gd name="connsiteX70" fmla="*/ 2543175 w 5353486"/>
                  <a:gd name="connsiteY70" fmla="*/ 209288 h 4310063"/>
                  <a:gd name="connsiteX71" fmla="*/ 2543175 w 5353486"/>
                  <a:gd name="connsiteY71" fmla="*/ 405279 h 4310063"/>
                  <a:gd name="connsiteX72" fmla="*/ 2572947 w 5353486"/>
                  <a:gd name="connsiteY72" fmla="*/ 434975 h 4310063"/>
                  <a:gd name="connsiteX73" fmla="*/ 3472056 w 5353486"/>
                  <a:gd name="connsiteY73" fmla="*/ 434975 h 4310063"/>
                  <a:gd name="connsiteX74" fmla="*/ 3498850 w 5353486"/>
                  <a:gd name="connsiteY74" fmla="*/ 405279 h 4310063"/>
                  <a:gd name="connsiteX75" fmla="*/ 3498850 w 5353486"/>
                  <a:gd name="connsiteY75" fmla="*/ 209288 h 4310063"/>
                  <a:gd name="connsiteX76" fmla="*/ 3472056 w 5353486"/>
                  <a:gd name="connsiteY76" fmla="*/ 182562 h 4310063"/>
                  <a:gd name="connsiteX77" fmla="*/ 2572947 w 5353486"/>
                  <a:gd name="connsiteY77" fmla="*/ 182562 h 4310063"/>
                  <a:gd name="connsiteX78" fmla="*/ 1444426 w 5353486"/>
                  <a:gd name="connsiteY78" fmla="*/ 182562 h 4310063"/>
                  <a:gd name="connsiteX79" fmla="*/ 1417637 w 5353486"/>
                  <a:gd name="connsiteY79" fmla="*/ 209288 h 4310063"/>
                  <a:gd name="connsiteX80" fmla="*/ 1417637 w 5353486"/>
                  <a:gd name="connsiteY80" fmla="*/ 405279 h 4310063"/>
                  <a:gd name="connsiteX81" fmla="*/ 1444426 w 5353486"/>
                  <a:gd name="connsiteY81" fmla="*/ 434975 h 4310063"/>
                  <a:gd name="connsiteX82" fmla="*/ 2343348 w 5353486"/>
                  <a:gd name="connsiteY82" fmla="*/ 434975 h 4310063"/>
                  <a:gd name="connsiteX83" fmla="*/ 2370137 w 5353486"/>
                  <a:gd name="connsiteY83" fmla="*/ 405279 h 4310063"/>
                  <a:gd name="connsiteX84" fmla="*/ 2370137 w 5353486"/>
                  <a:gd name="connsiteY84" fmla="*/ 209288 h 4310063"/>
                  <a:gd name="connsiteX85" fmla="*/ 2343348 w 5353486"/>
                  <a:gd name="connsiteY85" fmla="*/ 182562 h 4310063"/>
                  <a:gd name="connsiteX86" fmla="*/ 1444426 w 5353486"/>
                  <a:gd name="connsiteY86" fmla="*/ 182562 h 4310063"/>
                  <a:gd name="connsiteX87" fmla="*/ 315720 w 5353486"/>
                  <a:gd name="connsiteY87" fmla="*/ 182562 h 4310063"/>
                  <a:gd name="connsiteX88" fmla="*/ 288925 w 5353486"/>
                  <a:gd name="connsiteY88" fmla="*/ 209288 h 4310063"/>
                  <a:gd name="connsiteX89" fmla="*/ 288925 w 5353486"/>
                  <a:gd name="connsiteY89" fmla="*/ 405279 h 4310063"/>
                  <a:gd name="connsiteX90" fmla="*/ 315720 w 5353486"/>
                  <a:gd name="connsiteY90" fmla="*/ 434975 h 4310063"/>
                  <a:gd name="connsiteX91" fmla="*/ 1217806 w 5353486"/>
                  <a:gd name="connsiteY91" fmla="*/ 434975 h 4310063"/>
                  <a:gd name="connsiteX92" fmla="*/ 1244600 w 5353486"/>
                  <a:gd name="connsiteY92" fmla="*/ 405279 h 4310063"/>
                  <a:gd name="connsiteX93" fmla="*/ 1244600 w 5353486"/>
                  <a:gd name="connsiteY93" fmla="*/ 209288 h 4310063"/>
                  <a:gd name="connsiteX94" fmla="*/ 1217806 w 5353486"/>
                  <a:gd name="connsiteY94" fmla="*/ 182562 h 4310063"/>
                  <a:gd name="connsiteX95" fmla="*/ 315720 w 5353486"/>
                  <a:gd name="connsiteY95" fmla="*/ 182562 h 4310063"/>
                  <a:gd name="connsiteX96" fmla="*/ 26789 w 5353486"/>
                  <a:gd name="connsiteY96" fmla="*/ 0 h 4310063"/>
                  <a:gd name="connsiteX97" fmla="*/ 3759399 w 5353486"/>
                  <a:gd name="connsiteY97" fmla="*/ 0 h 4310063"/>
                  <a:gd name="connsiteX98" fmla="*/ 3786188 w 5353486"/>
                  <a:gd name="connsiteY98" fmla="*/ 26803 h 4310063"/>
                  <a:gd name="connsiteX99" fmla="*/ 3786188 w 5353486"/>
                  <a:gd name="connsiteY99" fmla="*/ 884496 h 4310063"/>
                  <a:gd name="connsiteX100" fmla="*/ 3461743 w 5353486"/>
                  <a:gd name="connsiteY100" fmla="*/ 717722 h 4310063"/>
                  <a:gd name="connsiteX101" fmla="*/ 3461743 w 5353486"/>
                  <a:gd name="connsiteY101" fmla="*/ 664117 h 4310063"/>
                  <a:gd name="connsiteX102" fmla="*/ 3247430 w 5353486"/>
                  <a:gd name="connsiteY102" fmla="*/ 664117 h 4310063"/>
                  <a:gd name="connsiteX103" fmla="*/ 3033118 w 5353486"/>
                  <a:gd name="connsiteY103" fmla="*/ 646248 h 4310063"/>
                  <a:gd name="connsiteX104" fmla="*/ 2821782 w 5353486"/>
                  <a:gd name="connsiteY104" fmla="*/ 664117 h 4310063"/>
                  <a:gd name="connsiteX105" fmla="*/ 2506266 w 5353486"/>
                  <a:gd name="connsiteY105" fmla="*/ 664117 h 4310063"/>
                  <a:gd name="connsiteX106" fmla="*/ 2506266 w 5353486"/>
                  <a:gd name="connsiteY106" fmla="*/ 756438 h 4310063"/>
                  <a:gd name="connsiteX107" fmla="*/ 2163961 w 5353486"/>
                  <a:gd name="connsiteY107" fmla="*/ 979795 h 4310063"/>
                  <a:gd name="connsiteX108" fmla="*/ 1416844 w 5353486"/>
                  <a:gd name="connsiteY108" fmla="*/ 979795 h 4310063"/>
                  <a:gd name="connsiteX109" fmla="*/ 1416844 w 5353486"/>
                  <a:gd name="connsiteY109" fmla="*/ 1098919 h 4310063"/>
                  <a:gd name="connsiteX110" fmla="*/ 2047875 w 5353486"/>
                  <a:gd name="connsiteY110" fmla="*/ 1098919 h 4310063"/>
                  <a:gd name="connsiteX111" fmla="*/ 1910954 w 5353486"/>
                  <a:gd name="connsiteY111" fmla="*/ 1301430 h 4310063"/>
                  <a:gd name="connsiteX112" fmla="*/ 1416844 w 5353486"/>
                  <a:gd name="connsiteY112" fmla="*/ 1301430 h 4310063"/>
                  <a:gd name="connsiteX113" fmla="*/ 1416844 w 5353486"/>
                  <a:gd name="connsiteY113" fmla="*/ 1420554 h 4310063"/>
                  <a:gd name="connsiteX114" fmla="*/ 1848446 w 5353486"/>
                  <a:gd name="connsiteY114" fmla="*/ 1420554 h 4310063"/>
                  <a:gd name="connsiteX115" fmla="*/ 1782961 w 5353486"/>
                  <a:gd name="connsiteY115" fmla="*/ 1617109 h 4310063"/>
                  <a:gd name="connsiteX116" fmla="*/ 1416844 w 5353486"/>
                  <a:gd name="connsiteY116" fmla="*/ 1617109 h 4310063"/>
                  <a:gd name="connsiteX117" fmla="*/ 1416844 w 5353486"/>
                  <a:gd name="connsiteY117" fmla="*/ 1736233 h 4310063"/>
                  <a:gd name="connsiteX118" fmla="*/ 1759149 w 5353486"/>
                  <a:gd name="connsiteY118" fmla="*/ 1736233 h 4310063"/>
                  <a:gd name="connsiteX119" fmla="*/ 1744266 w 5353486"/>
                  <a:gd name="connsiteY119" fmla="*/ 1920875 h 4310063"/>
                  <a:gd name="connsiteX120" fmla="*/ 26789 w 5353486"/>
                  <a:gd name="connsiteY120" fmla="*/ 1920875 h 4310063"/>
                  <a:gd name="connsiteX121" fmla="*/ 0 w 5353486"/>
                  <a:gd name="connsiteY121" fmla="*/ 1894072 h 4310063"/>
                  <a:gd name="connsiteX122" fmla="*/ 0 w 5353486"/>
                  <a:gd name="connsiteY122" fmla="*/ 26803 h 4310063"/>
                  <a:gd name="connsiteX123" fmla="*/ 26789 w 5353486"/>
                  <a:gd name="connsiteY123" fmla="*/ 0 h 4310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5353486" h="4310063">
                    <a:moveTo>
                      <a:pt x="4426759" y="3108325"/>
                    </a:moveTo>
                    <a:cubicBezTo>
                      <a:pt x="4179889" y="3349339"/>
                      <a:pt x="4179889" y="3349339"/>
                      <a:pt x="4179889" y="3349339"/>
                    </a:cubicBezTo>
                    <a:cubicBezTo>
                      <a:pt x="4979985" y="4188424"/>
                      <a:pt x="4979985" y="4188424"/>
                      <a:pt x="4979985" y="4188424"/>
                    </a:cubicBezTo>
                    <a:cubicBezTo>
                      <a:pt x="4988908" y="4197350"/>
                      <a:pt x="5066241" y="4188424"/>
                      <a:pt x="5146548" y="4111061"/>
                    </a:cubicBezTo>
                    <a:cubicBezTo>
                      <a:pt x="5185214" y="4075356"/>
                      <a:pt x="5211983" y="4033699"/>
                      <a:pt x="5226855" y="3997993"/>
                    </a:cubicBezTo>
                    <a:cubicBezTo>
                      <a:pt x="5238752" y="3968238"/>
                      <a:pt x="5232804" y="3950386"/>
                      <a:pt x="5229829" y="3947410"/>
                    </a:cubicBezTo>
                    <a:cubicBezTo>
                      <a:pt x="4426759" y="3108325"/>
                      <a:pt x="4426759" y="3108325"/>
                      <a:pt x="4426759" y="3108325"/>
                    </a:cubicBezTo>
                    <a:close/>
                    <a:moveTo>
                      <a:pt x="4429524" y="2965450"/>
                    </a:moveTo>
                    <a:cubicBezTo>
                      <a:pt x="4447383" y="2965450"/>
                      <a:pt x="4462266" y="2971400"/>
                      <a:pt x="4474172" y="2983299"/>
                    </a:cubicBezTo>
                    <a:cubicBezTo>
                      <a:pt x="5316539" y="3863842"/>
                      <a:pt x="5316539" y="3863842"/>
                      <a:pt x="5316539" y="3863842"/>
                    </a:cubicBezTo>
                    <a:cubicBezTo>
                      <a:pt x="5355234" y="3905489"/>
                      <a:pt x="5364164" y="3967960"/>
                      <a:pt x="5340352" y="4033406"/>
                    </a:cubicBezTo>
                    <a:cubicBezTo>
                      <a:pt x="5322492" y="4089927"/>
                      <a:pt x="5280820" y="4149424"/>
                      <a:pt x="5230219" y="4197021"/>
                    </a:cubicBezTo>
                    <a:cubicBezTo>
                      <a:pt x="5152828" y="4271391"/>
                      <a:pt x="5069485" y="4310063"/>
                      <a:pt x="4998047" y="4310063"/>
                    </a:cubicBezTo>
                    <a:cubicBezTo>
                      <a:pt x="4956375" y="4310063"/>
                      <a:pt x="4920656" y="4295189"/>
                      <a:pt x="4893867" y="4268416"/>
                    </a:cubicBezTo>
                    <a:cubicBezTo>
                      <a:pt x="4051500" y="3387873"/>
                      <a:pt x="4051500" y="3387873"/>
                      <a:pt x="4051500" y="3387873"/>
                    </a:cubicBezTo>
                    <a:cubicBezTo>
                      <a:pt x="4030664" y="3364074"/>
                      <a:pt x="4030664" y="3328377"/>
                      <a:pt x="4051500" y="3304578"/>
                    </a:cubicBezTo>
                    <a:cubicBezTo>
                      <a:pt x="4387852" y="2980324"/>
                      <a:pt x="4387852" y="2980324"/>
                      <a:pt x="4387852" y="2980324"/>
                    </a:cubicBezTo>
                    <a:cubicBezTo>
                      <a:pt x="4399758" y="2968425"/>
                      <a:pt x="4414641" y="2965450"/>
                      <a:pt x="4429524" y="2965450"/>
                    </a:cubicBezTo>
                    <a:close/>
                    <a:moveTo>
                      <a:pt x="2509837" y="1616075"/>
                    </a:moveTo>
                    <a:cubicBezTo>
                      <a:pt x="2509837" y="1616075"/>
                      <a:pt x="2509837" y="1616075"/>
                      <a:pt x="2509837" y="1735138"/>
                    </a:cubicBezTo>
                    <a:cubicBezTo>
                      <a:pt x="2509837" y="1735138"/>
                      <a:pt x="2509837" y="1735138"/>
                      <a:pt x="3462337" y="1735138"/>
                    </a:cubicBezTo>
                    <a:cubicBezTo>
                      <a:pt x="3462337" y="1735138"/>
                      <a:pt x="3462337" y="1735138"/>
                      <a:pt x="3462337" y="1616075"/>
                    </a:cubicBezTo>
                    <a:cubicBezTo>
                      <a:pt x="3462337" y="1616075"/>
                      <a:pt x="3462337" y="1616075"/>
                      <a:pt x="2509837" y="1616075"/>
                    </a:cubicBezTo>
                    <a:close/>
                    <a:moveTo>
                      <a:pt x="288925" y="1616075"/>
                    </a:moveTo>
                    <a:cubicBezTo>
                      <a:pt x="288925" y="1616075"/>
                      <a:pt x="288925" y="1616075"/>
                      <a:pt x="288925" y="1735138"/>
                    </a:cubicBezTo>
                    <a:cubicBezTo>
                      <a:pt x="288925" y="1735138"/>
                      <a:pt x="288925" y="1735138"/>
                      <a:pt x="1244600" y="1735138"/>
                    </a:cubicBezTo>
                    <a:cubicBezTo>
                      <a:pt x="1244600" y="1735138"/>
                      <a:pt x="1244600" y="1735138"/>
                      <a:pt x="1244600" y="1616075"/>
                    </a:cubicBezTo>
                    <a:cubicBezTo>
                      <a:pt x="1244600" y="1616075"/>
                      <a:pt x="1244600" y="1616075"/>
                      <a:pt x="288925" y="1616075"/>
                    </a:cubicBezTo>
                    <a:close/>
                    <a:moveTo>
                      <a:pt x="2509837" y="1301750"/>
                    </a:moveTo>
                    <a:cubicBezTo>
                      <a:pt x="2509837" y="1301750"/>
                      <a:pt x="2509837" y="1301750"/>
                      <a:pt x="2509837" y="1420813"/>
                    </a:cubicBezTo>
                    <a:cubicBezTo>
                      <a:pt x="2509837" y="1420813"/>
                      <a:pt x="2509837" y="1420813"/>
                      <a:pt x="3462337" y="1420813"/>
                    </a:cubicBezTo>
                    <a:cubicBezTo>
                      <a:pt x="3462337" y="1420813"/>
                      <a:pt x="3462337" y="1420813"/>
                      <a:pt x="3462337" y="1301750"/>
                    </a:cubicBezTo>
                    <a:cubicBezTo>
                      <a:pt x="3462337" y="1301750"/>
                      <a:pt x="3462337" y="1301750"/>
                      <a:pt x="2509837" y="1301750"/>
                    </a:cubicBezTo>
                    <a:close/>
                    <a:moveTo>
                      <a:pt x="288925" y="1301750"/>
                    </a:moveTo>
                    <a:cubicBezTo>
                      <a:pt x="288925" y="1301750"/>
                      <a:pt x="288925" y="1301750"/>
                      <a:pt x="288925" y="1420813"/>
                    </a:cubicBezTo>
                    <a:cubicBezTo>
                      <a:pt x="288925" y="1420813"/>
                      <a:pt x="288925" y="1420813"/>
                      <a:pt x="1244600" y="1420813"/>
                    </a:cubicBezTo>
                    <a:cubicBezTo>
                      <a:pt x="1244600" y="1420813"/>
                      <a:pt x="1244600" y="1420813"/>
                      <a:pt x="1244600" y="1301750"/>
                    </a:cubicBezTo>
                    <a:cubicBezTo>
                      <a:pt x="1244600" y="1301750"/>
                      <a:pt x="1244600" y="1301750"/>
                      <a:pt x="288925" y="1301750"/>
                    </a:cubicBezTo>
                    <a:close/>
                    <a:moveTo>
                      <a:pt x="2703501" y="1101725"/>
                    </a:moveTo>
                    <a:cubicBezTo>
                      <a:pt x="2703501" y="1101725"/>
                      <a:pt x="2703501" y="1101725"/>
                      <a:pt x="3360846" y="1101725"/>
                    </a:cubicBezTo>
                    <a:cubicBezTo>
                      <a:pt x="3479823" y="1149385"/>
                      <a:pt x="3586901" y="1217895"/>
                      <a:pt x="3679108" y="1313215"/>
                    </a:cubicBezTo>
                    <a:cubicBezTo>
                      <a:pt x="3720750" y="1354917"/>
                      <a:pt x="3756443" y="1402577"/>
                      <a:pt x="3786187" y="1447258"/>
                    </a:cubicBezTo>
                    <a:cubicBezTo>
                      <a:pt x="3786187" y="1447258"/>
                      <a:pt x="3786187" y="1447258"/>
                      <a:pt x="3786187" y="1894067"/>
                    </a:cubicBezTo>
                    <a:cubicBezTo>
                      <a:pt x="3786187" y="1905982"/>
                      <a:pt x="3774290" y="1920875"/>
                      <a:pt x="3759417" y="1920875"/>
                    </a:cubicBezTo>
                    <a:cubicBezTo>
                      <a:pt x="3759417" y="1920875"/>
                      <a:pt x="3759417" y="1920875"/>
                      <a:pt x="2138362" y="1920875"/>
                    </a:cubicBezTo>
                    <a:cubicBezTo>
                      <a:pt x="2138362" y="1858322"/>
                      <a:pt x="2147285" y="1795769"/>
                      <a:pt x="2162158" y="1736194"/>
                    </a:cubicBezTo>
                    <a:cubicBezTo>
                      <a:pt x="2162158" y="1736194"/>
                      <a:pt x="2162158" y="1736194"/>
                      <a:pt x="2370366" y="1736194"/>
                    </a:cubicBezTo>
                    <a:cubicBezTo>
                      <a:pt x="2370366" y="1736194"/>
                      <a:pt x="2370366" y="1736194"/>
                      <a:pt x="2370366" y="1617045"/>
                    </a:cubicBezTo>
                    <a:cubicBezTo>
                      <a:pt x="2370366" y="1617045"/>
                      <a:pt x="2370366" y="1617045"/>
                      <a:pt x="2197851" y="1617045"/>
                    </a:cubicBezTo>
                    <a:cubicBezTo>
                      <a:pt x="2221646" y="1548534"/>
                      <a:pt x="2257339" y="1483002"/>
                      <a:pt x="2298981" y="1420449"/>
                    </a:cubicBezTo>
                    <a:cubicBezTo>
                      <a:pt x="2298981" y="1420449"/>
                      <a:pt x="2298981" y="1420449"/>
                      <a:pt x="2370366" y="1420449"/>
                    </a:cubicBezTo>
                    <a:cubicBezTo>
                      <a:pt x="2370366" y="1420449"/>
                      <a:pt x="2370366" y="1420449"/>
                      <a:pt x="2370366" y="1331087"/>
                    </a:cubicBezTo>
                    <a:cubicBezTo>
                      <a:pt x="2385239" y="1319172"/>
                      <a:pt x="2397136" y="1301300"/>
                      <a:pt x="2414983" y="1289385"/>
                    </a:cubicBezTo>
                    <a:cubicBezTo>
                      <a:pt x="2498266" y="1208959"/>
                      <a:pt x="2599396" y="1146406"/>
                      <a:pt x="2703501" y="1101725"/>
                    </a:cubicBezTo>
                    <a:close/>
                    <a:moveTo>
                      <a:pt x="288925" y="979487"/>
                    </a:moveTo>
                    <a:cubicBezTo>
                      <a:pt x="288925" y="979487"/>
                      <a:pt x="288925" y="979487"/>
                      <a:pt x="288925" y="1098550"/>
                    </a:cubicBezTo>
                    <a:cubicBezTo>
                      <a:pt x="288925" y="1098550"/>
                      <a:pt x="288925" y="1098550"/>
                      <a:pt x="1244600" y="1098550"/>
                    </a:cubicBezTo>
                    <a:cubicBezTo>
                      <a:pt x="1244600" y="1098550"/>
                      <a:pt x="1244600" y="1098550"/>
                      <a:pt x="1244600" y="979487"/>
                    </a:cubicBezTo>
                    <a:cubicBezTo>
                      <a:pt x="1244600" y="979487"/>
                      <a:pt x="1244600" y="979487"/>
                      <a:pt x="288925" y="979487"/>
                    </a:cubicBezTo>
                    <a:close/>
                    <a:moveTo>
                      <a:pt x="1417637" y="663575"/>
                    </a:moveTo>
                    <a:cubicBezTo>
                      <a:pt x="1417637" y="663575"/>
                      <a:pt x="1417637" y="663575"/>
                      <a:pt x="1417637" y="782638"/>
                    </a:cubicBezTo>
                    <a:cubicBezTo>
                      <a:pt x="1417637" y="782638"/>
                      <a:pt x="1417637" y="782638"/>
                      <a:pt x="2370137" y="782638"/>
                    </a:cubicBezTo>
                    <a:cubicBezTo>
                      <a:pt x="2370137" y="782638"/>
                      <a:pt x="2370137" y="782638"/>
                      <a:pt x="2370137" y="663575"/>
                    </a:cubicBezTo>
                    <a:cubicBezTo>
                      <a:pt x="2370137" y="663575"/>
                      <a:pt x="2370137" y="663575"/>
                      <a:pt x="1417637" y="663575"/>
                    </a:cubicBezTo>
                    <a:close/>
                    <a:moveTo>
                      <a:pt x="288925" y="663575"/>
                    </a:moveTo>
                    <a:cubicBezTo>
                      <a:pt x="288925" y="663575"/>
                      <a:pt x="288925" y="663575"/>
                      <a:pt x="288925" y="782638"/>
                    </a:cubicBezTo>
                    <a:cubicBezTo>
                      <a:pt x="288925" y="782638"/>
                      <a:pt x="288925" y="782638"/>
                      <a:pt x="1244600" y="782638"/>
                    </a:cubicBezTo>
                    <a:cubicBezTo>
                      <a:pt x="1244600" y="782638"/>
                      <a:pt x="1244600" y="782638"/>
                      <a:pt x="1244600" y="663575"/>
                    </a:cubicBezTo>
                    <a:cubicBezTo>
                      <a:pt x="1244600" y="663575"/>
                      <a:pt x="1244600" y="663575"/>
                      <a:pt x="288925" y="663575"/>
                    </a:cubicBezTo>
                    <a:close/>
                    <a:moveTo>
                      <a:pt x="2572947" y="182562"/>
                    </a:moveTo>
                    <a:cubicBezTo>
                      <a:pt x="2555084" y="182562"/>
                      <a:pt x="2543175" y="194440"/>
                      <a:pt x="2543175" y="209288"/>
                    </a:cubicBezTo>
                    <a:cubicBezTo>
                      <a:pt x="2543175" y="209288"/>
                      <a:pt x="2543175" y="209288"/>
                      <a:pt x="2543175" y="405279"/>
                    </a:cubicBezTo>
                    <a:cubicBezTo>
                      <a:pt x="2543175" y="423097"/>
                      <a:pt x="2555084" y="434975"/>
                      <a:pt x="2572947" y="434975"/>
                    </a:cubicBezTo>
                    <a:cubicBezTo>
                      <a:pt x="2572947" y="434975"/>
                      <a:pt x="2572947" y="434975"/>
                      <a:pt x="3472056" y="434975"/>
                    </a:cubicBezTo>
                    <a:cubicBezTo>
                      <a:pt x="3483964" y="434975"/>
                      <a:pt x="3498850" y="423097"/>
                      <a:pt x="3498850" y="405279"/>
                    </a:cubicBezTo>
                    <a:cubicBezTo>
                      <a:pt x="3498850" y="405279"/>
                      <a:pt x="3498850" y="405279"/>
                      <a:pt x="3498850" y="209288"/>
                    </a:cubicBezTo>
                    <a:cubicBezTo>
                      <a:pt x="3498850" y="194440"/>
                      <a:pt x="3483964" y="182562"/>
                      <a:pt x="3472056" y="182562"/>
                    </a:cubicBezTo>
                    <a:cubicBezTo>
                      <a:pt x="3472056" y="182562"/>
                      <a:pt x="3472056" y="182562"/>
                      <a:pt x="2572947" y="182562"/>
                    </a:cubicBezTo>
                    <a:close/>
                    <a:moveTo>
                      <a:pt x="1444426" y="182562"/>
                    </a:moveTo>
                    <a:cubicBezTo>
                      <a:pt x="1429543" y="182562"/>
                      <a:pt x="1417637" y="194440"/>
                      <a:pt x="1417637" y="209288"/>
                    </a:cubicBezTo>
                    <a:cubicBezTo>
                      <a:pt x="1417637" y="209288"/>
                      <a:pt x="1417637" y="209288"/>
                      <a:pt x="1417637" y="405279"/>
                    </a:cubicBezTo>
                    <a:cubicBezTo>
                      <a:pt x="1417637" y="423097"/>
                      <a:pt x="1429543" y="434975"/>
                      <a:pt x="1444426" y="434975"/>
                    </a:cubicBezTo>
                    <a:cubicBezTo>
                      <a:pt x="1444426" y="434975"/>
                      <a:pt x="1444426" y="434975"/>
                      <a:pt x="2343348" y="434975"/>
                    </a:cubicBezTo>
                    <a:cubicBezTo>
                      <a:pt x="2358231" y="434975"/>
                      <a:pt x="2370137" y="423097"/>
                      <a:pt x="2370137" y="405279"/>
                    </a:cubicBezTo>
                    <a:cubicBezTo>
                      <a:pt x="2370137" y="405279"/>
                      <a:pt x="2370137" y="405279"/>
                      <a:pt x="2370137" y="209288"/>
                    </a:cubicBezTo>
                    <a:cubicBezTo>
                      <a:pt x="2370137" y="194440"/>
                      <a:pt x="2358231" y="182562"/>
                      <a:pt x="2343348" y="182562"/>
                    </a:cubicBezTo>
                    <a:cubicBezTo>
                      <a:pt x="2343348" y="182562"/>
                      <a:pt x="2343348" y="182562"/>
                      <a:pt x="1444426" y="182562"/>
                    </a:cubicBezTo>
                    <a:close/>
                    <a:moveTo>
                      <a:pt x="315720" y="182562"/>
                    </a:moveTo>
                    <a:cubicBezTo>
                      <a:pt x="303811" y="182562"/>
                      <a:pt x="288925" y="194440"/>
                      <a:pt x="288925" y="209288"/>
                    </a:cubicBezTo>
                    <a:cubicBezTo>
                      <a:pt x="288925" y="209288"/>
                      <a:pt x="288925" y="209288"/>
                      <a:pt x="288925" y="405279"/>
                    </a:cubicBezTo>
                    <a:cubicBezTo>
                      <a:pt x="288925" y="423097"/>
                      <a:pt x="303811" y="434975"/>
                      <a:pt x="315720" y="434975"/>
                    </a:cubicBezTo>
                    <a:cubicBezTo>
                      <a:pt x="315720" y="434975"/>
                      <a:pt x="315720" y="434975"/>
                      <a:pt x="1217806" y="434975"/>
                    </a:cubicBezTo>
                    <a:cubicBezTo>
                      <a:pt x="1229714" y="434975"/>
                      <a:pt x="1244600" y="423097"/>
                      <a:pt x="1244600" y="405279"/>
                    </a:cubicBezTo>
                    <a:cubicBezTo>
                      <a:pt x="1244600" y="405279"/>
                      <a:pt x="1244600" y="405279"/>
                      <a:pt x="1244600" y="209288"/>
                    </a:cubicBezTo>
                    <a:cubicBezTo>
                      <a:pt x="1244600" y="194440"/>
                      <a:pt x="1229714" y="182562"/>
                      <a:pt x="1217806" y="182562"/>
                    </a:cubicBezTo>
                    <a:cubicBezTo>
                      <a:pt x="1217806" y="182562"/>
                      <a:pt x="1217806" y="182562"/>
                      <a:pt x="315720" y="182562"/>
                    </a:cubicBezTo>
                    <a:close/>
                    <a:moveTo>
                      <a:pt x="26789" y="0"/>
                    </a:moveTo>
                    <a:cubicBezTo>
                      <a:pt x="26789" y="0"/>
                      <a:pt x="26789" y="0"/>
                      <a:pt x="3759399" y="0"/>
                    </a:cubicBezTo>
                    <a:cubicBezTo>
                      <a:pt x="3774282" y="0"/>
                      <a:pt x="3786188" y="11912"/>
                      <a:pt x="3786188" y="26803"/>
                    </a:cubicBezTo>
                    <a:cubicBezTo>
                      <a:pt x="3786188" y="26803"/>
                      <a:pt x="3786188" y="26803"/>
                      <a:pt x="3786188" y="884496"/>
                    </a:cubicBezTo>
                    <a:cubicBezTo>
                      <a:pt x="3687962" y="813022"/>
                      <a:pt x="3574852" y="759416"/>
                      <a:pt x="3461743" y="717722"/>
                    </a:cubicBezTo>
                    <a:cubicBezTo>
                      <a:pt x="3461743" y="717722"/>
                      <a:pt x="3461743" y="717722"/>
                      <a:pt x="3461743" y="664117"/>
                    </a:cubicBezTo>
                    <a:cubicBezTo>
                      <a:pt x="3461743" y="664117"/>
                      <a:pt x="3461743" y="664117"/>
                      <a:pt x="3247430" y="664117"/>
                    </a:cubicBezTo>
                    <a:cubicBezTo>
                      <a:pt x="3175993" y="649226"/>
                      <a:pt x="3104555" y="646248"/>
                      <a:pt x="3033118" y="646248"/>
                    </a:cubicBezTo>
                    <a:cubicBezTo>
                      <a:pt x="2961680" y="646248"/>
                      <a:pt x="2890243" y="649226"/>
                      <a:pt x="2821782" y="664117"/>
                    </a:cubicBezTo>
                    <a:cubicBezTo>
                      <a:pt x="2821782" y="664117"/>
                      <a:pt x="2821782" y="664117"/>
                      <a:pt x="2506266" y="664117"/>
                    </a:cubicBezTo>
                    <a:cubicBezTo>
                      <a:pt x="2506266" y="664117"/>
                      <a:pt x="2506266" y="664117"/>
                      <a:pt x="2506266" y="756438"/>
                    </a:cubicBezTo>
                    <a:cubicBezTo>
                      <a:pt x="2381250" y="810044"/>
                      <a:pt x="2265164" y="884496"/>
                      <a:pt x="2163961" y="979795"/>
                    </a:cubicBezTo>
                    <a:cubicBezTo>
                      <a:pt x="2163961" y="979795"/>
                      <a:pt x="2163961" y="979795"/>
                      <a:pt x="1416844" y="979795"/>
                    </a:cubicBezTo>
                    <a:cubicBezTo>
                      <a:pt x="1416844" y="979795"/>
                      <a:pt x="1416844" y="979795"/>
                      <a:pt x="1416844" y="1098919"/>
                    </a:cubicBezTo>
                    <a:cubicBezTo>
                      <a:pt x="1416844" y="1098919"/>
                      <a:pt x="1416844" y="1098919"/>
                      <a:pt x="2047875" y="1098919"/>
                    </a:cubicBezTo>
                    <a:cubicBezTo>
                      <a:pt x="1994297" y="1161459"/>
                      <a:pt x="1946672" y="1229956"/>
                      <a:pt x="1910954" y="1301430"/>
                    </a:cubicBezTo>
                    <a:cubicBezTo>
                      <a:pt x="1910954" y="1301430"/>
                      <a:pt x="1910954" y="1301430"/>
                      <a:pt x="1416844" y="1301430"/>
                    </a:cubicBezTo>
                    <a:cubicBezTo>
                      <a:pt x="1416844" y="1301430"/>
                      <a:pt x="1416844" y="1301430"/>
                      <a:pt x="1416844" y="1420554"/>
                    </a:cubicBezTo>
                    <a:cubicBezTo>
                      <a:pt x="1416844" y="1420554"/>
                      <a:pt x="1416844" y="1420554"/>
                      <a:pt x="1848446" y="1420554"/>
                    </a:cubicBezTo>
                    <a:cubicBezTo>
                      <a:pt x="1821657" y="1486072"/>
                      <a:pt x="1800821" y="1548613"/>
                      <a:pt x="1782961" y="1617109"/>
                    </a:cubicBezTo>
                    <a:cubicBezTo>
                      <a:pt x="1782961" y="1617109"/>
                      <a:pt x="1782961" y="1617109"/>
                      <a:pt x="1416844" y="1617109"/>
                    </a:cubicBezTo>
                    <a:cubicBezTo>
                      <a:pt x="1416844" y="1617109"/>
                      <a:pt x="1416844" y="1617109"/>
                      <a:pt x="1416844" y="1736233"/>
                    </a:cubicBezTo>
                    <a:cubicBezTo>
                      <a:pt x="1416844" y="1736233"/>
                      <a:pt x="1416844" y="1736233"/>
                      <a:pt x="1759149" y="1736233"/>
                    </a:cubicBezTo>
                    <a:cubicBezTo>
                      <a:pt x="1750219" y="1795795"/>
                      <a:pt x="1744266" y="1858335"/>
                      <a:pt x="1744266" y="1920875"/>
                    </a:cubicBezTo>
                    <a:cubicBezTo>
                      <a:pt x="1744266" y="1920875"/>
                      <a:pt x="1744266" y="1920875"/>
                      <a:pt x="26789" y="1920875"/>
                    </a:cubicBezTo>
                    <a:cubicBezTo>
                      <a:pt x="11906" y="1920875"/>
                      <a:pt x="0" y="1905985"/>
                      <a:pt x="0" y="1894072"/>
                    </a:cubicBezTo>
                    <a:cubicBezTo>
                      <a:pt x="0" y="1894072"/>
                      <a:pt x="0" y="1894072"/>
                      <a:pt x="0" y="26803"/>
                    </a:cubicBezTo>
                    <a:cubicBezTo>
                      <a:pt x="0" y="11912"/>
                      <a:pt x="11906" y="0"/>
                      <a:pt x="26789" y="0"/>
                    </a:cubicBezTo>
                    <a:close/>
                  </a:path>
                </a:pathLst>
              </a:custGeom>
              <a:solidFill>
                <a:schemeClr val="tx2"/>
              </a:solidFill>
              <a:ln>
                <a:noFill/>
              </a:ln>
            </p:spPr>
            <p:txBody>
              <a:bodyPr vert="horz" wrap="square" lIns="68580" tIns="34290" rIns="68580" bIns="34290" numCol="1" anchor="t" anchorCtr="0" compatLnSpc="1">
                <a:prstTxWarp prst="textNoShape">
                  <a:avLst/>
                </a:prstTxWarp>
                <a:noAutofit/>
              </a:bodyPr>
              <a:lstStyle/>
              <a:p>
                <a:endParaRPr lang="en-US" dirty="0">
                  <a:solidFill>
                    <a:srgbClr val="000000"/>
                  </a:solidFill>
                  <a:latin typeface="Arial"/>
                  <a:cs typeface="Arial"/>
                </a:endParaRPr>
              </a:p>
            </p:txBody>
          </p:sp>
        </p:grpSp>
      </p:grpSp>
      <p:grpSp>
        <p:nvGrpSpPr>
          <p:cNvPr id="124" name="Group 123">
            <a:extLst>
              <a:ext uri="{FF2B5EF4-FFF2-40B4-BE49-F238E27FC236}">
                <a16:creationId xmlns:a16="http://schemas.microsoft.com/office/drawing/2014/main" id="{C33124AD-DD51-4259-866B-61482B5E14B2}"/>
              </a:ext>
            </a:extLst>
          </p:cNvPr>
          <p:cNvGrpSpPr/>
          <p:nvPr/>
        </p:nvGrpSpPr>
        <p:grpSpPr>
          <a:xfrm>
            <a:off x="5773783" y="3044282"/>
            <a:ext cx="429164" cy="408008"/>
            <a:chOff x="5508171" y="5042263"/>
            <a:chExt cx="618309" cy="587829"/>
          </a:xfrm>
        </p:grpSpPr>
        <p:sp>
          <p:nvSpPr>
            <p:cNvPr id="130" name="Oval 129">
              <a:extLst>
                <a:ext uri="{FF2B5EF4-FFF2-40B4-BE49-F238E27FC236}">
                  <a16:creationId xmlns:a16="http://schemas.microsoft.com/office/drawing/2014/main" id="{3CBD52F6-CE85-4B4D-A2FE-CB167284644B}"/>
                </a:ext>
              </a:extLst>
            </p:cNvPr>
            <p:cNvSpPr/>
            <p:nvPr/>
          </p:nvSpPr>
          <p:spPr>
            <a:xfrm>
              <a:off x="5508171" y="5042263"/>
              <a:ext cx="587829" cy="587829"/>
            </a:xfrm>
            <a:prstGeom prst="ellipse">
              <a:avLst/>
            </a:prstGeom>
            <a:noFill/>
            <a:ln w="9525" cap="rnd"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latin typeface="Arial"/>
                <a:cs typeface="Arial"/>
              </a:endParaRPr>
            </a:p>
          </p:txBody>
        </p:sp>
        <p:sp>
          <p:nvSpPr>
            <p:cNvPr id="131" name="Oval 130">
              <a:extLst>
                <a:ext uri="{FF2B5EF4-FFF2-40B4-BE49-F238E27FC236}">
                  <a16:creationId xmlns:a16="http://schemas.microsoft.com/office/drawing/2014/main" id="{371EA857-B519-44EA-8375-F2028EF2699B}"/>
                </a:ext>
              </a:extLst>
            </p:cNvPr>
            <p:cNvSpPr/>
            <p:nvPr/>
          </p:nvSpPr>
          <p:spPr>
            <a:xfrm>
              <a:off x="5538651" y="5042263"/>
              <a:ext cx="587829" cy="587829"/>
            </a:xfrm>
            <a:prstGeom prst="ellipse">
              <a:avLst/>
            </a:prstGeom>
            <a:noFill/>
            <a:ln w="9525" cap="rnd"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latin typeface="Arial"/>
                <a:cs typeface="Arial"/>
              </a:endParaRPr>
            </a:p>
          </p:txBody>
        </p:sp>
      </p:grpSp>
      <p:grpSp>
        <p:nvGrpSpPr>
          <p:cNvPr id="125" name="Group 124">
            <a:extLst>
              <a:ext uri="{FF2B5EF4-FFF2-40B4-BE49-F238E27FC236}">
                <a16:creationId xmlns:a16="http://schemas.microsoft.com/office/drawing/2014/main" id="{19B99FA8-AE56-4CD3-A377-B05557E31115}"/>
              </a:ext>
            </a:extLst>
          </p:cNvPr>
          <p:cNvGrpSpPr>
            <a:grpSpLocks noChangeAspect="1"/>
          </p:cNvGrpSpPr>
          <p:nvPr/>
        </p:nvGrpSpPr>
        <p:grpSpPr>
          <a:xfrm>
            <a:off x="5847499" y="3107420"/>
            <a:ext cx="281731" cy="281731"/>
            <a:chOff x="5273675" y="2606675"/>
            <a:chExt cx="1644650" cy="1644650"/>
          </a:xfrm>
        </p:grpSpPr>
        <p:sp>
          <p:nvSpPr>
            <p:cNvPr id="126" name="AutoShape 9">
              <a:extLst>
                <a:ext uri="{FF2B5EF4-FFF2-40B4-BE49-F238E27FC236}">
                  <a16:creationId xmlns:a16="http://schemas.microsoft.com/office/drawing/2014/main" id="{8DB0F862-6F9C-4CB8-955F-39F5A12A038C}"/>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dirty="0">
                <a:solidFill>
                  <a:srgbClr val="000000"/>
                </a:solidFill>
                <a:latin typeface="Arial"/>
                <a:cs typeface="Arial"/>
              </a:endParaRPr>
            </a:p>
          </p:txBody>
        </p:sp>
        <p:grpSp>
          <p:nvGrpSpPr>
            <p:cNvPr id="127" name="Group 126">
              <a:extLst>
                <a:ext uri="{FF2B5EF4-FFF2-40B4-BE49-F238E27FC236}">
                  <a16:creationId xmlns:a16="http://schemas.microsoft.com/office/drawing/2014/main" id="{B58BE362-BB86-41CB-904F-D5EA141793EE}"/>
                </a:ext>
              </a:extLst>
            </p:cNvPr>
            <p:cNvGrpSpPr/>
            <p:nvPr/>
          </p:nvGrpSpPr>
          <p:grpSpPr>
            <a:xfrm>
              <a:off x="5399088" y="3084513"/>
              <a:ext cx="1422880" cy="688975"/>
              <a:chOff x="5399088" y="3084513"/>
              <a:chExt cx="1422880" cy="688975"/>
            </a:xfrm>
          </p:grpSpPr>
          <p:sp>
            <p:nvSpPr>
              <p:cNvPr id="128" name="Freeform 10">
                <a:extLst>
                  <a:ext uri="{FF2B5EF4-FFF2-40B4-BE49-F238E27FC236}">
                    <a16:creationId xmlns:a16="http://schemas.microsoft.com/office/drawing/2014/main" id="{BAF35751-8E2F-402F-B1EE-6EC3B28A3033}"/>
                  </a:ext>
                </a:extLst>
              </p:cNvPr>
              <p:cNvSpPr>
                <a:spLocks/>
              </p:cNvSpPr>
              <p:nvPr/>
            </p:nvSpPr>
            <p:spPr bwMode="auto">
              <a:xfrm>
                <a:off x="5399088" y="3084513"/>
                <a:ext cx="1422880" cy="688975"/>
              </a:xfrm>
              <a:custGeom>
                <a:avLst/>
                <a:gdLst>
                  <a:gd name="connsiteX0" fmla="*/ 305195 w 1422880"/>
                  <a:gd name="connsiteY0" fmla="*/ 31750 h 688975"/>
                  <a:gd name="connsiteX1" fmla="*/ 31750 w 1422880"/>
                  <a:gd name="connsiteY1" fmla="*/ 344488 h 688975"/>
                  <a:gd name="connsiteX2" fmla="*/ 305195 w 1422880"/>
                  <a:gd name="connsiteY2" fmla="*/ 657225 h 688975"/>
                  <a:gd name="connsiteX3" fmla="*/ 567930 w 1422880"/>
                  <a:gd name="connsiteY3" fmla="*/ 434248 h 688975"/>
                  <a:gd name="connsiteX4" fmla="*/ 1302590 w 1422880"/>
                  <a:gd name="connsiteY4" fmla="*/ 434248 h 688975"/>
                  <a:gd name="connsiteX5" fmla="*/ 1381125 w 1422880"/>
                  <a:gd name="connsiteY5" fmla="*/ 358023 h 688975"/>
                  <a:gd name="connsiteX6" fmla="*/ 1240476 w 1422880"/>
                  <a:gd name="connsiteY6" fmla="*/ 266125 h 688975"/>
                  <a:gd name="connsiteX7" fmla="*/ 1158371 w 1422880"/>
                  <a:gd name="connsiteY7" fmla="*/ 317417 h 688975"/>
                  <a:gd name="connsiteX8" fmla="*/ 1033429 w 1422880"/>
                  <a:gd name="connsiteY8" fmla="*/ 317417 h 688975"/>
                  <a:gd name="connsiteX9" fmla="*/ 1004871 w 1422880"/>
                  <a:gd name="connsiteY9" fmla="*/ 274674 h 688975"/>
                  <a:gd name="connsiteX10" fmla="*/ 919910 w 1422880"/>
                  <a:gd name="connsiteY10" fmla="*/ 274674 h 688975"/>
                  <a:gd name="connsiteX11" fmla="*/ 868506 w 1422880"/>
                  <a:gd name="connsiteY11" fmla="*/ 311718 h 688975"/>
                  <a:gd name="connsiteX12" fmla="*/ 767838 w 1422880"/>
                  <a:gd name="connsiteY12" fmla="*/ 311718 h 688975"/>
                  <a:gd name="connsiteX13" fmla="*/ 716433 w 1422880"/>
                  <a:gd name="connsiteY13" fmla="*/ 249028 h 688975"/>
                  <a:gd name="connsiteX14" fmla="*/ 566503 w 1422880"/>
                  <a:gd name="connsiteY14" fmla="*/ 249028 h 688975"/>
                  <a:gd name="connsiteX15" fmla="*/ 305195 w 1422880"/>
                  <a:gd name="connsiteY15" fmla="*/ 31750 h 688975"/>
                  <a:gd name="connsiteX16" fmla="*/ 304970 w 1422880"/>
                  <a:gd name="connsiteY16" fmla="*/ 0 h 688975"/>
                  <a:gd name="connsiteX17" fmla="*/ 488524 w 1422880"/>
                  <a:gd name="connsiteY17" fmla="*/ 69183 h 688975"/>
                  <a:gd name="connsiteX18" fmla="*/ 585657 w 1422880"/>
                  <a:gd name="connsiteY18" fmla="*/ 207549 h 688975"/>
                  <a:gd name="connsiteX19" fmla="*/ 599942 w 1422880"/>
                  <a:gd name="connsiteY19" fmla="*/ 217534 h 688975"/>
                  <a:gd name="connsiteX20" fmla="*/ 723501 w 1422880"/>
                  <a:gd name="connsiteY20" fmla="*/ 217534 h 688975"/>
                  <a:gd name="connsiteX21" fmla="*/ 735643 w 1422880"/>
                  <a:gd name="connsiteY21" fmla="*/ 223239 h 688975"/>
                  <a:gd name="connsiteX22" fmla="*/ 777781 w 1422880"/>
                  <a:gd name="connsiteY22" fmla="*/ 274592 h 688975"/>
                  <a:gd name="connsiteX23" fmla="*/ 789923 w 1422880"/>
                  <a:gd name="connsiteY23" fmla="*/ 280297 h 688975"/>
                  <a:gd name="connsiteX24" fmla="*/ 852774 w 1422880"/>
                  <a:gd name="connsiteY24" fmla="*/ 280297 h 688975"/>
                  <a:gd name="connsiteX25" fmla="*/ 862059 w 1422880"/>
                  <a:gd name="connsiteY25" fmla="*/ 277445 h 688975"/>
                  <a:gd name="connsiteX26" fmla="*/ 905626 w 1422880"/>
                  <a:gd name="connsiteY26" fmla="*/ 246063 h 688975"/>
                  <a:gd name="connsiteX27" fmla="*/ 914197 w 1422880"/>
                  <a:gd name="connsiteY27" fmla="*/ 243210 h 688975"/>
                  <a:gd name="connsiteX28" fmla="*/ 1013473 w 1422880"/>
                  <a:gd name="connsiteY28" fmla="*/ 243210 h 688975"/>
                  <a:gd name="connsiteX29" fmla="*/ 1027043 w 1422880"/>
                  <a:gd name="connsiteY29" fmla="*/ 250342 h 688975"/>
                  <a:gd name="connsiteX30" fmla="*/ 1046327 w 1422880"/>
                  <a:gd name="connsiteY30" fmla="*/ 278871 h 688975"/>
                  <a:gd name="connsiteX31" fmla="*/ 1059182 w 1422880"/>
                  <a:gd name="connsiteY31" fmla="*/ 286003 h 688975"/>
                  <a:gd name="connsiteX32" fmla="*/ 1144888 w 1422880"/>
                  <a:gd name="connsiteY32" fmla="*/ 286003 h 688975"/>
                  <a:gd name="connsiteX33" fmla="*/ 1152745 w 1422880"/>
                  <a:gd name="connsiteY33" fmla="*/ 283864 h 688975"/>
                  <a:gd name="connsiteX34" fmla="*/ 1232737 w 1422880"/>
                  <a:gd name="connsiteY34" fmla="*/ 234651 h 688975"/>
                  <a:gd name="connsiteX35" fmla="*/ 1249164 w 1422880"/>
                  <a:gd name="connsiteY35" fmla="*/ 234651 h 688975"/>
                  <a:gd name="connsiteX36" fmla="*/ 1415576 w 1422880"/>
                  <a:gd name="connsiteY36" fmla="*/ 343061 h 688975"/>
                  <a:gd name="connsiteX37" fmla="*/ 1417719 w 1422880"/>
                  <a:gd name="connsiteY37" fmla="*/ 367311 h 688975"/>
                  <a:gd name="connsiteX38" fmla="*/ 1319871 w 1422880"/>
                  <a:gd name="connsiteY38" fmla="*/ 461456 h 688975"/>
                  <a:gd name="connsiteX39" fmla="*/ 1309158 w 1422880"/>
                  <a:gd name="connsiteY39" fmla="*/ 465736 h 688975"/>
                  <a:gd name="connsiteX40" fmla="*/ 602798 w 1422880"/>
                  <a:gd name="connsiteY40" fmla="*/ 465736 h 688975"/>
                  <a:gd name="connsiteX41" fmla="*/ 587800 w 1422880"/>
                  <a:gd name="connsiteY41" fmla="*/ 475721 h 688975"/>
                  <a:gd name="connsiteX42" fmla="*/ 490667 w 1422880"/>
                  <a:gd name="connsiteY42" fmla="*/ 617653 h 688975"/>
                  <a:gd name="connsiteX43" fmla="*/ 304970 w 1422880"/>
                  <a:gd name="connsiteY43" fmla="*/ 688975 h 688975"/>
                  <a:gd name="connsiteX44" fmla="*/ 0 w 1422880"/>
                  <a:gd name="connsiteY44" fmla="*/ 344488 h 688975"/>
                  <a:gd name="connsiteX45" fmla="*/ 304970 w 1422880"/>
                  <a:gd name="connsiteY45" fmla="*/ 0 h 688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422880" h="688975">
                    <a:moveTo>
                      <a:pt x="305195" y="31750"/>
                    </a:moveTo>
                    <a:cubicBezTo>
                      <a:pt x="154551" y="31750"/>
                      <a:pt x="31750" y="171378"/>
                      <a:pt x="31750" y="344488"/>
                    </a:cubicBezTo>
                    <a:cubicBezTo>
                      <a:pt x="31750" y="517597"/>
                      <a:pt x="154551" y="657225"/>
                      <a:pt x="305195" y="657225"/>
                    </a:cubicBezTo>
                    <a:cubicBezTo>
                      <a:pt x="429423" y="657225"/>
                      <a:pt x="533661" y="563190"/>
                      <a:pt x="567930" y="434248"/>
                    </a:cubicBezTo>
                    <a:cubicBezTo>
                      <a:pt x="567930" y="434248"/>
                      <a:pt x="567930" y="434248"/>
                      <a:pt x="1302590" y="434248"/>
                    </a:cubicBezTo>
                    <a:cubicBezTo>
                      <a:pt x="1302590" y="434248"/>
                      <a:pt x="1302590" y="434248"/>
                      <a:pt x="1381125" y="358023"/>
                    </a:cubicBezTo>
                    <a:cubicBezTo>
                      <a:pt x="1381125" y="358023"/>
                      <a:pt x="1381125" y="358023"/>
                      <a:pt x="1240476" y="266125"/>
                    </a:cubicBezTo>
                    <a:cubicBezTo>
                      <a:pt x="1240476" y="266125"/>
                      <a:pt x="1240476" y="266125"/>
                      <a:pt x="1158371" y="317417"/>
                    </a:cubicBezTo>
                    <a:cubicBezTo>
                      <a:pt x="1158371" y="317417"/>
                      <a:pt x="1158371" y="317417"/>
                      <a:pt x="1033429" y="317417"/>
                    </a:cubicBezTo>
                    <a:cubicBezTo>
                      <a:pt x="1033429" y="317417"/>
                      <a:pt x="1033429" y="317417"/>
                      <a:pt x="1004871" y="274674"/>
                    </a:cubicBezTo>
                    <a:cubicBezTo>
                      <a:pt x="1004871" y="274674"/>
                      <a:pt x="1004871" y="274674"/>
                      <a:pt x="919910" y="274674"/>
                    </a:cubicBezTo>
                    <a:cubicBezTo>
                      <a:pt x="919910" y="274674"/>
                      <a:pt x="919910" y="274674"/>
                      <a:pt x="868506" y="311718"/>
                    </a:cubicBezTo>
                    <a:cubicBezTo>
                      <a:pt x="868506" y="311718"/>
                      <a:pt x="868506" y="311718"/>
                      <a:pt x="767838" y="311718"/>
                    </a:cubicBezTo>
                    <a:cubicBezTo>
                      <a:pt x="767838" y="311718"/>
                      <a:pt x="767838" y="311718"/>
                      <a:pt x="716433" y="249028"/>
                    </a:cubicBezTo>
                    <a:cubicBezTo>
                      <a:pt x="716433" y="249028"/>
                      <a:pt x="716433" y="249028"/>
                      <a:pt x="566503" y="249028"/>
                    </a:cubicBezTo>
                    <a:cubicBezTo>
                      <a:pt x="530805" y="123648"/>
                      <a:pt x="427281" y="31750"/>
                      <a:pt x="305195" y="31750"/>
                    </a:cubicBezTo>
                    <a:close/>
                    <a:moveTo>
                      <a:pt x="304970" y="0"/>
                    </a:moveTo>
                    <a:cubicBezTo>
                      <a:pt x="371393" y="0"/>
                      <a:pt x="434958" y="24250"/>
                      <a:pt x="488524" y="69183"/>
                    </a:cubicBezTo>
                    <a:cubicBezTo>
                      <a:pt x="531377" y="105557"/>
                      <a:pt x="564231" y="152630"/>
                      <a:pt x="585657" y="207549"/>
                    </a:cubicBezTo>
                    <a:cubicBezTo>
                      <a:pt x="587800" y="213968"/>
                      <a:pt x="593514" y="217534"/>
                      <a:pt x="599942" y="217534"/>
                    </a:cubicBezTo>
                    <a:cubicBezTo>
                      <a:pt x="599942" y="217534"/>
                      <a:pt x="599942" y="217534"/>
                      <a:pt x="723501" y="217534"/>
                    </a:cubicBezTo>
                    <a:cubicBezTo>
                      <a:pt x="728500" y="217534"/>
                      <a:pt x="732786" y="219673"/>
                      <a:pt x="735643" y="223239"/>
                    </a:cubicBezTo>
                    <a:cubicBezTo>
                      <a:pt x="735643" y="223239"/>
                      <a:pt x="735643" y="223239"/>
                      <a:pt x="777781" y="274592"/>
                    </a:cubicBezTo>
                    <a:cubicBezTo>
                      <a:pt x="780638" y="278158"/>
                      <a:pt x="784924" y="280297"/>
                      <a:pt x="789923" y="280297"/>
                    </a:cubicBezTo>
                    <a:cubicBezTo>
                      <a:pt x="789923" y="280297"/>
                      <a:pt x="789923" y="280297"/>
                      <a:pt x="852774" y="280297"/>
                    </a:cubicBezTo>
                    <a:cubicBezTo>
                      <a:pt x="856345" y="280297"/>
                      <a:pt x="859202" y="279584"/>
                      <a:pt x="862059" y="277445"/>
                    </a:cubicBezTo>
                    <a:cubicBezTo>
                      <a:pt x="862059" y="277445"/>
                      <a:pt x="862059" y="277445"/>
                      <a:pt x="905626" y="246063"/>
                    </a:cubicBezTo>
                    <a:cubicBezTo>
                      <a:pt x="907769" y="244636"/>
                      <a:pt x="911340" y="243210"/>
                      <a:pt x="914197" y="243210"/>
                    </a:cubicBezTo>
                    <a:cubicBezTo>
                      <a:pt x="914197" y="243210"/>
                      <a:pt x="914197" y="243210"/>
                      <a:pt x="1013473" y="243210"/>
                    </a:cubicBezTo>
                    <a:cubicBezTo>
                      <a:pt x="1019186" y="243210"/>
                      <a:pt x="1024186" y="246063"/>
                      <a:pt x="1027043" y="250342"/>
                    </a:cubicBezTo>
                    <a:cubicBezTo>
                      <a:pt x="1027043" y="250342"/>
                      <a:pt x="1027043" y="250342"/>
                      <a:pt x="1046327" y="278871"/>
                    </a:cubicBezTo>
                    <a:cubicBezTo>
                      <a:pt x="1049183" y="283864"/>
                      <a:pt x="1054183" y="286003"/>
                      <a:pt x="1059182" y="286003"/>
                    </a:cubicBezTo>
                    <a:cubicBezTo>
                      <a:pt x="1059182" y="286003"/>
                      <a:pt x="1059182" y="286003"/>
                      <a:pt x="1144888" y="286003"/>
                    </a:cubicBezTo>
                    <a:cubicBezTo>
                      <a:pt x="1147745" y="286003"/>
                      <a:pt x="1150602" y="285290"/>
                      <a:pt x="1152745" y="283864"/>
                    </a:cubicBezTo>
                    <a:lnTo>
                      <a:pt x="1232737" y="234651"/>
                    </a:lnTo>
                    <a:cubicBezTo>
                      <a:pt x="1237736" y="231085"/>
                      <a:pt x="1244164" y="231085"/>
                      <a:pt x="1249164" y="234651"/>
                    </a:cubicBezTo>
                    <a:cubicBezTo>
                      <a:pt x="1249164" y="234651"/>
                      <a:pt x="1249164" y="234651"/>
                      <a:pt x="1415576" y="343061"/>
                    </a:cubicBezTo>
                    <a:cubicBezTo>
                      <a:pt x="1424147" y="348767"/>
                      <a:pt x="1425575" y="360179"/>
                      <a:pt x="1417719" y="367311"/>
                    </a:cubicBezTo>
                    <a:cubicBezTo>
                      <a:pt x="1417719" y="367311"/>
                      <a:pt x="1417719" y="367311"/>
                      <a:pt x="1319871" y="461456"/>
                    </a:cubicBezTo>
                    <a:cubicBezTo>
                      <a:pt x="1317014" y="464309"/>
                      <a:pt x="1312729" y="465736"/>
                      <a:pt x="1309158" y="465736"/>
                    </a:cubicBezTo>
                    <a:cubicBezTo>
                      <a:pt x="1309158" y="465736"/>
                      <a:pt x="1309158" y="465736"/>
                      <a:pt x="602798" y="465736"/>
                    </a:cubicBezTo>
                    <a:cubicBezTo>
                      <a:pt x="595656" y="465736"/>
                      <a:pt x="589943" y="470015"/>
                      <a:pt x="587800" y="475721"/>
                    </a:cubicBezTo>
                    <a:cubicBezTo>
                      <a:pt x="567088" y="531353"/>
                      <a:pt x="532805" y="581278"/>
                      <a:pt x="490667" y="617653"/>
                    </a:cubicBezTo>
                    <a:cubicBezTo>
                      <a:pt x="437100" y="664726"/>
                      <a:pt x="372821" y="688975"/>
                      <a:pt x="304970" y="688975"/>
                    </a:cubicBezTo>
                    <a:cubicBezTo>
                      <a:pt x="137130" y="688975"/>
                      <a:pt x="0" y="534919"/>
                      <a:pt x="0" y="344488"/>
                    </a:cubicBezTo>
                    <a:cubicBezTo>
                      <a:pt x="0" y="154770"/>
                      <a:pt x="137130" y="0"/>
                      <a:pt x="304970" y="0"/>
                    </a:cubicBezTo>
                    <a:close/>
                  </a:path>
                </a:pathLst>
              </a:custGeom>
              <a:solidFill>
                <a:schemeClr val="accent1"/>
              </a:solidFill>
              <a:ln>
                <a:noFill/>
              </a:ln>
            </p:spPr>
            <p:txBody>
              <a:bodyPr vert="horz" wrap="square" lIns="68580" tIns="34290" rIns="68580" bIns="34290" numCol="1" anchor="t" anchorCtr="0" compatLnSpc="1">
                <a:prstTxWarp prst="textNoShape">
                  <a:avLst/>
                </a:prstTxWarp>
                <a:noAutofit/>
              </a:bodyPr>
              <a:lstStyle/>
              <a:p>
                <a:endParaRPr lang="en-US" dirty="0">
                  <a:solidFill>
                    <a:srgbClr val="000000"/>
                  </a:solidFill>
                  <a:latin typeface="Arial"/>
                  <a:cs typeface="Arial"/>
                </a:endParaRPr>
              </a:p>
            </p:txBody>
          </p:sp>
          <p:sp>
            <p:nvSpPr>
              <p:cNvPr id="129" name="Freeform 11">
                <a:extLst>
                  <a:ext uri="{FF2B5EF4-FFF2-40B4-BE49-F238E27FC236}">
                    <a16:creationId xmlns:a16="http://schemas.microsoft.com/office/drawing/2014/main" id="{448B89C4-7517-4523-8359-5CD3177A825F}"/>
                  </a:ext>
                </a:extLst>
              </p:cNvPr>
              <p:cNvSpPr>
                <a:spLocks noChangeArrowheads="1"/>
              </p:cNvSpPr>
              <p:nvPr/>
            </p:nvSpPr>
            <p:spPr bwMode="auto">
              <a:xfrm>
                <a:off x="5459412" y="3146425"/>
                <a:ext cx="1271588" cy="565150"/>
              </a:xfrm>
              <a:custGeom>
                <a:avLst/>
                <a:gdLst>
                  <a:gd name="connsiteX0" fmla="*/ 101600 w 1271588"/>
                  <a:gd name="connsiteY0" fmla="*/ 225425 h 565150"/>
                  <a:gd name="connsiteX1" fmla="*/ 41275 w 1271588"/>
                  <a:gd name="connsiteY1" fmla="*/ 285750 h 565150"/>
                  <a:gd name="connsiteX2" fmla="*/ 101600 w 1271588"/>
                  <a:gd name="connsiteY2" fmla="*/ 346075 h 565150"/>
                  <a:gd name="connsiteX3" fmla="*/ 161925 w 1271588"/>
                  <a:gd name="connsiteY3" fmla="*/ 285750 h 565150"/>
                  <a:gd name="connsiteX4" fmla="*/ 101600 w 1271588"/>
                  <a:gd name="connsiteY4" fmla="*/ 225425 h 565150"/>
                  <a:gd name="connsiteX5" fmla="*/ 512763 w 1271588"/>
                  <a:gd name="connsiteY5" fmla="*/ 217488 h 565150"/>
                  <a:gd name="connsiteX6" fmla="*/ 640543 w 1271588"/>
                  <a:gd name="connsiteY6" fmla="*/ 217488 h 565150"/>
                  <a:gd name="connsiteX7" fmla="*/ 691940 w 1271588"/>
                  <a:gd name="connsiteY7" fmla="*/ 281190 h 565150"/>
                  <a:gd name="connsiteX8" fmla="*/ 818292 w 1271588"/>
                  <a:gd name="connsiteY8" fmla="*/ 281190 h 565150"/>
                  <a:gd name="connsiteX9" fmla="*/ 869689 w 1271588"/>
                  <a:gd name="connsiteY9" fmla="*/ 243971 h 565150"/>
                  <a:gd name="connsiteX10" fmla="*/ 928225 w 1271588"/>
                  <a:gd name="connsiteY10" fmla="*/ 243971 h 565150"/>
                  <a:gd name="connsiteX11" fmla="*/ 956779 w 1271588"/>
                  <a:gd name="connsiteY11" fmla="*/ 286916 h 565150"/>
                  <a:gd name="connsiteX12" fmla="*/ 1107402 w 1271588"/>
                  <a:gd name="connsiteY12" fmla="*/ 286916 h 565150"/>
                  <a:gd name="connsiteX13" fmla="*/ 1180215 w 1271588"/>
                  <a:gd name="connsiteY13" fmla="*/ 241108 h 565150"/>
                  <a:gd name="connsiteX14" fmla="*/ 1271588 w 1271588"/>
                  <a:gd name="connsiteY14" fmla="*/ 301231 h 565150"/>
                  <a:gd name="connsiteX15" fmla="*/ 1230185 w 1271588"/>
                  <a:gd name="connsiteY15" fmla="*/ 341313 h 565150"/>
                  <a:gd name="connsiteX16" fmla="*/ 513477 w 1271588"/>
                  <a:gd name="connsiteY16" fmla="*/ 341313 h 565150"/>
                  <a:gd name="connsiteX17" fmla="*/ 518474 w 1271588"/>
                  <a:gd name="connsiteY17" fmla="*/ 282622 h 565150"/>
                  <a:gd name="connsiteX18" fmla="*/ 512763 w 1271588"/>
                  <a:gd name="connsiteY18" fmla="*/ 217488 h 565150"/>
                  <a:gd name="connsiteX19" fmla="*/ 243682 w 1271588"/>
                  <a:gd name="connsiteY19" fmla="*/ 0 h 565150"/>
                  <a:gd name="connsiteX20" fmla="*/ 487364 w 1271588"/>
                  <a:gd name="connsiteY20" fmla="*/ 282575 h 565150"/>
                  <a:gd name="connsiteX21" fmla="*/ 243682 w 1271588"/>
                  <a:gd name="connsiteY21" fmla="*/ 565150 h 565150"/>
                  <a:gd name="connsiteX22" fmla="*/ 0 w 1271588"/>
                  <a:gd name="connsiteY22" fmla="*/ 282575 h 565150"/>
                  <a:gd name="connsiteX23" fmla="*/ 243682 w 1271588"/>
                  <a:gd name="connsiteY23" fmla="*/ 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71588" h="565150">
                    <a:moveTo>
                      <a:pt x="101600" y="225425"/>
                    </a:moveTo>
                    <a:cubicBezTo>
                      <a:pt x="68283" y="225425"/>
                      <a:pt x="41275" y="252433"/>
                      <a:pt x="41275" y="285750"/>
                    </a:cubicBezTo>
                    <a:cubicBezTo>
                      <a:pt x="41275" y="319067"/>
                      <a:pt x="68283" y="346075"/>
                      <a:pt x="101600" y="346075"/>
                    </a:cubicBezTo>
                    <a:cubicBezTo>
                      <a:pt x="134917" y="346075"/>
                      <a:pt x="161925" y="319067"/>
                      <a:pt x="161925" y="285750"/>
                    </a:cubicBezTo>
                    <a:cubicBezTo>
                      <a:pt x="161925" y="252433"/>
                      <a:pt x="134917" y="225425"/>
                      <a:pt x="101600" y="225425"/>
                    </a:cubicBezTo>
                    <a:close/>
                    <a:moveTo>
                      <a:pt x="512763" y="217488"/>
                    </a:moveTo>
                    <a:cubicBezTo>
                      <a:pt x="512763" y="217488"/>
                      <a:pt x="512763" y="217488"/>
                      <a:pt x="640543" y="217488"/>
                    </a:cubicBezTo>
                    <a:cubicBezTo>
                      <a:pt x="640543" y="217488"/>
                      <a:pt x="640543" y="217488"/>
                      <a:pt x="691940" y="281190"/>
                    </a:cubicBezTo>
                    <a:cubicBezTo>
                      <a:pt x="691940" y="281190"/>
                      <a:pt x="691940" y="281190"/>
                      <a:pt x="818292" y="281190"/>
                    </a:cubicBezTo>
                    <a:cubicBezTo>
                      <a:pt x="818292" y="281190"/>
                      <a:pt x="818292" y="281190"/>
                      <a:pt x="869689" y="243971"/>
                    </a:cubicBezTo>
                    <a:cubicBezTo>
                      <a:pt x="869689" y="243971"/>
                      <a:pt x="869689" y="243971"/>
                      <a:pt x="928225" y="243971"/>
                    </a:cubicBezTo>
                    <a:cubicBezTo>
                      <a:pt x="928225" y="243971"/>
                      <a:pt x="928225" y="243971"/>
                      <a:pt x="956779" y="286916"/>
                    </a:cubicBezTo>
                    <a:cubicBezTo>
                      <a:pt x="956779" y="286916"/>
                      <a:pt x="956779" y="286916"/>
                      <a:pt x="1107402" y="286916"/>
                    </a:cubicBezTo>
                    <a:cubicBezTo>
                      <a:pt x="1107402" y="286916"/>
                      <a:pt x="1107402" y="286916"/>
                      <a:pt x="1180215" y="241108"/>
                    </a:cubicBezTo>
                    <a:cubicBezTo>
                      <a:pt x="1180215" y="241108"/>
                      <a:pt x="1180215" y="241108"/>
                      <a:pt x="1271588" y="301231"/>
                    </a:cubicBezTo>
                    <a:cubicBezTo>
                      <a:pt x="1271588" y="301231"/>
                      <a:pt x="1271588" y="301231"/>
                      <a:pt x="1230185" y="341313"/>
                    </a:cubicBezTo>
                    <a:cubicBezTo>
                      <a:pt x="1230185" y="341313"/>
                      <a:pt x="1230185" y="341313"/>
                      <a:pt x="513477" y="341313"/>
                    </a:cubicBezTo>
                    <a:cubicBezTo>
                      <a:pt x="517046" y="321988"/>
                      <a:pt x="518474" y="302663"/>
                      <a:pt x="518474" y="282622"/>
                    </a:cubicBezTo>
                    <a:cubicBezTo>
                      <a:pt x="518474" y="260433"/>
                      <a:pt x="516333" y="238961"/>
                      <a:pt x="512763" y="217488"/>
                    </a:cubicBezTo>
                    <a:close/>
                    <a:moveTo>
                      <a:pt x="243682" y="0"/>
                    </a:moveTo>
                    <a:cubicBezTo>
                      <a:pt x="378264" y="0"/>
                      <a:pt x="487364" y="126513"/>
                      <a:pt x="487364" y="282575"/>
                    </a:cubicBezTo>
                    <a:cubicBezTo>
                      <a:pt x="487364" y="438637"/>
                      <a:pt x="378264" y="565150"/>
                      <a:pt x="243682" y="565150"/>
                    </a:cubicBezTo>
                    <a:cubicBezTo>
                      <a:pt x="109100" y="565150"/>
                      <a:pt x="0" y="438637"/>
                      <a:pt x="0" y="282575"/>
                    </a:cubicBezTo>
                    <a:cubicBezTo>
                      <a:pt x="0" y="126513"/>
                      <a:pt x="109100" y="0"/>
                      <a:pt x="243682" y="0"/>
                    </a:cubicBezTo>
                    <a:close/>
                  </a:path>
                </a:pathLst>
              </a:custGeom>
              <a:solidFill>
                <a:schemeClr val="tx2"/>
              </a:solidFill>
              <a:ln>
                <a:noFill/>
              </a:ln>
            </p:spPr>
            <p:txBody>
              <a:bodyPr vert="horz" wrap="square" lIns="68580" tIns="34290" rIns="68580" bIns="34290" numCol="1" anchor="t" anchorCtr="0" compatLnSpc="1">
                <a:prstTxWarp prst="textNoShape">
                  <a:avLst/>
                </a:prstTxWarp>
                <a:noAutofit/>
              </a:bodyPr>
              <a:lstStyle/>
              <a:p>
                <a:endParaRPr lang="en-US" dirty="0">
                  <a:solidFill>
                    <a:srgbClr val="000000"/>
                  </a:solidFill>
                  <a:latin typeface="Arial"/>
                  <a:cs typeface="Arial"/>
                </a:endParaRPr>
              </a:p>
            </p:txBody>
          </p:sp>
        </p:grpSp>
      </p:grpSp>
      <p:grpSp>
        <p:nvGrpSpPr>
          <p:cNvPr id="133" name="Group 132">
            <a:extLst>
              <a:ext uri="{FF2B5EF4-FFF2-40B4-BE49-F238E27FC236}">
                <a16:creationId xmlns:a16="http://schemas.microsoft.com/office/drawing/2014/main" id="{D6675F61-D028-4F72-9D1D-D0999DA00C75}"/>
              </a:ext>
            </a:extLst>
          </p:cNvPr>
          <p:cNvGrpSpPr/>
          <p:nvPr/>
        </p:nvGrpSpPr>
        <p:grpSpPr>
          <a:xfrm>
            <a:off x="5773783" y="2478883"/>
            <a:ext cx="429164" cy="408008"/>
            <a:chOff x="5508171" y="5042263"/>
            <a:chExt cx="618309" cy="587829"/>
          </a:xfrm>
        </p:grpSpPr>
        <p:sp>
          <p:nvSpPr>
            <p:cNvPr id="138" name="Oval 137">
              <a:extLst>
                <a:ext uri="{FF2B5EF4-FFF2-40B4-BE49-F238E27FC236}">
                  <a16:creationId xmlns:a16="http://schemas.microsoft.com/office/drawing/2014/main" id="{C75A0AC4-FD6F-4073-BC12-EA6808EC8C78}"/>
                </a:ext>
              </a:extLst>
            </p:cNvPr>
            <p:cNvSpPr/>
            <p:nvPr/>
          </p:nvSpPr>
          <p:spPr>
            <a:xfrm>
              <a:off x="5508171" y="5042263"/>
              <a:ext cx="587829" cy="587829"/>
            </a:xfrm>
            <a:prstGeom prst="ellipse">
              <a:avLst/>
            </a:prstGeom>
            <a:noFill/>
            <a:ln w="9525" cap="rnd"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latin typeface="Arial"/>
                <a:cs typeface="Arial"/>
              </a:endParaRPr>
            </a:p>
          </p:txBody>
        </p:sp>
        <p:sp>
          <p:nvSpPr>
            <p:cNvPr id="139" name="Oval 138">
              <a:extLst>
                <a:ext uri="{FF2B5EF4-FFF2-40B4-BE49-F238E27FC236}">
                  <a16:creationId xmlns:a16="http://schemas.microsoft.com/office/drawing/2014/main" id="{5A6B0969-509A-493E-B9A6-201E87397DDC}"/>
                </a:ext>
              </a:extLst>
            </p:cNvPr>
            <p:cNvSpPr/>
            <p:nvPr/>
          </p:nvSpPr>
          <p:spPr>
            <a:xfrm>
              <a:off x="5538651" y="5042263"/>
              <a:ext cx="587829" cy="587829"/>
            </a:xfrm>
            <a:prstGeom prst="ellipse">
              <a:avLst/>
            </a:prstGeom>
            <a:noFill/>
            <a:ln w="9525" cap="rnd"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latin typeface="Arial"/>
                <a:cs typeface="Arial"/>
              </a:endParaRPr>
            </a:p>
          </p:txBody>
        </p:sp>
      </p:grpSp>
      <p:grpSp>
        <p:nvGrpSpPr>
          <p:cNvPr id="134" name="bcgIcons_GoToMarket">
            <a:extLst>
              <a:ext uri="{FF2B5EF4-FFF2-40B4-BE49-F238E27FC236}">
                <a16:creationId xmlns:a16="http://schemas.microsoft.com/office/drawing/2014/main" id="{63941C19-16C7-4F38-A5C1-7001C33F6549}"/>
              </a:ext>
            </a:extLst>
          </p:cNvPr>
          <p:cNvGrpSpPr>
            <a:grpSpLocks noChangeAspect="1"/>
          </p:cNvGrpSpPr>
          <p:nvPr/>
        </p:nvGrpSpPr>
        <p:grpSpPr bwMode="auto">
          <a:xfrm>
            <a:off x="5847630" y="2542022"/>
            <a:ext cx="281469" cy="281731"/>
            <a:chOff x="1682" y="0"/>
            <a:chExt cx="4316" cy="4320"/>
          </a:xfrm>
        </p:grpSpPr>
        <p:sp>
          <p:nvSpPr>
            <p:cNvPr id="135" name="AutoShape 14">
              <a:extLst>
                <a:ext uri="{FF2B5EF4-FFF2-40B4-BE49-F238E27FC236}">
                  <a16:creationId xmlns:a16="http://schemas.microsoft.com/office/drawing/2014/main" id="{E206A90D-687F-4108-B66C-E763CE171D28}"/>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dirty="0">
                <a:solidFill>
                  <a:srgbClr val="000000"/>
                </a:solidFill>
                <a:latin typeface="Arial"/>
                <a:cs typeface="Arial"/>
              </a:endParaRPr>
            </a:p>
          </p:txBody>
        </p:sp>
        <p:sp>
          <p:nvSpPr>
            <p:cNvPr id="136" name="Freeform 16">
              <a:extLst>
                <a:ext uri="{FF2B5EF4-FFF2-40B4-BE49-F238E27FC236}">
                  <a16:creationId xmlns:a16="http://schemas.microsoft.com/office/drawing/2014/main" id="{6BEEA5D8-147D-4BFA-9944-CCAD7CFF1DD3}"/>
                </a:ext>
              </a:extLst>
            </p:cNvPr>
            <p:cNvSpPr>
              <a:spLocks noEditPoints="1"/>
            </p:cNvSpPr>
            <p:nvPr/>
          </p:nvSpPr>
          <p:spPr bwMode="auto">
            <a:xfrm>
              <a:off x="2574" y="296"/>
              <a:ext cx="2605" cy="2697"/>
            </a:xfrm>
            <a:custGeom>
              <a:avLst/>
              <a:gdLst>
                <a:gd name="T0" fmla="*/ 540 w 1391"/>
                <a:gd name="T1" fmla="*/ 461 h 1438"/>
                <a:gd name="T2" fmla="*/ 144 w 1391"/>
                <a:gd name="T3" fmla="*/ 866 h 1438"/>
                <a:gd name="T4" fmla="*/ 204 w 1391"/>
                <a:gd name="T5" fmla="*/ 1230 h 1438"/>
                <a:gd name="T6" fmla="*/ 235 w 1391"/>
                <a:gd name="T7" fmla="*/ 1261 h 1438"/>
                <a:gd name="T8" fmla="*/ 122 w 1391"/>
                <a:gd name="T9" fmla="*/ 1364 h 1438"/>
                <a:gd name="T10" fmla="*/ 121 w 1391"/>
                <a:gd name="T11" fmla="*/ 1364 h 1438"/>
                <a:gd name="T12" fmla="*/ 8 w 1391"/>
                <a:gd name="T13" fmla="*/ 1258 h 1438"/>
                <a:gd name="T14" fmla="*/ 40 w 1391"/>
                <a:gd name="T15" fmla="*/ 1228 h 1438"/>
                <a:gd name="T16" fmla="*/ 100 w 1391"/>
                <a:gd name="T17" fmla="*/ 857 h 1438"/>
                <a:gd name="T18" fmla="*/ 496 w 1391"/>
                <a:gd name="T19" fmla="*/ 452 h 1438"/>
                <a:gd name="T20" fmla="*/ 518 w 1391"/>
                <a:gd name="T21" fmla="*/ 0 h 1438"/>
                <a:gd name="T22" fmla="*/ 758 w 1391"/>
                <a:gd name="T23" fmla="*/ 746 h 1438"/>
                <a:gd name="T24" fmla="*/ 699 w 1391"/>
                <a:gd name="T25" fmla="*/ 22 h 1438"/>
                <a:gd name="T26" fmla="*/ 655 w 1391"/>
                <a:gd name="T27" fmla="*/ 22 h 1438"/>
                <a:gd name="T28" fmla="*/ 594 w 1391"/>
                <a:gd name="T29" fmla="*/ 744 h 1438"/>
                <a:gd name="T30" fmla="*/ 562 w 1391"/>
                <a:gd name="T31" fmla="*/ 775 h 1438"/>
                <a:gd name="T32" fmla="*/ 674 w 1391"/>
                <a:gd name="T33" fmla="*/ 880 h 1438"/>
                <a:gd name="T34" fmla="*/ 690 w 1391"/>
                <a:gd name="T35" fmla="*/ 874 h 1438"/>
                <a:gd name="T36" fmla="*/ 790 w 1391"/>
                <a:gd name="T37" fmla="*/ 747 h 1438"/>
                <a:gd name="T38" fmla="*/ 1111 w 1391"/>
                <a:gd name="T39" fmla="*/ 886 h 1438"/>
                <a:gd name="T40" fmla="*/ 1051 w 1391"/>
                <a:gd name="T41" fmla="*/ 726 h 1438"/>
                <a:gd name="T42" fmla="*/ 858 w 1391"/>
                <a:gd name="T43" fmla="*/ 524 h 1438"/>
                <a:gd name="T44" fmla="*/ 836 w 1391"/>
                <a:gd name="T45" fmla="*/ 0 h 1438"/>
                <a:gd name="T46" fmla="*/ 814 w 1391"/>
                <a:gd name="T47" fmla="*/ 533 h 1438"/>
                <a:gd name="T48" fmla="*/ 1007 w 1391"/>
                <a:gd name="T49" fmla="*/ 735 h 1438"/>
                <a:gd name="T50" fmla="*/ 947 w 1391"/>
                <a:gd name="T51" fmla="*/ 884 h 1438"/>
                <a:gd name="T52" fmla="*/ 915 w 1391"/>
                <a:gd name="T53" fmla="*/ 915 h 1438"/>
                <a:gd name="T54" fmla="*/ 1027 w 1391"/>
                <a:gd name="T55" fmla="*/ 1021 h 1438"/>
                <a:gd name="T56" fmla="*/ 1043 w 1391"/>
                <a:gd name="T57" fmla="*/ 1014 h 1438"/>
                <a:gd name="T58" fmla="*/ 1142 w 1391"/>
                <a:gd name="T59" fmla="*/ 887 h 1438"/>
                <a:gd name="T60" fmla="*/ 1383 w 1391"/>
                <a:gd name="T61" fmla="*/ 1304 h 1438"/>
                <a:gd name="T62" fmla="*/ 1291 w 1391"/>
                <a:gd name="T63" fmla="*/ 1362 h 1438"/>
                <a:gd name="T64" fmla="*/ 1285 w 1391"/>
                <a:gd name="T65" fmla="*/ 618 h 1438"/>
                <a:gd name="T66" fmla="*/ 1016 w 1391"/>
                <a:gd name="T67" fmla="*/ 22 h 1438"/>
                <a:gd name="T68" fmla="*/ 972 w 1391"/>
                <a:gd name="T69" fmla="*/ 22 h 1438"/>
                <a:gd name="T70" fmla="*/ 979 w 1391"/>
                <a:gd name="T71" fmla="*/ 373 h 1438"/>
                <a:gd name="T72" fmla="*/ 1247 w 1391"/>
                <a:gd name="T73" fmla="*/ 1363 h 1438"/>
                <a:gd name="T74" fmla="*/ 1156 w 1391"/>
                <a:gd name="T75" fmla="*/ 1301 h 1438"/>
                <a:gd name="T76" fmla="*/ 1252 w 1391"/>
                <a:gd name="T77" fmla="*/ 1431 h 1438"/>
                <a:gd name="T78" fmla="*/ 1268 w 1391"/>
                <a:gd name="T79" fmla="*/ 1438 h 1438"/>
                <a:gd name="T80" fmla="*/ 1288 w 1391"/>
                <a:gd name="T81" fmla="*/ 1427 h 1438"/>
                <a:gd name="T82" fmla="*/ 1383 w 1391"/>
                <a:gd name="T83" fmla="*/ 1304 h 1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91" h="1438">
                  <a:moveTo>
                    <a:pt x="540" y="22"/>
                  </a:moveTo>
                  <a:cubicBezTo>
                    <a:pt x="540" y="461"/>
                    <a:pt x="540" y="461"/>
                    <a:pt x="540" y="461"/>
                  </a:cubicBezTo>
                  <a:cubicBezTo>
                    <a:pt x="540" y="467"/>
                    <a:pt x="538" y="472"/>
                    <a:pt x="534" y="476"/>
                  </a:cubicBezTo>
                  <a:cubicBezTo>
                    <a:pt x="144" y="866"/>
                    <a:pt x="144" y="866"/>
                    <a:pt x="144" y="866"/>
                  </a:cubicBezTo>
                  <a:cubicBezTo>
                    <a:pt x="144" y="1289"/>
                    <a:pt x="144" y="1289"/>
                    <a:pt x="144" y="1289"/>
                  </a:cubicBezTo>
                  <a:cubicBezTo>
                    <a:pt x="204" y="1230"/>
                    <a:pt x="204" y="1230"/>
                    <a:pt x="204" y="1230"/>
                  </a:cubicBezTo>
                  <a:cubicBezTo>
                    <a:pt x="213" y="1221"/>
                    <a:pt x="227" y="1221"/>
                    <a:pt x="235" y="1230"/>
                  </a:cubicBezTo>
                  <a:cubicBezTo>
                    <a:pt x="244" y="1239"/>
                    <a:pt x="244" y="1253"/>
                    <a:pt x="235" y="1261"/>
                  </a:cubicBezTo>
                  <a:cubicBezTo>
                    <a:pt x="141" y="1353"/>
                    <a:pt x="141" y="1353"/>
                    <a:pt x="141" y="1353"/>
                  </a:cubicBezTo>
                  <a:cubicBezTo>
                    <a:pt x="137" y="1360"/>
                    <a:pt x="130" y="1364"/>
                    <a:pt x="122" y="1364"/>
                  </a:cubicBezTo>
                  <a:cubicBezTo>
                    <a:pt x="122" y="1364"/>
                    <a:pt x="121" y="1364"/>
                    <a:pt x="121" y="1364"/>
                  </a:cubicBezTo>
                  <a:cubicBezTo>
                    <a:pt x="121" y="1364"/>
                    <a:pt x="121" y="1364"/>
                    <a:pt x="121" y="1364"/>
                  </a:cubicBezTo>
                  <a:cubicBezTo>
                    <a:pt x="115" y="1364"/>
                    <a:pt x="109" y="1362"/>
                    <a:pt x="105" y="1357"/>
                  </a:cubicBezTo>
                  <a:cubicBezTo>
                    <a:pt x="8" y="1258"/>
                    <a:pt x="8" y="1258"/>
                    <a:pt x="8" y="1258"/>
                  </a:cubicBezTo>
                  <a:cubicBezTo>
                    <a:pt x="0" y="1250"/>
                    <a:pt x="0" y="1236"/>
                    <a:pt x="9" y="1227"/>
                  </a:cubicBezTo>
                  <a:cubicBezTo>
                    <a:pt x="18" y="1219"/>
                    <a:pt x="31" y="1219"/>
                    <a:pt x="40" y="1228"/>
                  </a:cubicBezTo>
                  <a:cubicBezTo>
                    <a:pt x="100" y="1289"/>
                    <a:pt x="100" y="1289"/>
                    <a:pt x="100" y="1289"/>
                  </a:cubicBezTo>
                  <a:cubicBezTo>
                    <a:pt x="100" y="857"/>
                    <a:pt x="100" y="857"/>
                    <a:pt x="100" y="857"/>
                  </a:cubicBezTo>
                  <a:cubicBezTo>
                    <a:pt x="100" y="851"/>
                    <a:pt x="102" y="846"/>
                    <a:pt x="106" y="842"/>
                  </a:cubicBezTo>
                  <a:cubicBezTo>
                    <a:pt x="496" y="452"/>
                    <a:pt x="496" y="452"/>
                    <a:pt x="496" y="452"/>
                  </a:cubicBezTo>
                  <a:cubicBezTo>
                    <a:pt x="496" y="22"/>
                    <a:pt x="496" y="22"/>
                    <a:pt x="496" y="22"/>
                  </a:cubicBezTo>
                  <a:cubicBezTo>
                    <a:pt x="496" y="10"/>
                    <a:pt x="506" y="0"/>
                    <a:pt x="518" y="0"/>
                  </a:cubicBezTo>
                  <a:cubicBezTo>
                    <a:pt x="531" y="0"/>
                    <a:pt x="540" y="10"/>
                    <a:pt x="540" y="22"/>
                  </a:cubicBezTo>
                  <a:close/>
                  <a:moveTo>
                    <a:pt x="758" y="746"/>
                  </a:moveTo>
                  <a:cubicBezTo>
                    <a:pt x="699" y="804"/>
                    <a:pt x="699" y="804"/>
                    <a:pt x="699" y="804"/>
                  </a:cubicBezTo>
                  <a:cubicBezTo>
                    <a:pt x="699" y="22"/>
                    <a:pt x="699" y="22"/>
                    <a:pt x="699" y="22"/>
                  </a:cubicBezTo>
                  <a:cubicBezTo>
                    <a:pt x="699" y="10"/>
                    <a:pt x="689" y="0"/>
                    <a:pt x="677" y="0"/>
                  </a:cubicBezTo>
                  <a:cubicBezTo>
                    <a:pt x="665" y="0"/>
                    <a:pt x="655" y="10"/>
                    <a:pt x="655" y="22"/>
                  </a:cubicBezTo>
                  <a:cubicBezTo>
                    <a:pt x="655" y="807"/>
                    <a:pt x="655" y="807"/>
                    <a:pt x="655" y="807"/>
                  </a:cubicBezTo>
                  <a:cubicBezTo>
                    <a:pt x="594" y="744"/>
                    <a:pt x="594" y="744"/>
                    <a:pt x="594" y="744"/>
                  </a:cubicBezTo>
                  <a:cubicBezTo>
                    <a:pt x="586" y="735"/>
                    <a:pt x="572" y="735"/>
                    <a:pt x="563" y="744"/>
                  </a:cubicBezTo>
                  <a:cubicBezTo>
                    <a:pt x="554" y="752"/>
                    <a:pt x="554" y="766"/>
                    <a:pt x="562" y="775"/>
                  </a:cubicBezTo>
                  <a:cubicBezTo>
                    <a:pt x="659" y="874"/>
                    <a:pt x="659" y="874"/>
                    <a:pt x="659" y="874"/>
                  </a:cubicBezTo>
                  <a:cubicBezTo>
                    <a:pt x="663" y="878"/>
                    <a:pt x="669" y="880"/>
                    <a:pt x="674" y="880"/>
                  </a:cubicBezTo>
                  <a:cubicBezTo>
                    <a:pt x="675" y="880"/>
                    <a:pt x="675" y="880"/>
                    <a:pt x="675" y="880"/>
                  </a:cubicBezTo>
                  <a:cubicBezTo>
                    <a:pt x="680" y="880"/>
                    <a:pt x="686" y="878"/>
                    <a:pt x="690" y="874"/>
                  </a:cubicBezTo>
                  <a:cubicBezTo>
                    <a:pt x="789" y="778"/>
                    <a:pt x="789" y="778"/>
                    <a:pt x="789" y="778"/>
                  </a:cubicBezTo>
                  <a:cubicBezTo>
                    <a:pt x="798" y="769"/>
                    <a:pt x="798" y="755"/>
                    <a:pt x="790" y="747"/>
                  </a:cubicBezTo>
                  <a:cubicBezTo>
                    <a:pt x="781" y="738"/>
                    <a:pt x="767" y="738"/>
                    <a:pt x="758" y="746"/>
                  </a:cubicBezTo>
                  <a:close/>
                  <a:moveTo>
                    <a:pt x="1111" y="886"/>
                  </a:moveTo>
                  <a:cubicBezTo>
                    <a:pt x="1051" y="945"/>
                    <a:pt x="1051" y="945"/>
                    <a:pt x="1051" y="945"/>
                  </a:cubicBezTo>
                  <a:cubicBezTo>
                    <a:pt x="1051" y="726"/>
                    <a:pt x="1051" y="726"/>
                    <a:pt x="1051" y="726"/>
                  </a:cubicBezTo>
                  <a:cubicBezTo>
                    <a:pt x="1051" y="720"/>
                    <a:pt x="1048" y="715"/>
                    <a:pt x="1044" y="710"/>
                  </a:cubicBezTo>
                  <a:cubicBezTo>
                    <a:pt x="858" y="524"/>
                    <a:pt x="858" y="524"/>
                    <a:pt x="858" y="524"/>
                  </a:cubicBezTo>
                  <a:cubicBezTo>
                    <a:pt x="858" y="22"/>
                    <a:pt x="858" y="22"/>
                    <a:pt x="858" y="22"/>
                  </a:cubicBezTo>
                  <a:cubicBezTo>
                    <a:pt x="858" y="10"/>
                    <a:pt x="848" y="0"/>
                    <a:pt x="836" y="0"/>
                  </a:cubicBezTo>
                  <a:cubicBezTo>
                    <a:pt x="823" y="0"/>
                    <a:pt x="814" y="10"/>
                    <a:pt x="814" y="22"/>
                  </a:cubicBezTo>
                  <a:cubicBezTo>
                    <a:pt x="814" y="533"/>
                    <a:pt x="814" y="533"/>
                    <a:pt x="814" y="533"/>
                  </a:cubicBezTo>
                  <a:cubicBezTo>
                    <a:pt x="814" y="539"/>
                    <a:pt x="816" y="545"/>
                    <a:pt x="820" y="549"/>
                  </a:cubicBezTo>
                  <a:cubicBezTo>
                    <a:pt x="1007" y="735"/>
                    <a:pt x="1007" y="735"/>
                    <a:pt x="1007" y="735"/>
                  </a:cubicBezTo>
                  <a:cubicBezTo>
                    <a:pt x="1007" y="946"/>
                    <a:pt x="1007" y="946"/>
                    <a:pt x="1007" y="946"/>
                  </a:cubicBezTo>
                  <a:cubicBezTo>
                    <a:pt x="947" y="884"/>
                    <a:pt x="947" y="884"/>
                    <a:pt x="947" y="884"/>
                  </a:cubicBezTo>
                  <a:cubicBezTo>
                    <a:pt x="938" y="875"/>
                    <a:pt x="924" y="875"/>
                    <a:pt x="916" y="884"/>
                  </a:cubicBezTo>
                  <a:cubicBezTo>
                    <a:pt x="907" y="892"/>
                    <a:pt x="907" y="906"/>
                    <a:pt x="915" y="915"/>
                  </a:cubicBezTo>
                  <a:cubicBezTo>
                    <a:pt x="1012" y="1014"/>
                    <a:pt x="1012" y="1014"/>
                    <a:pt x="1012" y="1014"/>
                  </a:cubicBezTo>
                  <a:cubicBezTo>
                    <a:pt x="1016" y="1018"/>
                    <a:pt x="1021" y="1020"/>
                    <a:pt x="1027" y="1021"/>
                  </a:cubicBezTo>
                  <a:cubicBezTo>
                    <a:pt x="1027" y="1021"/>
                    <a:pt x="1027" y="1021"/>
                    <a:pt x="1027" y="1021"/>
                  </a:cubicBezTo>
                  <a:cubicBezTo>
                    <a:pt x="1033" y="1021"/>
                    <a:pt x="1039" y="1018"/>
                    <a:pt x="1043" y="1014"/>
                  </a:cubicBezTo>
                  <a:cubicBezTo>
                    <a:pt x="1142" y="918"/>
                    <a:pt x="1142" y="918"/>
                    <a:pt x="1142" y="918"/>
                  </a:cubicBezTo>
                  <a:cubicBezTo>
                    <a:pt x="1151" y="909"/>
                    <a:pt x="1151" y="895"/>
                    <a:pt x="1142" y="887"/>
                  </a:cubicBezTo>
                  <a:cubicBezTo>
                    <a:pt x="1134" y="878"/>
                    <a:pt x="1120" y="878"/>
                    <a:pt x="1111" y="886"/>
                  </a:cubicBezTo>
                  <a:close/>
                  <a:moveTo>
                    <a:pt x="1383" y="1304"/>
                  </a:moveTo>
                  <a:cubicBezTo>
                    <a:pt x="1374" y="1295"/>
                    <a:pt x="1360" y="1295"/>
                    <a:pt x="1351" y="1304"/>
                  </a:cubicBezTo>
                  <a:cubicBezTo>
                    <a:pt x="1291" y="1362"/>
                    <a:pt x="1291" y="1362"/>
                    <a:pt x="1291" y="1362"/>
                  </a:cubicBezTo>
                  <a:cubicBezTo>
                    <a:pt x="1291" y="634"/>
                    <a:pt x="1291" y="634"/>
                    <a:pt x="1291" y="634"/>
                  </a:cubicBezTo>
                  <a:cubicBezTo>
                    <a:pt x="1291" y="628"/>
                    <a:pt x="1289" y="623"/>
                    <a:pt x="1285" y="618"/>
                  </a:cubicBezTo>
                  <a:cubicBezTo>
                    <a:pt x="1016" y="348"/>
                    <a:pt x="1016" y="348"/>
                    <a:pt x="1016" y="348"/>
                  </a:cubicBezTo>
                  <a:cubicBezTo>
                    <a:pt x="1016" y="22"/>
                    <a:pt x="1016" y="22"/>
                    <a:pt x="1016" y="22"/>
                  </a:cubicBezTo>
                  <a:cubicBezTo>
                    <a:pt x="1016" y="10"/>
                    <a:pt x="1006" y="0"/>
                    <a:pt x="994" y="0"/>
                  </a:cubicBezTo>
                  <a:cubicBezTo>
                    <a:pt x="982" y="0"/>
                    <a:pt x="972" y="10"/>
                    <a:pt x="972" y="22"/>
                  </a:cubicBezTo>
                  <a:cubicBezTo>
                    <a:pt x="972" y="357"/>
                    <a:pt x="972" y="357"/>
                    <a:pt x="972" y="357"/>
                  </a:cubicBezTo>
                  <a:cubicBezTo>
                    <a:pt x="972" y="363"/>
                    <a:pt x="975" y="368"/>
                    <a:pt x="979" y="373"/>
                  </a:cubicBezTo>
                  <a:cubicBezTo>
                    <a:pt x="1247" y="643"/>
                    <a:pt x="1247" y="643"/>
                    <a:pt x="1247" y="643"/>
                  </a:cubicBezTo>
                  <a:cubicBezTo>
                    <a:pt x="1247" y="1363"/>
                    <a:pt x="1247" y="1363"/>
                    <a:pt x="1247" y="1363"/>
                  </a:cubicBezTo>
                  <a:cubicBezTo>
                    <a:pt x="1187" y="1301"/>
                    <a:pt x="1187" y="1301"/>
                    <a:pt x="1187" y="1301"/>
                  </a:cubicBezTo>
                  <a:cubicBezTo>
                    <a:pt x="1179" y="1293"/>
                    <a:pt x="1165" y="1293"/>
                    <a:pt x="1156" y="1301"/>
                  </a:cubicBezTo>
                  <a:cubicBezTo>
                    <a:pt x="1147" y="1310"/>
                    <a:pt x="1147" y="1323"/>
                    <a:pt x="1155" y="1332"/>
                  </a:cubicBezTo>
                  <a:cubicBezTo>
                    <a:pt x="1252" y="1431"/>
                    <a:pt x="1252" y="1431"/>
                    <a:pt x="1252" y="1431"/>
                  </a:cubicBezTo>
                  <a:cubicBezTo>
                    <a:pt x="1256" y="1436"/>
                    <a:pt x="1262" y="1438"/>
                    <a:pt x="1268" y="1438"/>
                  </a:cubicBezTo>
                  <a:cubicBezTo>
                    <a:pt x="1268" y="1438"/>
                    <a:pt x="1268" y="1438"/>
                    <a:pt x="1268" y="1438"/>
                  </a:cubicBezTo>
                  <a:cubicBezTo>
                    <a:pt x="1268" y="1438"/>
                    <a:pt x="1269" y="1438"/>
                    <a:pt x="1269" y="1438"/>
                  </a:cubicBezTo>
                  <a:cubicBezTo>
                    <a:pt x="1277" y="1438"/>
                    <a:pt x="1284" y="1433"/>
                    <a:pt x="1288" y="1427"/>
                  </a:cubicBezTo>
                  <a:cubicBezTo>
                    <a:pt x="1382" y="1335"/>
                    <a:pt x="1382" y="1335"/>
                    <a:pt x="1382" y="1335"/>
                  </a:cubicBezTo>
                  <a:cubicBezTo>
                    <a:pt x="1391" y="1327"/>
                    <a:pt x="1391" y="1313"/>
                    <a:pt x="1383" y="130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solidFill>
                  <a:srgbClr val="000000"/>
                </a:solidFill>
                <a:latin typeface="Arial"/>
                <a:cs typeface="Arial"/>
              </a:endParaRPr>
            </a:p>
          </p:txBody>
        </p:sp>
        <p:sp>
          <p:nvSpPr>
            <p:cNvPr id="137" name="Freeform 17">
              <a:extLst>
                <a:ext uri="{FF2B5EF4-FFF2-40B4-BE49-F238E27FC236}">
                  <a16:creationId xmlns:a16="http://schemas.microsoft.com/office/drawing/2014/main" id="{3D99C291-2E90-45BE-9C8C-34690D39B138}"/>
                </a:ext>
              </a:extLst>
            </p:cNvPr>
            <p:cNvSpPr>
              <a:spLocks noEditPoints="1"/>
            </p:cNvSpPr>
            <p:nvPr/>
          </p:nvSpPr>
          <p:spPr bwMode="auto">
            <a:xfrm>
              <a:off x="2317" y="2081"/>
              <a:ext cx="3125" cy="1986"/>
            </a:xfrm>
            <a:custGeom>
              <a:avLst/>
              <a:gdLst>
                <a:gd name="T0" fmla="*/ 554 w 1668"/>
                <a:gd name="T1" fmla="*/ 259 h 1059"/>
                <a:gd name="T2" fmla="*/ 1072 w 1668"/>
                <a:gd name="T3" fmla="*/ 259 h 1059"/>
                <a:gd name="T4" fmla="*/ 956 w 1668"/>
                <a:gd name="T5" fmla="*/ 273 h 1059"/>
                <a:gd name="T6" fmla="*/ 927 w 1668"/>
                <a:gd name="T7" fmla="*/ 331 h 1059"/>
                <a:gd name="T8" fmla="*/ 917 w 1668"/>
                <a:gd name="T9" fmla="*/ 367 h 1059"/>
                <a:gd name="T10" fmla="*/ 856 w 1668"/>
                <a:gd name="T11" fmla="*/ 423 h 1059"/>
                <a:gd name="T12" fmla="*/ 848 w 1668"/>
                <a:gd name="T13" fmla="*/ 431 h 1059"/>
                <a:gd name="T14" fmla="*/ 724 w 1668"/>
                <a:gd name="T15" fmla="*/ 403 h 1059"/>
                <a:gd name="T16" fmla="*/ 679 w 1668"/>
                <a:gd name="T17" fmla="*/ 168 h 1059"/>
                <a:gd name="T18" fmla="*/ 940 w 1668"/>
                <a:gd name="T19" fmla="*/ 107 h 1059"/>
                <a:gd name="T20" fmla="*/ 918 w 1668"/>
                <a:gd name="T21" fmla="*/ 152 h 1059"/>
                <a:gd name="T22" fmla="*/ 919 w 1668"/>
                <a:gd name="T23" fmla="*/ 186 h 1059"/>
                <a:gd name="T24" fmla="*/ 927 w 1668"/>
                <a:gd name="T25" fmla="*/ 218 h 1059"/>
                <a:gd name="T26" fmla="*/ 942 w 1668"/>
                <a:gd name="T27" fmla="*/ 246 h 1059"/>
                <a:gd name="T28" fmla="*/ 1409 w 1668"/>
                <a:gd name="T29" fmla="*/ 542 h 1059"/>
                <a:gd name="T30" fmla="*/ 1409 w 1668"/>
                <a:gd name="T31" fmla="*/ 1059 h 1059"/>
                <a:gd name="T32" fmla="*/ 1409 w 1668"/>
                <a:gd name="T33" fmla="*/ 542 h 1059"/>
                <a:gd name="T34" fmla="*/ 1498 w 1668"/>
                <a:gd name="T35" fmla="*/ 944 h 1059"/>
                <a:gd name="T36" fmla="*/ 1374 w 1668"/>
                <a:gd name="T37" fmla="*/ 972 h 1059"/>
                <a:gd name="T38" fmla="*/ 1366 w 1668"/>
                <a:gd name="T39" fmla="*/ 965 h 1059"/>
                <a:gd name="T40" fmla="*/ 1305 w 1668"/>
                <a:gd name="T41" fmla="*/ 909 h 1059"/>
                <a:gd name="T42" fmla="*/ 1295 w 1668"/>
                <a:gd name="T43" fmla="*/ 873 h 1059"/>
                <a:gd name="T44" fmla="*/ 1266 w 1668"/>
                <a:gd name="T45" fmla="*/ 815 h 1059"/>
                <a:gd name="T46" fmla="*/ 1282 w 1668"/>
                <a:gd name="T47" fmla="*/ 785 h 1059"/>
                <a:gd name="T48" fmla="*/ 1298 w 1668"/>
                <a:gd name="T49" fmla="*/ 747 h 1059"/>
                <a:gd name="T50" fmla="*/ 1307 w 1668"/>
                <a:gd name="T51" fmla="*/ 692 h 1059"/>
                <a:gd name="T52" fmla="*/ 1303 w 1668"/>
                <a:gd name="T53" fmla="*/ 692 h 1059"/>
                <a:gd name="T54" fmla="*/ 1417 w 1668"/>
                <a:gd name="T55" fmla="*/ 629 h 1059"/>
                <a:gd name="T56" fmla="*/ 1498 w 1668"/>
                <a:gd name="T57" fmla="*/ 868 h 1059"/>
                <a:gd name="T58" fmla="*/ 0 w 1668"/>
                <a:gd name="T59" fmla="*/ 721 h 1059"/>
                <a:gd name="T60" fmla="*/ 518 w 1668"/>
                <a:gd name="T61" fmla="*/ 721 h 1059"/>
                <a:gd name="T62" fmla="*/ 406 w 1668"/>
                <a:gd name="T63" fmla="*/ 737 h 1059"/>
                <a:gd name="T64" fmla="*/ 376 w 1668"/>
                <a:gd name="T65" fmla="*/ 775 h 1059"/>
                <a:gd name="T66" fmla="*/ 327 w 1668"/>
                <a:gd name="T67" fmla="*/ 826 h 1059"/>
                <a:gd name="T68" fmla="*/ 304 w 1668"/>
                <a:gd name="T69" fmla="*/ 882 h 1059"/>
                <a:gd name="T70" fmla="*/ 289 w 1668"/>
                <a:gd name="T71" fmla="*/ 890 h 1059"/>
                <a:gd name="T72" fmla="*/ 202 w 1668"/>
                <a:gd name="T73" fmla="*/ 863 h 1059"/>
                <a:gd name="T74" fmla="*/ 132 w 1668"/>
                <a:gd name="T75" fmla="*/ 627 h 1059"/>
                <a:gd name="T76" fmla="*/ 371 w 1668"/>
                <a:gd name="T77" fmla="*/ 606 h 1059"/>
                <a:gd name="T78" fmla="*/ 377 w 1668"/>
                <a:gd name="T79" fmla="*/ 654 h 1059"/>
                <a:gd name="T80" fmla="*/ 394 w 1668"/>
                <a:gd name="T81" fmla="*/ 709 h 1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68" h="1059">
                  <a:moveTo>
                    <a:pt x="813" y="0"/>
                  </a:moveTo>
                  <a:cubicBezTo>
                    <a:pt x="670" y="0"/>
                    <a:pt x="554" y="116"/>
                    <a:pt x="554" y="259"/>
                  </a:cubicBezTo>
                  <a:cubicBezTo>
                    <a:pt x="554" y="402"/>
                    <a:pt x="670" y="518"/>
                    <a:pt x="813" y="518"/>
                  </a:cubicBezTo>
                  <a:cubicBezTo>
                    <a:pt x="956" y="518"/>
                    <a:pt x="1072" y="402"/>
                    <a:pt x="1072" y="259"/>
                  </a:cubicBezTo>
                  <a:cubicBezTo>
                    <a:pt x="1072" y="116"/>
                    <a:pt x="956" y="0"/>
                    <a:pt x="813" y="0"/>
                  </a:cubicBezTo>
                  <a:close/>
                  <a:moveTo>
                    <a:pt x="956" y="273"/>
                  </a:moveTo>
                  <a:cubicBezTo>
                    <a:pt x="955" y="277"/>
                    <a:pt x="949" y="290"/>
                    <a:pt x="925" y="290"/>
                  </a:cubicBezTo>
                  <a:cubicBezTo>
                    <a:pt x="927" y="301"/>
                    <a:pt x="928" y="319"/>
                    <a:pt x="927" y="331"/>
                  </a:cubicBezTo>
                  <a:cubicBezTo>
                    <a:pt x="927" y="334"/>
                    <a:pt x="927" y="334"/>
                    <a:pt x="927" y="334"/>
                  </a:cubicBezTo>
                  <a:cubicBezTo>
                    <a:pt x="926" y="353"/>
                    <a:pt x="925" y="363"/>
                    <a:pt x="917" y="367"/>
                  </a:cubicBezTo>
                  <a:cubicBezTo>
                    <a:pt x="910" y="371"/>
                    <a:pt x="887" y="374"/>
                    <a:pt x="856" y="371"/>
                  </a:cubicBezTo>
                  <a:cubicBezTo>
                    <a:pt x="856" y="423"/>
                    <a:pt x="856" y="423"/>
                    <a:pt x="856" y="423"/>
                  </a:cubicBezTo>
                  <a:cubicBezTo>
                    <a:pt x="856" y="427"/>
                    <a:pt x="853" y="431"/>
                    <a:pt x="848" y="431"/>
                  </a:cubicBezTo>
                  <a:cubicBezTo>
                    <a:pt x="848" y="431"/>
                    <a:pt x="848" y="431"/>
                    <a:pt x="848" y="431"/>
                  </a:cubicBezTo>
                  <a:cubicBezTo>
                    <a:pt x="843" y="431"/>
                    <a:pt x="779" y="430"/>
                    <a:pt x="729" y="410"/>
                  </a:cubicBezTo>
                  <a:cubicBezTo>
                    <a:pt x="726" y="409"/>
                    <a:pt x="724" y="406"/>
                    <a:pt x="724" y="403"/>
                  </a:cubicBezTo>
                  <a:cubicBezTo>
                    <a:pt x="724" y="327"/>
                    <a:pt x="724" y="327"/>
                    <a:pt x="724" y="327"/>
                  </a:cubicBezTo>
                  <a:cubicBezTo>
                    <a:pt x="699" y="300"/>
                    <a:pt x="648" y="234"/>
                    <a:pt x="679" y="168"/>
                  </a:cubicBezTo>
                  <a:cubicBezTo>
                    <a:pt x="697" y="131"/>
                    <a:pt x="733" y="87"/>
                    <a:pt x="805" y="87"/>
                  </a:cubicBezTo>
                  <a:cubicBezTo>
                    <a:pt x="887" y="87"/>
                    <a:pt x="863" y="108"/>
                    <a:pt x="940" y="107"/>
                  </a:cubicBezTo>
                  <a:cubicBezTo>
                    <a:pt x="948" y="107"/>
                    <a:pt x="923" y="134"/>
                    <a:pt x="919" y="151"/>
                  </a:cubicBezTo>
                  <a:cubicBezTo>
                    <a:pt x="919" y="151"/>
                    <a:pt x="919" y="152"/>
                    <a:pt x="918" y="152"/>
                  </a:cubicBezTo>
                  <a:cubicBezTo>
                    <a:pt x="918" y="152"/>
                    <a:pt x="916" y="151"/>
                    <a:pt x="914" y="151"/>
                  </a:cubicBezTo>
                  <a:cubicBezTo>
                    <a:pt x="915" y="161"/>
                    <a:pt x="917" y="180"/>
                    <a:pt x="919" y="186"/>
                  </a:cubicBezTo>
                  <a:cubicBezTo>
                    <a:pt x="921" y="192"/>
                    <a:pt x="922" y="199"/>
                    <a:pt x="924" y="205"/>
                  </a:cubicBezTo>
                  <a:cubicBezTo>
                    <a:pt x="925" y="210"/>
                    <a:pt x="926" y="215"/>
                    <a:pt x="927" y="218"/>
                  </a:cubicBezTo>
                  <a:cubicBezTo>
                    <a:pt x="931" y="230"/>
                    <a:pt x="935" y="239"/>
                    <a:pt x="939" y="243"/>
                  </a:cubicBezTo>
                  <a:cubicBezTo>
                    <a:pt x="940" y="244"/>
                    <a:pt x="941" y="245"/>
                    <a:pt x="942" y="246"/>
                  </a:cubicBezTo>
                  <a:cubicBezTo>
                    <a:pt x="951" y="256"/>
                    <a:pt x="959" y="265"/>
                    <a:pt x="956" y="273"/>
                  </a:cubicBezTo>
                  <a:close/>
                  <a:moveTo>
                    <a:pt x="1409" y="542"/>
                  </a:moveTo>
                  <a:cubicBezTo>
                    <a:pt x="1266" y="542"/>
                    <a:pt x="1150" y="658"/>
                    <a:pt x="1150" y="800"/>
                  </a:cubicBezTo>
                  <a:cubicBezTo>
                    <a:pt x="1150" y="943"/>
                    <a:pt x="1266" y="1059"/>
                    <a:pt x="1409" y="1059"/>
                  </a:cubicBezTo>
                  <a:cubicBezTo>
                    <a:pt x="1552" y="1059"/>
                    <a:pt x="1668" y="943"/>
                    <a:pt x="1668" y="800"/>
                  </a:cubicBezTo>
                  <a:cubicBezTo>
                    <a:pt x="1668" y="658"/>
                    <a:pt x="1552" y="542"/>
                    <a:pt x="1409" y="542"/>
                  </a:cubicBezTo>
                  <a:close/>
                  <a:moveTo>
                    <a:pt x="1498" y="868"/>
                  </a:moveTo>
                  <a:cubicBezTo>
                    <a:pt x="1498" y="944"/>
                    <a:pt x="1498" y="944"/>
                    <a:pt x="1498" y="944"/>
                  </a:cubicBezTo>
                  <a:cubicBezTo>
                    <a:pt x="1498" y="947"/>
                    <a:pt x="1496" y="950"/>
                    <a:pt x="1493" y="951"/>
                  </a:cubicBezTo>
                  <a:cubicBezTo>
                    <a:pt x="1443" y="972"/>
                    <a:pt x="1379" y="972"/>
                    <a:pt x="1374" y="972"/>
                  </a:cubicBezTo>
                  <a:cubicBezTo>
                    <a:pt x="1373" y="972"/>
                    <a:pt x="1373" y="972"/>
                    <a:pt x="1373" y="972"/>
                  </a:cubicBezTo>
                  <a:cubicBezTo>
                    <a:pt x="1369" y="972"/>
                    <a:pt x="1366" y="969"/>
                    <a:pt x="1366" y="965"/>
                  </a:cubicBezTo>
                  <a:cubicBezTo>
                    <a:pt x="1366" y="912"/>
                    <a:pt x="1366" y="912"/>
                    <a:pt x="1366" y="912"/>
                  </a:cubicBezTo>
                  <a:cubicBezTo>
                    <a:pt x="1335" y="916"/>
                    <a:pt x="1311" y="912"/>
                    <a:pt x="1305" y="909"/>
                  </a:cubicBezTo>
                  <a:cubicBezTo>
                    <a:pt x="1297" y="905"/>
                    <a:pt x="1296" y="894"/>
                    <a:pt x="1295" y="875"/>
                  </a:cubicBezTo>
                  <a:cubicBezTo>
                    <a:pt x="1295" y="873"/>
                    <a:pt x="1295" y="873"/>
                    <a:pt x="1295" y="873"/>
                  </a:cubicBezTo>
                  <a:cubicBezTo>
                    <a:pt x="1294" y="861"/>
                    <a:pt x="1295" y="842"/>
                    <a:pt x="1296" y="832"/>
                  </a:cubicBezTo>
                  <a:cubicBezTo>
                    <a:pt x="1273" y="831"/>
                    <a:pt x="1267" y="819"/>
                    <a:pt x="1266" y="815"/>
                  </a:cubicBezTo>
                  <a:cubicBezTo>
                    <a:pt x="1263" y="806"/>
                    <a:pt x="1271" y="797"/>
                    <a:pt x="1280" y="788"/>
                  </a:cubicBezTo>
                  <a:cubicBezTo>
                    <a:pt x="1281" y="787"/>
                    <a:pt x="1282" y="786"/>
                    <a:pt x="1282" y="785"/>
                  </a:cubicBezTo>
                  <a:cubicBezTo>
                    <a:pt x="1286" y="780"/>
                    <a:pt x="1291" y="771"/>
                    <a:pt x="1295" y="760"/>
                  </a:cubicBezTo>
                  <a:cubicBezTo>
                    <a:pt x="1296" y="757"/>
                    <a:pt x="1297" y="752"/>
                    <a:pt x="1298" y="747"/>
                  </a:cubicBezTo>
                  <a:cubicBezTo>
                    <a:pt x="1300" y="740"/>
                    <a:pt x="1301" y="733"/>
                    <a:pt x="1303" y="728"/>
                  </a:cubicBezTo>
                  <a:cubicBezTo>
                    <a:pt x="1305" y="721"/>
                    <a:pt x="1307" y="702"/>
                    <a:pt x="1307" y="692"/>
                  </a:cubicBezTo>
                  <a:cubicBezTo>
                    <a:pt x="1306" y="692"/>
                    <a:pt x="1304" y="693"/>
                    <a:pt x="1303" y="693"/>
                  </a:cubicBezTo>
                  <a:cubicBezTo>
                    <a:pt x="1303" y="693"/>
                    <a:pt x="1303" y="693"/>
                    <a:pt x="1303" y="692"/>
                  </a:cubicBezTo>
                  <a:cubicBezTo>
                    <a:pt x="1299" y="675"/>
                    <a:pt x="1274" y="648"/>
                    <a:pt x="1282" y="648"/>
                  </a:cubicBezTo>
                  <a:cubicBezTo>
                    <a:pt x="1358" y="650"/>
                    <a:pt x="1334" y="629"/>
                    <a:pt x="1417" y="629"/>
                  </a:cubicBezTo>
                  <a:cubicBezTo>
                    <a:pt x="1489" y="629"/>
                    <a:pt x="1525" y="672"/>
                    <a:pt x="1543" y="709"/>
                  </a:cubicBezTo>
                  <a:cubicBezTo>
                    <a:pt x="1574" y="776"/>
                    <a:pt x="1523" y="842"/>
                    <a:pt x="1498" y="868"/>
                  </a:cubicBezTo>
                  <a:close/>
                  <a:moveTo>
                    <a:pt x="259" y="462"/>
                  </a:moveTo>
                  <a:cubicBezTo>
                    <a:pt x="116" y="462"/>
                    <a:pt x="0" y="578"/>
                    <a:pt x="0" y="721"/>
                  </a:cubicBezTo>
                  <a:cubicBezTo>
                    <a:pt x="0" y="864"/>
                    <a:pt x="116" y="980"/>
                    <a:pt x="259" y="980"/>
                  </a:cubicBezTo>
                  <a:cubicBezTo>
                    <a:pt x="402" y="980"/>
                    <a:pt x="518" y="864"/>
                    <a:pt x="518" y="721"/>
                  </a:cubicBezTo>
                  <a:cubicBezTo>
                    <a:pt x="518" y="578"/>
                    <a:pt x="402" y="462"/>
                    <a:pt x="259" y="462"/>
                  </a:cubicBezTo>
                  <a:close/>
                  <a:moveTo>
                    <a:pt x="406" y="737"/>
                  </a:moveTo>
                  <a:cubicBezTo>
                    <a:pt x="404" y="743"/>
                    <a:pt x="394" y="752"/>
                    <a:pt x="375" y="752"/>
                  </a:cubicBezTo>
                  <a:cubicBezTo>
                    <a:pt x="376" y="758"/>
                    <a:pt x="376" y="767"/>
                    <a:pt x="376" y="775"/>
                  </a:cubicBezTo>
                  <a:cubicBezTo>
                    <a:pt x="376" y="806"/>
                    <a:pt x="372" y="815"/>
                    <a:pt x="368" y="818"/>
                  </a:cubicBezTo>
                  <a:cubicBezTo>
                    <a:pt x="365" y="822"/>
                    <a:pt x="357" y="827"/>
                    <a:pt x="327" y="826"/>
                  </a:cubicBezTo>
                  <a:cubicBezTo>
                    <a:pt x="322" y="826"/>
                    <a:pt x="312" y="826"/>
                    <a:pt x="304" y="825"/>
                  </a:cubicBezTo>
                  <a:cubicBezTo>
                    <a:pt x="304" y="882"/>
                    <a:pt x="304" y="882"/>
                    <a:pt x="304" y="882"/>
                  </a:cubicBezTo>
                  <a:cubicBezTo>
                    <a:pt x="304" y="886"/>
                    <a:pt x="301" y="889"/>
                    <a:pt x="297" y="889"/>
                  </a:cubicBezTo>
                  <a:cubicBezTo>
                    <a:pt x="297" y="889"/>
                    <a:pt x="294" y="890"/>
                    <a:pt x="289" y="890"/>
                  </a:cubicBezTo>
                  <a:cubicBezTo>
                    <a:pt x="273" y="890"/>
                    <a:pt x="236" y="887"/>
                    <a:pt x="206" y="869"/>
                  </a:cubicBezTo>
                  <a:cubicBezTo>
                    <a:pt x="204" y="868"/>
                    <a:pt x="202" y="866"/>
                    <a:pt x="202" y="863"/>
                  </a:cubicBezTo>
                  <a:cubicBezTo>
                    <a:pt x="200" y="826"/>
                    <a:pt x="200" y="826"/>
                    <a:pt x="200" y="826"/>
                  </a:cubicBezTo>
                  <a:cubicBezTo>
                    <a:pt x="151" y="806"/>
                    <a:pt x="73" y="749"/>
                    <a:pt x="132" y="627"/>
                  </a:cubicBezTo>
                  <a:cubicBezTo>
                    <a:pt x="150" y="591"/>
                    <a:pt x="192" y="553"/>
                    <a:pt x="262" y="553"/>
                  </a:cubicBezTo>
                  <a:cubicBezTo>
                    <a:pt x="342" y="553"/>
                    <a:pt x="375" y="590"/>
                    <a:pt x="371" y="606"/>
                  </a:cubicBezTo>
                  <a:cubicBezTo>
                    <a:pt x="370" y="609"/>
                    <a:pt x="368" y="612"/>
                    <a:pt x="366" y="615"/>
                  </a:cubicBezTo>
                  <a:cubicBezTo>
                    <a:pt x="370" y="620"/>
                    <a:pt x="379" y="633"/>
                    <a:pt x="377" y="654"/>
                  </a:cubicBezTo>
                  <a:cubicBezTo>
                    <a:pt x="377" y="664"/>
                    <a:pt x="378" y="683"/>
                    <a:pt x="379" y="686"/>
                  </a:cubicBezTo>
                  <a:cubicBezTo>
                    <a:pt x="382" y="693"/>
                    <a:pt x="388" y="703"/>
                    <a:pt x="394" y="709"/>
                  </a:cubicBezTo>
                  <a:cubicBezTo>
                    <a:pt x="400" y="715"/>
                    <a:pt x="410" y="729"/>
                    <a:pt x="406" y="73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solidFill>
                  <a:srgbClr val="000000"/>
                </a:solidFill>
                <a:latin typeface="Arial"/>
                <a:cs typeface="Arial"/>
              </a:endParaRPr>
            </a:p>
          </p:txBody>
        </p:sp>
      </p:grpSp>
      <p:cxnSp>
        <p:nvCxnSpPr>
          <p:cNvPr id="26" name="Straight Connector 25"/>
          <p:cNvCxnSpPr/>
          <p:nvPr/>
        </p:nvCxnSpPr>
        <p:spPr>
          <a:xfrm>
            <a:off x="5773783" y="2965586"/>
            <a:ext cx="2898731" cy="0"/>
          </a:xfrm>
          <a:prstGeom prst="line">
            <a:avLst/>
          </a:prstGeom>
          <a:ln w="9525" cap="rnd" cmpd="sng" algn="ctr">
            <a:solidFill>
              <a:srgbClr val="9A9A9A"/>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5773783" y="3530985"/>
            <a:ext cx="2898731" cy="0"/>
          </a:xfrm>
          <a:prstGeom prst="line">
            <a:avLst/>
          </a:prstGeom>
          <a:ln w="9525" cap="rnd" cmpd="sng" algn="ctr">
            <a:solidFill>
              <a:srgbClr val="9A9A9A"/>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302829" y="2446020"/>
            <a:ext cx="2369685" cy="473733"/>
          </a:xfrm>
          <a:prstGeom prst="rect">
            <a:avLst/>
          </a:prstGeom>
        </p:spPr>
        <p:txBody>
          <a:bodyPr wrap="square" lIns="0" tIns="0" rIns="0" bIns="0" anchor="ctr">
            <a:noAutofit/>
          </a:bodyPr>
          <a:lstStyle/>
          <a:p>
            <a:pPr>
              <a:buSzPts val="1200"/>
              <a:buFont typeface="Trebuchet MS" panose="020B0603020202020204" pitchFamily="34" charset="0"/>
              <a:buChar char="​"/>
              <a:tabLst>
                <a:tab pos="342900" algn="l"/>
              </a:tabLst>
            </a:pPr>
            <a:r>
              <a:rPr lang="en-US" sz="1000" dirty="0">
                <a:latin typeface="+mj-lt"/>
                <a:ea typeface="Times New Roman" panose="02020603050405020304" pitchFamily="18" charset="0"/>
                <a:cs typeface="Calibri" panose="020F0502020204030204" pitchFamily="34" charset="0"/>
              </a:rPr>
              <a:t>Productionized streaming and 3rd party ingest architecture</a:t>
            </a:r>
          </a:p>
        </p:txBody>
      </p:sp>
      <p:sp>
        <p:nvSpPr>
          <p:cNvPr id="158" name="Rectangle 157"/>
          <p:cNvSpPr/>
          <p:nvPr/>
        </p:nvSpPr>
        <p:spPr>
          <a:xfrm>
            <a:off x="6302829" y="3011419"/>
            <a:ext cx="2369685" cy="473733"/>
          </a:xfrm>
          <a:prstGeom prst="rect">
            <a:avLst/>
          </a:prstGeom>
        </p:spPr>
        <p:txBody>
          <a:bodyPr wrap="square" lIns="0" tIns="0" rIns="0" bIns="0" anchor="ctr">
            <a:noAutofit/>
          </a:bodyPr>
          <a:lstStyle/>
          <a:p>
            <a:pPr>
              <a:buSzPts val="1200"/>
              <a:buFont typeface="Trebuchet MS" panose="020B0603020202020204" pitchFamily="34" charset="0"/>
              <a:buChar char="​"/>
              <a:tabLst>
                <a:tab pos="342900" algn="l"/>
              </a:tabLst>
            </a:pPr>
            <a:r>
              <a:rPr lang="en-US" sz="1000" dirty="0">
                <a:latin typeface="+mj-lt"/>
                <a:ea typeface="Times New Roman" panose="02020603050405020304" pitchFamily="18" charset="0"/>
                <a:cs typeface="Calibri" panose="020F0502020204030204" pitchFamily="34" charset="0"/>
              </a:rPr>
              <a:t>Additional Matillion functionality enabled to support streaming and 3rd party</a:t>
            </a:r>
            <a:br>
              <a:rPr lang="en-US" sz="1000" dirty="0">
                <a:latin typeface="+mj-lt"/>
                <a:ea typeface="Times New Roman" panose="02020603050405020304" pitchFamily="18" charset="0"/>
                <a:cs typeface="Calibri" panose="020F0502020204030204" pitchFamily="34" charset="0"/>
              </a:rPr>
            </a:br>
            <a:r>
              <a:rPr lang="en-US" sz="1000" dirty="0">
                <a:latin typeface="+mj-lt"/>
                <a:ea typeface="Times New Roman" panose="02020603050405020304" pitchFamily="18" charset="0"/>
                <a:cs typeface="Calibri" panose="020F0502020204030204" pitchFamily="34" charset="0"/>
              </a:rPr>
              <a:t>data ingest</a:t>
            </a:r>
          </a:p>
        </p:txBody>
      </p:sp>
      <p:sp>
        <p:nvSpPr>
          <p:cNvPr id="176" name="Rectangle 175"/>
          <p:cNvSpPr/>
          <p:nvPr/>
        </p:nvSpPr>
        <p:spPr>
          <a:xfrm>
            <a:off x="6302829" y="3576818"/>
            <a:ext cx="2369685" cy="473733"/>
          </a:xfrm>
          <a:prstGeom prst="rect">
            <a:avLst/>
          </a:prstGeom>
        </p:spPr>
        <p:txBody>
          <a:bodyPr wrap="square" lIns="0" tIns="0" rIns="0" bIns="0" anchor="ctr">
            <a:noAutofit/>
          </a:bodyPr>
          <a:lstStyle/>
          <a:p>
            <a:pPr>
              <a:buSzPts val="1200"/>
              <a:buFont typeface="Trebuchet MS" panose="020B0603020202020204" pitchFamily="34" charset="0"/>
              <a:buChar char="​"/>
              <a:tabLst>
                <a:tab pos="342900" algn="l"/>
              </a:tabLst>
            </a:pPr>
            <a:r>
              <a:rPr lang="en-US" sz="1000" dirty="0">
                <a:latin typeface="+mj-lt"/>
                <a:ea typeface="Times New Roman" panose="02020603050405020304" pitchFamily="18" charset="0"/>
                <a:cs typeface="Calibri" panose="020F0502020204030204" pitchFamily="34" charset="0"/>
              </a:rPr>
              <a:t>Governance model articulating boundary </a:t>
            </a:r>
            <a:r>
              <a:rPr lang="en-US" sz="1000" spc="-10" dirty="0">
                <a:latin typeface="+mj-lt"/>
                <a:ea typeface="Times New Roman" panose="02020603050405020304" pitchFamily="18" charset="0"/>
                <a:cs typeface="Calibri" panose="020F0502020204030204" pitchFamily="34" charset="0"/>
              </a:rPr>
              <a:t>of Matillion vs. other pipelining architecture</a:t>
            </a:r>
          </a:p>
        </p:txBody>
      </p:sp>
      <p:sp>
        <p:nvSpPr>
          <p:cNvPr id="81" name="Oval 20"/>
          <p:cNvSpPr>
            <a:spLocks noChangeAspect="1" noChangeArrowheads="1"/>
          </p:cNvSpPr>
          <p:nvPr/>
        </p:nvSpPr>
        <p:spPr bwMode="auto">
          <a:xfrm>
            <a:off x="471488" y="3325597"/>
            <a:ext cx="181655" cy="181655"/>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800" dirty="0">
                <a:solidFill>
                  <a:schemeClr val="bg1"/>
                </a:solidFill>
              </a:rPr>
              <a:t>5</a:t>
            </a:r>
          </a:p>
        </p:txBody>
      </p:sp>
      <p:sp>
        <p:nvSpPr>
          <p:cNvPr id="82" name="Rectangle 81">
            <a:extLst>
              <a:ext uri="{FF2B5EF4-FFF2-40B4-BE49-F238E27FC236}">
                <a16:creationId xmlns:a16="http://schemas.microsoft.com/office/drawing/2014/main" id="{0E4C411F-A86A-452A-B0A6-EAF1CDCDFBED}"/>
              </a:ext>
            </a:extLst>
          </p:cNvPr>
          <p:cNvSpPr/>
          <p:nvPr/>
        </p:nvSpPr>
        <p:spPr>
          <a:xfrm>
            <a:off x="5773781" y="752126"/>
            <a:ext cx="935764" cy="287832"/>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a:solidFill>
                  <a:schemeClr val="tx1"/>
                </a:solidFill>
                <a:latin typeface="Arial" panose="020B0604020202020204" pitchFamily="34" charset="0"/>
              </a:rPr>
              <a:t>Unstructured data store</a:t>
            </a:r>
          </a:p>
        </p:txBody>
      </p:sp>
      <p:sp>
        <p:nvSpPr>
          <p:cNvPr id="84" name="Rectangle 83">
            <a:extLst>
              <a:ext uri="{FF2B5EF4-FFF2-40B4-BE49-F238E27FC236}">
                <a16:creationId xmlns:a16="http://schemas.microsoft.com/office/drawing/2014/main" id="{9A16356D-BBC6-4833-928B-33C298B77CBE}"/>
              </a:ext>
            </a:extLst>
          </p:cNvPr>
          <p:cNvSpPr/>
          <p:nvPr/>
        </p:nvSpPr>
        <p:spPr>
          <a:xfrm>
            <a:off x="6755266" y="752126"/>
            <a:ext cx="935764" cy="287832"/>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a:solidFill>
                  <a:schemeClr val="tx1"/>
                </a:solidFill>
                <a:latin typeface="Arial" panose="020B0604020202020204" pitchFamily="34" charset="0"/>
              </a:rPr>
              <a:t>Batch Compute</a:t>
            </a:r>
          </a:p>
        </p:txBody>
      </p:sp>
      <p:sp>
        <p:nvSpPr>
          <p:cNvPr id="85" name="Rectangle 84">
            <a:extLst>
              <a:ext uri="{FF2B5EF4-FFF2-40B4-BE49-F238E27FC236}">
                <a16:creationId xmlns:a16="http://schemas.microsoft.com/office/drawing/2014/main" id="{544136AA-2CF0-4C40-AA47-8D5981879A70}"/>
              </a:ext>
            </a:extLst>
          </p:cNvPr>
          <p:cNvSpPr/>
          <p:nvPr/>
        </p:nvSpPr>
        <p:spPr>
          <a:xfrm>
            <a:off x="7736749" y="752126"/>
            <a:ext cx="935764" cy="287832"/>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a:solidFill>
                  <a:schemeClr val="tx1"/>
                </a:solidFill>
                <a:latin typeface="Arial" panose="020B0604020202020204" pitchFamily="34" charset="0"/>
              </a:rPr>
              <a:t>Stream compute</a:t>
            </a:r>
          </a:p>
        </p:txBody>
      </p:sp>
      <p:sp>
        <p:nvSpPr>
          <p:cNvPr id="86" name="Rectangle 85">
            <a:extLst>
              <a:ext uri="{FF2B5EF4-FFF2-40B4-BE49-F238E27FC236}">
                <a16:creationId xmlns:a16="http://schemas.microsoft.com/office/drawing/2014/main" id="{389C63BF-86A9-4F8C-A56F-FC1B9E9ABF18}"/>
              </a:ext>
            </a:extLst>
          </p:cNvPr>
          <p:cNvSpPr/>
          <p:nvPr/>
        </p:nvSpPr>
        <p:spPr>
          <a:xfrm>
            <a:off x="6755266" y="1093207"/>
            <a:ext cx="935764" cy="287832"/>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a:solidFill>
                  <a:schemeClr val="tx1"/>
                </a:solidFill>
                <a:latin typeface="Arial" panose="020B0604020202020204" pitchFamily="34" charset="0"/>
              </a:rPr>
              <a:t>MPP</a:t>
            </a:r>
          </a:p>
        </p:txBody>
      </p:sp>
      <p:sp>
        <p:nvSpPr>
          <p:cNvPr id="87" name="Rectangle 86">
            <a:extLst>
              <a:ext uri="{FF2B5EF4-FFF2-40B4-BE49-F238E27FC236}">
                <a16:creationId xmlns:a16="http://schemas.microsoft.com/office/drawing/2014/main" id="{8B0328AD-FBE3-4349-90BB-99E6AFEFD7C9}"/>
              </a:ext>
            </a:extLst>
          </p:cNvPr>
          <p:cNvSpPr/>
          <p:nvPr/>
        </p:nvSpPr>
        <p:spPr>
          <a:xfrm>
            <a:off x="7736749" y="1093207"/>
            <a:ext cx="935764" cy="287832"/>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a:solidFill>
                  <a:schemeClr val="tx1"/>
                </a:solidFill>
                <a:latin typeface="Arial" panose="020B0604020202020204" pitchFamily="34" charset="0"/>
              </a:rPr>
              <a:t>Relational Data Store</a:t>
            </a:r>
          </a:p>
        </p:txBody>
      </p:sp>
      <p:sp>
        <p:nvSpPr>
          <p:cNvPr id="88" name="Rectangle 87">
            <a:extLst>
              <a:ext uri="{FF2B5EF4-FFF2-40B4-BE49-F238E27FC236}">
                <a16:creationId xmlns:a16="http://schemas.microsoft.com/office/drawing/2014/main" id="{CBD45A22-A547-4F77-8AD8-4DFEB51CD254}"/>
              </a:ext>
            </a:extLst>
          </p:cNvPr>
          <p:cNvSpPr/>
          <p:nvPr/>
        </p:nvSpPr>
        <p:spPr>
          <a:xfrm>
            <a:off x="5773781" y="1093207"/>
            <a:ext cx="935764" cy="287832"/>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a:solidFill>
                  <a:schemeClr val="tx1"/>
                </a:solidFill>
                <a:latin typeface="Arial" panose="020B0604020202020204" pitchFamily="34" charset="0"/>
              </a:rPr>
              <a:t>Event pub/sub</a:t>
            </a:r>
          </a:p>
        </p:txBody>
      </p:sp>
    </p:spTree>
    <p:extLst>
      <p:ext uri="{BB962C8B-B14F-4D97-AF65-F5344CB8AC3E}">
        <p14:creationId xmlns:p14="http://schemas.microsoft.com/office/powerpoint/2010/main" val="8808688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E9C8CD6-9A31-43CB-926A-DE4778668AFF}"/>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4" name="Object 3" hidden="1">
                        <a:extLst>
                          <a:ext uri="{FF2B5EF4-FFF2-40B4-BE49-F238E27FC236}">
                            <a16:creationId xmlns:a16="http://schemas.microsoft.com/office/drawing/2014/main" id="{EE9C8CD6-9A31-43CB-926A-DE4778668AFF}"/>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8AE202FA-FCA5-4062-8A40-6DAC9EC918C6}"/>
              </a:ext>
            </a:extLst>
          </p:cNvPr>
          <p:cNvSpPr/>
          <p:nvPr/>
        </p:nvSpPr>
        <p:spPr>
          <a:xfrm>
            <a:off x="5338931" y="0"/>
            <a:ext cx="3804557" cy="5143500"/>
          </a:xfrm>
          <a:prstGeom prst="rect">
            <a:avLst/>
          </a:prstGeom>
          <a:solidFill>
            <a:schemeClr val="accent1">
              <a:lumMod val="10000"/>
              <a:lumOff val="90000"/>
            </a:schemeClr>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endParaRPr>
          </a:p>
        </p:txBody>
      </p:sp>
      <p:sp>
        <p:nvSpPr>
          <p:cNvPr id="2" name="Title 1">
            <a:extLst>
              <a:ext uri="{FF2B5EF4-FFF2-40B4-BE49-F238E27FC236}">
                <a16:creationId xmlns:a16="http://schemas.microsoft.com/office/drawing/2014/main" id="{9FC76687-3985-4B5E-A1B4-CC4282ECA6AD}"/>
              </a:ext>
            </a:extLst>
          </p:cNvPr>
          <p:cNvSpPr>
            <a:spLocks noGrp="1"/>
          </p:cNvSpPr>
          <p:nvPr>
            <p:ph type="title"/>
          </p:nvPr>
        </p:nvSpPr>
        <p:spPr>
          <a:xfrm>
            <a:off x="472501" y="467100"/>
            <a:ext cx="4373820" cy="290849"/>
          </a:xfrm>
        </p:spPr>
        <p:txBody>
          <a:bodyPr vert="horz"/>
          <a:lstStyle/>
          <a:p>
            <a:r>
              <a:rPr lang="en-US" dirty="0"/>
              <a:t>MVP | GridDataAssets-Network</a:t>
            </a:r>
          </a:p>
        </p:txBody>
      </p:sp>
      <p:sp>
        <p:nvSpPr>
          <p:cNvPr id="38" name="Rectangle 37" hidden="1">
            <a:extLst>
              <a:ext uri="{FF2B5EF4-FFF2-40B4-BE49-F238E27FC236}">
                <a16:creationId xmlns:a16="http://schemas.microsoft.com/office/drawing/2014/main" id="{B316D08C-7EA7-47F7-B853-A81485AEF97B}"/>
              </a:ext>
            </a:extLst>
          </p:cNvPr>
          <p:cNvSpPr/>
          <p:nvPr/>
        </p:nvSpPr>
        <p:spPr>
          <a:xfrm>
            <a:off x="4650377" y="871578"/>
            <a:ext cx="4294415" cy="36435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solidFill>
                  <a:schemeClr val="tx2"/>
                </a:solidFill>
              </a:rPr>
              <a:t>Define and implement roles within the enterprise data management platform</a:t>
            </a:r>
          </a:p>
        </p:txBody>
      </p:sp>
      <p:sp>
        <p:nvSpPr>
          <p:cNvPr id="39" name="Rectangle 38" hidden="1">
            <a:extLst>
              <a:ext uri="{FF2B5EF4-FFF2-40B4-BE49-F238E27FC236}">
                <a16:creationId xmlns:a16="http://schemas.microsoft.com/office/drawing/2014/main" id="{FD63C9C4-0DA3-4742-9768-1113C770B93E}"/>
              </a:ext>
            </a:extLst>
          </p:cNvPr>
          <p:cNvSpPr/>
          <p:nvPr/>
        </p:nvSpPr>
        <p:spPr>
          <a:xfrm>
            <a:off x="4650377" y="1508760"/>
            <a:ext cx="4294415" cy="36435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solidFill>
                  <a:schemeClr val="tx2"/>
                </a:solidFill>
              </a:rPr>
              <a:t>Define field based access according to roles and datasets</a:t>
            </a:r>
          </a:p>
        </p:txBody>
      </p:sp>
      <p:sp>
        <p:nvSpPr>
          <p:cNvPr id="40" name="Rectangle 39" hidden="1">
            <a:extLst>
              <a:ext uri="{FF2B5EF4-FFF2-40B4-BE49-F238E27FC236}">
                <a16:creationId xmlns:a16="http://schemas.microsoft.com/office/drawing/2014/main" id="{BCC4D1EB-A989-463A-BCED-032FABEF1281}"/>
              </a:ext>
            </a:extLst>
          </p:cNvPr>
          <p:cNvSpPr/>
          <p:nvPr/>
        </p:nvSpPr>
        <p:spPr>
          <a:xfrm>
            <a:off x="4650377" y="2093322"/>
            <a:ext cx="4294415" cy="36435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solidFill>
                  <a:schemeClr val="tx2"/>
                </a:solidFill>
              </a:rPr>
              <a:t>Setup the processes and owners to administer and apply this system through a sustainable governance structure</a:t>
            </a:r>
          </a:p>
        </p:txBody>
      </p:sp>
      <p:sp>
        <p:nvSpPr>
          <p:cNvPr id="41" name="Rectangle 40" hidden="1">
            <a:extLst>
              <a:ext uri="{FF2B5EF4-FFF2-40B4-BE49-F238E27FC236}">
                <a16:creationId xmlns:a16="http://schemas.microsoft.com/office/drawing/2014/main" id="{B9B59ECD-C8D1-45F2-9417-C02D7CF66B72}"/>
              </a:ext>
            </a:extLst>
          </p:cNvPr>
          <p:cNvSpPr/>
          <p:nvPr/>
        </p:nvSpPr>
        <p:spPr>
          <a:xfrm>
            <a:off x="4650377" y="2669019"/>
            <a:ext cx="4294415" cy="36435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solidFill>
                  <a:schemeClr val="tx2"/>
                </a:solidFill>
              </a:rPr>
              <a:t>Add missing sensitive transmission fields that could not be loaded in EDP due to security access constraints</a:t>
            </a:r>
          </a:p>
        </p:txBody>
      </p:sp>
      <p:sp>
        <p:nvSpPr>
          <p:cNvPr id="42" name="Rectangle 41" hidden="1">
            <a:extLst>
              <a:ext uri="{FF2B5EF4-FFF2-40B4-BE49-F238E27FC236}">
                <a16:creationId xmlns:a16="http://schemas.microsoft.com/office/drawing/2014/main" id="{16B9CF00-9588-4C41-ADB5-05216545288D}"/>
              </a:ext>
            </a:extLst>
          </p:cNvPr>
          <p:cNvSpPr/>
          <p:nvPr/>
        </p:nvSpPr>
        <p:spPr>
          <a:xfrm>
            <a:off x="4650377" y="3305833"/>
            <a:ext cx="4294415" cy="36435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solidFill>
                  <a:schemeClr val="tx2"/>
                </a:solidFill>
              </a:rPr>
              <a:t>Mask (Transmission) sensitive data elements and access based on role</a:t>
            </a:r>
          </a:p>
        </p:txBody>
      </p:sp>
      <p:sp>
        <p:nvSpPr>
          <p:cNvPr id="43" name="Rectangle 42" hidden="1">
            <a:extLst>
              <a:ext uri="{FF2B5EF4-FFF2-40B4-BE49-F238E27FC236}">
                <a16:creationId xmlns:a16="http://schemas.microsoft.com/office/drawing/2014/main" id="{2A8C7FE7-10B1-400D-B0CB-750E208F81BE}"/>
              </a:ext>
            </a:extLst>
          </p:cNvPr>
          <p:cNvSpPr/>
          <p:nvPr/>
        </p:nvSpPr>
        <p:spPr>
          <a:xfrm>
            <a:off x="4650377" y="3875471"/>
            <a:ext cx="4294415" cy="36435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solidFill>
                  <a:schemeClr val="tx2"/>
                </a:solidFill>
              </a:rPr>
              <a:t>Tag and associate data with the appropriate classification of the tag and make this available through GridDataMarketplace</a:t>
            </a:r>
          </a:p>
        </p:txBody>
      </p:sp>
      <p:sp>
        <p:nvSpPr>
          <p:cNvPr id="44" name="Rectangle 43" hidden="1">
            <a:extLst>
              <a:ext uri="{FF2B5EF4-FFF2-40B4-BE49-F238E27FC236}">
                <a16:creationId xmlns:a16="http://schemas.microsoft.com/office/drawing/2014/main" id="{A7892916-9C5B-4908-96B6-9E8E51A981C9}"/>
              </a:ext>
            </a:extLst>
          </p:cNvPr>
          <p:cNvSpPr/>
          <p:nvPr/>
        </p:nvSpPr>
        <p:spPr>
          <a:xfrm>
            <a:off x="4650377" y="4469832"/>
            <a:ext cx="4294415" cy="36435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solidFill>
                  <a:schemeClr val="tx2"/>
                </a:solidFill>
              </a:rPr>
              <a:t>Establish data encryption for PII data within the platform</a:t>
            </a:r>
          </a:p>
        </p:txBody>
      </p:sp>
      <p:sp>
        <p:nvSpPr>
          <p:cNvPr id="114" name="Rectangle 113">
            <a:extLst>
              <a:ext uri="{FF2B5EF4-FFF2-40B4-BE49-F238E27FC236}">
                <a16:creationId xmlns:a16="http://schemas.microsoft.com/office/drawing/2014/main" id="{CA5DF9FF-75BE-47F4-9D17-45502CF3BF6E}"/>
              </a:ext>
            </a:extLst>
          </p:cNvPr>
          <p:cNvSpPr/>
          <p:nvPr/>
        </p:nvSpPr>
        <p:spPr>
          <a:xfrm>
            <a:off x="5773783" y="2148272"/>
            <a:ext cx="2898731" cy="184666"/>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r>
              <a:rPr lang="en-US" sz="1200" dirty="0">
                <a:solidFill>
                  <a:schemeClr val="tx2"/>
                </a:solidFill>
              </a:rPr>
              <a:t>Outcomes</a:t>
            </a:r>
          </a:p>
        </p:txBody>
      </p:sp>
      <p:sp>
        <p:nvSpPr>
          <p:cNvPr id="178" name="Rectangle 177">
            <a:extLst>
              <a:ext uri="{FF2B5EF4-FFF2-40B4-BE49-F238E27FC236}">
                <a16:creationId xmlns:a16="http://schemas.microsoft.com/office/drawing/2014/main" id="{3903ADA7-7BAF-48C3-AAE1-9B509D2D99B5}"/>
              </a:ext>
            </a:extLst>
          </p:cNvPr>
          <p:cNvSpPr/>
          <p:nvPr/>
        </p:nvSpPr>
        <p:spPr>
          <a:xfrm>
            <a:off x="471488" y="1123950"/>
            <a:ext cx="2531955" cy="184666"/>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r>
              <a:rPr lang="en-US" sz="1200" dirty="0">
                <a:solidFill>
                  <a:schemeClr val="tx2"/>
                </a:solidFill>
              </a:rPr>
              <a:t>Activities</a:t>
            </a:r>
          </a:p>
        </p:txBody>
      </p:sp>
      <p:sp>
        <p:nvSpPr>
          <p:cNvPr id="5" name="TextBox 4">
            <a:extLst>
              <a:ext uri="{FF2B5EF4-FFF2-40B4-BE49-F238E27FC236}">
                <a16:creationId xmlns:a16="http://schemas.microsoft.com/office/drawing/2014/main" id="{FE6A41CB-B164-CB4F-8CC5-0C3EB0C5FFAE}"/>
              </a:ext>
            </a:extLst>
          </p:cNvPr>
          <p:cNvSpPr txBox="1"/>
          <p:nvPr/>
        </p:nvSpPr>
        <p:spPr>
          <a:xfrm>
            <a:off x="2743200" y="4000500"/>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a:endParaRPr lang="en-US" sz="1013" dirty="0">
              <a:solidFill>
                <a:srgbClr val="000000"/>
              </a:solidFill>
            </a:endParaRPr>
          </a:p>
        </p:txBody>
      </p:sp>
      <p:sp>
        <p:nvSpPr>
          <p:cNvPr id="177" name="Rectangle 176">
            <a:extLst>
              <a:ext uri="{FF2B5EF4-FFF2-40B4-BE49-F238E27FC236}">
                <a16:creationId xmlns:a16="http://schemas.microsoft.com/office/drawing/2014/main" id="{E582639B-25CC-4FD4-A106-614B7B3D177A}"/>
              </a:ext>
            </a:extLst>
          </p:cNvPr>
          <p:cNvSpPr/>
          <p:nvPr/>
        </p:nvSpPr>
        <p:spPr>
          <a:xfrm>
            <a:off x="718457" y="1400915"/>
            <a:ext cx="4127865" cy="461665"/>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Trebuchet MS" panose="020B0603020202020204" pitchFamily="34" charset="0"/>
              <a:buChar char="​"/>
            </a:pPr>
            <a:r>
              <a:rPr lang="en-US" sz="1000" dirty="0">
                <a:solidFill>
                  <a:schemeClr val="tx1"/>
                </a:solidFill>
              </a:rPr>
              <a:t>Finalize gap analysis for FN performance modeling data requirements (e.g., reliability, redundancy, etc.) with data residing outside of</a:t>
            </a:r>
            <a:br>
              <a:rPr lang="en-US" sz="1000" dirty="0">
                <a:solidFill>
                  <a:schemeClr val="tx1"/>
                </a:solidFill>
              </a:rPr>
            </a:br>
            <a:r>
              <a:rPr lang="en-US" sz="1000" dirty="0">
                <a:solidFill>
                  <a:schemeClr val="tx1"/>
                </a:solidFill>
              </a:rPr>
              <a:t>core systems</a:t>
            </a:r>
          </a:p>
        </p:txBody>
      </p:sp>
      <p:sp>
        <p:nvSpPr>
          <p:cNvPr id="64" name="Oval 20"/>
          <p:cNvSpPr>
            <a:spLocks noChangeAspect="1" noChangeArrowheads="1"/>
          </p:cNvSpPr>
          <p:nvPr/>
        </p:nvSpPr>
        <p:spPr bwMode="auto">
          <a:xfrm>
            <a:off x="471488" y="1387853"/>
            <a:ext cx="181655" cy="181655"/>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800" dirty="0">
                <a:solidFill>
                  <a:schemeClr val="bg1"/>
                </a:solidFill>
              </a:rPr>
              <a:t>1</a:t>
            </a:r>
          </a:p>
        </p:txBody>
      </p:sp>
      <p:sp>
        <p:nvSpPr>
          <p:cNvPr id="69" name="Rectangle 68">
            <a:extLst>
              <a:ext uri="{FF2B5EF4-FFF2-40B4-BE49-F238E27FC236}">
                <a16:creationId xmlns:a16="http://schemas.microsoft.com/office/drawing/2014/main" id="{E582639B-25CC-4FD4-A106-614B7B3D177A}"/>
              </a:ext>
            </a:extLst>
          </p:cNvPr>
          <p:cNvSpPr/>
          <p:nvPr/>
        </p:nvSpPr>
        <p:spPr>
          <a:xfrm>
            <a:off x="718457" y="2039346"/>
            <a:ext cx="4127865" cy="153888"/>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Trebuchet MS" panose="020B0603020202020204" pitchFamily="34" charset="0"/>
              <a:buChar char="​"/>
            </a:pPr>
            <a:r>
              <a:rPr lang="en-US" sz="1000" dirty="0">
                <a:solidFill>
                  <a:schemeClr val="tx1"/>
                </a:solidFill>
              </a:rPr>
              <a:t>Align on data classification for reference data in files with security team</a:t>
            </a:r>
          </a:p>
        </p:txBody>
      </p:sp>
      <p:sp>
        <p:nvSpPr>
          <p:cNvPr id="70" name="Oval 20"/>
          <p:cNvSpPr>
            <a:spLocks noChangeAspect="1" noChangeArrowheads="1"/>
          </p:cNvSpPr>
          <p:nvPr/>
        </p:nvSpPr>
        <p:spPr bwMode="auto">
          <a:xfrm>
            <a:off x="471488" y="2025463"/>
            <a:ext cx="181655" cy="181655"/>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800" dirty="0">
                <a:solidFill>
                  <a:schemeClr val="bg1"/>
                </a:solidFill>
              </a:rPr>
              <a:t>2</a:t>
            </a:r>
          </a:p>
        </p:txBody>
      </p:sp>
      <p:sp>
        <p:nvSpPr>
          <p:cNvPr id="71" name="Rectangle 70">
            <a:extLst>
              <a:ext uri="{FF2B5EF4-FFF2-40B4-BE49-F238E27FC236}">
                <a16:creationId xmlns:a16="http://schemas.microsoft.com/office/drawing/2014/main" id="{E582639B-25CC-4FD4-A106-614B7B3D177A}"/>
              </a:ext>
            </a:extLst>
          </p:cNvPr>
          <p:cNvSpPr/>
          <p:nvPr/>
        </p:nvSpPr>
        <p:spPr>
          <a:xfrm>
            <a:off x="718457" y="2370000"/>
            <a:ext cx="4127865" cy="30777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Trebuchet MS" panose="020B0603020202020204" pitchFamily="34" charset="0"/>
              <a:buChar char="​"/>
            </a:pPr>
            <a:r>
              <a:rPr lang="en-US" sz="1000" dirty="0">
                <a:solidFill>
                  <a:schemeClr val="tx1"/>
                </a:solidFill>
              </a:rPr>
              <a:t>Design and align on a reference table architecture that accommodates file (e.g., Excel) uploads for data pipeline use and implement it in dev</a:t>
            </a:r>
          </a:p>
        </p:txBody>
      </p:sp>
      <p:sp>
        <p:nvSpPr>
          <p:cNvPr id="72" name="Oval 20"/>
          <p:cNvSpPr>
            <a:spLocks noChangeAspect="1" noChangeArrowheads="1"/>
          </p:cNvSpPr>
          <p:nvPr/>
        </p:nvSpPr>
        <p:spPr bwMode="auto">
          <a:xfrm>
            <a:off x="471488" y="2348422"/>
            <a:ext cx="181655" cy="181655"/>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800" dirty="0">
                <a:solidFill>
                  <a:schemeClr val="bg1"/>
                </a:solidFill>
              </a:rPr>
              <a:t>3</a:t>
            </a:r>
          </a:p>
        </p:txBody>
      </p:sp>
      <p:sp>
        <p:nvSpPr>
          <p:cNvPr id="73" name="Rectangle 72">
            <a:extLst>
              <a:ext uri="{FF2B5EF4-FFF2-40B4-BE49-F238E27FC236}">
                <a16:creationId xmlns:a16="http://schemas.microsoft.com/office/drawing/2014/main" id="{E582639B-25CC-4FD4-A106-614B7B3D177A}"/>
              </a:ext>
            </a:extLst>
          </p:cNvPr>
          <p:cNvSpPr/>
          <p:nvPr/>
        </p:nvSpPr>
        <p:spPr>
          <a:xfrm>
            <a:off x="718457" y="2854543"/>
            <a:ext cx="4127865" cy="30777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Trebuchet MS" panose="020B0603020202020204" pitchFamily="34" charset="0"/>
              <a:buChar char="​"/>
            </a:pPr>
            <a:r>
              <a:rPr lang="en-US" sz="1000" dirty="0">
                <a:solidFill>
                  <a:schemeClr val="tx1"/>
                </a:solidFill>
              </a:rPr>
              <a:t>Establish governance with end users on process for ensuring file uploads flow through reference architecture</a:t>
            </a:r>
          </a:p>
        </p:txBody>
      </p:sp>
      <p:sp>
        <p:nvSpPr>
          <p:cNvPr id="74" name="Oval 20"/>
          <p:cNvSpPr>
            <a:spLocks noChangeAspect="1" noChangeArrowheads="1"/>
          </p:cNvSpPr>
          <p:nvPr/>
        </p:nvSpPr>
        <p:spPr bwMode="auto">
          <a:xfrm>
            <a:off x="471488" y="2837372"/>
            <a:ext cx="181655" cy="181655"/>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800" dirty="0">
                <a:solidFill>
                  <a:schemeClr val="bg1"/>
                </a:solidFill>
              </a:rPr>
              <a:t>4</a:t>
            </a:r>
          </a:p>
        </p:txBody>
      </p:sp>
      <p:sp>
        <p:nvSpPr>
          <p:cNvPr id="75" name="Rectangle 74">
            <a:extLst>
              <a:ext uri="{FF2B5EF4-FFF2-40B4-BE49-F238E27FC236}">
                <a16:creationId xmlns:a16="http://schemas.microsoft.com/office/drawing/2014/main" id="{E582639B-25CC-4FD4-A106-614B7B3D177A}"/>
              </a:ext>
            </a:extLst>
          </p:cNvPr>
          <p:cNvSpPr/>
          <p:nvPr/>
        </p:nvSpPr>
        <p:spPr>
          <a:xfrm>
            <a:off x="718457" y="3339086"/>
            <a:ext cx="4127865" cy="30777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Trebuchet MS" panose="020B0603020202020204" pitchFamily="34" charset="0"/>
              <a:buChar char="​"/>
            </a:pPr>
            <a:r>
              <a:rPr lang="en-US" sz="1000" dirty="0">
                <a:solidFill>
                  <a:schemeClr val="tx1"/>
                </a:solidFill>
              </a:rPr>
              <a:t>Build new and amend existing data domain assets with newly pipelined reference table data entities</a:t>
            </a:r>
          </a:p>
        </p:txBody>
      </p:sp>
      <p:sp>
        <p:nvSpPr>
          <p:cNvPr id="76" name="Oval 20"/>
          <p:cNvSpPr>
            <a:spLocks noChangeAspect="1" noChangeArrowheads="1"/>
          </p:cNvSpPr>
          <p:nvPr/>
        </p:nvSpPr>
        <p:spPr bwMode="auto">
          <a:xfrm>
            <a:off x="471488" y="3325597"/>
            <a:ext cx="181655" cy="181655"/>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800" dirty="0">
                <a:solidFill>
                  <a:schemeClr val="bg1"/>
                </a:solidFill>
              </a:rPr>
              <a:t>5</a:t>
            </a:r>
          </a:p>
        </p:txBody>
      </p:sp>
      <p:sp>
        <p:nvSpPr>
          <p:cNvPr id="77" name="Rectangle 76">
            <a:extLst>
              <a:ext uri="{FF2B5EF4-FFF2-40B4-BE49-F238E27FC236}">
                <a16:creationId xmlns:a16="http://schemas.microsoft.com/office/drawing/2014/main" id="{E582639B-25CC-4FD4-A106-614B7B3D177A}"/>
              </a:ext>
            </a:extLst>
          </p:cNvPr>
          <p:cNvSpPr/>
          <p:nvPr/>
        </p:nvSpPr>
        <p:spPr>
          <a:xfrm>
            <a:off x="718457" y="3823629"/>
            <a:ext cx="4127865" cy="30777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Trebuchet MS" panose="020B0603020202020204" pitchFamily="34" charset="0"/>
              <a:buChar char="​"/>
            </a:pPr>
            <a:r>
              <a:rPr lang="en-US" sz="1000" dirty="0">
                <a:solidFill>
                  <a:schemeClr val="tx1"/>
                </a:solidFill>
              </a:rPr>
              <a:t>Package usable reference data into transmission and distribution</a:t>
            </a:r>
            <a:br>
              <a:rPr lang="en-US" sz="1000" dirty="0">
                <a:solidFill>
                  <a:schemeClr val="tx1"/>
                </a:solidFill>
              </a:rPr>
            </a:br>
            <a:r>
              <a:rPr lang="en-US" sz="1000" dirty="0">
                <a:solidFill>
                  <a:schemeClr val="tx1"/>
                </a:solidFill>
              </a:rPr>
              <a:t>data products</a:t>
            </a:r>
          </a:p>
        </p:txBody>
      </p:sp>
      <p:sp>
        <p:nvSpPr>
          <p:cNvPr id="78" name="Oval 20"/>
          <p:cNvSpPr>
            <a:spLocks noChangeAspect="1" noChangeArrowheads="1"/>
          </p:cNvSpPr>
          <p:nvPr/>
        </p:nvSpPr>
        <p:spPr bwMode="auto">
          <a:xfrm>
            <a:off x="471488" y="3807472"/>
            <a:ext cx="181655" cy="181655"/>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800" dirty="0">
                <a:solidFill>
                  <a:schemeClr val="bg1"/>
                </a:solidFill>
              </a:rPr>
              <a:t>6</a:t>
            </a:r>
          </a:p>
        </p:txBody>
      </p:sp>
      <p:sp>
        <p:nvSpPr>
          <p:cNvPr id="79" name="Rectangle 78">
            <a:extLst>
              <a:ext uri="{FF2B5EF4-FFF2-40B4-BE49-F238E27FC236}">
                <a16:creationId xmlns:a16="http://schemas.microsoft.com/office/drawing/2014/main" id="{E582639B-25CC-4FD4-A106-614B7B3D177A}"/>
              </a:ext>
            </a:extLst>
          </p:cNvPr>
          <p:cNvSpPr/>
          <p:nvPr/>
        </p:nvSpPr>
        <p:spPr>
          <a:xfrm>
            <a:off x="718457" y="4308174"/>
            <a:ext cx="4127865" cy="30777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Trebuchet MS" panose="020B0603020202020204" pitchFamily="34" charset="0"/>
              <a:buChar char="​"/>
            </a:pPr>
            <a:r>
              <a:rPr lang="en-US" sz="1000" dirty="0">
                <a:solidFill>
                  <a:schemeClr val="tx1"/>
                </a:solidFill>
              </a:rPr>
              <a:t>Establish process for transitioning reference table files to formal data entities for applicable excels</a:t>
            </a:r>
          </a:p>
        </p:txBody>
      </p:sp>
      <p:sp>
        <p:nvSpPr>
          <p:cNvPr id="80" name="Oval 20"/>
          <p:cNvSpPr>
            <a:spLocks noChangeAspect="1" noChangeArrowheads="1"/>
          </p:cNvSpPr>
          <p:nvPr/>
        </p:nvSpPr>
        <p:spPr bwMode="auto">
          <a:xfrm>
            <a:off x="471488" y="4288122"/>
            <a:ext cx="181655" cy="181655"/>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800" dirty="0">
                <a:solidFill>
                  <a:schemeClr val="bg1"/>
                </a:solidFill>
              </a:rPr>
              <a:t>7</a:t>
            </a:r>
          </a:p>
        </p:txBody>
      </p:sp>
      <p:sp>
        <p:nvSpPr>
          <p:cNvPr id="51" name="Rectangle 50">
            <a:extLst>
              <a:ext uri="{FF2B5EF4-FFF2-40B4-BE49-F238E27FC236}">
                <a16:creationId xmlns:a16="http://schemas.microsoft.com/office/drawing/2014/main" id="{0E96B61E-1451-4C6A-A615-AF05F6CA71B3}"/>
              </a:ext>
            </a:extLst>
          </p:cNvPr>
          <p:cNvSpPr/>
          <p:nvPr/>
        </p:nvSpPr>
        <p:spPr>
          <a:xfrm>
            <a:off x="5773783" y="514350"/>
            <a:ext cx="2898731" cy="184666"/>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r>
              <a:rPr lang="en-US" sz="1200" dirty="0">
                <a:solidFill>
                  <a:schemeClr val="tx2"/>
                </a:solidFill>
              </a:rPr>
              <a:t>L3 Capabilities Activated</a:t>
            </a:r>
          </a:p>
        </p:txBody>
      </p:sp>
      <p:sp>
        <p:nvSpPr>
          <p:cNvPr id="102" name="Rectangle 101">
            <a:extLst>
              <a:ext uri="{FF2B5EF4-FFF2-40B4-BE49-F238E27FC236}">
                <a16:creationId xmlns:a16="http://schemas.microsoft.com/office/drawing/2014/main" id="{FB1B5DFD-CDD7-4AF5-9466-E78E62D6F742}"/>
              </a:ext>
            </a:extLst>
          </p:cNvPr>
          <p:cNvSpPr/>
          <p:nvPr/>
        </p:nvSpPr>
        <p:spPr>
          <a:xfrm>
            <a:off x="5773782" y="752126"/>
            <a:ext cx="935764" cy="287832"/>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a:solidFill>
                  <a:schemeClr val="tx1"/>
                </a:solidFill>
                <a:latin typeface="Arial" panose="020B0604020202020204" pitchFamily="34" charset="0"/>
              </a:rPr>
              <a:t>Transformation pipelines</a:t>
            </a:r>
          </a:p>
        </p:txBody>
      </p:sp>
      <p:sp>
        <p:nvSpPr>
          <p:cNvPr id="103" name="Rectangle 102">
            <a:extLst>
              <a:ext uri="{FF2B5EF4-FFF2-40B4-BE49-F238E27FC236}">
                <a16:creationId xmlns:a16="http://schemas.microsoft.com/office/drawing/2014/main" id="{49E13F6D-680A-4253-8770-91DA42889D9C}"/>
              </a:ext>
            </a:extLst>
          </p:cNvPr>
          <p:cNvSpPr/>
          <p:nvPr/>
        </p:nvSpPr>
        <p:spPr>
          <a:xfrm>
            <a:off x="6755265" y="752126"/>
            <a:ext cx="935764" cy="287832"/>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a:solidFill>
                  <a:schemeClr val="tx1"/>
                </a:solidFill>
                <a:latin typeface="Arial" panose="020B0604020202020204" pitchFamily="34" charset="0"/>
              </a:rPr>
              <a:t>Data models/schemas</a:t>
            </a:r>
          </a:p>
        </p:txBody>
      </p:sp>
      <p:sp>
        <p:nvSpPr>
          <p:cNvPr id="104" name="Rectangle 103">
            <a:extLst>
              <a:ext uri="{FF2B5EF4-FFF2-40B4-BE49-F238E27FC236}">
                <a16:creationId xmlns:a16="http://schemas.microsoft.com/office/drawing/2014/main" id="{CF9B13BF-81BD-4362-A2F0-2940856823C1}"/>
              </a:ext>
            </a:extLst>
          </p:cNvPr>
          <p:cNvSpPr/>
          <p:nvPr/>
        </p:nvSpPr>
        <p:spPr>
          <a:xfrm>
            <a:off x="7736748" y="752126"/>
            <a:ext cx="935764" cy="287832"/>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a:solidFill>
                  <a:schemeClr val="tx1"/>
                </a:solidFill>
                <a:latin typeface="Arial" panose="020B0604020202020204" pitchFamily="34" charset="0"/>
              </a:rPr>
              <a:t>Data domain</a:t>
            </a:r>
            <a:br>
              <a:rPr lang="en-US" sz="800" dirty="0">
                <a:solidFill>
                  <a:schemeClr val="tx1"/>
                </a:solidFill>
                <a:latin typeface="Arial" panose="020B0604020202020204" pitchFamily="34" charset="0"/>
              </a:rPr>
            </a:br>
            <a:r>
              <a:rPr lang="en-US" sz="800" dirty="0">
                <a:solidFill>
                  <a:schemeClr val="tx1"/>
                </a:solidFill>
                <a:latin typeface="Arial" panose="020B0604020202020204" pitchFamily="34" charset="0"/>
              </a:rPr>
              <a:t>entities (Network)</a:t>
            </a:r>
          </a:p>
        </p:txBody>
      </p:sp>
      <p:sp>
        <p:nvSpPr>
          <p:cNvPr id="105" name="Rectangle 104">
            <a:extLst>
              <a:ext uri="{FF2B5EF4-FFF2-40B4-BE49-F238E27FC236}">
                <a16:creationId xmlns:a16="http://schemas.microsoft.com/office/drawing/2014/main" id="{92465D35-B3FE-41CC-B64B-95A12BDC99A3}"/>
              </a:ext>
            </a:extLst>
          </p:cNvPr>
          <p:cNvSpPr/>
          <p:nvPr/>
        </p:nvSpPr>
        <p:spPr>
          <a:xfrm>
            <a:off x="5773782" y="1093207"/>
            <a:ext cx="935764" cy="287832"/>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a:solidFill>
                  <a:schemeClr val="tx1"/>
                </a:solidFill>
                <a:latin typeface="Arial" panose="020B0604020202020204" pitchFamily="34" charset="0"/>
              </a:rPr>
              <a:t>Reference</a:t>
            </a:r>
            <a:br>
              <a:rPr lang="en-US" sz="800" dirty="0">
                <a:solidFill>
                  <a:schemeClr val="tx1"/>
                </a:solidFill>
                <a:latin typeface="Arial" panose="020B0604020202020204" pitchFamily="34" charset="0"/>
              </a:rPr>
            </a:br>
            <a:r>
              <a:rPr lang="en-US" sz="800" dirty="0">
                <a:solidFill>
                  <a:schemeClr val="tx1"/>
                </a:solidFill>
                <a:latin typeface="Arial" panose="020B0604020202020204" pitchFamily="34" charset="0"/>
              </a:rPr>
              <a:t>pipelines</a:t>
            </a:r>
          </a:p>
        </p:txBody>
      </p:sp>
      <p:grpSp>
        <p:nvGrpSpPr>
          <p:cNvPr id="111" name="Group 110">
            <a:extLst>
              <a:ext uri="{FF2B5EF4-FFF2-40B4-BE49-F238E27FC236}">
                <a16:creationId xmlns:a16="http://schemas.microsoft.com/office/drawing/2014/main" id="{4921CD87-7BDA-4123-ACC0-918C8DB92A0A}"/>
              </a:ext>
            </a:extLst>
          </p:cNvPr>
          <p:cNvGrpSpPr/>
          <p:nvPr/>
        </p:nvGrpSpPr>
        <p:grpSpPr>
          <a:xfrm>
            <a:off x="5773783" y="3609681"/>
            <a:ext cx="429164" cy="408008"/>
            <a:chOff x="5508171" y="5042263"/>
            <a:chExt cx="618309" cy="587829"/>
          </a:xfrm>
        </p:grpSpPr>
        <p:sp>
          <p:nvSpPr>
            <p:cNvPr id="121" name="Oval 120">
              <a:extLst>
                <a:ext uri="{FF2B5EF4-FFF2-40B4-BE49-F238E27FC236}">
                  <a16:creationId xmlns:a16="http://schemas.microsoft.com/office/drawing/2014/main" id="{80078600-490F-46CF-BB2D-9CB0CA349BCB}"/>
                </a:ext>
              </a:extLst>
            </p:cNvPr>
            <p:cNvSpPr/>
            <p:nvPr/>
          </p:nvSpPr>
          <p:spPr>
            <a:xfrm>
              <a:off x="5508171" y="5042263"/>
              <a:ext cx="587829" cy="587829"/>
            </a:xfrm>
            <a:prstGeom prst="ellipse">
              <a:avLst/>
            </a:prstGeom>
            <a:noFill/>
            <a:ln w="9525" cap="rnd"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latin typeface="Arial"/>
                <a:cs typeface="Arial"/>
              </a:endParaRPr>
            </a:p>
          </p:txBody>
        </p:sp>
        <p:sp>
          <p:nvSpPr>
            <p:cNvPr id="122" name="Oval 121">
              <a:extLst>
                <a:ext uri="{FF2B5EF4-FFF2-40B4-BE49-F238E27FC236}">
                  <a16:creationId xmlns:a16="http://schemas.microsoft.com/office/drawing/2014/main" id="{D794A908-BD2A-4102-89F8-D4E1F83BA56F}"/>
                </a:ext>
              </a:extLst>
            </p:cNvPr>
            <p:cNvSpPr/>
            <p:nvPr/>
          </p:nvSpPr>
          <p:spPr>
            <a:xfrm>
              <a:off x="5538651" y="5042263"/>
              <a:ext cx="587829" cy="587829"/>
            </a:xfrm>
            <a:prstGeom prst="ellipse">
              <a:avLst/>
            </a:prstGeom>
            <a:noFill/>
            <a:ln w="9525" cap="rnd"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latin typeface="Arial"/>
                <a:cs typeface="Arial"/>
              </a:endParaRPr>
            </a:p>
          </p:txBody>
        </p:sp>
      </p:grpSp>
      <p:grpSp>
        <p:nvGrpSpPr>
          <p:cNvPr id="112" name="Group 111">
            <a:extLst>
              <a:ext uri="{FF2B5EF4-FFF2-40B4-BE49-F238E27FC236}">
                <a16:creationId xmlns:a16="http://schemas.microsoft.com/office/drawing/2014/main" id="{1276B500-261C-4D22-A7B6-398B64CE5708}"/>
              </a:ext>
            </a:extLst>
          </p:cNvPr>
          <p:cNvGrpSpPr>
            <a:grpSpLocks noChangeAspect="1"/>
          </p:cNvGrpSpPr>
          <p:nvPr/>
        </p:nvGrpSpPr>
        <p:grpSpPr>
          <a:xfrm>
            <a:off x="5847499" y="3672820"/>
            <a:ext cx="281730" cy="281731"/>
            <a:chOff x="5272330" y="2605278"/>
            <a:chExt cx="1645920" cy="1645920"/>
          </a:xfrm>
        </p:grpSpPr>
        <p:sp>
          <p:nvSpPr>
            <p:cNvPr id="117" name="AutoShape 3">
              <a:extLst>
                <a:ext uri="{FF2B5EF4-FFF2-40B4-BE49-F238E27FC236}">
                  <a16:creationId xmlns:a16="http://schemas.microsoft.com/office/drawing/2014/main" id="{DCC9EFAB-2D3E-4022-AD5A-8F31529D81FF}"/>
                </a:ext>
              </a:extLst>
            </p:cNvPr>
            <p:cNvSpPr>
              <a:spLocks noChangeAspect="1" noChangeArrowheads="1" noTextEdit="1"/>
            </p:cNvSpPr>
            <p:nvPr/>
          </p:nvSpPr>
          <p:spPr bwMode="auto">
            <a:xfrm>
              <a:off x="5272330" y="2605278"/>
              <a:ext cx="1645920"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dirty="0">
                <a:solidFill>
                  <a:srgbClr val="000000"/>
                </a:solidFill>
                <a:latin typeface="Arial"/>
                <a:cs typeface="Arial"/>
              </a:endParaRPr>
            </a:p>
          </p:txBody>
        </p:sp>
        <p:grpSp>
          <p:nvGrpSpPr>
            <p:cNvPr id="118" name="Group 117">
              <a:extLst>
                <a:ext uri="{FF2B5EF4-FFF2-40B4-BE49-F238E27FC236}">
                  <a16:creationId xmlns:a16="http://schemas.microsoft.com/office/drawing/2014/main" id="{D353975A-33FC-4704-A5CA-73830A3DB7A5}"/>
                </a:ext>
              </a:extLst>
            </p:cNvPr>
            <p:cNvGrpSpPr/>
            <p:nvPr/>
          </p:nvGrpSpPr>
          <p:grpSpPr>
            <a:xfrm>
              <a:off x="5424297" y="2880360"/>
              <a:ext cx="1341986" cy="1095756"/>
              <a:chOff x="5424297" y="2880360"/>
              <a:chExt cx="1341986" cy="1095756"/>
            </a:xfrm>
          </p:grpSpPr>
          <p:sp>
            <p:nvSpPr>
              <p:cNvPr id="119" name="Freeform 25">
                <a:extLst>
                  <a:ext uri="{FF2B5EF4-FFF2-40B4-BE49-F238E27FC236}">
                    <a16:creationId xmlns:a16="http://schemas.microsoft.com/office/drawing/2014/main" id="{BF058534-A36B-4483-B288-4403FC6DD32F}"/>
                  </a:ext>
                </a:extLst>
              </p:cNvPr>
              <p:cNvSpPr>
                <a:spLocks/>
              </p:cNvSpPr>
              <p:nvPr/>
            </p:nvSpPr>
            <p:spPr bwMode="auto">
              <a:xfrm>
                <a:off x="5424297" y="2880360"/>
                <a:ext cx="1082609" cy="826495"/>
              </a:xfrm>
              <a:custGeom>
                <a:avLst/>
                <a:gdLst>
                  <a:gd name="connsiteX0" fmla="*/ 2428875 w 4510872"/>
                  <a:gd name="connsiteY0" fmla="*/ 2511425 h 3443730"/>
                  <a:gd name="connsiteX1" fmla="*/ 2718485 w 4510872"/>
                  <a:gd name="connsiteY1" fmla="*/ 2672626 h 3443730"/>
                  <a:gd name="connsiteX2" fmla="*/ 2748342 w 4510872"/>
                  <a:gd name="connsiteY2" fmla="*/ 2741285 h 3443730"/>
                  <a:gd name="connsiteX3" fmla="*/ 2691614 w 4510872"/>
                  <a:gd name="connsiteY3" fmla="*/ 2786063 h 3443730"/>
                  <a:gd name="connsiteX4" fmla="*/ 2593087 w 4510872"/>
                  <a:gd name="connsiteY4" fmla="*/ 2786063 h 3443730"/>
                  <a:gd name="connsiteX5" fmla="*/ 2428875 w 4510872"/>
                  <a:gd name="connsiteY5" fmla="*/ 2511425 h 3443730"/>
                  <a:gd name="connsiteX6" fmla="*/ 4144539 w 4510872"/>
                  <a:gd name="connsiteY6" fmla="*/ 1955800 h 3443730"/>
                  <a:gd name="connsiteX7" fmla="*/ 4144539 w 4510872"/>
                  <a:gd name="connsiteY7" fmla="*/ 2425578 h 3443730"/>
                  <a:gd name="connsiteX8" fmla="*/ 2425928 w 4510872"/>
                  <a:gd name="connsiteY8" fmla="*/ 2425578 h 3443730"/>
                  <a:gd name="connsiteX9" fmla="*/ 2425928 w 4510872"/>
                  <a:gd name="connsiteY9" fmla="*/ 2493963 h 3443730"/>
                  <a:gd name="connsiteX10" fmla="*/ 2381250 w 4510872"/>
                  <a:gd name="connsiteY10" fmla="*/ 2306647 h 3443730"/>
                  <a:gd name="connsiteX11" fmla="*/ 4144539 w 4510872"/>
                  <a:gd name="connsiteY11" fmla="*/ 2306647 h 3443730"/>
                  <a:gd name="connsiteX12" fmla="*/ 4144539 w 4510872"/>
                  <a:gd name="connsiteY12" fmla="*/ 1955800 h 3443730"/>
                  <a:gd name="connsiteX13" fmla="*/ 3295553 w 4510872"/>
                  <a:gd name="connsiteY13" fmla="*/ 1169783 h 3443730"/>
                  <a:gd name="connsiteX14" fmla="*/ 2569208 w 4510872"/>
                  <a:gd name="connsiteY14" fmla="*/ 1452235 h 3443730"/>
                  <a:gd name="connsiteX15" fmla="*/ 2539439 w 4510872"/>
                  <a:gd name="connsiteY15" fmla="*/ 2893146 h 3443730"/>
                  <a:gd name="connsiteX16" fmla="*/ 3899849 w 4510872"/>
                  <a:gd name="connsiteY16" fmla="*/ 2997344 h 3443730"/>
                  <a:gd name="connsiteX17" fmla="*/ 3986177 w 4510872"/>
                  <a:gd name="connsiteY17" fmla="*/ 2922917 h 3443730"/>
                  <a:gd name="connsiteX18" fmla="*/ 4069528 w 4510872"/>
                  <a:gd name="connsiteY18" fmla="*/ 2827650 h 3443730"/>
                  <a:gd name="connsiteX19" fmla="*/ 4012968 w 4510872"/>
                  <a:gd name="connsiteY19" fmla="*/ 1479028 h 3443730"/>
                  <a:gd name="connsiteX20" fmla="*/ 3295553 w 4510872"/>
                  <a:gd name="connsiteY20" fmla="*/ 1169783 h 3443730"/>
                  <a:gd name="connsiteX21" fmla="*/ 3299874 w 4510872"/>
                  <a:gd name="connsiteY21" fmla="*/ 1025826 h 3443730"/>
                  <a:gd name="connsiteX22" fmla="*/ 4117875 w 4510872"/>
                  <a:gd name="connsiteY22" fmla="*/ 1381236 h 3443730"/>
                  <a:gd name="connsiteX23" fmla="*/ 4225056 w 4510872"/>
                  <a:gd name="connsiteY23" fmla="*/ 2863910 h 3443730"/>
                  <a:gd name="connsiteX24" fmla="*/ 4501941 w 4510872"/>
                  <a:gd name="connsiteY24" fmla="*/ 3149726 h 3443730"/>
                  <a:gd name="connsiteX25" fmla="*/ 4501941 w 4510872"/>
                  <a:gd name="connsiteY25" fmla="*/ 3194385 h 3443730"/>
                  <a:gd name="connsiteX26" fmla="*/ 4248875 w 4510872"/>
                  <a:gd name="connsiteY26" fmla="*/ 3432566 h 3443730"/>
                  <a:gd name="connsiteX27" fmla="*/ 4204216 w 4510872"/>
                  <a:gd name="connsiteY27" fmla="*/ 3432566 h 3443730"/>
                  <a:gd name="connsiteX28" fmla="*/ 3933285 w 4510872"/>
                  <a:gd name="connsiteY28" fmla="*/ 3152703 h 3443730"/>
                  <a:gd name="connsiteX29" fmla="*/ 2435726 w 4510872"/>
                  <a:gd name="connsiteY29" fmla="*/ 2997886 h 3443730"/>
                  <a:gd name="connsiteX30" fmla="*/ 2468475 w 4510872"/>
                  <a:gd name="connsiteY30" fmla="*/ 1351464 h 3443730"/>
                  <a:gd name="connsiteX31" fmla="*/ 3299874 w 4510872"/>
                  <a:gd name="connsiteY31" fmla="*/ 1025826 h 3443730"/>
                  <a:gd name="connsiteX32" fmla="*/ 59531 w 4510872"/>
                  <a:gd name="connsiteY32" fmla="*/ 0 h 3443730"/>
                  <a:gd name="connsiteX33" fmla="*/ 4202907 w 4510872"/>
                  <a:gd name="connsiteY33" fmla="*/ 0 h 3443730"/>
                  <a:gd name="connsiteX34" fmla="*/ 4262438 w 4510872"/>
                  <a:gd name="connsiteY34" fmla="*/ 59531 h 3443730"/>
                  <a:gd name="connsiteX35" fmla="*/ 4262438 w 4510872"/>
                  <a:gd name="connsiteY35" fmla="*/ 1372196 h 3443730"/>
                  <a:gd name="connsiteX36" fmla="*/ 4199930 w 4510872"/>
                  <a:gd name="connsiteY36" fmla="*/ 1300758 h 3443730"/>
                  <a:gd name="connsiteX37" fmla="*/ 4140399 w 4510872"/>
                  <a:gd name="connsiteY37" fmla="*/ 1244204 h 3443730"/>
                  <a:gd name="connsiteX38" fmla="*/ 4140399 w 4510872"/>
                  <a:gd name="connsiteY38" fmla="*/ 122039 h 3443730"/>
                  <a:gd name="connsiteX39" fmla="*/ 119062 w 4510872"/>
                  <a:gd name="connsiteY39" fmla="*/ 122039 h 3443730"/>
                  <a:gd name="connsiteX40" fmla="*/ 119062 w 4510872"/>
                  <a:gd name="connsiteY40" fmla="*/ 2309813 h 3443730"/>
                  <a:gd name="connsiteX41" fmla="*/ 1896070 w 4510872"/>
                  <a:gd name="connsiteY41" fmla="*/ 2309813 h 3443730"/>
                  <a:gd name="connsiteX42" fmla="*/ 1955602 w 4510872"/>
                  <a:gd name="connsiteY42" fmla="*/ 2369344 h 3443730"/>
                  <a:gd name="connsiteX43" fmla="*/ 1955602 w 4510872"/>
                  <a:gd name="connsiteY43" fmla="*/ 2544962 h 3443730"/>
                  <a:gd name="connsiteX44" fmla="*/ 1925836 w 4510872"/>
                  <a:gd name="connsiteY44" fmla="*/ 2598540 h 3443730"/>
                  <a:gd name="connsiteX45" fmla="*/ 1800820 w 4510872"/>
                  <a:gd name="connsiteY45" fmla="*/ 2664024 h 3443730"/>
                  <a:gd name="connsiteX46" fmla="*/ 2074664 w 4510872"/>
                  <a:gd name="connsiteY46" fmla="*/ 2664024 h 3443730"/>
                  <a:gd name="connsiteX47" fmla="*/ 2131219 w 4510872"/>
                  <a:gd name="connsiteY47" fmla="*/ 2786063 h 3443730"/>
                  <a:gd name="connsiteX48" fmla="*/ 1565672 w 4510872"/>
                  <a:gd name="connsiteY48" fmla="*/ 2786063 h 3443730"/>
                  <a:gd name="connsiteX49" fmla="*/ 1509117 w 4510872"/>
                  <a:gd name="connsiteY49" fmla="*/ 2741415 h 3443730"/>
                  <a:gd name="connsiteX50" fmla="*/ 1538883 w 4510872"/>
                  <a:gd name="connsiteY50" fmla="*/ 2672954 h 3443730"/>
                  <a:gd name="connsiteX51" fmla="*/ 1836539 w 4510872"/>
                  <a:gd name="connsiteY51" fmla="*/ 2509243 h 3443730"/>
                  <a:gd name="connsiteX52" fmla="*/ 1836539 w 4510872"/>
                  <a:gd name="connsiteY52" fmla="*/ 2428876 h 3443730"/>
                  <a:gd name="connsiteX53" fmla="*/ 59531 w 4510872"/>
                  <a:gd name="connsiteY53" fmla="*/ 2428876 h 3443730"/>
                  <a:gd name="connsiteX54" fmla="*/ 0 w 4510872"/>
                  <a:gd name="connsiteY54" fmla="*/ 2369344 h 3443730"/>
                  <a:gd name="connsiteX55" fmla="*/ 0 w 4510872"/>
                  <a:gd name="connsiteY55" fmla="*/ 59531 h 3443730"/>
                  <a:gd name="connsiteX56" fmla="*/ 59531 w 4510872"/>
                  <a:gd name="connsiteY56" fmla="*/ 0 h 344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510872" h="3443730">
                    <a:moveTo>
                      <a:pt x="2428875" y="2511425"/>
                    </a:moveTo>
                    <a:cubicBezTo>
                      <a:pt x="2428875" y="2511425"/>
                      <a:pt x="2428875" y="2511425"/>
                      <a:pt x="2718485" y="2672626"/>
                    </a:cubicBezTo>
                    <a:cubicBezTo>
                      <a:pt x="2742371" y="2687552"/>
                      <a:pt x="2754313" y="2714418"/>
                      <a:pt x="2748342" y="2741285"/>
                    </a:cubicBezTo>
                    <a:cubicBezTo>
                      <a:pt x="2742371" y="2768152"/>
                      <a:pt x="2718485" y="2786063"/>
                      <a:pt x="2691614" y="2786063"/>
                    </a:cubicBezTo>
                    <a:cubicBezTo>
                      <a:pt x="2691614" y="2786063"/>
                      <a:pt x="2691614" y="2786063"/>
                      <a:pt x="2593087" y="2786063"/>
                    </a:cubicBezTo>
                    <a:cubicBezTo>
                      <a:pt x="2518445" y="2702478"/>
                      <a:pt x="2464703" y="2609937"/>
                      <a:pt x="2428875" y="2511425"/>
                    </a:cubicBezTo>
                    <a:close/>
                    <a:moveTo>
                      <a:pt x="4144539" y="1955800"/>
                    </a:moveTo>
                    <a:cubicBezTo>
                      <a:pt x="4186238" y="2110410"/>
                      <a:pt x="4186238" y="2270967"/>
                      <a:pt x="4144539" y="2425578"/>
                    </a:cubicBezTo>
                    <a:cubicBezTo>
                      <a:pt x="4144539" y="2425578"/>
                      <a:pt x="4144539" y="2425578"/>
                      <a:pt x="2425928" y="2425578"/>
                    </a:cubicBezTo>
                    <a:cubicBezTo>
                      <a:pt x="2425928" y="2425578"/>
                      <a:pt x="2425928" y="2425578"/>
                      <a:pt x="2425928" y="2493963"/>
                    </a:cubicBezTo>
                    <a:cubicBezTo>
                      <a:pt x="2405078" y="2434498"/>
                      <a:pt x="2390186" y="2372059"/>
                      <a:pt x="2381250" y="2306647"/>
                    </a:cubicBezTo>
                    <a:cubicBezTo>
                      <a:pt x="2381250" y="2306647"/>
                      <a:pt x="2381250" y="2306647"/>
                      <a:pt x="4144539" y="2306647"/>
                    </a:cubicBezTo>
                    <a:cubicBezTo>
                      <a:pt x="4144539" y="2306647"/>
                      <a:pt x="4144539" y="2306647"/>
                      <a:pt x="4144539" y="1955800"/>
                    </a:cubicBezTo>
                    <a:close/>
                    <a:moveTo>
                      <a:pt x="3295553" y="1169783"/>
                    </a:moveTo>
                    <a:cubicBezTo>
                      <a:pt x="3034337" y="1164946"/>
                      <a:pt x="2771632" y="1258724"/>
                      <a:pt x="2569208" y="1452235"/>
                    </a:cubicBezTo>
                    <a:cubicBezTo>
                      <a:pt x="2161383" y="1845210"/>
                      <a:pt x="2149475" y="2488262"/>
                      <a:pt x="2539439" y="2893146"/>
                    </a:cubicBezTo>
                    <a:cubicBezTo>
                      <a:pt x="2905589" y="3274213"/>
                      <a:pt x="3492024" y="3309938"/>
                      <a:pt x="3899849" y="2997344"/>
                    </a:cubicBezTo>
                    <a:cubicBezTo>
                      <a:pt x="3929617" y="2973527"/>
                      <a:pt x="3959385" y="2946733"/>
                      <a:pt x="3986177" y="2922917"/>
                    </a:cubicBezTo>
                    <a:cubicBezTo>
                      <a:pt x="4015945" y="2893146"/>
                      <a:pt x="4042737" y="2860398"/>
                      <a:pt x="4069528" y="2827650"/>
                    </a:cubicBezTo>
                    <a:cubicBezTo>
                      <a:pt x="4391025" y="2434674"/>
                      <a:pt x="4376141" y="1854142"/>
                      <a:pt x="4012968" y="1479028"/>
                    </a:cubicBezTo>
                    <a:cubicBezTo>
                      <a:pt x="3816498" y="1278075"/>
                      <a:pt x="3556770" y="1174621"/>
                      <a:pt x="3295553" y="1169783"/>
                    </a:cubicBezTo>
                    <a:close/>
                    <a:moveTo>
                      <a:pt x="3299874" y="1025826"/>
                    </a:moveTo>
                    <a:cubicBezTo>
                      <a:pt x="3598344" y="1031409"/>
                      <a:pt x="3894581" y="1150499"/>
                      <a:pt x="4117875" y="1381236"/>
                    </a:cubicBezTo>
                    <a:cubicBezTo>
                      <a:pt x="4510873" y="1792097"/>
                      <a:pt x="4546600" y="2417321"/>
                      <a:pt x="4225056" y="2863910"/>
                    </a:cubicBezTo>
                    <a:cubicBezTo>
                      <a:pt x="4501941" y="3149726"/>
                      <a:pt x="4501941" y="3149726"/>
                      <a:pt x="4501941" y="3149726"/>
                    </a:cubicBezTo>
                    <a:cubicBezTo>
                      <a:pt x="4513850" y="3161635"/>
                      <a:pt x="4513850" y="3185453"/>
                      <a:pt x="4501941" y="3194385"/>
                    </a:cubicBezTo>
                    <a:cubicBezTo>
                      <a:pt x="4248875" y="3432566"/>
                      <a:pt x="4248875" y="3432566"/>
                      <a:pt x="4248875" y="3432566"/>
                    </a:cubicBezTo>
                    <a:cubicBezTo>
                      <a:pt x="4239943" y="3447452"/>
                      <a:pt x="4219102" y="3447452"/>
                      <a:pt x="4204216" y="3432566"/>
                    </a:cubicBezTo>
                    <a:cubicBezTo>
                      <a:pt x="3933285" y="3152703"/>
                      <a:pt x="3933285" y="3152703"/>
                      <a:pt x="3933285" y="3152703"/>
                    </a:cubicBezTo>
                    <a:cubicBezTo>
                      <a:pt x="3471811" y="3462338"/>
                      <a:pt x="2834678" y="3408748"/>
                      <a:pt x="2435726" y="2997886"/>
                    </a:cubicBezTo>
                    <a:cubicBezTo>
                      <a:pt x="1989137" y="2533434"/>
                      <a:pt x="2004023" y="1795075"/>
                      <a:pt x="2468475" y="1351464"/>
                    </a:cubicBezTo>
                    <a:cubicBezTo>
                      <a:pt x="2700701" y="1128169"/>
                      <a:pt x="3001404" y="1020244"/>
                      <a:pt x="3299874" y="1025826"/>
                    </a:cubicBezTo>
                    <a:close/>
                    <a:moveTo>
                      <a:pt x="59531" y="0"/>
                    </a:moveTo>
                    <a:cubicBezTo>
                      <a:pt x="59531" y="0"/>
                      <a:pt x="59531" y="0"/>
                      <a:pt x="4202907" y="0"/>
                    </a:cubicBezTo>
                    <a:cubicBezTo>
                      <a:pt x="4232673" y="0"/>
                      <a:pt x="4262438" y="26789"/>
                      <a:pt x="4262438" y="59531"/>
                    </a:cubicBezTo>
                    <a:cubicBezTo>
                      <a:pt x="4262438" y="59531"/>
                      <a:pt x="4262438" y="59531"/>
                      <a:pt x="4262438" y="1372196"/>
                    </a:cubicBezTo>
                    <a:cubicBezTo>
                      <a:pt x="4241602" y="1345407"/>
                      <a:pt x="4220766" y="1321594"/>
                      <a:pt x="4199930" y="1300758"/>
                    </a:cubicBezTo>
                    <a:cubicBezTo>
                      <a:pt x="4179094" y="1279922"/>
                      <a:pt x="4161235" y="1262063"/>
                      <a:pt x="4140399" y="1244204"/>
                    </a:cubicBezTo>
                    <a:cubicBezTo>
                      <a:pt x="4140399" y="1244204"/>
                      <a:pt x="4140399" y="1244204"/>
                      <a:pt x="4140399" y="122039"/>
                    </a:cubicBezTo>
                    <a:cubicBezTo>
                      <a:pt x="4140399" y="122039"/>
                      <a:pt x="4140399" y="122039"/>
                      <a:pt x="119062" y="122039"/>
                    </a:cubicBezTo>
                    <a:cubicBezTo>
                      <a:pt x="119062" y="122039"/>
                      <a:pt x="119062" y="122039"/>
                      <a:pt x="119062" y="2309813"/>
                    </a:cubicBezTo>
                    <a:cubicBezTo>
                      <a:pt x="119062" y="2309813"/>
                      <a:pt x="119062" y="2309813"/>
                      <a:pt x="1896070" y="2309813"/>
                    </a:cubicBezTo>
                    <a:cubicBezTo>
                      <a:pt x="1931789" y="2309813"/>
                      <a:pt x="1955602" y="2336602"/>
                      <a:pt x="1955602" y="2369344"/>
                    </a:cubicBezTo>
                    <a:cubicBezTo>
                      <a:pt x="1955602" y="2369344"/>
                      <a:pt x="1955602" y="2369344"/>
                      <a:pt x="1955602" y="2544962"/>
                    </a:cubicBezTo>
                    <a:cubicBezTo>
                      <a:pt x="1955602" y="2565797"/>
                      <a:pt x="1943695" y="2589610"/>
                      <a:pt x="1925836" y="2598540"/>
                    </a:cubicBezTo>
                    <a:cubicBezTo>
                      <a:pt x="1925836" y="2598540"/>
                      <a:pt x="1925836" y="2598540"/>
                      <a:pt x="1800820" y="2664024"/>
                    </a:cubicBezTo>
                    <a:cubicBezTo>
                      <a:pt x="1800820" y="2664024"/>
                      <a:pt x="1800820" y="2664024"/>
                      <a:pt x="2074664" y="2664024"/>
                    </a:cubicBezTo>
                    <a:cubicBezTo>
                      <a:pt x="2092523" y="2705696"/>
                      <a:pt x="2110383" y="2747368"/>
                      <a:pt x="2131219" y="2786063"/>
                    </a:cubicBezTo>
                    <a:cubicBezTo>
                      <a:pt x="2131219" y="2786063"/>
                      <a:pt x="2131219" y="2786063"/>
                      <a:pt x="1565672" y="2786063"/>
                    </a:cubicBezTo>
                    <a:cubicBezTo>
                      <a:pt x="1538883" y="2786063"/>
                      <a:pt x="1515070" y="2768204"/>
                      <a:pt x="1509117" y="2741415"/>
                    </a:cubicBezTo>
                    <a:cubicBezTo>
                      <a:pt x="1500187" y="2714626"/>
                      <a:pt x="1515070" y="2687837"/>
                      <a:pt x="1538883" y="2672954"/>
                    </a:cubicBezTo>
                    <a:cubicBezTo>
                      <a:pt x="1538883" y="2672954"/>
                      <a:pt x="1538883" y="2672954"/>
                      <a:pt x="1836539" y="2509243"/>
                    </a:cubicBezTo>
                    <a:cubicBezTo>
                      <a:pt x="1836539" y="2509243"/>
                      <a:pt x="1836539" y="2509243"/>
                      <a:pt x="1836539" y="2428876"/>
                    </a:cubicBezTo>
                    <a:cubicBezTo>
                      <a:pt x="1836539" y="2428876"/>
                      <a:pt x="1836539" y="2428876"/>
                      <a:pt x="59531" y="2428876"/>
                    </a:cubicBezTo>
                    <a:cubicBezTo>
                      <a:pt x="23812" y="2428876"/>
                      <a:pt x="0" y="2402086"/>
                      <a:pt x="0" y="2369344"/>
                    </a:cubicBezTo>
                    <a:cubicBezTo>
                      <a:pt x="0" y="2369344"/>
                      <a:pt x="0" y="2369344"/>
                      <a:pt x="0" y="59531"/>
                    </a:cubicBezTo>
                    <a:cubicBezTo>
                      <a:pt x="0" y="26789"/>
                      <a:pt x="23812" y="0"/>
                      <a:pt x="59531" y="0"/>
                    </a:cubicBezTo>
                    <a:close/>
                  </a:path>
                </a:pathLst>
              </a:custGeom>
              <a:solidFill>
                <a:schemeClr val="accent1"/>
              </a:solidFill>
              <a:ln>
                <a:noFill/>
              </a:ln>
            </p:spPr>
            <p:txBody>
              <a:bodyPr vert="horz" wrap="square" lIns="68580" tIns="34290" rIns="68580" bIns="34290" numCol="1" anchor="t" anchorCtr="0" compatLnSpc="1">
                <a:prstTxWarp prst="textNoShape">
                  <a:avLst/>
                </a:prstTxWarp>
                <a:noAutofit/>
              </a:bodyPr>
              <a:lstStyle/>
              <a:p>
                <a:endParaRPr lang="en-US" dirty="0">
                  <a:solidFill>
                    <a:srgbClr val="000000"/>
                  </a:solidFill>
                  <a:latin typeface="Arial"/>
                  <a:cs typeface="Arial"/>
                </a:endParaRPr>
              </a:p>
            </p:txBody>
          </p:sp>
          <p:sp>
            <p:nvSpPr>
              <p:cNvPr id="120" name="Freeform 26">
                <a:extLst>
                  <a:ext uri="{FF2B5EF4-FFF2-40B4-BE49-F238E27FC236}">
                    <a16:creationId xmlns:a16="http://schemas.microsoft.com/office/drawing/2014/main" id="{702B5F3B-B36E-4881-A1C5-9460AFF0E27A}"/>
                  </a:ext>
                </a:extLst>
              </p:cNvPr>
              <p:cNvSpPr>
                <a:spLocks/>
              </p:cNvSpPr>
              <p:nvPr/>
            </p:nvSpPr>
            <p:spPr bwMode="auto">
              <a:xfrm>
                <a:off x="5481447" y="2941701"/>
                <a:ext cx="1284836" cy="1034415"/>
              </a:xfrm>
              <a:custGeom>
                <a:avLst/>
                <a:gdLst>
                  <a:gd name="connsiteX0" fmla="*/ 4426759 w 5353486"/>
                  <a:gd name="connsiteY0" fmla="*/ 3108325 h 4310063"/>
                  <a:gd name="connsiteX1" fmla="*/ 4179889 w 5353486"/>
                  <a:gd name="connsiteY1" fmla="*/ 3349339 h 4310063"/>
                  <a:gd name="connsiteX2" fmla="*/ 4979985 w 5353486"/>
                  <a:gd name="connsiteY2" fmla="*/ 4188424 h 4310063"/>
                  <a:gd name="connsiteX3" fmla="*/ 5146548 w 5353486"/>
                  <a:gd name="connsiteY3" fmla="*/ 4111061 h 4310063"/>
                  <a:gd name="connsiteX4" fmla="*/ 5226855 w 5353486"/>
                  <a:gd name="connsiteY4" fmla="*/ 3997993 h 4310063"/>
                  <a:gd name="connsiteX5" fmla="*/ 5229829 w 5353486"/>
                  <a:gd name="connsiteY5" fmla="*/ 3947410 h 4310063"/>
                  <a:gd name="connsiteX6" fmla="*/ 4426759 w 5353486"/>
                  <a:gd name="connsiteY6" fmla="*/ 3108325 h 4310063"/>
                  <a:gd name="connsiteX7" fmla="*/ 4429524 w 5353486"/>
                  <a:gd name="connsiteY7" fmla="*/ 2965450 h 4310063"/>
                  <a:gd name="connsiteX8" fmla="*/ 4474172 w 5353486"/>
                  <a:gd name="connsiteY8" fmla="*/ 2983299 h 4310063"/>
                  <a:gd name="connsiteX9" fmla="*/ 5316539 w 5353486"/>
                  <a:gd name="connsiteY9" fmla="*/ 3863842 h 4310063"/>
                  <a:gd name="connsiteX10" fmla="*/ 5340352 w 5353486"/>
                  <a:gd name="connsiteY10" fmla="*/ 4033406 h 4310063"/>
                  <a:gd name="connsiteX11" fmla="*/ 5230219 w 5353486"/>
                  <a:gd name="connsiteY11" fmla="*/ 4197021 h 4310063"/>
                  <a:gd name="connsiteX12" fmla="*/ 4998047 w 5353486"/>
                  <a:gd name="connsiteY12" fmla="*/ 4310063 h 4310063"/>
                  <a:gd name="connsiteX13" fmla="*/ 4893867 w 5353486"/>
                  <a:gd name="connsiteY13" fmla="*/ 4268416 h 4310063"/>
                  <a:gd name="connsiteX14" fmla="*/ 4051500 w 5353486"/>
                  <a:gd name="connsiteY14" fmla="*/ 3387873 h 4310063"/>
                  <a:gd name="connsiteX15" fmla="*/ 4051500 w 5353486"/>
                  <a:gd name="connsiteY15" fmla="*/ 3304578 h 4310063"/>
                  <a:gd name="connsiteX16" fmla="*/ 4387852 w 5353486"/>
                  <a:gd name="connsiteY16" fmla="*/ 2980324 h 4310063"/>
                  <a:gd name="connsiteX17" fmla="*/ 4429524 w 5353486"/>
                  <a:gd name="connsiteY17" fmla="*/ 2965450 h 4310063"/>
                  <a:gd name="connsiteX18" fmla="*/ 2509837 w 5353486"/>
                  <a:gd name="connsiteY18" fmla="*/ 1616075 h 4310063"/>
                  <a:gd name="connsiteX19" fmla="*/ 2509837 w 5353486"/>
                  <a:gd name="connsiteY19" fmla="*/ 1735138 h 4310063"/>
                  <a:gd name="connsiteX20" fmla="*/ 3462337 w 5353486"/>
                  <a:gd name="connsiteY20" fmla="*/ 1735138 h 4310063"/>
                  <a:gd name="connsiteX21" fmla="*/ 3462337 w 5353486"/>
                  <a:gd name="connsiteY21" fmla="*/ 1616075 h 4310063"/>
                  <a:gd name="connsiteX22" fmla="*/ 2509837 w 5353486"/>
                  <a:gd name="connsiteY22" fmla="*/ 1616075 h 4310063"/>
                  <a:gd name="connsiteX23" fmla="*/ 288925 w 5353486"/>
                  <a:gd name="connsiteY23" fmla="*/ 1616075 h 4310063"/>
                  <a:gd name="connsiteX24" fmla="*/ 288925 w 5353486"/>
                  <a:gd name="connsiteY24" fmla="*/ 1735138 h 4310063"/>
                  <a:gd name="connsiteX25" fmla="*/ 1244600 w 5353486"/>
                  <a:gd name="connsiteY25" fmla="*/ 1735138 h 4310063"/>
                  <a:gd name="connsiteX26" fmla="*/ 1244600 w 5353486"/>
                  <a:gd name="connsiteY26" fmla="*/ 1616075 h 4310063"/>
                  <a:gd name="connsiteX27" fmla="*/ 288925 w 5353486"/>
                  <a:gd name="connsiteY27" fmla="*/ 1616075 h 4310063"/>
                  <a:gd name="connsiteX28" fmla="*/ 2509837 w 5353486"/>
                  <a:gd name="connsiteY28" fmla="*/ 1301750 h 4310063"/>
                  <a:gd name="connsiteX29" fmla="*/ 2509837 w 5353486"/>
                  <a:gd name="connsiteY29" fmla="*/ 1420813 h 4310063"/>
                  <a:gd name="connsiteX30" fmla="*/ 3462337 w 5353486"/>
                  <a:gd name="connsiteY30" fmla="*/ 1420813 h 4310063"/>
                  <a:gd name="connsiteX31" fmla="*/ 3462337 w 5353486"/>
                  <a:gd name="connsiteY31" fmla="*/ 1301750 h 4310063"/>
                  <a:gd name="connsiteX32" fmla="*/ 2509837 w 5353486"/>
                  <a:gd name="connsiteY32" fmla="*/ 1301750 h 4310063"/>
                  <a:gd name="connsiteX33" fmla="*/ 288925 w 5353486"/>
                  <a:gd name="connsiteY33" fmla="*/ 1301750 h 4310063"/>
                  <a:gd name="connsiteX34" fmla="*/ 288925 w 5353486"/>
                  <a:gd name="connsiteY34" fmla="*/ 1420813 h 4310063"/>
                  <a:gd name="connsiteX35" fmla="*/ 1244600 w 5353486"/>
                  <a:gd name="connsiteY35" fmla="*/ 1420813 h 4310063"/>
                  <a:gd name="connsiteX36" fmla="*/ 1244600 w 5353486"/>
                  <a:gd name="connsiteY36" fmla="*/ 1301750 h 4310063"/>
                  <a:gd name="connsiteX37" fmla="*/ 288925 w 5353486"/>
                  <a:gd name="connsiteY37" fmla="*/ 1301750 h 4310063"/>
                  <a:gd name="connsiteX38" fmla="*/ 2703501 w 5353486"/>
                  <a:gd name="connsiteY38" fmla="*/ 1101725 h 4310063"/>
                  <a:gd name="connsiteX39" fmla="*/ 3360846 w 5353486"/>
                  <a:gd name="connsiteY39" fmla="*/ 1101725 h 4310063"/>
                  <a:gd name="connsiteX40" fmla="*/ 3679108 w 5353486"/>
                  <a:gd name="connsiteY40" fmla="*/ 1313215 h 4310063"/>
                  <a:gd name="connsiteX41" fmla="*/ 3786187 w 5353486"/>
                  <a:gd name="connsiteY41" fmla="*/ 1447258 h 4310063"/>
                  <a:gd name="connsiteX42" fmla="*/ 3786187 w 5353486"/>
                  <a:gd name="connsiteY42" fmla="*/ 1894067 h 4310063"/>
                  <a:gd name="connsiteX43" fmla="*/ 3759417 w 5353486"/>
                  <a:gd name="connsiteY43" fmla="*/ 1920875 h 4310063"/>
                  <a:gd name="connsiteX44" fmla="*/ 2138362 w 5353486"/>
                  <a:gd name="connsiteY44" fmla="*/ 1920875 h 4310063"/>
                  <a:gd name="connsiteX45" fmla="*/ 2162158 w 5353486"/>
                  <a:gd name="connsiteY45" fmla="*/ 1736194 h 4310063"/>
                  <a:gd name="connsiteX46" fmla="*/ 2370366 w 5353486"/>
                  <a:gd name="connsiteY46" fmla="*/ 1736194 h 4310063"/>
                  <a:gd name="connsiteX47" fmla="*/ 2370366 w 5353486"/>
                  <a:gd name="connsiteY47" fmla="*/ 1617045 h 4310063"/>
                  <a:gd name="connsiteX48" fmla="*/ 2197851 w 5353486"/>
                  <a:gd name="connsiteY48" fmla="*/ 1617045 h 4310063"/>
                  <a:gd name="connsiteX49" fmla="*/ 2298981 w 5353486"/>
                  <a:gd name="connsiteY49" fmla="*/ 1420449 h 4310063"/>
                  <a:gd name="connsiteX50" fmla="*/ 2370366 w 5353486"/>
                  <a:gd name="connsiteY50" fmla="*/ 1420449 h 4310063"/>
                  <a:gd name="connsiteX51" fmla="*/ 2370366 w 5353486"/>
                  <a:gd name="connsiteY51" fmla="*/ 1331087 h 4310063"/>
                  <a:gd name="connsiteX52" fmla="*/ 2414983 w 5353486"/>
                  <a:gd name="connsiteY52" fmla="*/ 1289385 h 4310063"/>
                  <a:gd name="connsiteX53" fmla="*/ 2703501 w 5353486"/>
                  <a:gd name="connsiteY53" fmla="*/ 1101725 h 4310063"/>
                  <a:gd name="connsiteX54" fmla="*/ 288925 w 5353486"/>
                  <a:gd name="connsiteY54" fmla="*/ 979487 h 4310063"/>
                  <a:gd name="connsiteX55" fmla="*/ 288925 w 5353486"/>
                  <a:gd name="connsiteY55" fmla="*/ 1098550 h 4310063"/>
                  <a:gd name="connsiteX56" fmla="*/ 1244600 w 5353486"/>
                  <a:gd name="connsiteY56" fmla="*/ 1098550 h 4310063"/>
                  <a:gd name="connsiteX57" fmla="*/ 1244600 w 5353486"/>
                  <a:gd name="connsiteY57" fmla="*/ 979487 h 4310063"/>
                  <a:gd name="connsiteX58" fmla="*/ 288925 w 5353486"/>
                  <a:gd name="connsiteY58" fmla="*/ 979487 h 4310063"/>
                  <a:gd name="connsiteX59" fmla="*/ 1417637 w 5353486"/>
                  <a:gd name="connsiteY59" fmla="*/ 663575 h 4310063"/>
                  <a:gd name="connsiteX60" fmla="*/ 1417637 w 5353486"/>
                  <a:gd name="connsiteY60" fmla="*/ 782638 h 4310063"/>
                  <a:gd name="connsiteX61" fmla="*/ 2370137 w 5353486"/>
                  <a:gd name="connsiteY61" fmla="*/ 782638 h 4310063"/>
                  <a:gd name="connsiteX62" fmla="*/ 2370137 w 5353486"/>
                  <a:gd name="connsiteY62" fmla="*/ 663575 h 4310063"/>
                  <a:gd name="connsiteX63" fmla="*/ 1417637 w 5353486"/>
                  <a:gd name="connsiteY63" fmla="*/ 663575 h 4310063"/>
                  <a:gd name="connsiteX64" fmla="*/ 288925 w 5353486"/>
                  <a:gd name="connsiteY64" fmla="*/ 663575 h 4310063"/>
                  <a:gd name="connsiteX65" fmla="*/ 288925 w 5353486"/>
                  <a:gd name="connsiteY65" fmla="*/ 782638 h 4310063"/>
                  <a:gd name="connsiteX66" fmla="*/ 1244600 w 5353486"/>
                  <a:gd name="connsiteY66" fmla="*/ 782638 h 4310063"/>
                  <a:gd name="connsiteX67" fmla="*/ 1244600 w 5353486"/>
                  <a:gd name="connsiteY67" fmla="*/ 663575 h 4310063"/>
                  <a:gd name="connsiteX68" fmla="*/ 288925 w 5353486"/>
                  <a:gd name="connsiteY68" fmla="*/ 663575 h 4310063"/>
                  <a:gd name="connsiteX69" fmla="*/ 2572947 w 5353486"/>
                  <a:gd name="connsiteY69" fmla="*/ 182562 h 4310063"/>
                  <a:gd name="connsiteX70" fmla="*/ 2543175 w 5353486"/>
                  <a:gd name="connsiteY70" fmla="*/ 209288 h 4310063"/>
                  <a:gd name="connsiteX71" fmla="*/ 2543175 w 5353486"/>
                  <a:gd name="connsiteY71" fmla="*/ 405279 h 4310063"/>
                  <a:gd name="connsiteX72" fmla="*/ 2572947 w 5353486"/>
                  <a:gd name="connsiteY72" fmla="*/ 434975 h 4310063"/>
                  <a:gd name="connsiteX73" fmla="*/ 3472056 w 5353486"/>
                  <a:gd name="connsiteY73" fmla="*/ 434975 h 4310063"/>
                  <a:gd name="connsiteX74" fmla="*/ 3498850 w 5353486"/>
                  <a:gd name="connsiteY74" fmla="*/ 405279 h 4310063"/>
                  <a:gd name="connsiteX75" fmla="*/ 3498850 w 5353486"/>
                  <a:gd name="connsiteY75" fmla="*/ 209288 h 4310063"/>
                  <a:gd name="connsiteX76" fmla="*/ 3472056 w 5353486"/>
                  <a:gd name="connsiteY76" fmla="*/ 182562 h 4310063"/>
                  <a:gd name="connsiteX77" fmla="*/ 2572947 w 5353486"/>
                  <a:gd name="connsiteY77" fmla="*/ 182562 h 4310063"/>
                  <a:gd name="connsiteX78" fmla="*/ 1444426 w 5353486"/>
                  <a:gd name="connsiteY78" fmla="*/ 182562 h 4310063"/>
                  <a:gd name="connsiteX79" fmla="*/ 1417637 w 5353486"/>
                  <a:gd name="connsiteY79" fmla="*/ 209288 h 4310063"/>
                  <a:gd name="connsiteX80" fmla="*/ 1417637 w 5353486"/>
                  <a:gd name="connsiteY80" fmla="*/ 405279 h 4310063"/>
                  <a:gd name="connsiteX81" fmla="*/ 1444426 w 5353486"/>
                  <a:gd name="connsiteY81" fmla="*/ 434975 h 4310063"/>
                  <a:gd name="connsiteX82" fmla="*/ 2343348 w 5353486"/>
                  <a:gd name="connsiteY82" fmla="*/ 434975 h 4310063"/>
                  <a:gd name="connsiteX83" fmla="*/ 2370137 w 5353486"/>
                  <a:gd name="connsiteY83" fmla="*/ 405279 h 4310063"/>
                  <a:gd name="connsiteX84" fmla="*/ 2370137 w 5353486"/>
                  <a:gd name="connsiteY84" fmla="*/ 209288 h 4310063"/>
                  <a:gd name="connsiteX85" fmla="*/ 2343348 w 5353486"/>
                  <a:gd name="connsiteY85" fmla="*/ 182562 h 4310063"/>
                  <a:gd name="connsiteX86" fmla="*/ 1444426 w 5353486"/>
                  <a:gd name="connsiteY86" fmla="*/ 182562 h 4310063"/>
                  <a:gd name="connsiteX87" fmla="*/ 315720 w 5353486"/>
                  <a:gd name="connsiteY87" fmla="*/ 182562 h 4310063"/>
                  <a:gd name="connsiteX88" fmla="*/ 288925 w 5353486"/>
                  <a:gd name="connsiteY88" fmla="*/ 209288 h 4310063"/>
                  <a:gd name="connsiteX89" fmla="*/ 288925 w 5353486"/>
                  <a:gd name="connsiteY89" fmla="*/ 405279 h 4310063"/>
                  <a:gd name="connsiteX90" fmla="*/ 315720 w 5353486"/>
                  <a:gd name="connsiteY90" fmla="*/ 434975 h 4310063"/>
                  <a:gd name="connsiteX91" fmla="*/ 1217806 w 5353486"/>
                  <a:gd name="connsiteY91" fmla="*/ 434975 h 4310063"/>
                  <a:gd name="connsiteX92" fmla="*/ 1244600 w 5353486"/>
                  <a:gd name="connsiteY92" fmla="*/ 405279 h 4310063"/>
                  <a:gd name="connsiteX93" fmla="*/ 1244600 w 5353486"/>
                  <a:gd name="connsiteY93" fmla="*/ 209288 h 4310063"/>
                  <a:gd name="connsiteX94" fmla="*/ 1217806 w 5353486"/>
                  <a:gd name="connsiteY94" fmla="*/ 182562 h 4310063"/>
                  <a:gd name="connsiteX95" fmla="*/ 315720 w 5353486"/>
                  <a:gd name="connsiteY95" fmla="*/ 182562 h 4310063"/>
                  <a:gd name="connsiteX96" fmla="*/ 26789 w 5353486"/>
                  <a:gd name="connsiteY96" fmla="*/ 0 h 4310063"/>
                  <a:gd name="connsiteX97" fmla="*/ 3759399 w 5353486"/>
                  <a:gd name="connsiteY97" fmla="*/ 0 h 4310063"/>
                  <a:gd name="connsiteX98" fmla="*/ 3786188 w 5353486"/>
                  <a:gd name="connsiteY98" fmla="*/ 26803 h 4310063"/>
                  <a:gd name="connsiteX99" fmla="*/ 3786188 w 5353486"/>
                  <a:gd name="connsiteY99" fmla="*/ 884496 h 4310063"/>
                  <a:gd name="connsiteX100" fmla="*/ 3461743 w 5353486"/>
                  <a:gd name="connsiteY100" fmla="*/ 717722 h 4310063"/>
                  <a:gd name="connsiteX101" fmla="*/ 3461743 w 5353486"/>
                  <a:gd name="connsiteY101" fmla="*/ 664117 h 4310063"/>
                  <a:gd name="connsiteX102" fmla="*/ 3247430 w 5353486"/>
                  <a:gd name="connsiteY102" fmla="*/ 664117 h 4310063"/>
                  <a:gd name="connsiteX103" fmla="*/ 3033118 w 5353486"/>
                  <a:gd name="connsiteY103" fmla="*/ 646248 h 4310063"/>
                  <a:gd name="connsiteX104" fmla="*/ 2821782 w 5353486"/>
                  <a:gd name="connsiteY104" fmla="*/ 664117 h 4310063"/>
                  <a:gd name="connsiteX105" fmla="*/ 2506266 w 5353486"/>
                  <a:gd name="connsiteY105" fmla="*/ 664117 h 4310063"/>
                  <a:gd name="connsiteX106" fmla="*/ 2506266 w 5353486"/>
                  <a:gd name="connsiteY106" fmla="*/ 756438 h 4310063"/>
                  <a:gd name="connsiteX107" fmla="*/ 2163961 w 5353486"/>
                  <a:gd name="connsiteY107" fmla="*/ 979795 h 4310063"/>
                  <a:gd name="connsiteX108" fmla="*/ 1416844 w 5353486"/>
                  <a:gd name="connsiteY108" fmla="*/ 979795 h 4310063"/>
                  <a:gd name="connsiteX109" fmla="*/ 1416844 w 5353486"/>
                  <a:gd name="connsiteY109" fmla="*/ 1098919 h 4310063"/>
                  <a:gd name="connsiteX110" fmla="*/ 2047875 w 5353486"/>
                  <a:gd name="connsiteY110" fmla="*/ 1098919 h 4310063"/>
                  <a:gd name="connsiteX111" fmla="*/ 1910954 w 5353486"/>
                  <a:gd name="connsiteY111" fmla="*/ 1301430 h 4310063"/>
                  <a:gd name="connsiteX112" fmla="*/ 1416844 w 5353486"/>
                  <a:gd name="connsiteY112" fmla="*/ 1301430 h 4310063"/>
                  <a:gd name="connsiteX113" fmla="*/ 1416844 w 5353486"/>
                  <a:gd name="connsiteY113" fmla="*/ 1420554 h 4310063"/>
                  <a:gd name="connsiteX114" fmla="*/ 1848446 w 5353486"/>
                  <a:gd name="connsiteY114" fmla="*/ 1420554 h 4310063"/>
                  <a:gd name="connsiteX115" fmla="*/ 1782961 w 5353486"/>
                  <a:gd name="connsiteY115" fmla="*/ 1617109 h 4310063"/>
                  <a:gd name="connsiteX116" fmla="*/ 1416844 w 5353486"/>
                  <a:gd name="connsiteY116" fmla="*/ 1617109 h 4310063"/>
                  <a:gd name="connsiteX117" fmla="*/ 1416844 w 5353486"/>
                  <a:gd name="connsiteY117" fmla="*/ 1736233 h 4310063"/>
                  <a:gd name="connsiteX118" fmla="*/ 1759149 w 5353486"/>
                  <a:gd name="connsiteY118" fmla="*/ 1736233 h 4310063"/>
                  <a:gd name="connsiteX119" fmla="*/ 1744266 w 5353486"/>
                  <a:gd name="connsiteY119" fmla="*/ 1920875 h 4310063"/>
                  <a:gd name="connsiteX120" fmla="*/ 26789 w 5353486"/>
                  <a:gd name="connsiteY120" fmla="*/ 1920875 h 4310063"/>
                  <a:gd name="connsiteX121" fmla="*/ 0 w 5353486"/>
                  <a:gd name="connsiteY121" fmla="*/ 1894072 h 4310063"/>
                  <a:gd name="connsiteX122" fmla="*/ 0 w 5353486"/>
                  <a:gd name="connsiteY122" fmla="*/ 26803 h 4310063"/>
                  <a:gd name="connsiteX123" fmla="*/ 26789 w 5353486"/>
                  <a:gd name="connsiteY123" fmla="*/ 0 h 4310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5353486" h="4310063">
                    <a:moveTo>
                      <a:pt x="4426759" y="3108325"/>
                    </a:moveTo>
                    <a:cubicBezTo>
                      <a:pt x="4179889" y="3349339"/>
                      <a:pt x="4179889" y="3349339"/>
                      <a:pt x="4179889" y="3349339"/>
                    </a:cubicBezTo>
                    <a:cubicBezTo>
                      <a:pt x="4979985" y="4188424"/>
                      <a:pt x="4979985" y="4188424"/>
                      <a:pt x="4979985" y="4188424"/>
                    </a:cubicBezTo>
                    <a:cubicBezTo>
                      <a:pt x="4988908" y="4197350"/>
                      <a:pt x="5066241" y="4188424"/>
                      <a:pt x="5146548" y="4111061"/>
                    </a:cubicBezTo>
                    <a:cubicBezTo>
                      <a:pt x="5185214" y="4075356"/>
                      <a:pt x="5211983" y="4033699"/>
                      <a:pt x="5226855" y="3997993"/>
                    </a:cubicBezTo>
                    <a:cubicBezTo>
                      <a:pt x="5238752" y="3968238"/>
                      <a:pt x="5232804" y="3950386"/>
                      <a:pt x="5229829" y="3947410"/>
                    </a:cubicBezTo>
                    <a:cubicBezTo>
                      <a:pt x="4426759" y="3108325"/>
                      <a:pt x="4426759" y="3108325"/>
                      <a:pt x="4426759" y="3108325"/>
                    </a:cubicBezTo>
                    <a:close/>
                    <a:moveTo>
                      <a:pt x="4429524" y="2965450"/>
                    </a:moveTo>
                    <a:cubicBezTo>
                      <a:pt x="4447383" y="2965450"/>
                      <a:pt x="4462266" y="2971400"/>
                      <a:pt x="4474172" y="2983299"/>
                    </a:cubicBezTo>
                    <a:cubicBezTo>
                      <a:pt x="5316539" y="3863842"/>
                      <a:pt x="5316539" y="3863842"/>
                      <a:pt x="5316539" y="3863842"/>
                    </a:cubicBezTo>
                    <a:cubicBezTo>
                      <a:pt x="5355234" y="3905489"/>
                      <a:pt x="5364164" y="3967960"/>
                      <a:pt x="5340352" y="4033406"/>
                    </a:cubicBezTo>
                    <a:cubicBezTo>
                      <a:pt x="5322492" y="4089927"/>
                      <a:pt x="5280820" y="4149424"/>
                      <a:pt x="5230219" y="4197021"/>
                    </a:cubicBezTo>
                    <a:cubicBezTo>
                      <a:pt x="5152828" y="4271391"/>
                      <a:pt x="5069485" y="4310063"/>
                      <a:pt x="4998047" y="4310063"/>
                    </a:cubicBezTo>
                    <a:cubicBezTo>
                      <a:pt x="4956375" y="4310063"/>
                      <a:pt x="4920656" y="4295189"/>
                      <a:pt x="4893867" y="4268416"/>
                    </a:cubicBezTo>
                    <a:cubicBezTo>
                      <a:pt x="4051500" y="3387873"/>
                      <a:pt x="4051500" y="3387873"/>
                      <a:pt x="4051500" y="3387873"/>
                    </a:cubicBezTo>
                    <a:cubicBezTo>
                      <a:pt x="4030664" y="3364074"/>
                      <a:pt x="4030664" y="3328377"/>
                      <a:pt x="4051500" y="3304578"/>
                    </a:cubicBezTo>
                    <a:cubicBezTo>
                      <a:pt x="4387852" y="2980324"/>
                      <a:pt x="4387852" y="2980324"/>
                      <a:pt x="4387852" y="2980324"/>
                    </a:cubicBezTo>
                    <a:cubicBezTo>
                      <a:pt x="4399758" y="2968425"/>
                      <a:pt x="4414641" y="2965450"/>
                      <a:pt x="4429524" y="2965450"/>
                    </a:cubicBezTo>
                    <a:close/>
                    <a:moveTo>
                      <a:pt x="2509837" y="1616075"/>
                    </a:moveTo>
                    <a:cubicBezTo>
                      <a:pt x="2509837" y="1616075"/>
                      <a:pt x="2509837" y="1616075"/>
                      <a:pt x="2509837" y="1735138"/>
                    </a:cubicBezTo>
                    <a:cubicBezTo>
                      <a:pt x="2509837" y="1735138"/>
                      <a:pt x="2509837" y="1735138"/>
                      <a:pt x="3462337" y="1735138"/>
                    </a:cubicBezTo>
                    <a:cubicBezTo>
                      <a:pt x="3462337" y="1735138"/>
                      <a:pt x="3462337" y="1735138"/>
                      <a:pt x="3462337" y="1616075"/>
                    </a:cubicBezTo>
                    <a:cubicBezTo>
                      <a:pt x="3462337" y="1616075"/>
                      <a:pt x="3462337" y="1616075"/>
                      <a:pt x="2509837" y="1616075"/>
                    </a:cubicBezTo>
                    <a:close/>
                    <a:moveTo>
                      <a:pt x="288925" y="1616075"/>
                    </a:moveTo>
                    <a:cubicBezTo>
                      <a:pt x="288925" y="1616075"/>
                      <a:pt x="288925" y="1616075"/>
                      <a:pt x="288925" y="1735138"/>
                    </a:cubicBezTo>
                    <a:cubicBezTo>
                      <a:pt x="288925" y="1735138"/>
                      <a:pt x="288925" y="1735138"/>
                      <a:pt x="1244600" y="1735138"/>
                    </a:cubicBezTo>
                    <a:cubicBezTo>
                      <a:pt x="1244600" y="1735138"/>
                      <a:pt x="1244600" y="1735138"/>
                      <a:pt x="1244600" y="1616075"/>
                    </a:cubicBezTo>
                    <a:cubicBezTo>
                      <a:pt x="1244600" y="1616075"/>
                      <a:pt x="1244600" y="1616075"/>
                      <a:pt x="288925" y="1616075"/>
                    </a:cubicBezTo>
                    <a:close/>
                    <a:moveTo>
                      <a:pt x="2509837" y="1301750"/>
                    </a:moveTo>
                    <a:cubicBezTo>
                      <a:pt x="2509837" y="1301750"/>
                      <a:pt x="2509837" y="1301750"/>
                      <a:pt x="2509837" y="1420813"/>
                    </a:cubicBezTo>
                    <a:cubicBezTo>
                      <a:pt x="2509837" y="1420813"/>
                      <a:pt x="2509837" y="1420813"/>
                      <a:pt x="3462337" y="1420813"/>
                    </a:cubicBezTo>
                    <a:cubicBezTo>
                      <a:pt x="3462337" y="1420813"/>
                      <a:pt x="3462337" y="1420813"/>
                      <a:pt x="3462337" y="1301750"/>
                    </a:cubicBezTo>
                    <a:cubicBezTo>
                      <a:pt x="3462337" y="1301750"/>
                      <a:pt x="3462337" y="1301750"/>
                      <a:pt x="2509837" y="1301750"/>
                    </a:cubicBezTo>
                    <a:close/>
                    <a:moveTo>
                      <a:pt x="288925" y="1301750"/>
                    </a:moveTo>
                    <a:cubicBezTo>
                      <a:pt x="288925" y="1301750"/>
                      <a:pt x="288925" y="1301750"/>
                      <a:pt x="288925" y="1420813"/>
                    </a:cubicBezTo>
                    <a:cubicBezTo>
                      <a:pt x="288925" y="1420813"/>
                      <a:pt x="288925" y="1420813"/>
                      <a:pt x="1244600" y="1420813"/>
                    </a:cubicBezTo>
                    <a:cubicBezTo>
                      <a:pt x="1244600" y="1420813"/>
                      <a:pt x="1244600" y="1420813"/>
                      <a:pt x="1244600" y="1301750"/>
                    </a:cubicBezTo>
                    <a:cubicBezTo>
                      <a:pt x="1244600" y="1301750"/>
                      <a:pt x="1244600" y="1301750"/>
                      <a:pt x="288925" y="1301750"/>
                    </a:cubicBezTo>
                    <a:close/>
                    <a:moveTo>
                      <a:pt x="2703501" y="1101725"/>
                    </a:moveTo>
                    <a:cubicBezTo>
                      <a:pt x="2703501" y="1101725"/>
                      <a:pt x="2703501" y="1101725"/>
                      <a:pt x="3360846" y="1101725"/>
                    </a:cubicBezTo>
                    <a:cubicBezTo>
                      <a:pt x="3479823" y="1149385"/>
                      <a:pt x="3586901" y="1217895"/>
                      <a:pt x="3679108" y="1313215"/>
                    </a:cubicBezTo>
                    <a:cubicBezTo>
                      <a:pt x="3720750" y="1354917"/>
                      <a:pt x="3756443" y="1402577"/>
                      <a:pt x="3786187" y="1447258"/>
                    </a:cubicBezTo>
                    <a:cubicBezTo>
                      <a:pt x="3786187" y="1447258"/>
                      <a:pt x="3786187" y="1447258"/>
                      <a:pt x="3786187" y="1894067"/>
                    </a:cubicBezTo>
                    <a:cubicBezTo>
                      <a:pt x="3786187" y="1905982"/>
                      <a:pt x="3774290" y="1920875"/>
                      <a:pt x="3759417" y="1920875"/>
                    </a:cubicBezTo>
                    <a:cubicBezTo>
                      <a:pt x="3759417" y="1920875"/>
                      <a:pt x="3759417" y="1920875"/>
                      <a:pt x="2138362" y="1920875"/>
                    </a:cubicBezTo>
                    <a:cubicBezTo>
                      <a:pt x="2138362" y="1858322"/>
                      <a:pt x="2147285" y="1795769"/>
                      <a:pt x="2162158" y="1736194"/>
                    </a:cubicBezTo>
                    <a:cubicBezTo>
                      <a:pt x="2162158" y="1736194"/>
                      <a:pt x="2162158" y="1736194"/>
                      <a:pt x="2370366" y="1736194"/>
                    </a:cubicBezTo>
                    <a:cubicBezTo>
                      <a:pt x="2370366" y="1736194"/>
                      <a:pt x="2370366" y="1736194"/>
                      <a:pt x="2370366" y="1617045"/>
                    </a:cubicBezTo>
                    <a:cubicBezTo>
                      <a:pt x="2370366" y="1617045"/>
                      <a:pt x="2370366" y="1617045"/>
                      <a:pt x="2197851" y="1617045"/>
                    </a:cubicBezTo>
                    <a:cubicBezTo>
                      <a:pt x="2221646" y="1548534"/>
                      <a:pt x="2257339" y="1483002"/>
                      <a:pt x="2298981" y="1420449"/>
                    </a:cubicBezTo>
                    <a:cubicBezTo>
                      <a:pt x="2298981" y="1420449"/>
                      <a:pt x="2298981" y="1420449"/>
                      <a:pt x="2370366" y="1420449"/>
                    </a:cubicBezTo>
                    <a:cubicBezTo>
                      <a:pt x="2370366" y="1420449"/>
                      <a:pt x="2370366" y="1420449"/>
                      <a:pt x="2370366" y="1331087"/>
                    </a:cubicBezTo>
                    <a:cubicBezTo>
                      <a:pt x="2385239" y="1319172"/>
                      <a:pt x="2397136" y="1301300"/>
                      <a:pt x="2414983" y="1289385"/>
                    </a:cubicBezTo>
                    <a:cubicBezTo>
                      <a:pt x="2498266" y="1208959"/>
                      <a:pt x="2599396" y="1146406"/>
                      <a:pt x="2703501" y="1101725"/>
                    </a:cubicBezTo>
                    <a:close/>
                    <a:moveTo>
                      <a:pt x="288925" y="979487"/>
                    </a:moveTo>
                    <a:cubicBezTo>
                      <a:pt x="288925" y="979487"/>
                      <a:pt x="288925" y="979487"/>
                      <a:pt x="288925" y="1098550"/>
                    </a:cubicBezTo>
                    <a:cubicBezTo>
                      <a:pt x="288925" y="1098550"/>
                      <a:pt x="288925" y="1098550"/>
                      <a:pt x="1244600" y="1098550"/>
                    </a:cubicBezTo>
                    <a:cubicBezTo>
                      <a:pt x="1244600" y="1098550"/>
                      <a:pt x="1244600" y="1098550"/>
                      <a:pt x="1244600" y="979487"/>
                    </a:cubicBezTo>
                    <a:cubicBezTo>
                      <a:pt x="1244600" y="979487"/>
                      <a:pt x="1244600" y="979487"/>
                      <a:pt x="288925" y="979487"/>
                    </a:cubicBezTo>
                    <a:close/>
                    <a:moveTo>
                      <a:pt x="1417637" y="663575"/>
                    </a:moveTo>
                    <a:cubicBezTo>
                      <a:pt x="1417637" y="663575"/>
                      <a:pt x="1417637" y="663575"/>
                      <a:pt x="1417637" y="782638"/>
                    </a:cubicBezTo>
                    <a:cubicBezTo>
                      <a:pt x="1417637" y="782638"/>
                      <a:pt x="1417637" y="782638"/>
                      <a:pt x="2370137" y="782638"/>
                    </a:cubicBezTo>
                    <a:cubicBezTo>
                      <a:pt x="2370137" y="782638"/>
                      <a:pt x="2370137" y="782638"/>
                      <a:pt x="2370137" y="663575"/>
                    </a:cubicBezTo>
                    <a:cubicBezTo>
                      <a:pt x="2370137" y="663575"/>
                      <a:pt x="2370137" y="663575"/>
                      <a:pt x="1417637" y="663575"/>
                    </a:cubicBezTo>
                    <a:close/>
                    <a:moveTo>
                      <a:pt x="288925" y="663575"/>
                    </a:moveTo>
                    <a:cubicBezTo>
                      <a:pt x="288925" y="663575"/>
                      <a:pt x="288925" y="663575"/>
                      <a:pt x="288925" y="782638"/>
                    </a:cubicBezTo>
                    <a:cubicBezTo>
                      <a:pt x="288925" y="782638"/>
                      <a:pt x="288925" y="782638"/>
                      <a:pt x="1244600" y="782638"/>
                    </a:cubicBezTo>
                    <a:cubicBezTo>
                      <a:pt x="1244600" y="782638"/>
                      <a:pt x="1244600" y="782638"/>
                      <a:pt x="1244600" y="663575"/>
                    </a:cubicBezTo>
                    <a:cubicBezTo>
                      <a:pt x="1244600" y="663575"/>
                      <a:pt x="1244600" y="663575"/>
                      <a:pt x="288925" y="663575"/>
                    </a:cubicBezTo>
                    <a:close/>
                    <a:moveTo>
                      <a:pt x="2572947" y="182562"/>
                    </a:moveTo>
                    <a:cubicBezTo>
                      <a:pt x="2555084" y="182562"/>
                      <a:pt x="2543175" y="194440"/>
                      <a:pt x="2543175" y="209288"/>
                    </a:cubicBezTo>
                    <a:cubicBezTo>
                      <a:pt x="2543175" y="209288"/>
                      <a:pt x="2543175" y="209288"/>
                      <a:pt x="2543175" y="405279"/>
                    </a:cubicBezTo>
                    <a:cubicBezTo>
                      <a:pt x="2543175" y="423097"/>
                      <a:pt x="2555084" y="434975"/>
                      <a:pt x="2572947" y="434975"/>
                    </a:cubicBezTo>
                    <a:cubicBezTo>
                      <a:pt x="2572947" y="434975"/>
                      <a:pt x="2572947" y="434975"/>
                      <a:pt x="3472056" y="434975"/>
                    </a:cubicBezTo>
                    <a:cubicBezTo>
                      <a:pt x="3483964" y="434975"/>
                      <a:pt x="3498850" y="423097"/>
                      <a:pt x="3498850" y="405279"/>
                    </a:cubicBezTo>
                    <a:cubicBezTo>
                      <a:pt x="3498850" y="405279"/>
                      <a:pt x="3498850" y="405279"/>
                      <a:pt x="3498850" y="209288"/>
                    </a:cubicBezTo>
                    <a:cubicBezTo>
                      <a:pt x="3498850" y="194440"/>
                      <a:pt x="3483964" y="182562"/>
                      <a:pt x="3472056" y="182562"/>
                    </a:cubicBezTo>
                    <a:cubicBezTo>
                      <a:pt x="3472056" y="182562"/>
                      <a:pt x="3472056" y="182562"/>
                      <a:pt x="2572947" y="182562"/>
                    </a:cubicBezTo>
                    <a:close/>
                    <a:moveTo>
                      <a:pt x="1444426" y="182562"/>
                    </a:moveTo>
                    <a:cubicBezTo>
                      <a:pt x="1429543" y="182562"/>
                      <a:pt x="1417637" y="194440"/>
                      <a:pt x="1417637" y="209288"/>
                    </a:cubicBezTo>
                    <a:cubicBezTo>
                      <a:pt x="1417637" y="209288"/>
                      <a:pt x="1417637" y="209288"/>
                      <a:pt x="1417637" y="405279"/>
                    </a:cubicBezTo>
                    <a:cubicBezTo>
                      <a:pt x="1417637" y="423097"/>
                      <a:pt x="1429543" y="434975"/>
                      <a:pt x="1444426" y="434975"/>
                    </a:cubicBezTo>
                    <a:cubicBezTo>
                      <a:pt x="1444426" y="434975"/>
                      <a:pt x="1444426" y="434975"/>
                      <a:pt x="2343348" y="434975"/>
                    </a:cubicBezTo>
                    <a:cubicBezTo>
                      <a:pt x="2358231" y="434975"/>
                      <a:pt x="2370137" y="423097"/>
                      <a:pt x="2370137" y="405279"/>
                    </a:cubicBezTo>
                    <a:cubicBezTo>
                      <a:pt x="2370137" y="405279"/>
                      <a:pt x="2370137" y="405279"/>
                      <a:pt x="2370137" y="209288"/>
                    </a:cubicBezTo>
                    <a:cubicBezTo>
                      <a:pt x="2370137" y="194440"/>
                      <a:pt x="2358231" y="182562"/>
                      <a:pt x="2343348" y="182562"/>
                    </a:cubicBezTo>
                    <a:cubicBezTo>
                      <a:pt x="2343348" y="182562"/>
                      <a:pt x="2343348" y="182562"/>
                      <a:pt x="1444426" y="182562"/>
                    </a:cubicBezTo>
                    <a:close/>
                    <a:moveTo>
                      <a:pt x="315720" y="182562"/>
                    </a:moveTo>
                    <a:cubicBezTo>
                      <a:pt x="303811" y="182562"/>
                      <a:pt x="288925" y="194440"/>
                      <a:pt x="288925" y="209288"/>
                    </a:cubicBezTo>
                    <a:cubicBezTo>
                      <a:pt x="288925" y="209288"/>
                      <a:pt x="288925" y="209288"/>
                      <a:pt x="288925" y="405279"/>
                    </a:cubicBezTo>
                    <a:cubicBezTo>
                      <a:pt x="288925" y="423097"/>
                      <a:pt x="303811" y="434975"/>
                      <a:pt x="315720" y="434975"/>
                    </a:cubicBezTo>
                    <a:cubicBezTo>
                      <a:pt x="315720" y="434975"/>
                      <a:pt x="315720" y="434975"/>
                      <a:pt x="1217806" y="434975"/>
                    </a:cubicBezTo>
                    <a:cubicBezTo>
                      <a:pt x="1229714" y="434975"/>
                      <a:pt x="1244600" y="423097"/>
                      <a:pt x="1244600" y="405279"/>
                    </a:cubicBezTo>
                    <a:cubicBezTo>
                      <a:pt x="1244600" y="405279"/>
                      <a:pt x="1244600" y="405279"/>
                      <a:pt x="1244600" y="209288"/>
                    </a:cubicBezTo>
                    <a:cubicBezTo>
                      <a:pt x="1244600" y="194440"/>
                      <a:pt x="1229714" y="182562"/>
                      <a:pt x="1217806" y="182562"/>
                    </a:cubicBezTo>
                    <a:cubicBezTo>
                      <a:pt x="1217806" y="182562"/>
                      <a:pt x="1217806" y="182562"/>
                      <a:pt x="315720" y="182562"/>
                    </a:cubicBezTo>
                    <a:close/>
                    <a:moveTo>
                      <a:pt x="26789" y="0"/>
                    </a:moveTo>
                    <a:cubicBezTo>
                      <a:pt x="26789" y="0"/>
                      <a:pt x="26789" y="0"/>
                      <a:pt x="3759399" y="0"/>
                    </a:cubicBezTo>
                    <a:cubicBezTo>
                      <a:pt x="3774282" y="0"/>
                      <a:pt x="3786188" y="11912"/>
                      <a:pt x="3786188" y="26803"/>
                    </a:cubicBezTo>
                    <a:cubicBezTo>
                      <a:pt x="3786188" y="26803"/>
                      <a:pt x="3786188" y="26803"/>
                      <a:pt x="3786188" y="884496"/>
                    </a:cubicBezTo>
                    <a:cubicBezTo>
                      <a:pt x="3687962" y="813022"/>
                      <a:pt x="3574852" y="759416"/>
                      <a:pt x="3461743" y="717722"/>
                    </a:cubicBezTo>
                    <a:cubicBezTo>
                      <a:pt x="3461743" y="717722"/>
                      <a:pt x="3461743" y="717722"/>
                      <a:pt x="3461743" y="664117"/>
                    </a:cubicBezTo>
                    <a:cubicBezTo>
                      <a:pt x="3461743" y="664117"/>
                      <a:pt x="3461743" y="664117"/>
                      <a:pt x="3247430" y="664117"/>
                    </a:cubicBezTo>
                    <a:cubicBezTo>
                      <a:pt x="3175993" y="649226"/>
                      <a:pt x="3104555" y="646248"/>
                      <a:pt x="3033118" y="646248"/>
                    </a:cubicBezTo>
                    <a:cubicBezTo>
                      <a:pt x="2961680" y="646248"/>
                      <a:pt x="2890243" y="649226"/>
                      <a:pt x="2821782" y="664117"/>
                    </a:cubicBezTo>
                    <a:cubicBezTo>
                      <a:pt x="2821782" y="664117"/>
                      <a:pt x="2821782" y="664117"/>
                      <a:pt x="2506266" y="664117"/>
                    </a:cubicBezTo>
                    <a:cubicBezTo>
                      <a:pt x="2506266" y="664117"/>
                      <a:pt x="2506266" y="664117"/>
                      <a:pt x="2506266" y="756438"/>
                    </a:cubicBezTo>
                    <a:cubicBezTo>
                      <a:pt x="2381250" y="810044"/>
                      <a:pt x="2265164" y="884496"/>
                      <a:pt x="2163961" y="979795"/>
                    </a:cubicBezTo>
                    <a:cubicBezTo>
                      <a:pt x="2163961" y="979795"/>
                      <a:pt x="2163961" y="979795"/>
                      <a:pt x="1416844" y="979795"/>
                    </a:cubicBezTo>
                    <a:cubicBezTo>
                      <a:pt x="1416844" y="979795"/>
                      <a:pt x="1416844" y="979795"/>
                      <a:pt x="1416844" y="1098919"/>
                    </a:cubicBezTo>
                    <a:cubicBezTo>
                      <a:pt x="1416844" y="1098919"/>
                      <a:pt x="1416844" y="1098919"/>
                      <a:pt x="2047875" y="1098919"/>
                    </a:cubicBezTo>
                    <a:cubicBezTo>
                      <a:pt x="1994297" y="1161459"/>
                      <a:pt x="1946672" y="1229956"/>
                      <a:pt x="1910954" y="1301430"/>
                    </a:cubicBezTo>
                    <a:cubicBezTo>
                      <a:pt x="1910954" y="1301430"/>
                      <a:pt x="1910954" y="1301430"/>
                      <a:pt x="1416844" y="1301430"/>
                    </a:cubicBezTo>
                    <a:cubicBezTo>
                      <a:pt x="1416844" y="1301430"/>
                      <a:pt x="1416844" y="1301430"/>
                      <a:pt x="1416844" y="1420554"/>
                    </a:cubicBezTo>
                    <a:cubicBezTo>
                      <a:pt x="1416844" y="1420554"/>
                      <a:pt x="1416844" y="1420554"/>
                      <a:pt x="1848446" y="1420554"/>
                    </a:cubicBezTo>
                    <a:cubicBezTo>
                      <a:pt x="1821657" y="1486072"/>
                      <a:pt x="1800821" y="1548613"/>
                      <a:pt x="1782961" y="1617109"/>
                    </a:cubicBezTo>
                    <a:cubicBezTo>
                      <a:pt x="1782961" y="1617109"/>
                      <a:pt x="1782961" y="1617109"/>
                      <a:pt x="1416844" y="1617109"/>
                    </a:cubicBezTo>
                    <a:cubicBezTo>
                      <a:pt x="1416844" y="1617109"/>
                      <a:pt x="1416844" y="1617109"/>
                      <a:pt x="1416844" y="1736233"/>
                    </a:cubicBezTo>
                    <a:cubicBezTo>
                      <a:pt x="1416844" y="1736233"/>
                      <a:pt x="1416844" y="1736233"/>
                      <a:pt x="1759149" y="1736233"/>
                    </a:cubicBezTo>
                    <a:cubicBezTo>
                      <a:pt x="1750219" y="1795795"/>
                      <a:pt x="1744266" y="1858335"/>
                      <a:pt x="1744266" y="1920875"/>
                    </a:cubicBezTo>
                    <a:cubicBezTo>
                      <a:pt x="1744266" y="1920875"/>
                      <a:pt x="1744266" y="1920875"/>
                      <a:pt x="26789" y="1920875"/>
                    </a:cubicBezTo>
                    <a:cubicBezTo>
                      <a:pt x="11906" y="1920875"/>
                      <a:pt x="0" y="1905985"/>
                      <a:pt x="0" y="1894072"/>
                    </a:cubicBezTo>
                    <a:cubicBezTo>
                      <a:pt x="0" y="1894072"/>
                      <a:pt x="0" y="1894072"/>
                      <a:pt x="0" y="26803"/>
                    </a:cubicBezTo>
                    <a:cubicBezTo>
                      <a:pt x="0" y="11912"/>
                      <a:pt x="11906" y="0"/>
                      <a:pt x="26789" y="0"/>
                    </a:cubicBezTo>
                    <a:close/>
                  </a:path>
                </a:pathLst>
              </a:custGeom>
              <a:solidFill>
                <a:schemeClr val="tx2"/>
              </a:solidFill>
              <a:ln>
                <a:noFill/>
              </a:ln>
            </p:spPr>
            <p:txBody>
              <a:bodyPr vert="horz" wrap="square" lIns="68580" tIns="34290" rIns="68580" bIns="34290" numCol="1" anchor="t" anchorCtr="0" compatLnSpc="1">
                <a:prstTxWarp prst="textNoShape">
                  <a:avLst/>
                </a:prstTxWarp>
                <a:noAutofit/>
              </a:bodyPr>
              <a:lstStyle/>
              <a:p>
                <a:endParaRPr lang="en-US" dirty="0">
                  <a:solidFill>
                    <a:srgbClr val="000000"/>
                  </a:solidFill>
                  <a:latin typeface="Arial"/>
                  <a:cs typeface="Arial"/>
                </a:endParaRPr>
              </a:p>
            </p:txBody>
          </p:sp>
        </p:grpSp>
      </p:grpSp>
      <p:grpSp>
        <p:nvGrpSpPr>
          <p:cNvPr id="124" name="Group 123">
            <a:extLst>
              <a:ext uri="{FF2B5EF4-FFF2-40B4-BE49-F238E27FC236}">
                <a16:creationId xmlns:a16="http://schemas.microsoft.com/office/drawing/2014/main" id="{C33124AD-DD51-4259-866B-61482B5E14B2}"/>
              </a:ext>
            </a:extLst>
          </p:cNvPr>
          <p:cNvGrpSpPr/>
          <p:nvPr/>
        </p:nvGrpSpPr>
        <p:grpSpPr>
          <a:xfrm>
            <a:off x="5773783" y="3044282"/>
            <a:ext cx="429164" cy="408008"/>
            <a:chOff x="5508171" y="5042263"/>
            <a:chExt cx="618309" cy="587829"/>
          </a:xfrm>
        </p:grpSpPr>
        <p:sp>
          <p:nvSpPr>
            <p:cNvPr id="130" name="Oval 129">
              <a:extLst>
                <a:ext uri="{FF2B5EF4-FFF2-40B4-BE49-F238E27FC236}">
                  <a16:creationId xmlns:a16="http://schemas.microsoft.com/office/drawing/2014/main" id="{3CBD52F6-CE85-4B4D-A2FE-CB167284644B}"/>
                </a:ext>
              </a:extLst>
            </p:cNvPr>
            <p:cNvSpPr/>
            <p:nvPr/>
          </p:nvSpPr>
          <p:spPr>
            <a:xfrm>
              <a:off x="5508171" y="5042263"/>
              <a:ext cx="587829" cy="587829"/>
            </a:xfrm>
            <a:prstGeom prst="ellipse">
              <a:avLst/>
            </a:prstGeom>
            <a:noFill/>
            <a:ln w="9525" cap="rnd"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latin typeface="Arial"/>
                <a:cs typeface="Arial"/>
              </a:endParaRPr>
            </a:p>
          </p:txBody>
        </p:sp>
        <p:sp>
          <p:nvSpPr>
            <p:cNvPr id="131" name="Oval 130">
              <a:extLst>
                <a:ext uri="{FF2B5EF4-FFF2-40B4-BE49-F238E27FC236}">
                  <a16:creationId xmlns:a16="http://schemas.microsoft.com/office/drawing/2014/main" id="{371EA857-B519-44EA-8375-F2028EF2699B}"/>
                </a:ext>
              </a:extLst>
            </p:cNvPr>
            <p:cNvSpPr/>
            <p:nvPr/>
          </p:nvSpPr>
          <p:spPr>
            <a:xfrm>
              <a:off x="5538651" y="5042263"/>
              <a:ext cx="587829" cy="587829"/>
            </a:xfrm>
            <a:prstGeom prst="ellipse">
              <a:avLst/>
            </a:prstGeom>
            <a:noFill/>
            <a:ln w="9525" cap="rnd"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latin typeface="Arial"/>
                <a:cs typeface="Arial"/>
              </a:endParaRPr>
            </a:p>
          </p:txBody>
        </p:sp>
      </p:grpSp>
      <p:grpSp>
        <p:nvGrpSpPr>
          <p:cNvPr id="125" name="Group 124">
            <a:extLst>
              <a:ext uri="{FF2B5EF4-FFF2-40B4-BE49-F238E27FC236}">
                <a16:creationId xmlns:a16="http://schemas.microsoft.com/office/drawing/2014/main" id="{19B99FA8-AE56-4CD3-A377-B05557E31115}"/>
              </a:ext>
            </a:extLst>
          </p:cNvPr>
          <p:cNvGrpSpPr>
            <a:grpSpLocks noChangeAspect="1"/>
          </p:cNvGrpSpPr>
          <p:nvPr/>
        </p:nvGrpSpPr>
        <p:grpSpPr>
          <a:xfrm>
            <a:off x="5847499" y="3107420"/>
            <a:ext cx="281731" cy="281731"/>
            <a:chOff x="5273675" y="2606675"/>
            <a:chExt cx="1644650" cy="1644650"/>
          </a:xfrm>
        </p:grpSpPr>
        <p:sp>
          <p:nvSpPr>
            <p:cNvPr id="126" name="AutoShape 9">
              <a:extLst>
                <a:ext uri="{FF2B5EF4-FFF2-40B4-BE49-F238E27FC236}">
                  <a16:creationId xmlns:a16="http://schemas.microsoft.com/office/drawing/2014/main" id="{8DB0F862-6F9C-4CB8-955F-39F5A12A038C}"/>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dirty="0">
                <a:solidFill>
                  <a:srgbClr val="000000"/>
                </a:solidFill>
                <a:latin typeface="Arial"/>
                <a:cs typeface="Arial"/>
              </a:endParaRPr>
            </a:p>
          </p:txBody>
        </p:sp>
        <p:grpSp>
          <p:nvGrpSpPr>
            <p:cNvPr id="127" name="Group 126">
              <a:extLst>
                <a:ext uri="{FF2B5EF4-FFF2-40B4-BE49-F238E27FC236}">
                  <a16:creationId xmlns:a16="http://schemas.microsoft.com/office/drawing/2014/main" id="{B58BE362-BB86-41CB-904F-D5EA141793EE}"/>
                </a:ext>
              </a:extLst>
            </p:cNvPr>
            <p:cNvGrpSpPr/>
            <p:nvPr/>
          </p:nvGrpSpPr>
          <p:grpSpPr>
            <a:xfrm>
              <a:off x="5399088" y="3084513"/>
              <a:ext cx="1422880" cy="688975"/>
              <a:chOff x="5399088" y="3084513"/>
              <a:chExt cx="1422880" cy="688975"/>
            </a:xfrm>
          </p:grpSpPr>
          <p:sp>
            <p:nvSpPr>
              <p:cNvPr id="128" name="Freeform 10">
                <a:extLst>
                  <a:ext uri="{FF2B5EF4-FFF2-40B4-BE49-F238E27FC236}">
                    <a16:creationId xmlns:a16="http://schemas.microsoft.com/office/drawing/2014/main" id="{BAF35751-8E2F-402F-B1EE-6EC3B28A3033}"/>
                  </a:ext>
                </a:extLst>
              </p:cNvPr>
              <p:cNvSpPr>
                <a:spLocks/>
              </p:cNvSpPr>
              <p:nvPr/>
            </p:nvSpPr>
            <p:spPr bwMode="auto">
              <a:xfrm>
                <a:off x="5399088" y="3084513"/>
                <a:ext cx="1422880" cy="688975"/>
              </a:xfrm>
              <a:custGeom>
                <a:avLst/>
                <a:gdLst>
                  <a:gd name="connsiteX0" fmla="*/ 305195 w 1422880"/>
                  <a:gd name="connsiteY0" fmla="*/ 31750 h 688975"/>
                  <a:gd name="connsiteX1" fmla="*/ 31750 w 1422880"/>
                  <a:gd name="connsiteY1" fmla="*/ 344488 h 688975"/>
                  <a:gd name="connsiteX2" fmla="*/ 305195 w 1422880"/>
                  <a:gd name="connsiteY2" fmla="*/ 657225 h 688975"/>
                  <a:gd name="connsiteX3" fmla="*/ 567930 w 1422880"/>
                  <a:gd name="connsiteY3" fmla="*/ 434248 h 688975"/>
                  <a:gd name="connsiteX4" fmla="*/ 1302590 w 1422880"/>
                  <a:gd name="connsiteY4" fmla="*/ 434248 h 688975"/>
                  <a:gd name="connsiteX5" fmla="*/ 1381125 w 1422880"/>
                  <a:gd name="connsiteY5" fmla="*/ 358023 h 688975"/>
                  <a:gd name="connsiteX6" fmla="*/ 1240476 w 1422880"/>
                  <a:gd name="connsiteY6" fmla="*/ 266125 h 688975"/>
                  <a:gd name="connsiteX7" fmla="*/ 1158371 w 1422880"/>
                  <a:gd name="connsiteY7" fmla="*/ 317417 h 688975"/>
                  <a:gd name="connsiteX8" fmla="*/ 1033429 w 1422880"/>
                  <a:gd name="connsiteY8" fmla="*/ 317417 h 688975"/>
                  <a:gd name="connsiteX9" fmla="*/ 1004871 w 1422880"/>
                  <a:gd name="connsiteY9" fmla="*/ 274674 h 688975"/>
                  <a:gd name="connsiteX10" fmla="*/ 919910 w 1422880"/>
                  <a:gd name="connsiteY10" fmla="*/ 274674 h 688975"/>
                  <a:gd name="connsiteX11" fmla="*/ 868506 w 1422880"/>
                  <a:gd name="connsiteY11" fmla="*/ 311718 h 688975"/>
                  <a:gd name="connsiteX12" fmla="*/ 767838 w 1422880"/>
                  <a:gd name="connsiteY12" fmla="*/ 311718 h 688975"/>
                  <a:gd name="connsiteX13" fmla="*/ 716433 w 1422880"/>
                  <a:gd name="connsiteY13" fmla="*/ 249028 h 688975"/>
                  <a:gd name="connsiteX14" fmla="*/ 566503 w 1422880"/>
                  <a:gd name="connsiteY14" fmla="*/ 249028 h 688975"/>
                  <a:gd name="connsiteX15" fmla="*/ 305195 w 1422880"/>
                  <a:gd name="connsiteY15" fmla="*/ 31750 h 688975"/>
                  <a:gd name="connsiteX16" fmla="*/ 304970 w 1422880"/>
                  <a:gd name="connsiteY16" fmla="*/ 0 h 688975"/>
                  <a:gd name="connsiteX17" fmla="*/ 488524 w 1422880"/>
                  <a:gd name="connsiteY17" fmla="*/ 69183 h 688975"/>
                  <a:gd name="connsiteX18" fmla="*/ 585657 w 1422880"/>
                  <a:gd name="connsiteY18" fmla="*/ 207549 h 688975"/>
                  <a:gd name="connsiteX19" fmla="*/ 599942 w 1422880"/>
                  <a:gd name="connsiteY19" fmla="*/ 217534 h 688975"/>
                  <a:gd name="connsiteX20" fmla="*/ 723501 w 1422880"/>
                  <a:gd name="connsiteY20" fmla="*/ 217534 h 688975"/>
                  <a:gd name="connsiteX21" fmla="*/ 735643 w 1422880"/>
                  <a:gd name="connsiteY21" fmla="*/ 223239 h 688975"/>
                  <a:gd name="connsiteX22" fmla="*/ 777781 w 1422880"/>
                  <a:gd name="connsiteY22" fmla="*/ 274592 h 688975"/>
                  <a:gd name="connsiteX23" fmla="*/ 789923 w 1422880"/>
                  <a:gd name="connsiteY23" fmla="*/ 280297 h 688975"/>
                  <a:gd name="connsiteX24" fmla="*/ 852774 w 1422880"/>
                  <a:gd name="connsiteY24" fmla="*/ 280297 h 688975"/>
                  <a:gd name="connsiteX25" fmla="*/ 862059 w 1422880"/>
                  <a:gd name="connsiteY25" fmla="*/ 277445 h 688975"/>
                  <a:gd name="connsiteX26" fmla="*/ 905626 w 1422880"/>
                  <a:gd name="connsiteY26" fmla="*/ 246063 h 688975"/>
                  <a:gd name="connsiteX27" fmla="*/ 914197 w 1422880"/>
                  <a:gd name="connsiteY27" fmla="*/ 243210 h 688975"/>
                  <a:gd name="connsiteX28" fmla="*/ 1013473 w 1422880"/>
                  <a:gd name="connsiteY28" fmla="*/ 243210 h 688975"/>
                  <a:gd name="connsiteX29" fmla="*/ 1027043 w 1422880"/>
                  <a:gd name="connsiteY29" fmla="*/ 250342 h 688975"/>
                  <a:gd name="connsiteX30" fmla="*/ 1046327 w 1422880"/>
                  <a:gd name="connsiteY30" fmla="*/ 278871 h 688975"/>
                  <a:gd name="connsiteX31" fmla="*/ 1059182 w 1422880"/>
                  <a:gd name="connsiteY31" fmla="*/ 286003 h 688975"/>
                  <a:gd name="connsiteX32" fmla="*/ 1144888 w 1422880"/>
                  <a:gd name="connsiteY32" fmla="*/ 286003 h 688975"/>
                  <a:gd name="connsiteX33" fmla="*/ 1152745 w 1422880"/>
                  <a:gd name="connsiteY33" fmla="*/ 283864 h 688975"/>
                  <a:gd name="connsiteX34" fmla="*/ 1232737 w 1422880"/>
                  <a:gd name="connsiteY34" fmla="*/ 234651 h 688975"/>
                  <a:gd name="connsiteX35" fmla="*/ 1249164 w 1422880"/>
                  <a:gd name="connsiteY35" fmla="*/ 234651 h 688975"/>
                  <a:gd name="connsiteX36" fmla="*/ 1415576 w 1422880"/>
                  <a:gd name="connsiteY36" fmla="*/ 343061 h 688975"/>
                  <a:gd name="connsiteX37" fmla="*/ 1417719 w 1422880"/>
                  <a:gd name="connsiteY37" fmla="*/ 367311 h 688975"/>
                  <a:gd name="connsiteX38" fmla="*/ 1319871 w 1422880"/>
                  <a:gd name="connsiteY38" fmla="*/ 461456 h 688975"/>
                  <a:gd name="connsiteX39" fmla="*/ 1309158 w 1422880"/>
                  <a:gd name="connsiteY39" fmla="*/ 465736 h 688975"/>
                  <a:gd name="connsiteX40" fmla="*/ 602798 w 1422880"/>
                  <a:gd name="connsiteY40" fmla="*/ 465736 h 688975"/>
                  <a:gd name="connsiteX41" fmla="*/ 587800 w 1422880"/>
                  <a:gd name="connsiteY41" fmla="*/ 475721 h 688975"/>
                  <a:gd name="connsiteX42" fmla="*/ 490667 w 1422880"/>
                  <a:gd name="connsiteY42" fmla="*/ 617653 h 688975"/>
                  <a:gd name="connsiteX43" fmla="*/ 304970 w 1422880"/>
                  <a:gd name="connsiteY43" fmla="*/ 688975 h 688975"/>
                  <a:gd name="connsiteX44" fmla="*/ 0 w 1422880"/>
                  <a:gd name="connsiteY44" fmla="*/ 344488 h 688975"/>
                  <a:gd name="connsiteX45" fmla="*/ 304970 w 1422880"/>
                  <a:gd name="connsiteY45" fmla="*/ 0 h 688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422880" h="688975">
                    <a:moveTo>
                      <a:pt x="305195" y="31750"/>
                    </a:moveTo>
                    <a:cubicBezTo>
                      <a:pt x="154551" y="31750"/>
                      <a:pt x="31750" y="171378"/>
                      <a:pt x="31750" y="344488"/>
                    </a:cubicBezTo>
                    <a:cubicBezTo>
                      <a:pt x="31750" y="517597"/>
                      <a:pt x="154551" y="657225"/>
                      <a:pt x="305195" y="657225"/>
                    </a:cubicBezTo>
                    <a:cubicBezTo>
                      <a:pt x="429423" y="657225"/>
                      <a:pt x="533661" y="563190"/>
                      <a:pt x="567930" y="434248"/>
                    </a:cubicBezTo>
                    <a:cubicBezTo>
                      <a:pt x="567930" y="434248"/>
                      <a:pt x="567930" y="434248"/>
                      <a:pt x="1302590" y="434248"/>
                    </a:cubicBezTo>
                    <a:cubicBezTo>
                      <a:pt x="1302590" y="434248"/>
                      <a:pt x="1302590" y="434248"/>
                      <a:pt x="1381125" y="358023"/>
                    </a:cubicBezTo>
                    <a:cubicBezTo>
                      <a:pt x="1381125" y="358023"/>
                      <a:pt x="1381125" y="358023"/>
                      <a:pt x="1240476" y="266125"/>
                    </a:cubicBezTo>
                    <a:cubicBezTo>
                      <a:pt x="1240476" y="266125"/>
                      <a:pt x="1240476" y="266125"/>
                      <a:pt x="1158371" y="317417"/>
                    </a:cubicBezTo>
                    <a:cubicBezTo>
                      <a:pt x="1158371" y="317417"/>
                      <a:pt x="1158371" y="317417"/>
                      <a:pt x="1033429" y="317417"/>
                    </a:cubicBezTo>
                    <a:cubicBezTo>
                      <a:pt x="1033429" y="317417"/>
                      <a:pt x="1033429" y="317417"/>
                      <a:pt x="1004871" y="274674"/>
                    </a:cubicBezTo>
                    <a:cubicBezTo>
                      <a:pt x="1004871" y="274674"/>
                      <a:pt x="1004871" y="274674"/>
                      <a:pt x="919910" y="274674"/>
                    </a:cubicBezTo>
                    <a:cubicBezTo>
                      <a:pt x="919910" y="274674"/>
                      <a:pt x="919910" y="274674"/>
                      <a:pt x="868506" y="311718"/>
                    </a:cubicBezTo>
                    <a:cubicBezTo>
                      <a:pt x="868506" y="311718"/>
                      <a:pt x="868506" y="311718"/>
                      <a:pt x="767838" y="311718"/>
                    </a:cubicBezTo>
                    <a:cubicBezTo>
                      <a:pt x="767838" y="311718"/>
                      <a:pt x="767838" y="311718"/>
                      <a:pt x="716433" y="249028"/>
                    </a:cubicBezTo>
                    <a:cubicBezTo>
                      <a:pt x="716433" y="249028"/>
                      <a:pt x="716433" y="249028"/>
                      <a:pt x="566503" y="249028"/>
                    </a:cubicBezTo>
                    <a:cubicBezTo>
                      <a:pt x="530805" y="123648"/>
                      <a:pt x="427281" y="31750"/>
                      <a:pt x="305195" y="31750"/>
                    </a:cubicBezTo>
                    <a:close/>
                    <a:moveTo>
                      <a:pt x="304970" y="0"/>
                    </a:moveTo>
                    <a:cubicBezTo>
                      <a:pt x="371393" y="0"/>
                      <a:pt x="434958" y="24250"/>
                      <a:pt x="488524" y="69183"/>
                    </a:cubicBezTo>
                    <a:cubicBezTo>
                      <a:pt x="531377" y="105557"/>
                      <a:pt x="564231" y="152630"/>
                      <a:pt x="585657" y="207549"/>
                    </a:cubicBezTo>
                    <a:cubicBezTo>
                      <a:pt x="587800" y="213968"/>
                      <a:pt x="593514" y="217534"/>
                      <a:pt x="599942" y="217534"/>
                    </a:cubicBezTo>
                    <a:cubicBezTo>
                      <a:pt x="599942" y="217534"/>
                      <a:pt x="599942" y="217534"/>
                      <a:pt x="723501" y="217534"/>
                    </a:cubicBezTo>
                    <a:cubicBezTo>
                      <a:pt x="728500" y="217534"/>
                      <a:pt x="732786" y="219673"/>
                      <a:pt x="735643" y="223239"/>
                    </a:cubicBezTo>
                    <a:cubicBezTo>
                      <a:pt x="735643" y="223239"/>
                      <a:pt x="735643" y="223239"/>
                      <a:pt x="777781" y="274592"/>
                    </a:cubicBezTo>
                    <a:cubicBezTo>
                      <a:pt x="780638" y="278158"/>
                      <a:pt x="784924" y="280297"/>
                      <a:pt x="789923" y="280297"/>
                    </a:cubicBezTo>
                    <a:cubicBezTo>
                      <a:pt x="789923" y="280297"/>
                      <a:pt x="789923" y="280297"/>
                      <a:pt x="852774" y="280297"/>
                    </a:cubicBezTo>
                    <a:cubicBezTo>
                      <a:pt x="856345" y="280297"/>
                      <a:pt x="859202" y="279584"/>
                      <a:pt x="862059" y="277445"/>
                    </a:cubicBezTo>
                    <a:cubicBezTo>
                      <a:pt x="862059" y="277445"/>
                      <a:pt x="862059" y="277445"/>
                      <a:pt x="905626" y="246063"/>
                    </a:cubicBezTo>
                    <a:cubicBezTo>
                      <a:pt x="907769" y="244636"/>
                      <a:pt x="911340" y="243210"/>
                      <a:pt x="914197" y="243210"/>
                    </a:cubicBezTo>
                    <a:cubicBezTo>
                      <a:pt x="914197" y="243210"/>
                      <a:pt x="914197" y="243210"/>
                      <a:pt x="1013473" y="243210"/>
                    </a:cubicBezTo>
                    <a:cubicBezTo>
                      <a:pt x="1019186" y="243210"/>
                      <a:pt x="1024186" y="246063"/>
                      <a:pt x="1027043" y="250342"/>
                    </a:cubicBezTo>
                    <a:cubicBezTo>
                      <a:pt x="1027043" y="250342"/>
                      <a:pt x="1027043" y="250342"/>
                      <a:pt x="1046327" y="278871"/>
                    </a:cubicBezTo>
                    <a:cubicBezTo>
                      <a:pt x="1049183" y="283864"/>
                      <a:pt x="1054183" y="286003"/>
                      <a:pt x="1059182" y="286003"/>
                    </a:cubicBezTo>
                    <a:cubicBezTo>
                      <a:pt x="1059182" y="286003"/>
                      <a:pt x="1059182" y="286003"/>
                      <a:pt x="1144888" y="286003"/>
                    </a:cubicBezTo>
                    <a:cubicBezTo>
                      <a:pt x="1147745" y="286003"/>
                      <a:pt x="1150602" y="285290"/>
                      <a:pt x="1152745" y="283864"/>
                    </a:cubicBezTo>
                    <a:lnTo>
                      <a:pt x="1232737" y="234651"/>
                    </a:lnTo>
                    <a:cubicBezTo>
                      <a:pt x="1237736" y="231085"/>
                      <a:pt x="1244164" y="231085"/>
                      <a:pt x="1249164" y="234651"/>
                    </a:cubicBezTo>
                    <a:cubicBezTo>
                      <a:pt x="1249164" y="234651"/>
                      <a:pt x="1249164" y="234651"/>
                      <a:pt x="1415576" y="343061"/>
                    </a:cubicBezTo>
                    <a:cubicBezTo>
                      <a:pt x="1424147" y="348767"/>
                      <a:pt x="1425575" y="360179"/>
                      <a:pt x="1417719" y="367311"/>
                    </a:cubicBezTo>
                    <a:cubicBezTo>
                      <a:pt x="1417719" y="367311"/>
                      <a:pt x="1417719" y="367311"/>
                      <a:pt x="1319871" y="461456"/>
                    </a:cubicBezTo>
                    <a:cubicBezTo>
                      <a:pt x="1317014" y="464309"/>
                      <a:pt x="1312729" y="465736"/>
                      <a:pt x="1309158" y="465736"/>
                    </a:cubicBezTo>
                    <a:cubicBezTo>
                      <a:pt x="1309158" y="465736"/>
                      <a:pt x="1309158" y="465736"/>
                      <a:pt x="602798" y="465736"/>
                    </a:cubicBezTo>
                    <a:cubicBezTo>
                      <a:pt x="595656" y="465736"/>
                      <a:pt x="589943" y="470015"/>
                      <a:pt x="587800" y="475721"/>
                    </a:cubicBezTo>
                    <a:cubicBezTo>
                      <a:pt x="567088" y="531353"/>
                      <a:pt x="532805" y="581278"/>
                      <a:pt x="490667" y="617653"/>
                    </a:cubicBezTo>
                    <a:cubicBezTo>
                      <a:pt x="437100" y="664726"/>
                      <a:pt x="372821" y="688975"/>
                      <a:pt x="304970" y="688975"/>
                    </a:cubicBezTo>
                    <a:cubicBezTo>
                      <a:pt x="137130" y="688975"/>
                      <a:pt x="0" y="534919"/>
                      <a:pt x="0" y="344488"/>
                    </a:cubicBezTo>
                    <a:cubicBezTo>
                      <a:pt x="0" y="154770"/>
                      <a:pt x="137130" y="0"/>
                      <a:pt x="304970" y="0"/>
                    </a:cubicBezTo>
                    <a:close/>
                  </a:path>
                </a:pathLst>
              </a:custGeom>
              <a:solidFill>
                <a:schemeClr val="accent1"/>
              </a:solidFill>
              <a:ln>
                <a:noFill/>
              </a:ln>
            </p:spPr>
            <p:txBody>
              <a:bodyPr vert="horz" wrap="square" lIns="68580" tIns="34290" rIns="68580" bIns="34290" numCol="1" anchor="t" anchorCtr="0" compatLnSpc="1">
                <a:prstTxWarp prst="textNoShape">
                  <a:avLst/>
                </a:prstTxWarp>
                <a:noAutofit/>
              </a:bodyPr>
              <a:lstStyle/>
              <a:p>
                <a:endParaRPr lang="en-US" dirty="0">
                  <a:solidFill>
                    <a:srgbClr val="000000"/>
                  </a:solidFill>
                  <a:latin typeface="Arial"/>
                  <a:cs typeface="Arial"/>
                </a:endParaRPr>
              </a:p>
            </p:txBody>
          </p:sp>
          <p:sp>
            <p:nvSpPr>
              <p:cNvPr id="129" name="Freeform 11">
                <a:extLst>
                  <a:ext uri="{FF2B5EF4-FFF2-40B4-BE49-F238E27FC236}">
                    <a16:creationId xmlns:a16="http://schemas.microsoft.com/office/drawing/2014/main" id="{448B89C4-7517-4523-8359-5CD3177A825F}"/>
                  </a:ext>
                </a:extLst>
              </p:cNvPr>
              <p:cNvSpPr>
                <a:spLocks noChangeArrowheads="1"/>
              </p:cNvSpPr>
              <p:nvPr/>
            </p:nvSpPr>
            <p:spPr bwMode="auto">
              <a:xfrm>
                <a:off x="5459412" y="3146425"/>
                <a:ext cx="1271588" cy="565150"/>
              </a:xfrm>
              <a:custGeom>
                <a:avLst/>
                <a:gdLst>
                  <a:gd name="connsiteX0" fmla="*/ 101600 w 1271588"/>
                  <a:gd name="connsiteY0" fmla="*/ 225425 h 565150"/>
                  <a:gd name="connsiteX1" fmla="*/ 41275 w 1271588"/>
                  <a:gd name="connsiteY1" fmla="*/ 285750 h 565150"/>
                  <a:gd name="connsiteX2" fmla="*/ 101600 w 1271588"/>
                  <a:gd name="connsiteY2" fmla="*/ 346075 h 565150"/>
                  <a:gd name="connsiteX3" fmla="*/ 161925 w 1271588"/>
                  <a:gd name="connsiteY3" fmla="*/ 285750 h 565150"/>
                  <a:gd name="connsiteX4" fmla="*/ 101600 w 1271588"/>
                  <a:gd name="connsiteY4" fmla="*/ 225425 h 565150"/>
                  <a:gd name="connsiteX5" fmla="*/ 512763 w 1271588"/>
                  <a:gd name="connsiteY5" fmla="*/ 217488 h 565150"/>
                  <a:gd name="connsiteX6" fmla="*/ 640543 w 1271588"/>
                  <a:gd name="connsiteY6" fmla="*/ 217488 h 565150"/>
                  <a:gd name="connsiteX7" fmla="*/ 691940 w 1271588"/>
                  <a:gd name="connsiteY7" fmla="*/ 281190 h 565150"/>
                  <a:gd name="connsiteX8" fmla="*/ 818292 w 1271588"/>
                  <a:gd name="connsiteY8" fmla="*/ 281190 h 565150"/>
                  <a:gd name="connsiteX9" fmla="*/ 869689 w 1271588"/>
                  <a:gd name="connsiteY9" fmla="*/ 243971 h 565150"/>
                  <a:gd name="connsiteX10" fmla="*/ 928225 w 1271588"/>
                  <a:gd name="connsiteY10" fmla="*/ 243971 h 565150"/>
                  <a:gd name="connsiteX11" fmla="*/ 956779 w 1271588"/>
                  <a:gd name="connsiteY11" fmla="*/ 286916 h 565150"/>
                  <a:gd name="connsiteX12" fmla="*/ 1107402 w 1271588"/>
                  <a:gd name="connsiteY12" fmla="*/ 286916 h 565150"/>
                  <a:gd name="connsiteX13" fmla="*/ 1180215 w 1271588"/>
                  <a:gd name="connsiteY13" fmla="*/ 241108 h 565150"/>
                  <a:gd name="connsiteX14" fmla="*/ 1271588 w 1271588"/>
                  <a:gd name="connsiteY14" fmla="*/ 301231 h 565150"/>
                  <a:gd name="connsiteX15" fmla="*/ 1230185 w 1271588"/>
                  <a:gd name="connsiteY15" fmla="*/ 341313 h 565150"/>
                  <a:gd name="connsiteX16" fmla="*/ 513477 w 1271588"/>
                  <a:gd name="connsiteY16" fmla="*/ 341313 h 565150"/>
                  <a:gd name="connsiteX17" fmla="*/ 518474 w 1271588"/>
                  <a:gd name="connsiteY17" fmla="*/ 282622 h 565150"/>
                  <a:gd name="connsiteX18" fmla="*/ 512763 w 1271588"/>
                  <a:gd name="connsiteY18" fmla="*/ 217488 h 565150"/>
                  <a:gd name="connsiteX19" fmla="*/ 243682 w 1271588"/>
                  <a:gd name="connsiteY19" fmla="*/ 0 h 565150"/>
                  <a:gd name="connsiteX20" fmla="*/ 487364 w 1271588"/>
                  <a:gd name="connsiteY20" fmla="*/ 282575 h 565150"/>
                  <a:gd name="connsiteX21" fmla="*/ 243682 w 1271588"/>
                  <a:gd name="connsiteY21" fmla="*/ 565150 h 565150"/>
                  <a:gd name="connsiteX22" fmla="*/ 0 w 1271588"/>
                  <a:gd name="connsiteY22" fmla="*/ 282575 h 565150"/>
                  <a:gd name="connsiteX23" fmla="*/ 243682 w 1271588"/>
                  <a:gd name="connsiteY23" fmla="*/ 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71588" h="565150">
                    <a:moveTo>
                      <a:pt x="101600" y="225425"/>
                    </a:moveTo>
                    <a:cubicBezTo>
                      <a:pt x="68283" y="225425"/>
                      <a:pt x="41275" y="252433"/>
                      <a:pt x="41275" y="285750"/>
                    </a:cubicBezTo>
                    <a:cubicBezTo>
                      <a:pt x="41275" y="319067"/>
                      <a:pt x="68283" y="346075"/>
                      <a:pt x="101600" y="346075"/>
                    </a:cubicBezTo>
                    <a:cubicBezTo>
                      <a:pt x="134917" y="346075"/>
                      <a:pt x="161925" y="319067"/>
                      <a:pt x="161925" y="285750"/>
                    </a:cubicBezTo>
                    <a:cubicBezTo>
                      <a:pt x="161925" y="252433"/>
                      <a:pt x="134917" y="225425"/>
                      <a:pt x="101600" y="225425"/>
                    </a:cubicBezTo>
                    <a:close/>
                    <a:moveTo>
                      <a:pt x="512763" y="217488"/>
                    </a:moveTo>
                    <a:cubicBezTo>
                      <a:pt x="512763" y="217488"/>
                      <a:pt x="512763" y="217488"/>
                      <a:pt x="640543" y="217488"/>
                    </a:cubicBezTo>
                    <a:cubicBezTo>
                      <a:pt x="640543" y="217488"/>
                      <a:pt x="640543" y="217488"/>
                      <a:pt x="691940" y="281190"/>
                    </a:cubicBezTo>
                    <a:cubicBezTo>
                      <a:pt x="691940" y="281190"/>
                      <a:pt x="691940" y="281190"/>
                      <a:pt x="818292" y="281190"/>
                    </a:cubicBezTo>
                    <a:cubicBezTo>
                      <a:pt x="818292" y="281190"/>
                      <a:pt x="818292" y="281190"/>
                      <a:pt x="869689" y="243971"/>
                    </a:cubicBezTo>
                    <a:cubicBezTo>
                      <a:pt x="869689" y="243971"/>
                      <a:pt x="869689" y="243971"/>
                      <a:pt x="928225" y="243971"/>
                    </a:cubicBezTo>
                    <a:cubicBezTo>
                      <a:pt x="928225" y="243971"/>
                      <a:pt x="928225" y="243971"/>
                      <a:pt x="956779" y="286916"/>
                    </a:cubicBezTo>
                    <a:cubicBezTo>
                      <a:pt x="956779" y="286916"/>
                      <a:pt x="956779" y="286916"/>
                      <a:pt x="1107402" y="286916"/>
                    </a:cubicBezTo>
                    <a:cubicBezTo>
                      <a:pt x="1107402" y="286916"/>
                      <a:pt x="1107402" y="286916"/>
                      <a:pt x="1180215" y="241108"/>
                    </a:cubicBezTo>
                    <a:cubicBezTo>
                      <a:pt x="1180215" y="241108"/>
                      <a:pt x="1180215" y="241108"/>
                      <a:pt x="1271588" y="301231"/>
                    </a:cubicBezTo>
                    <a:cubicBezTo>
                      <a:pt x="1271588" y="301231"/>
                      <a:pt x="1271588" y="301231"/>
                      <a:pt x="1230185" y="341313"/>
                    </a:cubicBezTo>
                    <a:cubicBezTo>
                      <a:pt x="1230185" y="341313"/>
                      <a:pt x="1230185" y="341313"/>
                      <a:pt x="513477" y="341313"/>
                    </a:cubicBezTo>
                    <a:cubicBezTo>
                      <a:pt x="517046" y="321988"/>
                      <a:pt x="518474" y="302663"/>
                      <a:pt x="518474" y="282622"/>
                    </a:cubicBezTo>
                    <a:cubicBezTo>
                      <a:pt x="518474" y="260433"/>
                      <a:pt x="516333" y="238961"/>
                      <a:pt x="512763" y="217488"/>
                    </a:cubicBezTo>
                    <a:close/>
                    <a:moveTo>
                      <a:pt x="243682" y="0"/>
                    </a:moveTo>
                    <a:cubicBezTo>
                      <a:pt x="378264" y="0"/>
                      <a:pt x="487364" y="126513"/>
                      <a:pt x="487364" y="282575"/>
                    </a:cubicBezTo>
                    <a:cubicBezTo>
                      <a:pt x="487364" y="438637"/>
                      <a:pt x="378264" y="565150"/>
                      <a:pt x="243682" y="565150"/>
                    </a:cubicBezTo>
                    <a:cubicBezTo>
                      <a:pt x="109100" y="565150"/>
                      <a:pt x="0" y="438637"/>
                      <a:pt x="0" y="282575"/>
                    </a:cubicBezTo>
                    <a:cubicBezTo>
                      <a:pt x="0" y="126513"/>
                      <a:pt x="109100" y="0"/>
                      <a:pt x="243682" y="0"/>
                    </a:cubicBezTo>
                    <a:close/>
                  </a:path>
                </a:pathLst>
              </a:custGeom>
              <a:solidFill>
                <a:schemeClr val="tx2"/>
              </a:solidFill>
              <a:ln>
                <a:noFill/>
              </a:ln>
            </p:spPr>
            <p:txBody>
              <a:bodyPr vert="horz" wrap="square" lIns="68580" tIns="34290" rIns="68580" bIns="34290" numCol="1" anchor="t" anchorCtr="0" compatLnSpc="1">
                <a:prstTxWarp prst="textNoShape">
                  <a:avLst/>
                </a:prstTxWarp>
                <a:noAutofit/>
              </a:bodyPr>
              <a:lstStyle/>
              <a:p>
                <a:endParaRPr lang="en-US" dirty="0">
                  <a:solidFill>
                    <a:srgbClr val="000000"/>
                  </a:solidFill>
                  <a:latin typeface="Arial"/>
                  <a:cs typeface="Arial"/>
                </a:endParaRPr>
              </a:p>
            </p:txBody>
          </p:sp>
        </p:grpSp>
      </p:grpSp>
      <p:grpSp>
        <p:nvGrpSpPr>
          <p:cNvPr id="133" name="Group 132">
            <a:extLst>
              <a:ext uri="{FF2B5EF4-FFF2-40B4-BE49-F238E27FC236}">
                <a16:creationId xmlns:a16="http://schemas.microsoft.com/office/drawing/2014/main" id="{D6675F61-D028-4F72-9D1D-D0999DA00C75}"/>
              </a:ext>
            </a:extLst>
          </p:cNvPr>
          <p:cNvGrpSpPr/>
          <p:nvPr/>
        </p:nvGrpSpPr>
        <p:grpSpPr>
          <a:xfrm>
            <a:off x="5773783" y="2478883"/>
            <a:ext cx="429164" cy="408008"/>
            <a:chOff x="5508171" y="5042263"/>
            <a:chExt cx="618309" cy="587829"/>
          </a:xfrm>
        </p:grpSpPr>
        <p:sp>
          <p:nvSpPr>
            <p:cNvPr id="138" name="Oval 137">
              <a:extLst>
                <a:ext uri="{FF2B5EF4-FFF2-40B4-BE49-F238E27FC236}">
                  <a16:creationId xmlns:a16="http://schemas.microsoft.com/office/drawing/2014/main" id="{C75A0AC4-FD6F-4073-BC12-EA6808EC8C78}"/>
                </a:ext>
              </a:extLst>
            </p:cNvPr>
            <p:cNvSpPr/>
            <p:nvPr/>
          </p:nvSpPr>
          <p:spPr>
            <a:xfrm>
              <a:off x="5508171" y="5042263"/>
              <a:ext cx="587829" cy="587829"/>
            </a:xfrm>
            <a:prstGeom prst="ellipse">
              <a:avLst/>
            </a:prstGeom>
            <a:noFill/>
            <a:ln w="9525" cap="rnd"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latin typeface="Arial"/>
                <a:cs typeface="Arial"/>
              </a:endParaRPr>
            </a:p>
          </p:txBody>
        </p:sp>
        <p:sp>
          <p:nvSpPr>
            <p:cNvPr id="139" name="Oval 138">
              <a:extLst>
                <a:ext uri="{FF2B5EF4-FFF2-40B4-BE49-F238E27FC236}">
                  <a16:creationId xmlns:a16="http://schemas.microsoft.com/office/drawing/2014/main" id="{5A6B0969-509A-493E-B9A6-201E87397DDC}"/>
                </a:ext>
              </a:extLst>
            </p:cNvPr>
            <p:cNvSpPr/>
            <p:nvPr/>
          </p:nvSpPr>
          <p:spPr>
            <a:xfrm>
              <a:off x="5538651" y="5042263"/>
              <a:ext cx="587829" cy="587829"/>
            </a:xfrm>
            <a:prstGeom prst="ellipse">
              <a:avLst/>
            </a:prstGeom>
            <a:noFill/>
            <a:ln w="9525" cap="rnd"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latin typeface="Arial"/>
                <a:cs typeface="Arial"/>
              </a:endParaRPr>
            </a:p>
          </p:txBody>
        </p:sp>
      </p:grpSp>
      <p:grpSp>
        <p:nvGrpSpPr>
          <p:cNvPr id="134" name="bcgIcons_GoToMarket">
            <a:extLst>
              <a:ext uri="{FF2B5EF4-FFF2-40B4-BE49-F238E27FC236}">
                <a16:creationId xmlns:a16="http://schemas.microsoft.com/office/drawing/2014/main" id="{63941C19-16C7-4F38-A5C1-7001C33F6549}"/>
              </a:ext>
            </a:extLst>
          </p:cNvPr>
          <p:cNvGrpSpPr>
            <a:grpSpLocks noChangeAspect="1"/>
          </p:cNvGrpSpPr>
          <p:nvPr/>
        </p:nvGrpSpPr>
        <p:grpSpPr bwMode="auto">
          <a:xfrm>
            <a:off x="5847630" y="2542022"/>
            <a:ext cx="281469" cy="281731"/>
            <a:chOff x="1682" y="0"/>
            <a:chExt cx="4316" cy="4320"/>
          </a:xfrm>
        </p:grpSpPr>
        <p:sp>
          <p:nvSpPr>
            <p:cNvPr id="135" name="AutoShape 14">
              <a:extLst>
                <a:ext uri="{FF2B5EF4-FFF2-40B4-BE49-F238E27FC236}">
                  <a16:creationId xmlns:a16="http://schemas.microsoft.com/office/drawing/2014/main" id="{E206A90D-687F-4108-B66C-E763CE171D28}"/>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dirty="0">
                <a:solidFill>
                  <a:srgbClr val="000000"/>
                </a:solidFill>
                <a:latin typeface="Arial"/>
                <a:cs typeface="Arial"/>
              </a:endParaRPr>
            </a:p>
          </p:txBody>
        </p:sp>
        <p:sp>
          <p:nvSpPr>
            <p:cNvPr id="136" name="Freeform 16">
              <a:extLst>
                <a:ext uri="{FF2B5EF4-FFF2-40B4-BE49-F238E27FC236}">
                  <a16:creationId xmlns:a16="http://schemas.microsoft.com/office/drawing/2014/main" id="{6BEEA5D8-147D-4BFA-9944-CCAD7CFF1DD3}"/>
                </a:ext>
              </a:extLst>
            </p:cNvPr>
            <p:cNvSpPr>
              <a:spLocks noEditPoints="1"/>
            </p:cNvSpPr>
            <p:nvPr/>
          </p:nvSpPr>
          <p:spPr bwMode="auto">
            <a:xfrm>
              <a:off x="2574" y="296"/>
              <a:ext cx="2605" cy="2697"/>
            </a:xfrm>
            <a:custGeom>
              <a:avLst/>
              <a:gdLst>
                <a:gd name="T0" fmla="*/ 540 w 1391"/>
                <a:gd name="T1" fmla="*/ 461 h 1438"/>
                <a:gd name="T2" fmla="*/ 144 w 1391"/>
                <a:gd name="T3" fmla="*/ 866 h 1438"/>
                <a:gd name="T4" fmla="*/ 204 w 1391"/>
                <a:gd name="T5" fmla="*/ 1230 h 1438"/>
                <a:gd name="T6" fmla="*/ 235 w 1391"/>
                <a:gd name="T7" fmla="*/ 1261 h 1438"/>
                <a:gd name="T8" fmla="*/ 122 w 1391"/>
                <a:gd name="T9" fmla="*/ 1364 h 1438"/>
                <a:gd name="T10" fmla="*/ 121 w 1391"/>
                <a:gd name="T11" fmla="*/ 1364 h 1438"/>
                <a:gd name="T12" fmla="*/ 8 w 1391"/>
                <a:gd name="T13" fmla="*/ 1258 h 1438"/>
                <a:gd name="T14" fmla="*/ 40 w 1391"/>
                <a:gd name="T15" fmla="*/ 1228 h 1438"/>
                <a:gd name="T16" fmla="*/ 100 w 1391"/>
                <a:gd name="T17" fmla="*/ 857 h 1438"/>
                <a:gd name="T18" fmla="*/ 496 w 1391"/>
                <a:gd name="T19" fmla="*/ 452 h 1438"/>
                <a:gd name="T20" fmla="*/ 518 w 1391"/>
                <a:gd name="T21" fmla="*/ 0 h 1438"/>
                <a:gd name="T22" fmla="*/ 758 w 1391"/>
                <a:gd name="T23" fmla="*/ 746 h 1438"/>
                <a:gd name="T24" fmla="*/ 699 w 1391"/>
                <a:gd name="T25" fmla="*/ 22 h 1438"/>
                <a:gd name="T26" fmla="*/ 655 w 1391"/>
                <a:gd name="T27" fmla="*/ 22 h 1438"/>
                <a:gd name="T28" fmla="*/ 594 w 1391"/>
                <a:gd name="T29" fmla="*/ 744 h 1438"/>
                <a:gd name="T30" fmla="*/ 562 w 1391"/>
                <a:gd name="T31" fmla="*/ 775 h 1438"/>
                <a:gd name="T32" fmla="*/ 674 w 1391"/>
                <a:gd name="T33" fmla="*/ 880 h 1438"/>
                <a:gd name="T34" fmla="*/ 690 w 1391"/>
                <a:gd name="T35" fmla="*/ 874 h 1438"/>
                <a:gd name="T36" fmla="*/ 790 w 1391"/>
                <a:gd name="T37" fmla="*/ 747 h 1438"/>
                <a:gd name="T38" fmla="*/ 1111 w 1391"/>
                <a:gd name="T39" fmla="*/ 886 h 1438"/>
                <a:gd name="T40" fmla="*/ 1051 w 1391"/>
                <a:gd name="T41" fmla="*/ 726 h 1438"/>
                <a:gd name="T42" fmla="*/ 858 w 1391"/>
                <a:gd name="T43" fmla="*/ 524 h 1438"/>
                <a:gd name="T44" fmla="*/ 836 w 1391"/>
                <a:gd name="T45" fmla="*/ 0 h 1438"/>
                <a:gd name="T46" fmla="*/ 814 w 1391"/>
                <a:gd name="T47" fmla="*/ 533 h 1438"/>
                <a:gd name="T48" fmla="*/ 1007 w 1391"/>
                <a:gd name="T49" fmla="*/ 735 h 1438"/>
                <a:gd name="T50" fmla="*/ 947 w 1391"/>
                <a:gd name="T51" fmla="*/ 884 h 1438"/>
                <a:gd name="T52" fmla="*/ 915 w 1391"/>
                <a:gd name="T53" fmla="*/ 915 h 1438"/>
                <a:gd name="T54" fmla="*/ 1027 w 1391"/>
                <a:gd name="T55" fmla="*/ 1021 h 1438"/>
                <a:gd name="T56" fmla="*/ 1043 w 1391"/>
                <a:gd name="T57" fmla="*/ 1014 h 1438"/>
                <a:gd name="T58" fmla="*/ 1142 w 1391"/>
                <a:gd name="T59" fmla="*/ 887 h 1438"/>
                <a:gd name="T60" fmla="*/ 1383 w 1391"/>
                <a:gd name="T61" fmla="*/ 1304 h 1438"/>
                <a:gd name="T62" fmla="*/ 1291 w 1391"/>
                <a:gd name="T63" fmla="*/ 1362 h 1438"/>
                <a:gd name="T64" fmla="*/ 1285 w 1391"/>
                <a:gd name="T65" fmla="*/ 618 h 1438"/>
                <a:gd name="T66" fmla="*/ 1016 w 1391"/>
                <a:gd name="T67" fmla="*/ 22 h 1438"/>
                <a:gd name="T68" fmla="*/ 972 w 1391"/>
                <a:gd name="T69" fmla="*/ 22 h 1438"/>
                <a:gd name="T70" fmla="*/ 979 w 1391"/>
                <a:gd name="T71" fmla="*/ 373 h 1438"/>
                <a:gd name="T72" fmla="*/ 1247 w 1391"/>
                <a:gd name="T73" fmla="*/ 1363 h 1438"/>
                <a:gd name="T74" fmla="*/ 1156 w 1391"/>
                <a:gd name="T75" fmla="*/ 1301 h 1438"/>
                <a:gd name="T76" fmla="*/ 1252 w 1391"/>
                <a:gd name="T77" fmla="*/ 1431 h 1438"/>
                <a:gd name="T78" fmla="*/ 1268 w 1391"/>
                <a:gd name="T79" fmla="*/ 1438 h 1438"/>
                <a:gd name="T80" fmla="*/ 1288 w 1391"/>
                <a:gd name="T81" fmla="*/ 1427 h 1438"/>
                <a:gd name="T82" fmla="*/ 1383 w 1391"/>
                <a:gd name="T83" fmla="*/ 1304 h 1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91" h="1438">
                  <a:moveTo>
                    <a:pt x="540" y="22"/>
                  </a:moveTo>
                  <a:cubicBezTo>
                    <a:pt x="540" y="461"/>
                    <a:pt x="540" y="461"/>
                    <a:pt x="540" y="461"/>
                  </a:cubicBezTo>
                  <a:cubicBezTo>
                    <a:pt x="540" y="467"/>
                    <a:pt x="538" y="472"/>
                    <a:pt x="534" y="476"/>
                  </a:cubicBezTo>
                  <a:cubicBezTo>
                    <a:pt x="144" y="866"/>
                    <a:pt x="144" y="866"/>
                    <a:pt x="144" y="866"/>
                  </a:cubicBezTo>
                  <a:cubicBezTo>
                    <a:pt x="144" y="1289"/>
                    <a:pt x="144" y="1289"/>
                    <a:pt x="144" y="1289"/>
                  </a:cubicBezTo>
                  <a:cubicBezTo>
                    <a:pt x="204" y="1230"/>
                    <a:pt x="204" y="1230"/>
                    <a:pt x="204" y="1230"/>
                  </a:cubicBezTo>
                  <a:cubicBezTo>
                    <a:pt x="213" y="1221"/>
                    <a:pt x="227" y="1221"/>
                    <a:pt x="235" y="1230"/>
                  </a:cubicBezTo>
                  <a:cubicBezTo>
                    <a:pt x="244" y="1239"/>
                    <a:pt x="244" y="1253"/>
                    <a:pt x="235" y="1261"/>
                  </a:cubicBezTo>
                  <a:cubicBezTo>
                    <a:pt x="141" y="1353"/>
                    <a:pt x="141" y="1353"/>
                    <a:pt x="141" y="1353"/>
                  </a:cubicBezTo>
                  <a:cubicBezTo>
                    <a:pt x="137" y="1360"/>
                    <a:pt x="130" y="1364"/>
                    <a:pt x="122" y="1364"/>
                  </a:cubicBezTo>
                  <a:cubicBezTo>
                    <a:pt x="122" y="1364"/>
                    <a:pt x="121" y="1364"/>
                    <a:pt x="121" y="1364"/>
                  </a:cubicBezTo>
                  <a:cubicBezTo>
                    <a:pt x="121" y="1364"/>
                    <a:pt x="121" y="1364"/>
                    <a:pt x="121" y="1364"/>
                  </a:cubicBezTo>
                  <a:cubicBezTo>
                    <a:pt x="115" y="1364"/>
                    <a:pt x="109" y="1362"/>
                    <a:pt x="105" y="1357"/>
                  </a:cubicBezTo>
                  <a:cubicBezTo>
                    <a:pt x="8" y="1258"/>
                    <a:pt x="8" y="1258"/>
                    <a:pt x="8" y="1258"/>
                  </a:cubicBezTo>
                  <a:cubicBezTo>
                    <a:pt x="0" y="1250"/>
                    <a:pt x="0" y="1236"/>
                    <a:pt x="9" y="1227"/>
                  </a:cubicBezTo>
                  <a:cubicBezTo>
                    <a:pt x="18" y="1219"/>
                    <a:pt x="31" y="1219"/>
                    <a:pt x="40" y="1228"/>
                  </a:cubicBezTo>
                  <a:cubicBezTo>
                    <a:pt x="100" y="1289"/>
                    <a:pt x="100" y="1289"/>
                    <a:pt x="100" y="1289"/>
                  </a:cubicBezTo>
                  <a:cubicBezTo>
                    <a:pt x="100" y="857"/>
                    <a:pt x="100" y="857"/>
                    <a:pt x="100" y="857"/>
                  </a:cubicBezTo>
                  <a:cubicBezTo>
                    <a:pt x="100" y="851"/>
                    <a:pt x="102" y="846"/>
                    <a:pt x="106" y="842"/>
                  </a:cubicBezTo>
                  <a:cubicBezTo>
                    <a:pt x="496" y="452"/>
                    <a:pt x="496" y="452"/>
                    <a:pt x="496" y="452"/>
                  </a:cubicBezTo>
                  <a:cubicBezTo>
                    <a:pt x="496" y="22"/>
                    <a:pt x="496" y="22"/>
                    <a:pt x="496" y="22"/>
                  </a:cubicBezTo>
                  <a:cubicBezTo>
                    <a:pt x="496" y="10"/>
                    <a:pt x="506" y="0"/>
                    <a:pt x="518" y="0"/>
                  </a:cubicBezTo>
                  <a:cubicBezTo>
                    <a:pt x="531" y="0"/>
                    <a:pt x="540" y="10"/>
                    <a:pt x="540" y="22"/>
                  </a:cubicBezTo>
                  <a:close/>
                  <a:moveTo>
                    <a:pt x="758" y="746"/>
                  </a:moveTo>
                  <a:cubicBezTo>
                    <a:pt x="699" y="804"/>
                    <a:pt x="699" y="804"/>
                    <a:pt x="699" y="804"/>
                  </a:cubicBezTo>
                  <a:cubicBezTo>
                    <a:pt x="699" y="22"/>
                    <a:pt x="699" y="22"/>
                    <a:pt x="699" y="22"/>
                  </a:cubicBezTo>
                  <a:cubicBezTo>
                    <a:pt x="699" y="10"/>
                    <a:pt x="689" y="0"/>
                    <a:pt x="677" y="0"/>
                  </a:cubicBezTo>
                  <a:cubicBezTo>
                    <a:pt x="665" y="0"/>
                    <a:pt x="655" y="10"/>
                    <a:pt x="655" y="22"/>
                  </a:cubicBezTo>
                  <a:cubicBezTo>
                    <a:pt x="655" y="807"/>
                    <a:pt x="655" y="807"/>
                    <a:pt x="655" y="807"/>
                  </a:cubicBezTo>
                  <a:cubicBezTo>
                    <a:pt x="594" y="744"/>
                    <a:pt x="594" y="744"/>
                    <a:pt x="594" y="744"/>
                  </a:cubicBezTo>
                  <a:cubicBezTo>
                    <a:pt x="586" y="735"/>
                    <a:pt x="572" y="735"/>
                    <a:pt x="563" y="744"/>
                  </a:cubicBezTo>
                  <a:cubicBezTo>
                    <a:pt x="554" y="752"/>
                    <a:pt x="554" y="766"/>
                    <a:pt x="562" y="775"/>
                  </a:cubicBezTo>
                  <a:cubicBezTo>
                    <a:pt x="659" y="874"/>
                    <a:pt x="659" y="874"/>
                    <a:pt x="659" y="874"/>
                  </a:cubicBezTo>
                  <a:cubicBezTo>
                    <a:pt x="663" y="878"/>
                    <a:pt x="669" y="880"/>
                    <a:pt x="674" y="880"/>
                  </a:cubicBezTo>
                  <a:cubicBezTo>
                    <a:pt x="675" y="880"/>
                    <a:pt x="675" y="880"/>
                    <a:pt x="675" y="880"/>
                  </a:cubicBezTo>
                  <a:cubicBezTo>
                    <a:pt x="680" y="880"/>
                    <a:pt x="686" y="878"/>
                    <a:pt x="690" y="874"/>
                  </a:cubicBezTo>
                  <a:cubicBezTo>
                    <a:pt x="789" y="778"/>
                    <a:pt x="789" y="778"/>
                    <a:pt x="789" y="778"/>
                  </a:cubicBezTo>
                  <a:cubicBezTo>
                    <a:pt x="798" y="769"/>
                    <a:pt x="798" y="755"/>
                    <a:pt x="790" y="747"/>
                  </a:cubicBezTo>
                  <a:cubicBezTo>
                    <a:pt x="781" y="738"/>
                    <a:pt x="767" y="738"/>
                    <a:pt x="758" y="746"/>
                  </a:cubicBezTo>
                  <a:close/>
                  <a:moveTo>
                    <a:pt x="1111" y="886"/>
                  </a:moveTo>
                  <a:cubicBezTo>
                    <a:pt x="1051" y="945"/>
                    <a:pt x="1051" y="945"/>
                    <a:pt x="1051" y="945"/>
                  </a:cubicBezTo>
                  <a:cubicBezTo>
                    <a:pt x="1051" y="726"/>
                    <a:pt x="1051" y="726"/>
                    <a:pt x="1051" y="726"/>
                  </a:cubicBezTo>
                  <a:cubicBezTo>
                    <a:pt x="1051" y="720"/>
                    <a:pt x="1048" y="715"/>
                    <a:pt x="1044" y="710"/>
                  </a:cubicBezTo>
                  <a:cubicBezTo>
                    <a:pt x="858" y="524"/>
                    <a:pt x="858" y="524"/>
                    <a:pt x="858" y="524"/>
                  </a:cubicBezTo>
                  <a:cubicBezTo>
                    <a:pt x="858" y="22"/>
                    <a:pt x="858" y="22"/>
                    <a:pt x="858" y="22"/>
                  </a:cubicBezTo>
                  <a:cubicBezTo>
                    <a:pt x="858" y="10"/>
                    <a:pt x="848" y="0"/>
                    <a:pt x="836" y="0"/>
                  </a:cubicBezTo>
                  <a:cubicBezTo>
                    <a:pt x="823" y="0"/>
                    <a:pt x="814" y="10"/>
                    <a:pt x="814" y="22"/>
                  </a:cubicBezTo>
                  <a:cubicBezTo>
                    <a:pt x="814" y="533"/>
                    <a:pt x="814" y="533"/>
                    <a:pt x="814" y="533"/>
                  </a:cubicBezTo>
                  <a:cubicBezTo>
                    <a:pt x="814" y="539"/>
                    <a:pt x="816" y="545"/>
                    <a:pt x="820" y="549"/>
                  </a:cubicBezTo>
                  <a:cubicBezTo>
                    <a:pt x="1007" y="735"/>
                    <a:pt x="1007" y="735"/>
                    <a:pt x="1007" y="735"/>
                  </a:cubicBezTo>
                  <a:cubicBezTo>
                    <a:pt x="1007" y="946"/>
                    <a:pt x="1007" y="946"/>
                    <a:pt x="1007" y="946"/>
                  </a:cubicBezTo>
                  <a:cubicBezTo>
                    <a:pt x="947" y="884"/>
                    <a:pt x="947" y="884"/>
                    <a:pt x="947" y="884"/>
                  </a:cubicBezTo>
                  <a:cubicBezTo>
                    <a:pt x="938" y="875"/>
                    <a:pt x="924" y="875"/>
                    <a:pt x="916" y="884"/>
                  </a:cubicBezTo>
                  <a:cubicBezTo>
                    <a:pt x="907" y="892"/>
                    <a:pt x="907" y="906"/>
                    <a:pt x="915" y="915"/>
                  </a:cubicBezTo>
                  <a:cubicBezTo>
                    <a:pt x="1012" y="1014"/>
                    <a:pt x="1012" y="1014"/>
                    <a:pt x="1012" y="1014"/>
                  </a:cubicBezTo>
                  <a:cubicBezTo>
                    <a:pt x="1016" y="1018"/>
                    <a:pt x="1021" y="1020"/>
                    <a:pt x="1027" y="1021"/>
                  </a:cubicBezTo>
                  <a:cubicBezTo>
                    <a:pt x="1027" y="1021"/>
                    <a:pt x="1027" y="1021"/>
                    <a:pt x="1027" y="1021"/>
                  </a:cubicBezTo>
                  <a:cubicBezTo>
                    <a:pt x="1033" y="1021"/>
                    <a:pt x="1039" y="1018"/>
                    <a:pt x="1043" y="1014"/>
                  </a:cubicBezTo>
                  <a:cubicBezTo>
                    <a:pt x="1142" y="918"/>
                    <a:pt x="1142" y="918"/>
                    <a:pt x="1142" y="918"/>
                  </a:cubicBezTo>
                  <a:cubicBezTo>
                    <a:pt x="1151" y="909"/>
                    <a:pt x="1151" y="895"/>
                    <a:pt x="1142" y="887"/>
                  </a:cubicBezTo>
                  <a:cubicBezTo>
                    <a:pt x="1134" y="878"/>
                    <a:pt x="1120" y="878"/>
                    <a:pt x="1111" y="886"/>
                  </a:cubicBezTo>
                  <a:close/>
                  <a:moveTo>
                    <a:pt x="1383" y="1304"/>
                  </a:moveTo>
                  <a:cubicBezTo>
                    <a:pt x="1374" y="1295"/>
                    <a:pt x="1360" y="1295"/>
                    <a:pt x="1351" y="1304"/>
                  </a:cubicBezTo>
                  <a:cubicBezTo>
                    <a:pt x="1291" y="1362"/>
                    <a:pt x="1291" y="1362"/>
                    <a:pt x="1291" y="1362"/>
                  </a:cubicBezTo>
                  <a:cubicBezTo>
                    <a:pt x="1291" y="634"/>
                    <a:pt x="1291" y="634"/>
                    <a:pt x="1291" y="634"/>
                  </a:cubicBezTo>
                  <a:cubicBezTo>
                    <a:pt x="1291" y="628"/>
                    <a:pt x="1289" y="623"/>
                    <a:pt x="1285" y="618"/>
                  </a:cubicBezTo>
                  <a:cubicBezTo>
                    <a:pt x="1016" y="348"/>
                    <a:pt x="1016" y="348"/>
                    <a:pt x="1016" y="348"/>
                  </a:cubicBezTo>
                  <a:cubicBezTo>
                    <a:pt x="1016" y="22"/>
                    <a:pt x="1016" y="22"/>
                    <a:pt x="1016" y="22"/>
                  </a:cubicBezTo>
                  <a:cubicBezTo>
                    <a:pt x="1016" y="10"/>
                    <a:pt x="1006" y="0"/>
                    <a:pt x="994" y="0"/>
                  </a:cubicBezTo>
                  <a:cubicBezTo>
                    <a:pt x="982" y="0"/>
                    <a:pt x="972" y="10"/>
                    <a:pt x="972" y="22"/>
                  </a:cubicBezTo>
                  <a:cubicBezTo>
                    <a:pt x="972" y="357"/>
                    <a:pt x="972" y="357"/>
                    <a:pt x="972" y="357"/>
                  </a:cubicBezTo>
                  <a:cubicBezTo>
                    <a:pt x="972" y="363"/>
                    <a:pt x="975" y="368"/>
                    <a:pt x="979" y="373"/>
                  </a:cubicBezTo>
                  <a:cubicBezTo>
                    <a:pt x="1247" y="643"/>
                    <a:pt x="1247" y="643"/>
                    <a:pt x="1247" y="643"/>
                  </a:cubicBezTo>
                  <a:cubicBezTo>
                    <a:pt x="1247" y="1363"/>
                    <a:pt x="1247" y="1363"/>
                    <a:pt x="1247" y="1363"/>
                  </a:cubicBezTo>
                  <a:cubicBezTo>
                    <a:pt x="1187" y="1301"/>
                    <a:pt x="1187" y="1301"/>
                    <a:pt x="1187" y="1301"/>
                  </a:cubicBezTo>
                  <a:cubicBezTo>
                    <a:pt x="1179" y="1293"/>
                    <a:pt x="1165" y="1293"/>
                    <a:pt x="1156" y="1301"/>
                  </a:cubicBezTo>
                  <a:cubicBezTo>
                    <a:pt x="1147" y="1310"/>
                    <a:pt x="1147" y="1323"/>
                    <a:pt x="1155" y="1332"/>
                  </a:cubicBezTo>
                  <a:cubicBezTo>
                    <a:pt x="1252" y="1431"/>
                    <a:pt x="1252" y="1431"/>
                    <a:pt x="1252" y="1431"/>
                  </a:cubicBezTo>
                  <a:cubicBezTo>
                    <a:pt x="1256" y="1436"/>
                    <a:pt x="1262" y="1438"/>
                    <a:pt x="1268" y="1438"/>
                  </a:cubicBezTo>
                  <a:cubicBezTo>
                    <a:pt x="1268" y="1438"/>
                    <a:pt x="1268" y="1438"/>
                    <a:pt x="1268" y="1438"/>
                  </a:cubicBezTo>
                  <a:cubicBezTo>
                    <a:pt x="1268" y="1438"/>
                    <a:pt x="1269" y="1438"/>
                    <a:pt x="1269" y="1438"/>
                  </a:cubicBezTo>
                  <a:cubicBezTo>
                    <a:pt x="1277" y="1438"/>
                    <a:pt x="1284" y="1433"/>
                    <a:pt x="1288" y="1427"/>
                  </a:cubicBezTo>
                  <a:cubicBezTo>
                    <a:pt x="1382" y="1335"/>
                    <a:pt x="1382" y="1335"/>
                    <a:pt x="1382" y="1335"/>
                  </a:cubicBezTo>
                  <a:cubicBezTo>
                    <a:pt x="1391" y="1327"/>
                    <a:pt x="1391" y="1313"/>
                    <a:pt x="1383" y="130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solidFill>
                  <a:srgbClr val="000000"/>
                </a:solidFill>
                <a:latin typeface="Arial"/>
                <a:cs typeface="Arial"/>
              </a:endParaRPr>
            </a:p>
          </p:txBody>
        </p:sp>
        <p:sp>
          <p:nvSpPr>
            <p:cNvPr id="137" name="Freeform 17">
              <a:extLst>
                <a:ext uri="{FF2B5EF4-FFF2-40B4-BE49-F238E27FC236}">
                  <a16:creationId xmlns:a16="http://schemas.microsoft.com/office/drawing/2014/main" id="{3D99C291-2E90-45BE-9C8C-34690D39B138}"/>
                </a:ext>
              </a:extLst>
            </p:cNvPr>
            <p:cNvSpPr>
              <a:spLocks noEditPoints="1"/>
            </p:cNvSpPr>
            <p:nvPr/>
          </p:nvSpPr>
          <p:spPr bwMode="auto">
            <a:xfrm>
              <a:off x="2317" y="2081"/>
              <a:ext cx="3125" cy="1986"/>
            </a:xfrm>
            <a:custGeom>
              <a:avLst/>
              <a:gdLst>
                <a:gd name="T0" fmla="*/ 554 w 1668"/>
                <a:gd name="T1" fmla="*/ 259 h 1059"/>
                <a:gd name="T2" fmla="*/ 1072 w 1668"/>
                <a:gd name="T3" fmla="*/ 259 h 1059"/>
                <a:gd name="T4" fmla="*/ 956 w 1668"/>
                <a:gd name="T5" fmla="*/ 273 h 1059"/>
                <a:gd name="T6" fmla="*/ 927 w 1668"/>
                <a:gd name="T7" fmla="*/ 331 h 1059"/>
                <a:gd name="T8" fmla="*/ 917 w 1668"/>
                <a:gd name="T9" fmla="*/ 367 h 1059"/>
                <a:gd name="T10" fmla="*/ 856 w 1668"/>
                <a:gd name="T11" fmla="*/ 423 h 1059"/>
                <a:gd name="T12" fmla="*/ 848 w 1668"/>
                <a:gd name="T13" fmla="*/ 431 h 1059"/>
                <a:gd name="T14" fmla="*/ 724 w 1668"/>
                <a:gd name="T15" fmla="*/ 403 h 1059"/>
                <a:gd name="T16" fmla="*/ 679 w 1668"/>
                <a:gd name="T17" fmla="*/ 168 h 1059"/>
                <a:gd name="T18" fmla="*/ 940 w 1668"/>
                <a:gd name="T19" fmla="*/ 107 h 1059"/>
                <a:gd name="T20" fmla="*/ 918 w 1668"/>
                <a:gd name="T21" fmla="*/ 152 h 1059"/>
                <a:gd name="T22" fmla="*/ 919 w 1668"/>
                <a:gd name="T23" fmla="*/ 186 h 1059"/>
                <a:gd name="T24" fmla="*/ 927 w 1668"/>
                <a:gd name="T25" fmla="*/ 218 h 1059"/>
                <a:gd name="T26" fmla="*/ 942 w 1668"/>
                <a:gd name="T27" fmla="*/ 246 h 1059"/>
                <a:gd name="T28" fmla="*/ 1409 w 1668"/>
                <a:gd name="T29" fmla="*/ 542 h 1059"/>
                <a:gd name="T30" fmla="*/ 1409 w 1668"/>
                <a:gd name="T31" fmla="*/ 1059 h 1059"/>
                <a:gd name="T32" fmla="*/ 1409 w 1668"/>
                <a:gd name="T33" fmla="*/ 542 h 1059"/>
                <a:gd name="T34" fmla="*/ 1498 w 1668"/>
                <a:gd name="T35" fmla="*/ 944 h 1059"/>
                <a:gd name="T36" fmla="*/ 1374 w 1668"/>
                <a:gd name="T37" fmla="*/ 972 h 1059"/>
                <a:gd name="T38" fmla="*/ 1366 w 1668"/>
                <a:gd name="T39" fmla="*/ 965 h 1059"/>
                <a:gd name="T40" fmla="*/ 1305 w 1668"/>
                <a:gd name="T41" fmla="*/ 909 h 1059"/>
                <a:gd name="T42" fmla="*/ 1295 w 1668"/>
                <a:gd name="T43" fmla="*/ 873 h 1059"/>
                <a:gd name="T44" fmla="*/ 1266 w 1668"/>
                <a:gd name="T45" fmla="*/ 815 h 1059"/>
                <a:gd name="T46" fmla="*/ 1282 w 1668"/>
                <a:gd name="T47" fmla="*/ 785 h 1059"/>
                <a:gd name="T48" fmla="*/ 1298 w 1668"/>
                <a:gd name="T49" fmla="*/ 747 h 1059"/>
                <a:gd name="T50" fmla="*/ 1307 w 1668"/>
                <a:gd name="T51" fmla="*/ 692 h 1059"/>
                <a:gd name="T52" fmla="*/ 1303 w 1668"/>
                <a:gd name="T53" fmla="*/ 692 h 1059"/>
                <a:gd name="T54" fmla="*/ 1417 w 1668"/>
                <a:gd name="T55" fmla="*/ 629 h 1059"/>
                <a:gd name="T56" fmla="*/ 1498 w 1668"/>
                <a:gd name="T57" fmla="*/ 868 h 1059"/>
                <a:gd name="T58" fmla="*/ 0 w 1668"/>
                <a:gd name="T59" fmla="*/ 721 h 1059"/>
                <a:gd name="T60" fmla="*/ 518 w 1668"/>
                <a:gd name="T61" fmla="*/ 721 h 1059"/>
                <a:gd name="T62" fmla="*/ 406 w 1668"/>
                <a:gd name="T63" fmla="*/ 737 h 1059"/>
                <a:gd name="T64" fmla="*/ 376 w 1668"/>
                <a:gd name="T65" fmla="*/ 775 h 1059"/>
                <a:gd name="T66" fmla="*/ 327 w 1668"/>
                <a:gd name="T67" fmla="*/ 826 h 1059"/>
                <a:gd name="T68" fmla="*/ 304 w 1668"/>
                <a:gd name="T69" fmla="*/ 882 h 1059"/>
                <a:gd name="T70" fmla="*/ 289 w 1668"/>
                <a:gd name="T71" fmla="*/ 890 h 1059"/>
                <a:gd name="T72" fmla="*/ 202 w 1668"/>
                <a:gd name="T73" fmla="*/ 863 h 1059"/>
                <a:gd name="T74" fmla="*/ 132 w 1668"/>
                <a:gd name="T75" fmla="*/ 627 h 1059"/>
                <a:gd name="T76" fmla="*/ 371 w 1668"/>
                <a:gd name="T77" fmla="*/ 606 h 1059"/>
                <a:gd name="T78" fmla="*/ 377 w 1668"/>
                <a:gd name="T79" fmla="*/ 654 h 1059"/>
                <a:gd name="T80" fmla="*/ 394 w 1668"/>
                <a:gd name="T81" fmla="*/ 709 h 1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68" h="1059">
                  <a:moveTo>
                    <a:pt x="813" y="0"/>
                  </a:moveTo>
                  <a:cubicBezTo>
                    <a:pt x="670" y="0"/>
                    <a:pt x="554" y="116"/>
                    <a:pt x="554" y="259"/>
                  </a:cubicBezTo>
                  <a:cubicBezTo>
                    <a:pt x="554" y="402"/>
                    <a:pt x="670" y="518"/>
                    <a:pt x="813" y="518"/>
                  </a:cubicBezTo>
                  <a:cubicBezTo>
                    <a:pt x="956" y="518"/>
                    <a:pt x="1072" y="402"/>
                    <a:pt x="1072" y="259"/>
                  </a:cubicBezTo>
                  <a:cubicBezTo>
                    <a:pt x="1072" y="116"/>
                    <a:pt x="956" y="0"/>
                    <a:pt x="813" y="0"/>
                  </a:cubicBezTo>
                  <a:close/>
                  <a:moveTo>
                    <a:pt x="956" y="273"/>
                  </a:moveTo>
                  <a:cubicBezTo>
                    <a:pt x="955" y="277"/>
                    <a:pt x="949" y="290"/>
                    <a:pt x="925" y="290"/>
                  </a:cubicBezTo>
                  <a:cubicBezTo>
                    <a:pt x="927" y="301"/>
                    <a:pt x="928" y="319"/>
                    <a:pt x="927" y="331"/>
                  </a:cubicBezTo>
                  <a:cubicBezTo>
                    <a:pt x="927" y="334"/>
                    <a:pt x="927" y="334"/>
                    <a:pt x="927" y="334"/>
                  </a:cubicBezTo>
                  <a:cubicBezTo>
                    <a:pt x="926" y="353"/>
                    <a:pt x="925" y="363"/>
                    <a:pt x="917" y="367"/>
                  </a:cubicBezTo>
                  <a:cubicBezTo>
                    <a:pt x="910" y="371"/>
                    <a:pt x="887" y="374"/>
                    <a:pt x="856" y="371"/>
                  </a:cubicBezTo>
                  <a:cubicBezTo>
                    <a:pt x="856" y="423"/>
                    <a:pt x="856" y="423"/>
                    <a:pt x="856" y="423"/>
                  </a:cubicBezTo>
                  <a:cubicBezTo>
                    <a:pt x="856" y="427"/>
                    <a:pt x="853" y="431"/>
                    <a:pt x="848" y="431"/>
                  </a:cubicBezTo>
                  <a:cubicBezTo>
                    <a:pt x="848" y="431"/>
                    <a:pt x="848" y="431"/>
                    <a:pt x="848" y="431"/>
                  </a:cubicBezTo>
                  <a:cubicBezTo>
                    <a:pt x="843" y="431"/>
                    <a:pt x="779" y="430"/>
                    <a:pt x="729" y="410"/>
                  </a:cubicBezTo>
                  <a:cubicBezTo>
                    <a:pt x="726" y="409"/>
                    <a:pt x="724" y="406"/>
                    <a:pt x="724" y="403"/>
                  </a:cubicBezTo>
                  <a:cubicBezTo>
                    <a:pt x="724" y="327"/>
                    <a:pt x="724" y="327"/>
                    <a:pt x="724" y="327"/>
                  </a:cubicBezTo>
                  <a:cubicBezTo>
                    <a:pt x="699" y="300"/>
                    <a:pt x="648" y="234"/>
                    <a:pt x="679" y="168"/>
                  </a:cubicBezTo>
                  <a:cubicBezTo>
                    <a:pt x="697" y="131"/>
                    <a:pt x="733" y="87"/>
                    <a:pt x="805" y="87"/>
                  </a:cubicBezTo>
                  <a:cubicBezTo>
                    <a:pt x="887" y="87"/>
                    <a:pt x="863" y="108"/>
                    <a:pt x="940" y="107"/>
                  </a:cubicBezTo>
                  <a:cubicBezTo>
                    <a:pt x="948" y="107"/>
                    <a:pt x="923" y="134"/>
                    <a:pt x="919" y="151"/>
                  </a:cubicBezTo>
                  <a:cubicBezTo>
                    <a:pt x="919" y="151"/>
                    <a:pt x="919" y="152"/>
                    <a:pt x="918" y="152"/>
                  </a:cubicBezTo>
                  <a:cubicBezTo>
                    <a:pt x="918" y="152"/>
                    <a:pt x="916" y="151"/>
                    <a:pt x="914" y="151"/>
                  </a:cubicBezTo>
                  <a:cubicBezTo>
                    <a:pt x="915" y="161"/>
                    <a:pt x="917" y="180"/>
                    <a:pt x="919" y="186"/>
                  </a:cubicBezTo>
                  <a:cubicBezTo>
                    <a:pt x="921" y="192"/>
                    <a:pt x="922" y="199"/>
                    <a:pt x="924" y="205"/>
                  </a:cubicBezTo>
                  <a:cubicBezTo>
                    <a:pt x="925" y="210"/>
                    <a:pt x="926" y="215"/>
                    <a:pt x="927" y="218"/>
                  </a:cubicBezTo>
                  <a:cubicBezTo>
                    <a:pt x="931" y="230"/>
                    <a:pt x="935" y="239"/>
                    <a:pt x="939" y="243"/>
                  </a:cubicBezTo>
                  <a:cubicBezTo>
                    <a:pt x="940" y="244"/>
                    <a:pt x="941" y="245"/>
                    <a:pt x="942" y="246"/>
                  </a:cubicBezTo>
                  <a:cubicBezTo>
                    <a:pt x="951" y="256"/>
                    <a:pt x="959" y="265"/>
                    <a:pt x="956" y="273"/>
                  </a:cubicBezTo>
                  <a:close/>
                  <a:moveTo>
                    <a:pt x="1409" y="542"/>
                  </a:moveTo>
                  <a:cubicBezTo>
                    <a:pt x="1266" y="542"/>
                    <a:pt x="1150" y="658"/>
                    <a:pt x="1150" y="800"/>
                  </a:cubicBezTo>
                  <a:cubicBezTo>
                    <a:pt x="1150" y="943"/>
                    <a:pt x="1266" y="1059"/>
                    <a:pt x="1409" y="1059"/>
                  </a:cubicBezTo>
                  <a:cubicBezTo>
                    <a:pt x="1552" y="1059"/>
                    <a:pt x="1668" y="943"/>
                    <a:pt x="1668" y="800"/>
                  </a:cubicBezTo>
                  <a:cubicBezTo>
                    <a:pt x="1668" y="658"/>
                    <a:pt x="1552" y="542"/>
                    <a:pt x="1409" y="542"/>
                  </a:cubicBezTo>
                  <a:close/>
                  <a:moveTo>
                    <a:pt x="1498" y="868"/>
                  </a:moveTo>
                  <a:cubicBezTo>
                    <a:pt x="1498" y="944"/>
                    <a:pt x="1498" y="944"/>
                    <a:pt x="1498" y="944"/>
                  </a:cubicBezTo>
                  <a:cubicBezTo>
                    <a:pt x="1498" y="947"/>
                    <a:pt x="1496" y="950"/>
                    <a:pt x="1493" y="951"/>
                  </a:cubicBezTo>
                  <a:cubicBezTo>
                    <a:pt x="1443" y="972"/>
                    <a:pt x="1379" y="972"/>
                    <a:pt x="1374" y="972"/>
                  </a:cubicBezTo>
                  <a:cubicBezTo>
                    <a:pt x="1373" y="972"/>
                    <a:pt x="1373" y="972"/>
                    <a:pt x="1373" y="972"/>
                  </a:cubicBezTo>
                  <a:cubicBezTo>
                    <a:pt x="1369" y="972"/>
                    <a:pt x="1366" y="969"/>
                    <a:pt x="1366" y="965"/>
                  </a:cubicBezTo>
                  <a:cubicBezTo>
                    <a:pt x="1366" y="912"/>
                    <a:pt x="1366" y="912"/>
                    <a:pt x="1366" y="912"/>
                  </a:cubicBezTo>
                  <a:cubicBezTo>
                    <a:pt x="1335" y="916"/>
                    <a:pt x="1311" y="912"/>
                    <a:pt x="1305" y="909"/>
                  </a:cubicBezTo>
                  <a:cubicBezTo>
                    <a:pt x="1297" y="905"/>
                    <a:pt x="1296" y="894"/>
                    <a:pt x="1295" y="875"/>
                  </a:cubicBezTo>
                  <a:cubicBezTo>
                    <a:pt x="1295" y="873"/>
                    <a:pt x="1295" y="873"/>
                    <a:pt x="1295" y="873"/>
                  </a:cubicBezTo>
                  <a:cubicBezTo>
                    <a:pt x="1294" y="861"/>
                    <a:pt x="1295" y="842"/>
                    <a:pt x="1296" y="832"/>
                  </a:cubicBezTo>
                  <a:cubicBezTo>
                    <a:pt x="1273" y="831"/>
                    <a:pt x="1267" y="819"/>
                    <a:pt x="1266" y="815"/>
                  </a:cubicBezTo>
                  <a:cubicBezTo>
                    <a:pt x="1263" y="806"/>
                    <a:pt x="1271" y="797"/>
                    <a:pt x="1280" y="788"/>
                  </a:cubicBezTo>
                  <a:cubicBezTo>
                    <a:pt x="1281" y="787"/>
                    <a:pt x="1282" y="786"/>
                    <a:pt x="1282" y="785"/>
                  </a:cubicBezTo>
                  <a:cubicBezTo>
                    <a:pt x="1286" y="780"/>
                    <a:pt x="1291" y="771"/>
                    <a:pt x="1295" y="760"/>
                  </a:cubicBezTo>
                  <a:cubicBezTo>
                    <a:pt x="1296" y="757"/>
                    <a:pt x="1297" y="752"/>
                    <a:pt x="1298" y="747"/>
                  </a:cubicBezTo>
                  <a:cubicBezTo>
                    <a:pt x="1300" y="740"/>
                    <a:pt x="1301" y="733"/>
                    <a:pt x="1303" y="728"/>
                  </a:cubicBezTo>
                  <a:cubicBezTo>
                    <a:pt x="1305" y="721"/>
                    <a:pt x="1307" y="702"/>
                    <a:pt x="1307" y="692"/>
                  </a:cubicBezTo>
                  <a:cubicBezTo>
                    <a:pt x="1306" y="692"/>
                    <a:pt x="1304" y="693"/>
                    <a:pt x="1303" y="693"/>
                  </a:cubicBezTo>
                  <a:cubicBezTo>
                    <a:pt x="1303" y="693"/>
                    <a:pt x="1303" y="693"/>
                    <a:pt x="1303" y="692"/>
                  </a:cubicBezTo>
                  <a:cubicBezTo>
                    <a:pt x="1299" y="675"/>
                    <a:pt x="1274" y="648"/>
                    <a:pt x="1282" y="648"/>
                  </a:cubicBezTo>
                  <a:cubicBezTo>
                    <a:pt x="1358" y="650"/>
                    <a:pt x="1334" y="629"/>
                    <a:pt x="1417" y="629"/>
                  </a:cubicBezTo>
                  <a:cubicBezTo>
                    <a:pt x="1489" y="629"/>
                    <a:pt x="1525" y="672"/>
                    <a:pt x="1543" y="709"/>
                  </a:cubicBezTo>
                  <a:cubicBezTo>
                    <a:pt x="1574" y="776"/>
                    <a:pt x="1523" y="842"/>
                    <a:pt x="1498" y="868"/>
                  </a:cubicBezTo>
                  <a:close/>
                  <a:moveTo>
                    <a:pt x="259" y="462"/>
                  </a:moveTo>
                  <a:cubicBezTo>
                    <a:pt x="116" y="462"/>
                    <a:pt x="0" y="578"/>
                    <a:pt x="0" y="721"/>
                  </a:cubicBezTo>
                  <a:cubicBezTo>
                    <a:pt x="0" y="864"/>
                    <a:pt x="116" y="980"/>
                    <a:pt x="259" y="980"/>
                  </a:cubicBezTo>
                  <a:cubicBezTo>
                    <a:pt x="402" y="980"/>
                    <a:pt x="518" y="864"/>
                    <a:pt x="518" y="721"/>
                  </a:cubicBezTo>
                  <a:cubicBezTo>
                    <a:pt x="518" y="578"/>
                    <a:pt x="402" y="462"/>
                    <a:pt x="259" y="462"/>
                  </a:cubicBezTo>
                  <a:close/>
                  <a:moveTo>
                    <a:pt x="406" y="737"/>
                  </a:moveTo>
                  <a:cubicBezTo>
                    <a:pt x="404" y="743"/>
                    <a:pt x="394" y="752"/>
                    <a:pt x="375" y="752"/>
                  </a:cubicBezTo>
                  <a:cubicBezTo>
                    <a:pt x="376" y="758"/>
                    <a:pt x="376" y="767"/>
                    <a:pt x="376" y="775"/>
                  </a:cubicBezTo>
                  <a:cubicBezTo>
                    <a:pt x="376" y="806"/>
                    <a:pt x="372" y="815"/>
                    <a:pt x="368" y="818"/>
                  </a:cubicBezTo>
                  <a:cubicBezTo>
                    <a:pt x="365" y="822"/>
                    <a:pt x="357" y="827"/>
                    <a:pt x="327" y="826"/>
                  </a:cubicBezTo>
                  <a:cubicBezTo>
                    <a:pt x="322" y="826"/>
                    <a:pt x="312" y="826"/>
                    <a:pt x="304" y="825"/>
                  </a:cubicBezTo>
                  <a:cubicBezTo>
                    <a:pt x="304" y="882"/>
                    <a:pt x="304" y="882"/>
                    <a:pt x="304" y="882"/>
                  </a:cubicBezTo>
                  <a:cubicBezTo>
                    <a:pt x="304" y="886"/>
                    <a:pt x="301" y="889"/>
                    <a:pt x="297" y="889"/>
                  </a:cubicBezTo>
                  <a:cubicBezTo>
                    <a:pt x="297" y="889"/>
                    <a:pt x="294" y="890"/>
                    <a:pt x="289" y="890"/>
                  </a:cubicBezTo>
                  <a:cubicBezTo>
                    <a:pt x="273" y="890"/>
                    <a:pt x="236" y="887"/>
                    <a:pt x="206" y="869"/>
                  </a:cubicBezTo>
                  <a:cubicBezTo>
                    <a:pt x="204" y="868"/>
                    <a:pt x="202" y="866"/>
                    <a:pt x="202" y="863"/>
                  </a:cubicBezTo>
                  <a:cubicBezTo>
                    <a:pt x="200" y="826"/>
                    <a:pt x="200" y="826"/>
                    <a:pt x="200" y="826"/>
                  </a:cubicBezTo>
                  <a:cubicBezTo>
                    <a:pt x="151" y="806"/>
                    <a:pt x="73" y="749"/>
                    <a:pt x="132" y="627"/>
                  </a:cubicBezTo>
                  <a:cubicBezTo>
                    <a:pt x="150" y="591"/>
                    <a:pt x="192" y="553"/>
                    <a:pt x="262" y="553"/>
                  </a:cubicBezTo>
                  <a:cubicBezTo>
                    <a:pt x="342" y="553"/>
                    <a:pt x="375" y="590"/>
                    <a:pt x="371" y="606"/>
                  </a:cubicBezTo>
                  <a:cubicBezTo>
                    <a:pt x="370" y="609"/>
                    <a:pt x="368" y="612"/>
                    <a:pt x="366" y="615"/>
                  </a:cubicBezTo>
                  <a:cubicBezTo>
                    <a:pt x="370" y="620"/>
                    <a:pt x="379" y="633"/>
                    <a:pt x="377" y="654"/>
                  </a:cubicBezTo>
                  <a:cubicBezTo>
                    <a:pt x="377" y="664"/>
                    <a:pt x="378" y="683"/>
                    <a:pt x="379" y="686"/>
                  </a:cubicBezTo>
                  <a:cubicBezTo>
                    <a:pt x="382" y="693"/>
                    <a:pt x="388" y="703"/>
                    <a:pt x="394" y="709"/>
                  </a:cubicBezTo>
                  <a:cubicBezTo>
                    <a:pt x="400" y="715"/>
                    <a:pt x="410" y="729"/>
                    <a:pt x="406" y="73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solidFill>
                  <a:srgbClr val="000000"/>
                </a:solidFill>
                <a:latin typeface="Arial"/>
                <a:cs typeface="Arial"/>
              </a:endParaRPr>
            </a:p>
          </p:txBody>
        </p:sp>
      </p:grpSp>
      <p:cxnSp>
        <p:nvCxnSpPr>
          <p:cNvPr id="26" name="Straight Connector 25"/>
          <p:cNvCxnSpPr/>
          <p:nvPr/>
        </p:nvCxnSpPr>
        <p:spPr>
          <a:xfrm>
            <a:off x="5773783" y="2965586"/>
            <a:ext cx="2898731" cy="0"/>
          </a:xfrm>
          <a:prstGeom prst="line">
            <a:avLst/>
          </a:prstGeom>
          <a:ln w="9525" cap="rnd" cmpd="sng" algn="ctr">
            <a:solidFill>
              <a:srgbClr val="9A9A9A"/>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5773783" y="3530985"/>
            <a:ext cx="2898731" cy="0"/>
          </a:xfrm>
          <a:prstGeom prst="line">
            <a:avLst/>
          </a:prstGeom>
          <a:ln w="9525" cap="rnd" cmpd="sng" algn="ctr">
            <a:solidFill>
              <a:srgbClr val="9A9A9A"/>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302829" y="2446020"/>
            <a:ext cx="2369685" cy="473733"/>
          </a:xfrm>
          <a:prstGeom prst="rect">
            <a:avLst/>
          </a:prstGeom>
        </p:spPr>
        <p:txBody>
          <a:bodyPr wrap="square" lIns="0" tIns="0" rIns="0" bIns="0" anchor="ctr">
            <a:noAutofit/>
          </a:bodyPr>
          <a:lstStyle/>
          <a:p>
            <a:pPr>
              <a:buSzPts val="1200"/>
              <a:buFont typeface="Trebuchet MS" panose="020B0603020202020204" pitchFamily="34" charset="0"/>
              <a:buChar char="​"/>
              <a:tabLst>
                <a:tab pos="342900" algn="l"/>
              </a:tabLst>
            </a:pPr>
            <a:r>
              <a:rPr lang="en-US" sz="1000" dirty="0">
                <a:latin typeface="+mj-lt"/>
                <a:ea typeface="Times New Roman" panose="02020603050405020304" pitchFamily="18" charset="0"/>
                <a:cs typeface="Calibri" panose="020F0502020204030204" pitchFamily="34" charset="0"/>
              </a:rPr>
              <a:t>A solution to support the management of reference data that currently sits outsides of core systems</a:t>
            </a:r>
          </a:p>
        </p:txBody>
      </p:sp>
      <p:sp>
        <p:nvSpPr>
          <p:cNvPr id="158" name="Rectangle 157"/>
          <p:cNvSpPr/>
          <p:nvPr/>
        </p:nvSpPr>
        <p:spPr>
          <a:xfrm>
            <a:off x="6302829" y="3011419"/>
            <a:ext cx="2369685" cy="473733"/>
          </a:xfrm>
          <a:prstGeom prst="rect">
            <a:avLst/>
          </a:prstGeom>
        </p:spPr>
        <p:txBody>
          <a:bodyPr wrap="square" lIns="0" tIns="0" rIns="0" bIns="0" anchor="ctr">
            <a:noAutofit/>
          </a:bodyPr>
          <a:lstStyle/>
          <a:p>
            <a:pPr>
              <a:buSzPts val="1200"/>
              <a:buFont typeface="Trebuchet MS" panose="020B0603020202020204" pitchFamily="34" charset="0"/>
              <a:buChar char="​"/>
              <a:tabLst>
                <a:tab pos="342900" algn="l"/>
              </a:tabLst>
            </a:pPr>
            <a:r>
              <a:rPr lang="en-US" sz="1000" dirty="0">
                <a:latin typeface="+mj-lt"/>
                <a:ea typeface="Times New Roman" panose="02020603050405020304" pitchFamily="18" charset="0"/>
                <a:cs typeface="Calibri" panose="020F0502020204030204" pitchFamily="34" charset="0"/>
              </a:rPr>
              <a:t>Key data available to support asset performance modelling</a:t>
            </a:r>
          </a:p>
        </p:txBody>
      </p:sp>
      <p:sp>
        <p:nvSpPr>
          <p:cNvPr id="176" name="Rectangle 175"/>
          <p:cNvSpPr/>
          <p:nvPr/>
        </p:nvSpPr>
        <p:spPr>
          <a:xfrm>
            <a:off x="6302829" y="3576818"/>
            <a:ext cx="2369685" cy="473733"/>
          </a:xfrm>
          <a:prstGeom prst="rect">
            <a:avLst/>
          </a:prstGeom>
        </p:spPr>
        <p:txBody>
          <a:bodyPr wrap="square" lIns="0" tIns="0" rIns="0" bIns="0" anchor="ctr">
            <a:noAutofit/>
          </a:bodyPr>
          <a:lstStyle/>
          <a:p>
            <a:pPr>
              <a:buSzPts val="1200"/>
              <a:buFont typeface="Trebuchet MS" panose="020B0603020202020204" pitchFamily="34" charset="0"/>
              <a:buChar char="​"/>
              <a:tabLst>
                <a:tab pos="342900" algn="l"/>
              </a:tabLst>
            </a:pPr>
            <a:r>
              <a:rPr lang="en-US" sz="1000" dirty="0">
                <a:latin typeface="+mj-lt"/>
                <a:ea typeface="Times New Roman" panose="02020603050405020304" pitchFamily="18" charset="0"/>
                <a:cs typeface="Calibri" panose="020F0502020204030204" pitchFamily="34" charset="0"/>
              </a:rPr>
              <a:t>Additional data products supporting transmission and distribution data</a:t>
            </a:r>
          </a:p>
        </p:txBody>
      </p:sp>
    </p:spTree>
    <p:extLst>
      <p:ext uri="{BB962C8B-B14F-4D97-AF65-F5344CB8AC3E}">
        <p14:creationId xmlns:p14="http://schemas.microsoft.com/office/powerpoint/2010/main" val="18343331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E9C8CD6-9A31-43CB-926A-DE4778668AFF}"/>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4" name="Object 3" hidden="1">
                        <a:extLst>
                          <a:ext uri="{FF2B5EF4-FFF2-40B4-BE49-F238E27FC236}">
                            <a16:creationId xmlns:a16="http://schemas.microsoft.com/office/drawing/2014/main" id="{EE9C8CD6-9A31-43CB-926A-DE4778668AFF}"/>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8AE202FA-FCA5-4062-8A40-6DAC9EC918C6}"/>
              </a:ext>
            </a:extLst>
          </p:cNvPr>
          <p:cNvSpPr/>
          <p:nvPr/>
        </p:nvSpPr>
        <p:spPr>
          <a:xfrm>
            <a:off x="5338931" y="0"/>
            <a:ext cx="3804557" cy="5143500"/>
          </a:xfrm>
          <a:prstGeom prst="rect">
            <a:avLst/>
          </a:prstGeom>
          <a:solidFill>
            <a:schemeClr val="accent1">
              <a:lumMod val="10000"/>
              <a:lumOff val="90000"/>
            </a:schemeClr>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endParaRPr>
          </a:p>
        </p:txBody>
      </p:sp>
      <p:sp>
        <p:nvSpPr>
          <p:cNvPr id="2" name="Title 1">
            <a:extLst>
              <a:ext uri="{FF2B5EF4-FFF2-40B4-BE49-F238E27FC236}">
                <a16:creationId xmlns:a16="http://schemas.microsoft.com/office/drawing/2014/main" id="{9FC76687-3985-4B5E-A1B4-CC4282ECA6AD}"/>
              </a:ext>
            </a:extLst>
          </p:cNvPr>
          <p:cNvSpPr>
            <a:spLocks noGrp="1"/>
          </p:cNvSpPr>
          <p:nvPr>
            <p:ph type="title"/>
          </p:nvPr>
        </p:nvSpPr>
        <p:spPr>
          <a:xfrm>
            <a:off x="472501" y="467100"/>
            <a:ext cx="4373820" cy="290849"/>
          </a:xfrm>
        </p:spPr>
        <p:txBody>
          <a:bodyPr vert="horz"/>
          <a:lstStyle/>
          <a:p>
            <a:r>
              <a:rPr lang="en-US" dirty="0"/>
              <a:t>MVP | GridDataAssets—Customer</a:t>
            </a:r>
          </a:p>
        </p:txBody>
      </p:sp>
      <p:sp>
        <p:nvSpPr>
          <p:cNvPr id="38" name="Rectangle 37" hidden="1">
            <a:extLst>
              <a:ext uri="{FF2B5EF4-FFF2-40B4-BE49-F238E27FC236}">
                <a16:creationId xmlns:a16="http://schemas.microsoft.com/office/drawing/2014/main" id="{B316D08C-7EA7-47F7-B853-A81485AEF97B}"/>
              </a:ext>
            </a:extLst>
          </p:cNvPr>
          <p:cNvSpPr/>
          <p:nvPr/>
        </p:nvSpPr>
        <p:spPr>
          <a:xfrm>
            <a:off x="4650377" y="871578"/>
            <a:ext cx="4294415" cy="36435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solidFill>
                  <a:schemeClr val="tx2"/>
                </a:solidFill>
              </a:rPr>
              <a:t>Define and implement roles within the enterprise data management platform</a:t>
            </a:r>
          </a:p>
        </p:txBody>
      </p:sp>
      <p:sp>
        <p:nvSpPr>
          <p:cNvPr id="39" name="Rectangle 38" hidden="1">
            <a:extLst>
              <a:ext uri="{FF2B5EF4-FFF2-40B4-BE49-F238E27FC236}">
                <a16:creationId xmlns:a16="http://schemas.microsoft.com/office/drawing/2014/main" id="{FD63C9C4-0DA3-4742-9768-1113C770B93E}"/>
              </a:ext>
            </a:extLst>
          </p:cNvPr>
          <p:cNvSpPr/>
          <p:nvPr/>
        </p:nvSpPr>
        <p:spPr>
          <a:xfrm>
            <a:off x="4650377" y="1508760"/>
            <a:ext cx="4294415" cy="36435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solidFill>
                  <a:schemeClr val="tx2"/>
                </a:solidFill>
              </a:rPr>
              <a:t>Define field based access according to roles and datasets</a:t>
            </a:r>
          </a:p>
        </p:txBody>
      </p:sp>
      <p:sp>
        <p:nvSpPr>
          <p:cNvPr id="40" name="Rectangle 39" hidden="1">
            <a:extLst>
              <a:ext uri="{FF2B5EF4-FFF2-40B4-BE49-F238E27FC236}">
                <a16:creationId xmlns:a16="http://schemas.microsoft.com/office/drawing/2014/main" id="{BCC4D1EB-A989-463A-BCED-032FABEF1281}"/>
              </a:ext>
            </a:extLst>
          </p:cNvPr>
          <p:cNvSpPr/>
          <p:nvPr/>
        </p:nvSpPr>
        <p:spPr>
          <a:xfrm>
            <a:off x="4650377" y="2093322"/>
            <a:ext cx="4294415" cy="36435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solidFill>
                  <a:schemeClr val="tx2"/>
                </a:solidFill>
              </a:rPr>
              <a:t>Setup the processes and owners to administer and apply this system through a sustainable governance structure</a:t>
            </a:r>
          </a:p>
        </p:txBody>
      </p:sp>
      <p:sp>
        <p:nvSpPr>
          <p:cNvPr id="41" name="Rectangle 40" hidden="1">
            <a:extLst>
              <a:ext uri="{FF2B5EF4-FFF2-40B4-BE49-F238E27FC236}">
                <a16:creationId xmlns:a16="http://schemas.microsoft.com/office/drawing/2014/main" id="{B9B59ECD-C8D1-45F2-9417-C02D7CF66B72}"/>
              </a:ext>
            </a:extLst>
          </p:cNvPr>
          <p:cNvSpPr/>
          <p:nvPr/>
        </p:nvSpPr>
        <p:spPr>
          <a:xfrm>
            <a:off x="4650377" y="2669019"/>
            <a:ext cx="4294415" cy="36435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solidFill>
                  <a:schemeClr val="tx2"/>
                </a:solidFill>
              </a:rPr>
              <a:t>Add missing sensitive transmission fields that could not be loaded in EDP due to security access constraints</a:t>
            </a:r>
          </a:p>
        </p:txBody>
      </p:sp>
      <p:sp>
        <p:nvSpPr>
          <p:cNvPr id="42" name="Rectangle 41" hidden="1">
            <a:extLst>
              <a:ext uri="{FF2B5EF4-FFF2-40B4-BE49-F238E27FC236}">
                <a16:creationId xmlns:a16="http://schemas.microsoft.com/office/drawing/2014/main" id="{16B9CF00-9588-4C41-ADB5-05216545288D}"/>
              </a:ext>
            </a:extLst>
          </p:cNvPr>
          <p:cNvSpPr/>
          <p:nvPr/>
        </p:nvSpPr>
        <p:spPr>
          <a:xfrm>
            <a:off x="4650377" y="3305833"/>
            <a:ext cx="4294415" cy="36435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solidFill>
                  <a:schemeClr val="tx2"/>
                </a:solidFill>
              </a:rPr>
              <a:t>Mask (Transmission) sensitive data elements and access based on role</a:t>
            </a:r>
          </a:p>
        </p:txBody>
      </p:sp>
      <p:sp>
        <p:nvSpPr>
          <p:cNvPr id="43" name="Rectangle 42" hidden="1">
            <a:extLst>
              <a:ext uri="{FF2B5EF4-FFF2-40B4-BE49-F238E27FC236}">
                <a16:creationId xmlns:a16="http://schemas.microsoft.com/office/drawing/2014/main" id="{2A8C7FE7-10B1-400D-B0CB-750E208F81BE}"/>
              </a:ext>
            </a:extLst>
          </p:cNvPr>
          <p:cNvSpPr/>
          <p:nvPr/>
        </p:nvSpPr>
        <p:spPr>
          <a:xfrm>
            <a:off x="4650377" y="3875471"/>
            <a:ext cx="4294415" cy="36435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solidFill>
                  <a:schemeClr val="tx2"/>
                </a:solidFill>
              </a:rPr>
              <a:t>Tag and associate data with the appropriate classification of the tag and make this available through GridDataMarketplace</a:t>
            </a:r>
          </a:p>
        </p:txBody>
      </p:sp>
      <p:sp>
        <p:nvSpPr>
          <p:cNvPr id="44" name="Rectangle 43" hidden="1">
            <a:extLst>
              <a:ext uri="{FF2B5EF4-FFF2-40B4-BE49-F238E27FC236}">
                <a16:creationId xmlns:a16="http://schemas.microsoft.com/office/drawing/2014/main" id="{A7892916-9C5B-4908-96B6-9E8E51A981C9}"/>
              </a:ext>
            </a:extLst>
          </p:cNvPr>
          <p:cNvSpPr/>
          <p:nvPr/>
        </p:nvSpPr>
        <p:spPr>
          <a:xfrm>
            <a:off x="4650377" y="4469832"/>
            <a:ext cx="4294415" cy="36435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solidFill>
                  <a:schemeClr val="tx2"/>
                </a:solidFill>
              </a:rPr>
              <a:t>Establish data encryption for PII data within the platform</a:t>
            </a:r>
          </a:p>
        </p:txBody>
      </p:sp>
      <p:sp>
        <p:nvSpPr>
          <p:cNvPr id="114" name="Rectangle 113">
            <a:extLst>
              <a:ext uri="{FF2B5EF4-FFF2-40B4-BE49-F238E27FC236}">
                <a16:creationId xmlns:a16="http://schemas.microsoft.com/office/drawing/2014/main" id="{CA5DF9FF-75BE-47F4-9D17-45502CF3BF6E}"/>
              </a:ext>
            </a:extLst>
          </p:cNvPr>
          <p:cNvSpPr/>
          <p:nvPr/>
        </p:nvSpPr>
        <p:spPr>
          <a:xfrm>
            <a:off x="5773783" y="2148272"/>
            <a:ext cx="2898731" cy="184666"/>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r>
              <a:rPr lang="en-US" sz="1200" dirty="0">
                <a:solidFill>
                  <a:schemeClr val="tx2"/>
                </a:solidFill>
              </a:rPr>
              <a:t>Outcomes</a:t>
            </a:r>
          </a:p>
        </p:txBody>
      </p:sp>
      <p:sp>
        <p:nvSpPr>
          <p:cNvPr id="178" name="Rectangle 177">
            <a:extLst>
              <a:ext uri="{FF2B5EF4-FFF2-40B4-BE49-F238E27FC236}">
                <a16:creationId xmlns:a16="http://schemas.microsoft.com/office/drawing/2014/main" id="{3903ADA7-7BAF-48C3-AAE1-9B509D2D99B5}"/>
              </a:ext>
            </a:extLst>
          </p:cNvPr>
          <p:cNvSpPr/>
          <p:nvPr/>
        </p:nvSpPr>
        <p:spPr>
          <a:xfrm>
            <a:off x="471488" y="1123950"/>
            <a:ext cx="2531955" cy="184666"/>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r>
              <a:rPr lang="en-US" sz="1200" dirty="0">
                <a:solidFill>
                  <a:schemeClr val="tx2"/>
                </a:solidFill>
              </a:rPr>
              <a:t>Activities</a:t>
            </a:r>
          </a:p>
        </p:txBody>
      </p:sp>
      <p:sp>
        <p:nvSpPr>
          <p:cNvPr id="5" name="TextBox 4">
            <a:extLst>
              <a:ext uri="{FF2B5EF4-FFF2-40B4-BE49-F238E27FC236}">
                <a16:creationId xmlns:a16="http://schemas.microsoft.com/office/drawing/2014/main" id="{FE6A41CB-B164-CB4F-8CC5-0C3EB0C5FFAE}"/>
              </a:ext>
            </a:extLst>
          </p:cNvPr>
          <p:cNvSpPr txBox="1"/>
          <p:nvPr/>
        </p:nvSpPr>
        <p:spPr>
          <a:xfrm>
            <a:off x="2743200" y="4000500"/>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a:endParaRPr lang="en-US" sz="1013" dirty="0">
              <a:solidFill>
                <a:srgbClr val="000000"/>
              </a:solidFill>
            </a:endParaRPr>
          </a:p>
        </p:txBody>
      </p:sp>
      <p:sp>
        <p:nvSpPr>
          <p:cNvPr id="177" name="Rectangle 176">
            <a:extLst>
              <a:ext uri="{FF2B5EF4-FFF2-40B4-BE49-F238E27FC236}">
                <a16:creationId xmlns:a16="http://schemas.microsoft.com/office/drawing/2014/main" id="{E582639B-25CC-4FD4-A106-614B7B3D177A}"/>
              </a:ext>
            </a:extLst>
          </p:cNvPr>
          <p:cNvSpPr/>
          <p:nvPr/>
        </p:nvSpPr>
        <p:spPr>
          <a:xfrm>
            <a:off x="718457" y="1400915"/>
            <a:ext cx="4127865" cy="30777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Trebuchet MS" panose="020B0603020202020204" pitchFamily="34" charset="0"/>
              <a:buChar char="​"/>
            </a:pPr>
            <a:r>
              <a:rPr lang="en-US" sz="1000" dirty="0">
                <a:solidFill>
                  <a:schemeClr val="tx1"/>
                </a:solidFill>
              </a:rPr>
              <a:t>Complete analysis of ZBR use cases for Customer Data Platform enablement (e.g., data domain, interim solns, etc.)</a:t>
            </a:r>
          </a:p>
        </p:txBody>
      </p:sp>
      <p:sp>
        <p:nvSpPr>
          <p:cNvPr id="64" name="Oval 20"/>
          <p:cNvSpPr>
            <a:spLocks noChangeAspect="1" noChangeArrowheads="1"/>
          </p:cNvSpPr>
          <p:nvPr/>
        </p:nvSpPr>
        <p:spPr bwMode="auto">
          <a:xfrm>
            <a:off x="471488" y="1387853"/>
            <a:ext cx="181655" cy="181655"/>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800" dirty="0">
                <a:solidFill>
                  <a:schemeClr val="bg1"/>
                </a:solidFill>
              </a:rPr>
              <a:t>1</a:t>
            </a:r>
          </a:p>
        </p:txBody>
      </p:sp>
      <p:sp>
        <p:nvSpPr>
          <p:cNvPr id="69" name="Rectangle 68">
            <a:extLst>
              <a:ext uri="{FF2B5EF4-FFF2-40B4-BE49-F238E27FC236}">
                <a16:creationId xmlns:a16="http://schemas.microsoft.com/office/drawing/2014/main" id="{E582639B-25CC-4FD4-A106-614B7B3D177A}"/>
              </a:ext>
            </a:extLst>
          </p:cNvPr>
          <p:cNvSpPr/>
          <p:nvPr/>
        </p:nvSpPr>
        <p:spPr>
          <a:xfrm>
            <a:off x="718457" y="1885458"/>
            <a:ext cx="4127865" cy="30777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Trebuchet MS" panose="020B0603020202020204" pitchFamily="34" charset="0"/>
              <a:buChar char="​"/>
            </a:pPr>
            <a:r>
              <a:rPr lang="en-US" sz="1000" dirty="0">
                <a:solidFill>
                  <a:schemeClr val="tx1"/>
                </a:solidFill>
              </a:rPr>
              <a:t>Align on design of customer domain data platform &amp; products to support ZBR consumption patterns</a:t>
            </a:r>
          </a:p>
        </p:txBody>
      </p:sp>
      <p:sp>
        <p:nvSpPr>
          <p:cNvPr id="70" name="Oval 20"/>
          <p:cNvSpPr>
            <a:spLocks noChangeAspect="1" noChangeArrowheads="1"/>
          </p:cNvSpPr>
          <p:nvPr/>
        </p:nvSpPr>
        <p:spPr bwMode="auto">
          <a:xfrm>
            <a:off x="471488" y="1875240"/>
            <a:ext cx="181655" cy="181655"/>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800" dirty="0">
                <a:solidFill>
                  <a:schemeClr val="bg1"/>
                </a:solidFill>
              </a:rPr>
              <a:t>2</a:t>
            </a:r>
          </a:p>
        </p:txBody>
      </p:sp>
      <p:sp>
        <p:nvSpPr>
          <p:cNvPr id="71" name="Rectangle 70">
            <a:extLst>
              <a:ext uri="{FF2B5EF4-FFF2-40B4-BE49-F238E27FC236}">
                <a16:creationId xmlns:a16="http://schemas.microsoft.com/office/drawing/2014/main" id="{E582639B-25CC-4FD4-A106-614B7B3D177A}"/>
              </a:ext>
            </a:extLst>
          </p:cNvPr>
          <p:cNvSpPr/>
          <p:nvPr/>
        </p:nvSpPr>
        <p:spPr>
          <a:xfrm>
            <a:off x="718457" y="2370001"/>
            <a:ext cx="4127865" cy="30777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Trebuchet MS" panose="020B0603020202020204" pitchFamily="34" charset="0"/>
              <a:buChar char="​"/>
            </a:pPr>
            <a:r>
              <a:rPr lang="en-US" sz="1000" dirty="0">
                <a:solidFill>
                  <a:schemeClr val="tx1"/>
                </a:solidFill>
              </a:rPr>
              <a:t>Build reusable data pipelines to assemble customer domain data to populate customer domain data platform</a:t>
            </a:r>
          </a:p>
        </p:txBody>
      </p:sp>
      <p:sp>
        <p:nvSpPr>
          <p:cNvPr id="73" name="Rectangle 72">
            <a:extLst>
              <a:ext uri="{FF2B5EF4-FFF2-40B4-BE49-F238E27FC236}">
                <a16:creationId xmlns:a16="http://schemas.microsoft.com/office/drawing/2014/main" id="{E582639B-25CC-4FD4-A106-614B7B3D177A}"/>
              </a:ext>
            </a:extLst>
          </p:cNvPr>
          <p:cNvSpPr/>
          <p:nvPr/>
        </p:nvSpPr>
        <p:spPr>
          <a:xfrm>
            <a:off x="718457" y="2854544"/>
            <a:ext cx="4127865" cy="30777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Trebuchet MS" panose="020B0603020202020204" pitchFamily="34" charset="0"/>
              <a:buChar char="​"/>
            </a:pPr>
            <a:r>
              <a:rPr lang="en-US" sz="1000" dirty="0">
                <a:solidFill>
                  <a:schemeClr val="tx1"/>
                </a:solidFill>
              </a:rPr>
              <a:t>Build source aligned customer data domain products with required input and output ports</a:t>
            </a:r>
          </a:p>
        </p:txBody>
      </p:sp>
      <p:sp>
        <p:nvSpPr>
          <p:cNvPr id="75" name="Rectangle 74">
            <a:extLst>
              <a:ext uri="{FF2B5EF4-FFF2-40B4-BE49-F238E27FC236}">
                <a16:creationId xmlns:a16="http://schemas.microsoft.com/office/drawing/2014/main" id="{E582639B-25CC-4FD4-A106-614B7B3D177A}"/>
              </a:ext>
            </a:extLst>
          </p:cNvPr>
          <p:cNvSpPr/>
          <p:nvPr/>
        </p:nvSpPr>
        <p:spPr>
          <a:xfrm>
            <a:off x="718457" y="3339087"/>
            <a:ext cx="4127865" cy="153888"/>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Trebuchet MS" panose="020B0603020202020204" pitchFamily="34" charset="0"/>
              <a:buChar char="​"/>
            </a:pPr>
            <a:r>
              <a:rPr lang="en-US" sz="1000" dirty="0">
                <a:solidFill>
                  <a:schemeClr val="tx1"/>
                </a:solidFill>
              </a:rPr>
              <a:t>Package master data into aggregate data products</a:t>
            </a:r>
          </a:p>
        </p:txBody>
      </p:sp>
      <p:sp>
        <p:nvSpPr>
          <p:cNvPr id="77" name="Rectangle 76">
            <a:extLst>
              <a:ext uri="{FF2B5EF4-FFF2-40B4-BE49-F238E27FC236}">
                <a16:creationId xmlns:a16="http://schemas.microsoft.com/office/drawing/2014/main" id="{E582639B-25CC-4FD4-A106-614B7B3D177A}"/>
              </a:ext>
            </a:extLst>
          </p:cNvPr>
          <p:cNvSpPr/>
          <p:nvPr/>
        </p:nvSpPr>
        <p:spPr>
          <a:xfrm>
            <a:off x="718457" y="3669742"/>
            <a:ext cx="4127865" cy="30777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Trebuchet MS" panose="020B0603020202020204" pitchFamily="34" charset="0"/>
              <a:buChar char="​"/>
            </a:pPr>
            <a:r>
              <a:rPr lang="en-US" sz="1000" dirty="0">
                <a:solidFill>
                  <a:schemeClr val="tx1"/>
                </a:solidFill>
              </a:rPr>
              <a:t>Establish process for decommissioning interim solutions and migrate to Customer Data Platform</a:t>
            </a:r>
          </a:p>
        </p:txBody>
      </p:sp>
      <p:sp>
        <p:nvSpPr>
          <p:cNvPr id="78" name="Oval 20"/>
          <p:cNvSpPr>
            <a:spLocks noChangeAspect="1" noChangeArrowheads="1"/>
          </p:cNvSpPr>
          <p:nvPr/>
        </p:nvSpPr>
        <p:spPr bwMode="auto">
          <a:xfrm>
            <a:off x="471488" y="3657250"/>
            <a:ext cx="181655" cy="181655"/>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800" dirty="0">
                <a:solidFill>
                  <a:schemeClr val="bg1"/>
                </a:solidFill>
              </a:rPr>
              <a:t>6</a:t>
            </a:r>
          </a:p>
        </p:txBody>
      </p:sp>
      <p:sp>
        <p:nvSpPr>
          <p:cNvPr id="79" name="Rectangle 78">
            <a:extLst>
              <a:ext uri="{FF2B5EF4-FFF2-40B4-BE49-F238E27FC236}">
                <a16:creationId xmlns:a16="http://schemas.microsoft.com/office/drawing/2014/main" id="{E582639B-25CC-4FD4-A106-614B7B3D177A}"/>
              </a:ext>
            </a:extLst>
          </p:cNvPr>
          <p:cNvSpPr/>
          <p:nvPr/>
        </p:nvSpPr>
        <p:spPr>
          <a:xfrm>
            <a:off x="718457" y="4154285"/>
            <a:ext cx="4127865" cy="153888"/>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Trebuchet MS" panose="020B0603020202020204" pitchFamily="34" charset="0"/>
              <a:buChar char="​"/>
            </a:pPr>
            <a:r>
              <a:rPr lang="en-US" sz="1000" dirty="0">
                <a:solidFill>
                  <a:schemeClr val="tx1"/>
                </a:solidFill>
              </a:rPr>
              <a:t>Execute on “path to production” for customer data products</a:t>
            </a:r>
          </a:p>
        </p:txBody>
      </p:sp>
      <p:sp>
        <p:nvSpPr>
          <p:cNvPr id="51" name="Rectangle 50">
            <a:extLst>
              <a:ext uri="{FF2B5EF4-FFF2-40B4-BE49-F238E27FC236}">
                <a16:creationId xmlns:a16="http://schemas.microsoft.com/office/drawing/2014/main" id="{0E96B61E-1451-4C6A-A615-AF05F6CA71B3}"/>
              </a:ext>
            </a:extLst>
          </p:cNvPr>
          <p:cNvSpPr/>
          <p:nvPr/>
        </p:nvSpPr>
        <p:spPr>
          <a:xfrm>
            <a:off x="5773783" y="514350"/>
            <a:ext cx="2898731" cy="184666"/>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r>
              <a:rPr lang="en-US" sz="1200" dirty="0">
                <a:solidFill>
                  <a:schemeClr val="tx2"/>
                </a:solidFill>
              </a:rPr>
              <a:t>L3 Capabilities Activated</a:t>
            </a:r>
          </a:p>
        </p:txBody>
      </p:sp>
      <p:sp>
        <p:nvSpPr>
          <p:cNvPr id="102" name="Rectangle 101">
            <a:extLst>
              <a:ext uri="{FF2B5EF4-FFF2-40B4-BE49-F238E27FC236}">
                <a16:creationId xmlns:a16="http://schemas.microsoft.com/office/drawing/2014/main" id="{FB1B5DFD-CDD7-4AF5-9466-E78E62D6F742}"/>
              </a:ext>
            </a:extLst>
          </p:cNvPr>
          <p:cNvSpPr/>
          <p:nvPr/>
        </p:nvSpPr>
        <p:spPr>
          <a:xfrm>
            <a:off x="5773782" y="752126"/>
            <a:ext cx="935764" cy="287832"/>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a:solidFill>
                  <a:schemeClr val="tx1"/>
                </a:solidFill>
                <a:latin typeface="Arial" panose="020B0604020202020204" pitchFamily="34" charset="0"/>
              </a:rPr>
              <a:t>Transformation pipelines</a:t>
            </a:r>
          </a:p>
        </p:txBody>
      </p:sp>
      <p:sp>
        <p:nvSpPr>
          <p:cNvPr id="103" name="Rectangle 102">
            <a:extLst>
              <a:ext uri="{FF2B5EF4-FFF2-40B4-BE49-F238E27FC236}">
                <a16:creationId xmlns:a16="http://schemas.microsoft.com/office/drawing/2014/main" id="{49E13F6D-680A-4253-8770-91DA42889D9C}"/>
              </a:ext>
            </a:extLst>
          </p:cNvPr>
          <p:cNvSpPr/>
          <p:nvPr/>
        </p:nvSpPr>
        <p:spPr>
          <a:xfrm>
            <a:off x="6755265" y="752126"/>
            <a:ext cx="935764" cy="287832"/>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a:solidFill>
                  <a:schemeClr val="tx1"/>
                </a:solidFill>
                <a:latin typeface="Arial" panose="020B0604020202020204" pitchFamily="34" charset="0"/>
              </a:rPr>
              <a:t>Data models/</a:t>
            </a:r>
            <a:br>
              <a:rPr lang="en-US" sz="800" dirty="0">
                <a:solidFill>
                  <a:schemeClr val="tx1"/>
                </a:solidFill>
                <a:latin typeface="Arial" panose="020B0604020202020204" pitchFamily="34" charset="0"/>
              </a:rPr>
            </a:br>
            <a:r>
              <a:rPr lang="en-US" sz="800" dirty="0">
                <a:solidFill>
                  <a:schemeClr val="tx1"/>
                </a:solidFill>
                <a:latin typeface="Arial" panose="020B0604020202020204" pitchFamily="34" charset="0"/>
              </a:rPr>
              <a:t>schemas</a:t>
            </a:r>
          </a:p>
        </p:txBody>
      </p:sp>
      <p:sp>
        <p:nvSpPr>
          <p:cNvPr id="104" name="Rectangle 103">
            <a:extLst>
              <a:ext uri="{FF2B5EF4-FFF2-40B4-BE49-F238E27FC236}">
                <a16:creationId xmlns:a16="http://schemas.microsoft.com/office/drawing/2014/main" id="{CF9B13BF-81BD-4362-A2F0-2940856823C1}"/>
              </a:ext>
            </a:extLst>
          </p:cNvPr>
          <p:cNvSpPr/>
          <p:nvPr/>
        </p:nvSpPr>
        <p:spPr>
          <a:xfrm>
            <a:off x="7736748" y="752126"/>
            <a:ext cx="935764" cy="287832"/>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a:solidFill>
                  <a:schemeClr val="tx1"/>
                </a:solidFill>
                <a:latin typeface="Arial" panose="020B0604020202020204" pitchFamily="34" charset="0"/>
              </a:rPr>
              <a:t>Data domain</a:t>
            </a:r>
            <a:br>
              <a:rPr lang="en-US" sz="800" dirty="0">
                <a:solidFill>
                  <a:schemeClr val="tx1"/>
                </a:solidFill>
                <a:latin typeface="Arial" panose="020B0604020202020204" pitchFamily="34" charset="0"/>
              </a:rPr>
            </a:br>
            <a:r>
              <a:rPr lang="en-US" sz="800" dirty="0">
                <a:solidFill>
                  <a:schemeClr val="tx1"/>
                </a:solidFill>
                <a:latin typeface="Arial" panose="020B0604020202020204" pitchFamily="34" charset="0"/>
              </a:rPr>
              <a:t>entities (Customer)</a:t>
            </a:r>
          </a:p>
        </p:txBody>
      </p:sp>
      <p:grpSp>
        <p:nvGrpSpPr>
          <p:cNvPr id="111" name="Group 110">
            <a:extLst>
              <a:ext uri="{FF2B5EF4-FFF2-40B4-BE49-F238E27FC236}">
                <a16:creationId xmlns:a16="http://schemas.microsoft.com/office/drawing/2014/main" id="{4921CD87-7BDA-4123-ACC0-918C8DB92A0A}"/>
              </a:ext>
            </a:extLst>
          </p:cNvPr>
          <p:cNvGrpSpPr/>
          <p:nvPr/>
        </p:nvGrpSpPr>
        <p:grpSpPr>
          <a:xfrm>
            <a:off x="5773783" y="3609681"/>
            <a:ext cx="429164" cy="408008"/>
            <a:chOff x="5508171" y="5042263"/>
            <a:chExt cx="618309" cy="587829"/>
          </a:xfrm>
        </p:grpSpPr>
        <p:sp>
          <p:nvSpPr>
            <p:cNvPr id="121" name="Oval 120">
              <a:extLst>
                <a:ext uri="{FF2B5EF4-FFF2-40B4-BE49-F238E27FC236}">
                  <a16:creationId xmlns:a16="http://schemas.microsoft.com/office/drawing/2014/main" id="{80078600-490F-46CF-BB2D-9CB0CA349BCB}"/>
                </a:ext>
              </a:extLst>
            </p:cNvPr>
            <p:cNvSpPr/>
            <p:nvPr/>
          </p:nvSpPr>
          <p:spPr>
            <a:xfrm>
              <a:off x="5508171" y="5042263"/>
              <a:ext cx="587829" cy="587829"/>
            </a:xfrm>
            <a:prstGeom prst="ellipse">
              <a:avLst/>
            </a:prstGeom>
            <a:noFill/>
            <a:ln w="9525" cap="rnd"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latin typeface="Arial"/>
                <a:cs typeface="Arial"/>
              </a:endParaRPr>
            </a:p>
          </p:txBody>
        </p:sp>
        <p:sp>
          <p:nvSpPr>
            <p:cNvPr id="122" name="Oval 121">
              <a:extLst>
                <a:ext uri="{FF2B5EF4-FFF2-40B4-BE49-F238E27FC236}">
                  <a16:creationId xmlns:a16="http://schemas.microsoft.com/office/drawing/2014/main" id="{D794A908-BD2A-4102-89F8-D4E1F83BA56F}"/>
                </a:ext>
              </a:extLst>
            </p:cNvPr>
            <p:cNvSpPr/>
            <p:nvPr/>
          </p:nvSpPr>
          <p:spPr>
            <a:xfrm>
              <a:off x="5538651" y="5042263"/>
              <a:ext cx="587829" cy="587829"/>
            </a:xfrm>
            <a:prstGeom prst="ellipse">
              <a:avLst/>
            </a:prstGeom>
            <a:noFill/>
            <a:ln w="9525" cap="rnd"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latin typeface="Arial"/>
                <a:cs typeface="Arial"/>
              </a:endParaRPr>
            </a:p>
          </p:txBody>
        </p:sp>
      </p:grpSp>
      <p:grpSp>
        <p:nvGrpSpPr>
          <p:cNvPr id="112" name="Group 111">
            <a:extLst>
              <a:ext uri="{FF2B5EF4-FFF2-40B4-BE49-F238E27FC236}">
                <a16:creationId xmlns:a16="http://schemas.microsoft.com/office/drawing/2014/main" id="{1276B500-261C-4D22-A7B6-398B64CE5708}"/>
              </a:ext>
            </a:extLst>
          </p:cNvPr>
          <p:cNvGrpSpPr>
            <a:grpSpLocks noChangeAspect="1"/>
          </p:cNvGrpSpPr>
          <p:nvPr/>
        </p:nvGrpSpPr>
        <p:grpSpPr>
          <a:xfrm>
            <a:off x="5847499" y="3672820"/>
            <a:ext cx="281730" cy="281731"/>
            <a:chOff x="5272330" y="2605278"/>
            <a:chExt cx="1645920" cy="1645920"/>
          </a:xfrm>
        </p:grpSpPr>
        <p:sp>
          <p:nvSpPr>
            <p:cNvPr id="117" name="AutoShape 3">
              <a:extLst>
                <a:ext uri="{FF2B5EF4-FFF2-40B4-BE49-F238E27FC236}">
                  <a16:creationId xmlns:a16="http://schemas.microsoft.com/office/drawing/2014/main" id="{DCC9EFAB-2D3E-4022-AD5A-8F31529D81FF}"/>
                </a:ext>
              </a:extLst>
            </p:cNvPr>
            <p:cNvSpPr>
              <a:spLocks noChangeAspect="1" noChangeArrowheads="1" noTextEdit="1"/>
            </p:cNvSpPr>
            <p:nvPr/>
          </p:nvSpPr>
          <p:spPr bwMode="auto">
            <a:xfrm>
              <a:off x="5272330" y="2605278"/>
              <a:ext cx="1645920"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dirty="0">
                <a:solidFill>
                  <a:srgbClr val="000000"/>
                </a:solidFill>
                <a:latin typeface="Arial"/>
                <a:cs typeface="Arial"/>
              </a:endParaRPr>
            </a:p>
          </p:txBody>
        </p:sp>
        <p:grpSp>
          <p:nvGrpSpPr>
            <p:cNvPr id="118" name="Group 117">
              <a:extLst>
                <a:ext uri="{FF2B5EF4-FFF2-40B4-BE49-F238E27FC236}">
                  <a16:creationId xmlns:a16="http://schemas.microsoft.com/office/drawing/2014/main" id="{D353975A-33FC-4704-A5CA-73830A3DB7A5}"/>
                </a:ext>
              </a:extLst>
            </p:cNvPr>
            <p:cNvGrpSpPr/>
            <p:nvPr/>
          </p:nvGrpSpPr>
          <p:grpSpPr>
            <a:xfrm>
              <a:off x="5424297" y="2880360"/>
              <a:ext cx="1341986" cy="1095756"/>
              <a:chOff x="5424297" y="2880360"/>
              <a:chExt cx="1341986" cy="1095756"/>
            </a:xfrm>
          </p:grpSpPr>
          <p:sp>
            <p:nvSpPr>
              <p:cNvPr id="119" name="Freeform 25">
                <a:extLst>
                  <a:ext uri="{FF2B5EF4-FFF2-40B4-BE49-F238E27FC236}">
                    <a16:creationId xmlns:a16="http://schemas.microsoft.com/office/drawing/2014/main" id="{BF058534-A36B-4483-B288-4403FC6DD32F}"/>
                  </a:ext>
                </a:extLst>
              </p:cNvPr>
              <p:cNvSpPr>
                <a:spLocks/>
              </p:cNvSpPr>
              <p:nvPr/>
            </p:nvSpPr>
            <p:spPr bwMode="auto">
              <a:xfrm>
                <a:off x="5424297" y="2880360"/>
                <a:ext cx="1082609" cy="826495"/>
              </a:xfrm>
              <a:custGeom>
                <a:avLst/>
                <a:gdLst>
                  <a:gd name="connsiteX0" fmla="*/ 2428875 w 4510872"/>
                  <a:gd name="connsiteY0" fmla="*/ 2511425 h 3443730"/>
                  <a:gd name="connsiteX1" fmla="*/ 2718485 w 4510872"/>
                  <a:gd name="connsiteY1" fmla="*/ 2672626 h 3443730"/>
                  <a:gd name="connsiteX2" fmla="*/ 2748342 w 4510872"/>
                  <a:gd name="connsiteY2" fmla="*/ 2741285 h 3443730"/>
                  <a:gd name="connsiteX3" fmla="*/ 2691614 w 4510872"/>
                  <a:gd name="connsiteY3" fmla="*/ 2786063 h 3443730"/>
                  <a:gd name="connsiteX4" fmla="*/ 2593087 w 4510872"/>
                  <a:gd name="connsiteY4" fmla="*/ 2786063 h 3443730"/>
                  <a:gd name="connsiteX5" fmla="*/ 2428875 w 4510872"/>
                  <a:gd name="connsiteY5" fmla="*/ 2511425 h 3443730"/>
                  <a:gd name="connsiteX6" fmla="*/ 4144539 w 4510872"/>
                  <a:gd name="connsiteY6" fmla="*/ 1955800 h 3443730"/>
                  <a:gd name="connsiteX7" fmla="*/ 4144539 w 4510872"/>
                  <a:gd name="connsiteY7" fmla="*/ 2425578 h 3443730"/>
                  <a:gd name="connsiteX8" fmla="*/ 2425928 w 4510872"/>
                  <a:gd name="connsiteY8" fmla="*/ 2425578 h 3443730"/>
                  <a:gd name="connsiteX9" fmla="*/ 2425928 w 4510872"/>
                  <a:gd name="connsiteY9" fmla="*/ 2493963 h 3443730"/>
                  <a:gd name="connsiteX10" fmla="*/ 2381250 w 4510872"/>
                  <a:gd name="connsiteY10" fmla="*/ 2306647 h 3443730"/>
                  <a:gd name="connsiteX11" fmla="*/ 4144539 w 4510872"/>
                  <a:gd name="connsiteY11" fmla="*/ 2306647 h 3443730"/>
                  <a:gd name="connsiteX12" fmla="*/ 4144539 w 4510872"/>
                  <a:gd name="connsiteY12" fmla="*/ 1955800 h 3443730"/>
                  <a:gd name="connsiteX13" fmla="*/ 3295553 w 4510872"/>
                  <a:gd name="connsiteY13" fmla="*/ 1169783 h 3443730"/>
                  <a:gd name="connsiteX14" fmla="*/ 2569208 w 4510872"/>
                  <a:gd name="connsiteY14" fmla="*/ 1452235 h 3443730"/>
                  <a:gd name="connsiteX15" fmla="*/ 2539439 w 4510872"/>
                  <a:gd name="connsiteY15" fmla="*/ 2893146 h 3443730"/>
                  <a:gd name="connsiteX16" fmla="*/ 3899849 w 4510872"/>
                  <a:gd name="connsiteY16" fmla="*/ 2997344 h 3443730"/>
                  <a:gd name="connsiteX17" fmla="*/ 3986177 w 4510872"/>
                  <a:gd name="connsiteY17" fmla="*/ 2922917 h 3443730"/>
                  <a:gd name="connsiteX18" fmla="*/ 4069528 w 4510872"/>
                  <a:gd name="connsiteY18" fmla="*/ 2827650 h 3443730"/>
                  <a:gd name="connsiteX19" fmla="*/ 4012968 w 4510872"/>
                  <a:gd name="connsiteY19" fmla="*/ 1479028 h 3443730"/>
                  <a:gd name="connsiteX20" fmla="*/ 3295553 w 4510872"/>
                  <a:gd name="connsiteY20" fmla="*/ 1169783 h 3443730"/>
                  <a:gd name="connsiteX21" fmla="*/ 3299874 w 4510872"/>
                  <a:gd name="connsiteY21" fmla="*/ 1025826 h 3443730"/>
                  <a:gd name="connsiteX22" fmla="*/ 4117875 w 4510872"/>
                  <a:gd name="connsiteY22" fmla="*/ 1381236 h 3443730"/>
                  <a:gd name="connsiteX23" fmla="*/ 4225056 w 4510872"/>
                  <a:gd name="connsiteY23" fmla="*/ 2863910 h 3443730"/>
                  <a:gd name="connsiteX24" fmla="*/ 4501941 w 4510872"/>
                  <a:gd name="connsiteY24" fmla="*/ 3149726 h 3443730"/>
                  <a:gd name="connsiteX25" fmla="*/ 4501941 w 4510872"/>
                  <a:gd name="connsiteY25" fmla="*/ 3194385 h 3443730"/>
                  <a:gd name="connsiteX26" fmla="*/ 4248875 w 4510872"/>
                  <a:gd name="connsiteY26" fmla="*/ 3432566 h 3443730"/>
                  <a:gd name="connsiteX27" fmla="*/ 4204216 w 4510872"/>
                  <a:gd name="connsiteY27" fmla="*/ 3432566 h 3443730"/>
                  <a:gd name="connsiteX28" fmla="*/ 3933285 w 4510872"/>
                  <a:gd name="connsiteY28" fmla="*/ 3152703 h 3443730"/>
                  <a:gd name="connsiteX29" fmla="*/ 2435726 w 4510872"/>
                  <a:gd name="connsiteY29" fmla="*/ 2997886 h 3443730"/>
                  <a:gd name="connsiteX30" fmla="*/ 2468475 w 4510872"/>
                  <a:gd name="connsiteY30" fmla="*/ 1351464 h 3443730"/>
                  <a:gd name="connsiteX31" fmla="*/ 3299874 w 4510872"/>
                  <a:gd name="connsiteY31" fmla="*/ 1025826 h 3443730"/>
                  <a:gd name="connsiteX32" fmla="*/ 59531 w 4510872"/>
                  <a:gd name="connsiteY32" fmla="*/ 0 h 3443730"/>
                  <a:gd name="connsiteX33" fmla="*/ 4202907 w 4510872"/>
                  <a:gd name="connsiteY33" fmla="*/ 0 h 3443730"/>
                  <a:gd name="connsiteX34" fmla="*/ 4262438 w 4510872"/>
                  <a:gd name="connsiteY34" fmla="*/ 59531 h 3443730"/>
                  <a:gd name="connsiteX35" fmla="*/ 4262438 w 4510872"/>
                  <a:gd name="connsiteY35" fmla="*/ 1372196 h 3443730"/>
                  <a:gd name="connsiteX36" fmla="*/ 4199930 w 4510872"/>
                  <a:gd name="connsiteY36" fmla="*/ 1300758 h 3443730"/>
                  <a:gd name="connsiteX37" fmla="*/ 4140399 w 4510872"/>
                  <a:gd name="connsiteY37" fmla="*/ 1244204 h 3443730"/>
                  <a:gd name="connsiteX38" fmla="*/ 4140399 w 4510872"/>
                  <a:gd name="connsiteY38" fmla="*/ 122039 h 3443730"/>
                  <a:gd name="connsiteX39" fmla="*/ 119062 w 4510872"/>
                  <a:gd name="connsiteY39" fmla="*/ 122039 h 3443730"/>
                  <a:gd name="connsiteX40" fmla="*/ 119062 w 4510872"/>
                  <a:gd name="connsiteY40" fmla="*/ 2309813 h 3443730"/>
                  <a:gd name="connsiteX41" fmla="*/ 1896070 w 4510872"/>
                  <a:gd name="connsiteY41" fmla="*/ 2309813 h 3443730"/>
                  <a:gd name="connsiteX42" fmla="*/ 1955602 w 4510872"/>
                  <a:gd name="connsiteY42" fmla="*/ 2369344 h 3443730"/>
                  <a:gd name="connsiteX43" fmla="*/ 1955602 w 4510872"/>
                  <a:gd name="connsiteY43" fmla="*/ 2544962 h 3443730"/>
                  <a:gd name="connsiteX44" fmla="*/ 1925836 w 4510872"/>
                  <a:gd name="connsiteY44" fmla="*/ 2598540 h 3443730"/>
                  <a:gd name="connsiteX45" fmla="*/ 1800820 w 4510872"/>
                  <a:gd name="connsiteY45" fmla="*/ 2664024 h 3443730"/>
                  <a:gd name="connsiteX46" fmla="*/ 2074664 w 4510872"/>
                  <a:gd name="connsiteY46" fmla="*/ 2664024 h 3443730"/>
                  <a:gd name="connsiteX47" fmla="*/ 2131219 w 4510872"/>
                  <a:gd name="connsiteY47" fmla="*/ 2786063 h 3443730"/>
                  <a:gd name="connsiteX48" fmla="*/ 1565672 w 4510872"/>
                  <a:gd name="connsiteY48" fmla="*/ 2786063 h 3443730"/>
                  <a:gd name="connsiteX49" fmla="*/ 1509117 w 4510872"/>
                  <a:gd name="connsiteY49" fmla="*/ 2741415 h 3443730"/>
                  <a:gd name="connsiteX50" fmla="*/ 1538883 w 4510872"/>
                  <a:gd name="connsiteY50" fmla="*/ 2672954 h 3443730"/>
                  <a:gd name="connsiteX51" fmla="*/ 1836539 w 4510872"/>
                  <a:gd name="connsiteY51" fmla="*/ 2509243 h 3443730"/>
                  <a:gd name="connsiteX52" fmla="*/ 1836539 w 4510872"/>
                  <a:gd name="connsiteY52" fmla="*/ 2428876 h 3443730"/>
                  <a:gd name="connsiteX53" fmla="*/ 59531 w 4510872"/>
                  <a:gd name="connsiteY53" fmla="*/ 2428876 h 3443730"/>
                  <a:gd name="connsiteX54" fmla="*/ 0 w 4510872"/>
                  <a:gd name="connsiteY54" fmla="*/ 2369344 h 3443730"/>
                  <a:gd name="connsiteX55" fmla="*/ 0 w 4510872"/>
                  <a:gd name="connsiteY55" fmla="*/ 59531 h 3443730"/>
                  <a:gd name="connsiteX56" fmla="*/ 59531 w 4510872"/>
                  <a:gd name="connsiteY56" fmla="*/ 0 h 344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510872" h="3443730">
                    <a:moveTo>
                      <a:pt x="2428875" y="2511425"/>
                    </a:moveTo>
                    <a:cubicBezTo>
                      <a:pt x="2428875" y="2511425"/>
                      <a:pt x="2428875" y="2511425"/>
                      <a:pt x="2718485" y="2672626"/>
                    </a:cubicBezTo>
                    <a:cubicBezTo>
                      <a:pt x="2742371" y="2687552"/>
                      <a:pt x="2754313" y="2714418"/>
                      <a:pt x="2748342" y="2741285"/>
                    </a:cubicBezTo>
                    <a:cubicBezTo>
                      <a:pt x="2742371" y="2768152"/>
                      <a:pt x="2718485" y="2786063"/>
                      <a:pt x="2691614" y="2786063"/>
                    </a:cubicBezTo>
                    <a:cubicBezTo>
                      <a:pt x="2691614" y="2786063"/>
                      <a:pt x="2691614" y="2786063"/>
                      <a:pt x="2593087" y="2786063"/>
                    </a:cubicBezTo>
                    <a:cubicBezTo>
                      <a:pt x="2518445" y="2702478"/>
                      <a:pt x="2464703" y="2609937"/>
                      <a:pt x="2428875" y="2511425"/>
                    </a:cubicBezTo>
                    <a:close/>
                    <a:moveTo>
                      <a:pt x="4144539" y="1955800"/>
                    </a:moveTo>
                    <a:cubicBezTo>
                      <a:pt x="4186238" y="2110410"/>
                      <a:pt x="4186238" y="2270967"/>
                      <a:pt x="4144539" y="2425578"/>
                    </a:cubicBezTo>
                    <a:cubicBezTo>
                      <a:pt x="4144539" y="2425578"/>
                      <a:pt x="4144539" y="2425578"/>
                      <a:pt x="2425928" y="2425578"/>
                    </a:cubicBezTo>
                    <a:cubicBezTo>
                      <a:pt x="2425928" y="2425578"/>
                      <a:pt x="2425928" y="2425578"/>
                      <a:pt x="2425928" y="2493963"/>
                    </a:cubicBezTo>
                    <a:cubicBezTo>
                      <a:pt x="2405078" y="2434498"/>
                      <a:pt x="2390186" y="2372059"/>
                      <a:pt x="2381250" y="2306647"/>
                    </a:cubicBezTo>
                    <a:cubicBezTo>
                      <a:pt x="2381250" y="2306647"/>
                      <a:pt x="2381250" y="2306647"/>
                      <a:pt x="4144539" y="2306647"/>
                    </a:cubicBezTo>
                    <a:cubicBezTo>
                      <a:pt x="4144539" y="2306647"/>
                      <a:pt x="4144539" y="2306647"/>
                      <a:pt x="4144539" y="1955800"/>
                    </a:cubicBezTo>
                    <a:close/>
                    <a:moveTo>
                      <a:pt x="3295553" y="1169783"/>
                    </a:moveTo>
                    <a:cubicBezTo>
                      <a:pt x="3034337" y="1164946"/>
                      <a:pt x="2771632" y="1258724"/>
                      <a:pt x="2569208" y="1452235"/>
                    </a:cubicBezTo>
                    <a:cubicBezTo>
                      <a:pt x="2161383" y="1845210"/>
                      <a:pt x="2149475" y="2488262"/>
                      <a:pt x="2539439" y="2893146"/>
                    </a:cubicBezTo>
                    <a:cubicBezTo>
                      <a:pt x="2905589" y="3274213"/>
                      <a:pt x="3492024" y="3309938"/>
                      <a:pt x="3899849" y="2997344"/>
                    </a:cubicBezTo>
                    <a:cubicBezTo>
                      <a:pt x="3929617" y="2973527"/>
                      <a:pt x="3959385" y="2946733"/>
                      <a:pt x="3986177" y="2922917"/>
                    </a:cubicBezTo>
                    <a:cubicBezTo>
                      <a:pt x="4015945" y="2893146"/>
                      <a:pt x="4042737" y="2860398"/>
                      <a:pt x="4069528" y="2827650"/>
                    </a:cubicBezTo>
                    <a:cubicBezTo>
                      <a:pt x="4391025" y="2434674"/>
                      <a:pt x="4376141" y="1854142"/>
                      <a:pt x="4012968" y="1479028"/>
                    </a:cubicBezTo>
                    <a:cubicBezTo>
                      <a:pt x="3816498" y="1278075"/>
                      <a:pt x="3556770" y="1174621"/>
                      <a:pt x="3295553" y="1169783"/>
                    </a:cubicBezTo>
                    <a:close/>
                    <a:moveTo>
                      <a:pt x="3299874" y="1025826"/>
                    </a:moveTo>
                    <a:cubicBezTo>
                      <a:pt x="3598344" y="1031409"/>
                      <a:pt x="3894581" y="1150499"/>
                      <a:pt x="4117875" y="1381236"/>
                    </a:cubicBezTo>
                    <a:cubicBezTo>
                      <a:pt x="4510873" y="1792097"/>
                      <a:pt x="4546600" y="2417321"/>
                      <a:pt x="4225056" y="2863910"/>
                    </a:cubicBezTo>
                    <a:cubicBezTo>
                      <a:pt x="4501941" y="3149726"/>
                      <a:pt x="4501941" y="3149726"/>
                      <a:pt x="4501941" y="3149726"/>
                    </a:cubicBezTo>
                    <a:cubicBezTo>
                      <a:pt x="4513850" y="3161635"/>
                      <a:pt x="4513850" y="3185453"/>
                      <a:pt x="4501941" y="3194385"/>
                    </a:cubicBezTo>
                    <a:cubicBezTo>
                      <a:pt x="4248875" y="3432566"/>
                      <a:pt x="4248875" y="3432566"/>
                      <a:pt x="4248875" y="3432566"/>
                    </a:cubicBezTo>
                    <a:cubicBezTo>
                      <a:pt x="4239943" y="3447452"/>
                      <a:pt x="4219102" y="3447452"/>
                      <a:pt x="4204216" y="3432566"/>
                    </a:cubicBezTo>
                    <a:cubicBezTo>
                      <a:pt x="3933285" y="3152703"/>
                      <a:pt x="3933285" y="3152703"/>
                      <a:pt x="3933285" y="3152703"/>
                    </a:cubicBezTo>
                    <a:cubicBezTo>
                      <a:pt x="3471811" y="3462338"/>
                      <a:pt x="2834678" y="3408748"/>
                      <a:pt x="2435726" y="2997886"/>
                    </a:cubicBezTo>
                    <a:cubicBezTo>
                      <a:pt x="1989137" y="2533434"/>
                      <a:pt x="2004023" y="1795075"/>
                      <a:pt x="2468475" y="1351464"/>
                    </a:cubicBezTo>
                    <a:cubicBezTo>
                      <a:pt x="2700701" y="1128169"/>
                      <a:pt x="3001404" y="1020244"/>
                      <a:pt x="3299874" y="1025826"/>
                    </a:cubicBezTo>
                    <a:close/>
                    <a:moveTo>
                      <a:pt x="59531" y="0"/>
                    </a:moveTo>
                    <a:cubicBezTo>
                      <a:pt x="59531" y="0"/>
                      <a:pt x="59531" y="0"/>
                      <a:pt x="4202907" y="0"/>
                    </a:cubicBezTo>
                    <a:cubicBezTo>
                      <a:pt x="4232673" y="0"/>
                      <a:pt x="4262438" y="26789"/>
                      <a:pt x="4262438" y="59531"/>
                    </a:cubicBezTo>
                    <a:cubicBezTo>
                      <a:pt x="4262438" y="59531"/>
                      <a:pt x="4262438" y="59531"/>
                      <a:pt x="4262438" y="1372196"/>
                    </a:cubicBezTo>
                    <a:cubicBezTo>
                      <a:pt x="4241602" y="1345407"/>
                      <a:pt x="4220766" y="1321594"/>
                      <a:pt x="4199930" y="1300758"/>
                    </a:cubicBezTo>
                    <a:cubicBezTo>
                      <a:pt x="4179094" y="1279922"/>
                      <a:pt x="4161235" y="1262063"/>
                      <a:pt x="4140399" y="1244204"/>
                    </a:cubicBezTo>
                    <a:cubicBezTo>
                      <a:pt x="4140399" y="1244204"/>
                      <a:pt x="4140399" y="1244204"/>
                      <a:pt x="4140399" y="122039"/>
                    </a:cubicBezTo>
                    <a:cubicBezTo>
                      <a:pt x="4140399" y="122039"/>
                      <a:pt x="4140399" y="122039"/>
                      <a:pt x="119062" y="122039"/>
                    </a:cubicBezTo>
                    <a:cubicBezTo>
                      <a:pt x="119062" y="122039"/>
                      <a:pt x="119062" y="122039"/>
                      <a:pt x="119062" y="2309813"/>
                    </a:cubicBezTo>
                    <a:cubicBezTo>
                      <a:pt x="119062" y="2309813"/>
                      <a:pt x="119062" y="2309813"/>
                      <a:pt x="1896070" y="2309813"/>
                    </a:cubicBezTo>
                    <a:cubicBezTo>
                      <a:pt x="1931789" y="2309813"/>
                      <a:pt x="1955602" y="2336602"/>
                      <a:pt x="1955602" y="2369344"/>
                    </a:cubicBezTo>
                    <a:cubicBezTo>
                      <a:pt x="1955602" y="2369344"/>
                      <a:pt x="1955602" y="2369344"/>
                      <a:pt x="1955602" y="2544962"/>
                    </a:cubicBezTo>
                    <a:cubicBezTo>
                      <a:pt x="1955602" y="2565797"/>
                      <a:pt x="1943695" y="2589610"/>
                      <a:pt x="1925836" y="2598540"/>
                    </a:cubicBezTo>
                    <a:cubicBezTo>
                      <a:pt x="1925836" y="2598540"/>
                      <a:pt x="1925836" y="2598540"/>
                      <a:pt x="1800820" y="2664024"/>
                    </a:cubicBezTo>
                    <a:cubicBezTo>
                      <a:pt x="1800820" y="2664024"/>
                      <a:pt x="1800820" y="2664024"/>
                      <a:pt x="2074664" y="2664024"/>
                    </a:cubicBezTo>
                    <a:cubicBezTo>
                      <a:pt x="2092523" y="2705696"/>
                      <a:pt x="2110383" y="2747368"/>
                      <a:pt x="2131219" y="2786063"/>
                    </a:cubicBezTo>
                    <a:cubicBezTo>
                      <a:pt x="2131219" y="2786063"/>
                      <a:pt x="2131219" y="2786063"/>
                      <a:pt x="1565672" y="2786063"/>
                    </a:cubicBezTo>
                    <a:cubicBezTo>
                      <a:pt x="1538883" y="2786063"/>
                      <a:pt x="1515070" y="2768204"/>
                      <a:pt x="1509117" y="2741415"/>
                    </a:cubicBezTo>
                    <a:cubicBezTo>
                      <a:pt x="1500187" y="2714626"/>
                      <a:pt x="1515070" y="2687837"/>
                      <a:pt x="1538883" y="2672954"/>
                    </a:cubicBezTo>
                    <a:cubicBezTo>
                      <a:pt x="1538883" y="2672954"/>
                      <a:pt x="1538883" y="2672954"/>
                      <a:pt x="1836539" y="2509243"/>
                    </a:cubicBezTo>
                    <a:cubicBezTo>
                      <a:pt x="1836539" y="2509243"/>
                      <a:pt x="1836539" y="2509243"/>
                      <a:pt x="1836539" y="2428876"/>
                    </a:cubicBezTo>
                    <a:cubicBezTo>
                      <a:pt x="1836539" y="2428876"/>
                      <a:pt x="1836539" y="2428876"/>
                      <a:pt x="59531" y="2428876"/>
                    </a:cubicBezTo>
                    <a:cubicBezTo>
                      <a:pt x="23812" y="2428876"/>
                      <a:pt x="0" y="2402086"/>
                      <a:pt x="0" y="2369344"/>
                    </a:cubicBezTo>
                    <a:cubicBezTo>
                      <a:pt x="0" y="2369344"/>
                      <a:pt x="0" y="2369344"/>
                      <a:pt x="0" y="59531"/>
                    </a:cubicBezTo>
                    <a:cubicBezTo>
                      <a:pt x="0" y="26789"/>
                      <a:pt x="23812" y="0"/>
                      <a:pt x="59531" y="0"/>
                    </a:cubicBezTo>
                    <a:close/>
                  </a:path>
                </a:pathLst>
              </a:custGeom>
              <a:solidFill>
                <a:schemeClr val="accent1"/>
              </a:solidFill>
              <a:ln>
                <a:noFill/>
              </a:ln>
            </p:spPr>
            <p:txBody>
              <a:bodyPr vert="horz" wrap="square" lIns="68580" tIns="34290" rIns="68580" bIns="34290" numCol="1" anchor="t" anchorCtr="0" compatLnSpc="1">
                <a:prstTxWarp prst="textNoShape">
                  <a:avLst/>
                </a:prstTxWarp>
                <a:noAutofit/>
              </a:bodyPr>
              <a:lstStyle/>
              <a:p>
                <a:endParaRPr lang="en-US" dirty="0">
                  <a:solidFill>
                    <a:srgbClr val="000000"/>
                  </a:solidFill>
                  <a:latin typeface="Arial"/>
                  <a:cs typeface="Arial"/>
                </a:endParaRPr>
              </a:p>
            </p:txBody>
          </p:sp>
          <p:sp>
            <p:nvSpPr>
              <p:cNvPr id="120" name="Freeform 26">
                <a:extLst>
                  <a:ext uri="{FF2B5EF4-FFF2-40B4-BE49-F238E27FC236}">
                    <a16:creationId xmlns:a16="http://schemas.microsoft.com/office/drawing/2014/main" id="{702B5F3B-B36E-4881-A1C5-9460AFF0E27A}"/>
                  </a:ext>
                </a:extLst>
              </p:cNvPr>
              <p:cNvSpPr>
                <a:spLocks/>
              </p:cNvSpPr>
              <p:nvPr/>
            </p:nvSpPr>
            <p:spPr bwMode="auto">
              <a:xfrm>
                <a:off x="5481447" y="2941701"/>
                <a:ext cx="1284836" cy="1034415"/>
              </a:xfrm>
              <a:custGeom>
                <a:avLst/>
                <a:gdLst>
                  <a:gd name="connsiteX0" fmla="*/ 4426759 w 5353486"/>
                  <a:gd name="connsiteY0" fmla="*/ 3108325 h 4310063"/>
                  <a:gd name="connsiteX1" fmla="*/ 4179889 w 5353486"/>
                  <a:gd name="connsiteY1" fmla="*/ 3349339 h 4310063"/>
                  <a:gd name="connsiteX2" fmla="*/ 4979985 w 5353486"/>
                  <a:gd name="connsiteY2" fmla="*/ 4188424 h 4310063"/>
                  <a:gd name="connsiteX3" fmla="*/ 5146548 w 5353486"/>
                  <a:gd name="connsiteY3" fmla="*/ 4111061 h 4310063"/>
                  <a:gd name="connsiteX4" fmla="*/ 5226855 w 5353486"/>
                  <a:gd name="connsiteY4" fmla="*/ 3997993 h 4310063"/>
                  <a:gd name="connsiteX5" fmla="*/ 5229829 w 5353486"/>
                  <a:gd name="connsiteY5" fmla="*/ 3947410 h 4310063"/>
                  <a:gd name="connsiteX6" fmla="*/ 4426759 w 5353486"/>
                  <a:gd name="connsiteY6" fmla="*/ 3108325 h 4310063"/>
                  <a:gd name="connsiteX7" fmla="*/ 4429524 w 5353486"/>
                  <a:gd name="connsiteY7" fmla="*/ 2965450 h 4310063"/>
                  <a:gd name="connsiteX8" fmla="*/ 4474172 w 5353486"/>
                  <a:gd name="connsiteY8" fmla="*/ 2983299 h 4310063"/>
                  <a:gd name="connsiteX9" fmla="*/ 5316539 w 5353486"/>
                  <a:gd name="connsiteY9" fmla="*/ 3863842 h 4310063"/>
                  <a:gd name="connsiteX10" fmla="*/ 5340352 w 5353486"/>
                  <a:gd name="connsiteY10" fmla="*/ 4033406 h 4310063"/>
                  <a:gd name="connsiteX11" fmla="*/ 5230219 w 5353486"/>
                  <a:gd name="connsiteY11" fmla="*/ 4197021 h 4310063"/>
                  <a:gd name="connsiteX12" fmla="*/ 4998047 w 5353486"/>
                  <a:gd name="connsiteY12" fmla="*/ 4310063 h 4310063"/>
                  <a:gd name="connsiteX13" fmla="*/ 4893867 w 5353486"/>
                  <a:gd name="connsiteY13" fmla="*/ 4268416 h 4310063"/>
                  <a:gd name="connsiteX14" fmla="*/ 4051500 w 5353486"/>
                  <a:gd name="connsiteY14" fmla="*/ 3387873 h 4310063"/>
                  <a:gd name="connsiteX15" fmla="*/ 4051500 w 5353486"/>
                  <a:gd name="connsiteY15" fmla="*/ 3304578 h 4310063"/>
                  <a:gd name="connsiteX16" fmla="*/ 4387852 w 5353486"/>
                  <a:gd name="connsiteY16" fmla="*/ 2980324 h 4310063"/>
                  <a:gd name="connsiteX17" fmla="*/ 4429524 w 5353486"/>
                  <a:gd name="connsiteY17" fmla="*/ 2965450 h 4310063"/>
                  <a:gd name="connsiteX18" fmla="*/ 2509837 w 5353486"/>
                  <a:gd name="connsiteY18" fmla="*/ 1616075 h 4310063"/>
                  <a:gd name="connsiteX19" fmla="*/ 2509837 w 5353486"/>
                  <a:gd name="connsiteY19" fmla="*/ 1735138 h 4310063"/>
                  <a:gd name="connsiteX20" fmla="*/ 3462337 w 5353486"/>
                  <a:gd name="connsiteY20" fmla="*/ 1735138 h 4310063"/>
                  <a:gd name="connsiteX21" fmla="*/ 3462337 w 5353486"/>
                  <a:gd name="connsiteY21" fmla="*/ 1616075 h 4310063"/>
                  <a:gd name="connsiteX22" fmla="*/ 2509837 w 5353486"/>
                  <a:gd name="connsiteY22" fmla="*/ 1616075 h 4310063"/>
                  <a:gd name="connsiteX23" fmla="*/ 288925 w 5353486"/>
                  <a:gd name="connsiteY23" fmla="*/ 1616075 h 4310063"/>
                  <a:gd name="connsiteX24" fmla="*/ 288925 w 5353486"/>
                  <a:gd name="connsiteY24" fmla="*/ 1735138 h 4310063"/>
                  <a:gd name="connsiteX25" fmla="*/ 1244600 w 5353486"/>
                  <a:gd name="connsiteY25" fmla="*/ 1735138 h 4310063"/>
                  <a:gd name="connsiteX26" fmla="*/ 1244600 w 5353486"/>
                  <a:gd name="connsiteY26" fmla="*/ 1616075 h 4310063"/>
                  <a:gd name="connsiteX27" fmla="*/ 288925 w 5353486"/>
                  <a:gd name="connsiteY27" fmla="*/ 1616075 h 4310063"/>
                  <a:gd name="connsiteX28" fmla="*/ 2509837 w 5353486"/>
                  <a:gd name="connsiteY28" fmla="*/ 1301750 h 4310063"/>
                  <a:gd name="connsiteX29" fmla="*/ 2509837 w 5353486"/>
                  <a:gd name="connsiteY29" fmla="*/ 1420813 h 4310063"/>
                  <a:gd name="connsiteX30" fmla="*/ 3462337 w 5353486"/>
                  <a:gd name="connsiteY30" fmla="*/ 1420813 h 4310063"/>
                  <a:gd name="connsiteX31" fmla="*/ 3462337 w 5353486"/>
                  <a:gd name="connsiteY31" fmla="*/ 1301750 h 4310063"/>
                  <a:gd name="connsiteX32" fmla="*/ 2509837 w 5353486"/>
                  <a:gd name="connsiteY32" fmla="*/ 1301750 h 4310063"/>
                  <a:gd name="connsiteX33" fmla="*/ 288925 w 5353486"/>
                  <a:gd name="connsiteY33" fmla="*/ 1301750 h 4310063"/>
                  <a:gd name="connsiteX34" fmla="*/ 288925 w 5353486"/>
                  <a:gd name="connsiteY34" fmla="*/ 1420813 h 4310063"/>
                  <a:gd name="connsiteX35" fmla="*/ 1244600 w 5353486"/>
                  <a:gd name="connsiteY35" fmla="*/ 1420813 h 4310063"/>
                  <a:gd name="connsiteX36" fmla="*/ 1244600 w 5353486"/>
                  <a:gd name="connsiteY36" fmla="*/ 1301750 h 4310063"/>
                  <a:gd name="connsiteX37" fmla="*/ 288925 w 5353486"/>
                  <a:gd name="connsiteY37" fmla="*/ 1301750 h 4310063"/>
                  <a:gd name="connsiteX38" fmla="*/ 2703501 w 5353486"/>
                  <a:gd name="connsiteY38" fmla="*/ 1101725 h 4310063"/>
                  <a:gd name="connsiteX39" fmla="*/ 3360846 w 5353486"/>
                  <a:gd name="connsiteY39" fmla="*/ 1101725 h 4310063"/>
                  <a:gd name="connsiteX40" fmla="*/ 3679108 w 5353486"/>
                  <a:gd name="connsiteY40" fmla="*/ 1313215 h 4310063"/>
                  <a:gd name="connsiteX41" fmla="*/ 3786187 w 5353486"/>
                  <a:gd name="connsiteY41" fmla="*/ 1447258 h 4310063"/>
                  <a:gd name="connsiteX42" fmla="*/ 3786187 w 5353486"/>
                  <a:gd name="connsiteY42" fmla="*/ 1894067 h 4310063"/>
                  <a:gd name="connsiteX43" fmla="*/ 3759417 w 5353486"/>
                  <a:gd name="connsiteY43" fmla="*/ 1920875 h 4310063"/>
                  <a:gd name="connsiteX44" fmla="*/ 2138362 w 5353486"/>
                  <a:gd name="connsiteY44" fmla="*/ 1920875 h 4310063"/>
                  <a:gd name="connsiteX45" fmla="*/ 2162158 w 5353486"/>
                  <a:gd name="connsiteY45" fmla="*/ 1736194 h 4310063"/>
                  <a:gd name="connsiteX46" fmla="*/ 2370366 w 5353486"/>
                  <a:gd name="connsiteY46" fmla="*/ 1736194 h 4310063"/>
                  <a:gd name="connsiteX47" fmla="*/ 2370366 w 5353486"/>
                  <a:gd name="connsiteY47" fmla="*/ 1617045 h 4310063"/>
                  <a:gd name="connsiteX48" fmla="*/ 2197851 w 5353486"/>
                  <a:gd name="connsiteY48" fmla="*/ 1617045 h 4310063"/>
                  <a:gd name="connsiteX49" fmla="*/ 2298981 w 5353486"/>
                  <a:gd name="connsiteY49" fmla="*/ 1420449 h 4310063"/>
                  <a:gd name="connsiteX50" fmla="*/ 2370366 w 5353486"/>
                  <a:gd name="connsiteY50" fmla="*/ 1420449 h 4310063"/>
                  <a:gd name="connsiteX51" fmla="*/ 2370366 w 5353486"/>
                  <a:gd name="connsiteY51" fmla="*/ 1331087 h 4310063"/>
                  <a:gd name="connsiteX52" fmla="*/ 2414983 w 5353486"/>
                  <a:gd name="connsiteY52" fmla="*/ 1289385 h 4310063"/>
                  <a:gd name="connsiteX53" fmla="*/ 2703501 w 5353486"/>
                  <a:gd name="connsiteY53" fmla="*/ 1101725 h 4310063"/>
                  <a:gd name="connsiteX54" fmla="*/ 288925 w 5353486"/>
                  <a:gd name="connsiteY54" fmla="*/ 979487 h 4310063"/>
                  <a:gd name="connsiteX55" fmla="*/ 288925 w 5353486"/>
                  <a:gd name="connsiteY55" fmla="*/ 1098550 h 4310063"/>
                  <a:gd name="connsiteX56" fmla="*/ 1244600 w 5353486"/>
                  <a:gd name="connsiteY56" fmla="*/ 1098550 h 4310063"/>
                  <a:gd name="connsiteX57" fmla="*/ 1244600 w 5353486"/>
                  <a:gd name="connsiteY57" fmla="*/ 979487 h 4310063"/>
                  <a:gd name="connsiteX58" fmla="*/ 288925 w 5353486"/>
                  <a:gd name="connsiteY58" fmla="*/ 979487 h 4310063"/>
                  <a:gd name="connsiteX59" fmla="*/ 1417637 w 5353486"/>
                  <a:gd name="connsiteY59" fmla="*/ 663575 h 4310063"/>
                  <a:gd name="connsiteX60" fmla="*/ 1417637 w 5353486"/>
                  <a:gd name="connsiteY60" fmla="*/ 782638 h 4310063"/>
                  <a:gd name="connsiteX61" fmla="*/ 2370137 w 5353486"/>
                  <a:gd name="connsiteY61" fmla="*/ 782638 h 4310063"/>
                  <a:gd name="connsiteX62" fmla="*/ 2370137 w 5353486"/>
                  <a:gd name="connsiteY62" fmla="*/ 663575 h 4310063"/>
                  <a:gd name="connsiteX63" fmla="*/ 1417637 w 5353486"/>
                  <a:gd name="connsiteY63" fmla="*/ 663575 h 4310063"/>
                  <a:gd name="connsiteX64" fmla="*/ 288925 w 5353486"/>
                  <a:gd name="connsiteY64" fmla="*/ 663575 h 4310063"/>
                  <a:gd name="connsiteX65" fmla="*/ 288925 w 5353486"/>
                  <a:gd name="connsiteY65" fmla="*/ 782638 h 4310063"/>
                  <a:gd name="connsiteX66" fmla="*/ 1244600 w 5353486"/>
                  <a:gd name="connsiteY66" fmla="*/ 782638 h 4310063"/>
                  <a:gd name="connsiteX67" fmla="*/ 1244600 w 5353486"/>
                  <a:gd name="connsiteY67" fmla="*/ 663575 h 4310063"/>
                  <a:gd name="connsiteX68" fmla="*/ 288925 w 5353486"/>
                  <a:gd name="connsiteY68" fmla="*/ 663575 h 4310063"/>
                  <a:gd name="connsiteX69" fmla="*/ 2572947 w 5353486"/>
                  <a:gd name="connsiteY69" fmla="*/ 182562 h 4310063"/>
                  <a:gd name="connsiteX70" fmla="*/ 2543175 w 5353486"/>
                  <a:gd name="connsiteY70" fmla="*/ 209288 h 4310063"/>
                  <a:gd name="connsiteX71" fmla="*/ 2543175 w 5353486"/>
                  <a:gd name="connsiteY71" fmla="*/ 405279 h 4310063"/>
                  <a:gd name="connsiteX72" fmla="*/ 2572947 w 5353486"/>
                  <a:gd name="connsiteY72" fmla="*/ 434975 h 4310063"/>
                  <a:gd name="connsiteX73" fmla="*/ 3472056 w 5353486"/>
                  <a:gd name="connsiteY73" fmla="*/ 434975 h 4310063"/>
                  <a:gd name="connsiteX74" fmla="*/ 3498850 w 5353486"/>
                  <a:gd name="connsiteY74" fmla="*/ 405279 h 4310063"/>
                  <a:gd name="connsiteX75" fmla="*/ 3498850 w 5353486"/>
                  <a:gd name="connsiteY75" fmla="*/ 209288 h 4310063"/>
                  <a:gd name="connsiteX76" fmla="*/ 3472056 w 5353486"/>
                  <a:gd name="connsiteY76" fmla="*/ 182562 h 4310063"/>
                  <a:gd name="connsiteX77" fmla="*/ 2572947 w 5353486"/>
                  <a:gd name="connsiteY77" fmla="*/ 182562 h 4310063"/>
                  <a:gd name="connsiteX78" fmla="*/ 1444426 w 5353486"/>
                  <a:gd name="connsiteY78" fmla="*/ 182562 h 4310063"/>
                  <a:gd name="connsiteX79" fmla="*/ 1417637 w 5353486"/>
                  <a:gd name="connsiteY79" fmla="*/ 209288 h 4310063"/>
                  <a:gd name="connsiteX80" fmla="*/ 1417637 w 5353486"/>
                  <a:gd name="connsiteY80" fmla="*/ 405279 h 4310063"/>
                  <a:gd name="connsiteX81" fmla="*/ 1444426 w 5353486"/>
                  <a:gd name="connsiteY81" fmla="*/ 434975 h 4310063"/>
                  <a:gd name="connsiteX82" fmla="*/ 2343348 w 5353486"/>
                  <a:gd name="connsiteY82" fmla="*/ 434975 h 4310063"/>
                  <a:gd name="connsiteX83" fmla="*/ 2370137 w 5353486"/>
                  <a:gd name="connsiteY83" fmla="*/ 405279 h 4310063"/>
                  <a:gd name="connsiteX84" fmla="*/ 2370137 w 5353486"/>
                  <a:gd name="connsiteY84" fmla="*/ 209288 h 4310063"/>
                  <a:gd name="connsiteX85" fmla="*/ 2343348 w 5353486"/>
                  <a:gd name="connsiteY85" fmla="*/ 182562 h 4310063"/>
                  <a:gd name="connsiteX86" fmla="*/ 1444426 w 5353486"/>
                  <a:gd name="connsiteY86" fmla="*/ 182562 h 4310063"/>
                  <a:gd name="connsiteX87" fmla="*/ 315720 w 5353486"/>
                  <a:gd name="connsiteY87" fmla="*/ 182562 h 4310063"/>
                  <a:gd name="connsiteX88" fmla="*/ 288925 w 5353486"/>
                  <a:gd name="connsiteY88" fmla="*/ 209288 h 4310063"/>
                  <a:gd name="connsiteX89" fmla="*/ 288925 w 5353486"/>
                  <a:gd name="connsiteY89" fmla="*/ 405279 h 4310063"/>
                  <a:gd name="connsiteX90" fmla="*/ 315720 w 5353486"/>
                  <a:gd name="connsiteY90" fmla="*/ 434975 h 4310063"/>
                  <a:gd name="connsiteX91" fmla="*/ 1217806 w 5353486"/>
                  <a:gd name="connsiteY91" fmla="*/ 434975 h 4310063"/>
                  <a:gd name="connsiteX92" fmla="*/ 1244600 w 5353486"/>
                  <a:gd name="connsiteY92" fmla="*/ 405279 h 4310063"/>
                  <a:gd name="connsiteX93" fmla="*/ 1244600 w 5353486"/>
                  <a:gd name="connsiteY93" fmla="*/ 209288 h 4310063"/>
                  <a:gd name="connsiteX94" fmla="*/ 1217806 w 5353486"/>
                  <a:gd name="connsiteY94" fmla="*/ 182562 h 4310063"/>
                  <a:gd name="connsiteX95" fmla="*/ 315720 w 5353486"/>
                  <a:gd name="connsiteY95" fmla="*/ 182562 h 4310063"/>
                  <a:gd name="connsiteX96" fmla="*/ 26789 w 5353486"/>
                  <a:gd name="connsiteY96" fmla="*/ 0 h 4310063"/>
                  <a:gd name="connsiteX97" fmla="*/ 3759399 w 5353486"/>
                  <a:gd name="connsiteY97" fmla="*/ 0 h 4310063"/>
                  <a:gd name="connsiteX98" fmla="*/ 3786188 w 5353486"/>
                  <a:gd name="connsiteY98" fmla="*/ 26803 h 4310063"/>
                  <a:gd name="connsiteX99" fmla="*/ 3786188 w 5353486"/>
                  <a:gd name="connsiteY99" fmla="*/ 884496 h 4310063"/>
                  <a:gd name="connsiteX100" fmla="*/ 3461743 w 5353486"/>
                  <a:gd name="connsiteY100" fmla="*/ 717722 h 4310063"/>
                  <a:gd name="connsiteX101" fmla="*/ 3461743 w 5353486"/>
                  <a:gd name="connsiteY101" fmla="*/ 664117 h 4310063"/>
                  <a:gd name="connsiteX102" fmla="*/ 3247430 w 5353486"/>
                  <a:gd name="connsiteY102" fmla="*/ 664117 h 4310063"/>
                  <a:gd name="connsiteX103" fmla="*/ 3033118 w 5353486"/>
                  <a:gd name="connsiteY103" fmla="*/ 646248 h 4310063"/>
                  <a:gd name="connsiteX104" fmla="*/ 2821782 w 5353486"/>
                  <a:gd name="connsiteY104" fmla="*/ 664117 h 4310063"/>
                  <a:gd name="connsiteX105" fmla="*/ 2506266 w 5353486"/>
                  <a:gd name="connsiteY105" fmla="*/ 664117 h 4310063"/>
                  <a:gd name="connsiteX106" fmla="*/ 2506266 w 5353486"/>
                  <a:gd name="connsiteY106" fmla="*/ 756438 h 4310063"/>
                  <a:gd name="connsiteX107" fmla="*/ 2163961 w 5353486"/>
                  <a:gd name="connsiteY107" fmla="*/ 979795 h 4310063"/>
                  <a:gd name="connsiteX108" fmla="*/ 1416844 w 5353486"/>
                  <a:gd name="connsiteY108" fmla="*/ 979795 h 4310063"/>
                  <a:gd name="connsiteX109" fmla="*/ 1416844 w 5353486"/>
                  <a:gd name="connsiteY109" fmla="*/ 1098919 h 4310063"/>
                  <a:gd name="connsiteX110" fmla="*/ 2047875 w 5353486"/>
                  <a:gd name="connsiteY110" fmla="*/ 1098919 h 4310063"/>
                  <a:gd name="connsiteX111" fmla="*/ 1910954 w 5353486"/>
                  <a:gd name="connsiteY111" fmla="*/ 1301430 h 4310063"/>
                  <a:gd name="connsiteX112" fmla="*/ 1416844 w 5353486"/>
                  <a:gd name="connsiteY112" fmla="*/ 1301430 h 4310063"/>
                  <a:gd name="connsiteX113" fmla="*/ 1416844 w 5353486"/>
                  <a:gd name="connsiteY113" fmla="*/ 1420554 h 4310063"/>
                  <a:gd name="connsiteX114" fmla="*/ 1848446 w 5353486"/>
                  <a:gd name="connsiteY114" fmla="*/ 1420554 h 4310063"/>
                  <a:gd name="connsiteX115" fmla="*/ 1782961 w 5353486"/>
                  <a:gd name="connsiteY115" fmla="*/ 1617109 h 4310063"/>
                  <a:gd name="connsiteX116" fmla="*/ 1416844 w 5353486"/>
                  <a:gd name="connsiteY116" fmla="*/ 1617109 h 4310063"/>
                  <a:gd name="connsiteX117" fmla="*/ 1416844 w 5353486"/>
                  <a:gd name="connsiteY117" fmla="*/ 1736233 h 4310063"/>
                  <a:gd name="connsiteX118" fmla="*/ 1759149 w 5353486"/>
                  <a:gd name="connsiteY118" fmla="*/ 1736233 h 4310063"/>
                  <a:gd name="connsiteX119" fmla="*/ 1744266 w 5353486"/>
                  <a:gd name="connsiteY119" fmla="*/ 1920875 h 4310063"/>
                  <a:gd name="connsiteX120" fmla="*/ 26789 w 5353486"/>
                  <a:gd name="connsiteY120" fmla="*/ 1920875 h 4310063"/>
                  <a:gd name="connsiteX121" fmla="*/ 0 w 5353486"/>
                  <a:gd name="connsiteY121" fmla="*/ 1894072 h 4310063"/>
                  <a:gd name="connsiteX122" fmla="*/ 0 w 5353486"/>
                  <a:gd name="connsiteY122" fmla="*/ 26803 h 4310063"/>
                  <a:gd name="connsiteX123" fmla="*/ 26789 w 5353486"/>
                  <a:gd name="connsiteY123" fmla="*/ 0 h 4310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5353486" h="4310063">
                    <a:moveTo>
                      <a:pt x="4426759" y="3108325"/>
                    </a:moveTo>
                    <a:cubicBezTo>
                      <a:pt x="4179889" y="3349339"/>
                      <a:pt x="4179889" y="3349339"/>
                      <a:pt x="4179889" y="3349339"/>
                    </a:cubicBezTo>
                    <a:cubicBezTo>
                      <a:pt x="4979985" y="4188424"/>
                      <a:pt x="4979985" y="4188424"/>
                      <a:pt x="4979985" y="4188424"/>
                    </a:cubicBezTo>
                    <a:cubicBezTo>
                      <a:pt x="4988908" y="4197350"/>
                      <a:pt x="5066241" y="4188424"/>
                      <a:pt x="5146548" y="4111061"/>
                    </a:cubicBezTo>
                    <a:cubicBezTo>
                      <a:pt x="5185214" y="4075356"/>
                      <a:pt x="5211983" y="4033699"/>
                      <a:pt x="5226855" y="3997993"/>
                    </a:cubicBezTo>
                    <a:cubicBezTo>
                      <a:pt x="5238752" y="3968238"/>
                      <a:pt x="5232804" y="3950386"/>
                      <a:pt x="5229829" y="3947410"/>
                    </a:cubicBezTo>
                    <a:cubicBezTo>
                      <a:pt x="4426759" y="3108325"/>
                      <a:pt x="4426759" y="3108325"/>
                      <a:pt x="4426759" y="3108325"/>
                    </a:cubicBezTo>
                    <a:close/>
                    <a:moveTo>
                      <a:pt x="4429524" y="2965450"/>
                    </a:moveTo>
                    <a:cubicBezTo>
                      <a:pt x="4447383" y="2965450"/>
                      <a:pt x="4462266" y="2971400"/>
                      <a:pt x="4474172" y="2983299"/>
                    </a:cubicBezTo>
                    <a:cubicBezTo>
                      <a:pt x="5316539" y="3863842"/>
                      <a:pt x="5316539" y="3863842"/>
                      <a:pt x="5316539" y="3863842"/>
                    </a:cubicBezTo>
                    <a:cubicBezTo>
                      <a:pt x="5355234" y="3905489"/>
                      <a:pt x="5364164" y="3967960"/>
                      <a:pt x="5340352" y="4033406"/>
                    </a:cubicBezTo>
                    <a:cubicBezTo>
                      <a:pt x="5322492" y="4089927"/>
                      <a:pt x="5280820" y="4149424"/>
                      <a:pt x="5230219" y="4197021"/>
                    </a:cubicBezTo>
                    <a:cubicBezTo>
                      <a:pt x="5152828" y="4271391"/>
                      <a:pt x="5069485" y="4310063"/>
                      <a:pt x="4998047" y="4310063"/>
                    </a:cubicBezTo>
                    <a:cubicBezTo>
                      <a:pt x="4956375" y="4310063"/>
                      <a:pt x="4920656" y="4295189"/>
                      <a:pt x="4893867" y="4268416"/>
                    </a:cubicBezTo>
                    <a:cubicBezTo>
                      <a:pt x="4051500" y="3387873"/>
                      <a:pt x="4051500" y="3387873"/>
                      <a:pt x="4051500" y="3387873"/>
                    </a:cubicBezTo>
                    <a:cubicBezTo>
                      <a:pt x="4030664" y="3364074"/>
                      <a:pt x="4030664" y="3328377"/>
                      <a:pt x="4051500" y="3304578"/>
                    </a:cubicBezTo>
                    <a:cubicBezTo>
                      <a:pt x="4387852" y="2980324"/>
                      <a:pt x="4387852" y="2980324"/>
                      <a:pt x="4387852" y="2980324"/>
                    </a:cubicBezTo>
                    <a:cubicBezTo>
                      <a:pt x="4399758" y="2968425"/>
                      <a:pt x="4414641" y="2965450"/>
                      <a:pt x="4429524" y="2965450"/>
                    </a:cubicBezTo>
                    <a:close/>
                    <a:moveTo>
                      <a:pt x="2509837" y="1616075"/>
                    </a:moveTo>
                    <a:cubicBezTo>
                      <a:pt x="2509837" y="1616075"/>
                      <a:pt x="2509837" y="1616075"/>
                      <a:pt x="2509837" y="1735138"/>
                    </a:cubicBezTo>
                    <a:cubicBezTo>
                      <a:pt x="2509837" y="1735138"/>
                      <a:pt x="2509837" y="1735138"/>
                      <a:pt x="3462337" y="1735138"/>
                    </a:cubicBezTo>
                    <a:cubicBezTo>
                      <a:pt x="3462337" y="1735138"/>
                      <a:pt x="3462337" y="1735138"/>
                      <a:pt x="3462337" y="1616075"/>
                    </a:cubicBezTo>
                    <a:cubicBezTo>
                      <a:pt x="3462337" y="1616075"/>
                      <a:pt x="3462337" y="1616075"/>
                      <a:pt x="2509837" y="1616075"/>
                    </a:cubicBezTo>
                    <a:close/>
                    <a:moveTo>
                      <a:pt x="288925" y="1616075"/>
                    </a:moveTo>
                    <a:cubicBezTo>
                      <a:pt x="288925" y="1616075"/>
                      <a:pt x="288925" y="1616075"/>
                      <a:pt x="288925" y="1735138"/>
                    </a:cubicBezTo>
                    <a:cubicBezTo>
                      <a:pt x="288925" y="1735138"/>
                      <a:pt x="288925" y="1735138"/>
                      <a:pt x="1244600" y="1735138"/>
                    </a:cubicBezTo>
                    <a:cubicBezTo>
                      <a:pt x="1244600" y="1735138"/>
                      <a:pt x="1244600" y="1735138"/>
                      <a:pt x="1244600" y="1616075"/>
                    </a:cubicBezTo>
                    <a:cubicBezTo>
                      <a:pt x="1244600" y="1616075"/>
                      <a:pt x="1244600" y="1616075"/>
                      <a:pt x="288925" y="1616075"/>
                    </a:cubicBezTo>
                    <a:close/>
                    <a:moveTo>
                      <a:pt x="2509837" y="1301750"/>
                    </a:moveTo>
                    <a:cubicBezTo>
                      <a:pt x="2509837" y="1301750"/>
                      <a:pt x="2509837" y="1301750"/>
                      <a:pt x="2509837" y="1420813"/>
                    </a:cubicBezTo>
                    <a:cubicBezTo>
                      <a:pt x="2509837" y="1420813"/>
                      <a:pt x="2509837" y="1420813"/>
                      <a:pt x="3462337" y="1420813"/>
                    </a:cubicBezTo>
                    <a:cubicBezTo>
                      <a:pt x="3462337" y="1420813"/>
                      <a:pt x="3462337" y="1420813"/>
                      <a:pt x="3462337" y="1301750"/>
                    </a:cubicBezTo>
                    <a:cubicBezTo>
                      <a:pt x="3462337" y="1301750"/>
                      <a:pt x="3462337" y="1301750"/>
                      <a:pt x="2509837" y="1301750"/>
                    </a:cubicBezTo>
                    <a:close/>
                    <a:moveTo>
                      <a:pt x="288925" y="1301750"/>
                    </a:moveTo>
                    <a:cubicBezTo>
                      <a:pt x="288925" y="1301750"/>
                      <a:pt x="288925" y="1301750"/>
                      <a:pt x="288925" y="1420813"/>
                    </a:cubicBezTo>
                    <a:cubicBezTo>
                      <a:pt x="288925" y="1420813"/>
                      <a:pt x="288925" y="1420813"/>
                      <a:pt x="1244600" y="1420813"/>
                    </a:cubicBezTo>
                    <a:cubicBezTo>
                      <a:pt x="1244600" y="1420813"/>
                      <a:pt x="1244600" y="1420813"/>
                      <a:pt x="1244600" y="1301750"/>
                    </a:cubicBezTo>
                    <a:cubicBezTo>
                      <a:pt x="1244600" y="1301750"/>
                      <a:pt x="1244600" y="1301750"/>
                      <a:pt x="288925" y="1301750"/>
                    </a:cubicBezTo>
                    <a:close/>
                    <a:moveTo>
                      <a:pt x="2703501" y="1101725"/>
                    </a:moveTo>
                    <a:cubicBezTo>
                      <a:pt x="2703501" y="1101725"/>
                      <a:pt x="2703501" y="1101725"/>
                      <a:pt x="3360846" y="1101725"/>
                    </a:cubicBezTo>
                    <a:cubicBezTo>
                      <a:pt x="3479823" y="1149385"/>
                      <a:pt x="3586901" y="1217895"/>
                      <a:pt x="3679108" y="1313215"/>
                    </a:cubicBezTo>
                    <a:cubicBezTo>
                      <a:pt x="3720750" y="1354917"/>
                      <a:pt x="3756443" y="1402577"/>
                      <a:pt x="3786187" y="1447258"/>
                    </a:cubicBezTo>
                    <a:cubicBezTo>
                      <a:pt x="3786187" y="1447258"/>
                      <a:pt x="3786187" y="1447258"/>
                      <a:pt x="3786187" y="1894067"/>
                    </a:cubicBezTo>
                    <a:cubicBezTo>
                      <a:pt x="3786187" y="1905982"/>
                      <a:pt x="3774290" y="1920875"/>
                      <a:pt x="3759417" y="1920875"/>
                    </a:cubicBezTo>
                    <a:cubicBezTo>
                      <a:pt x="3759417" y="1920875"/>
                      <a:pt x="3759417" y="1920875"/>
                      <a:pt x="2138362" y="1920875"/>
                    </a:cubicBezTo>
                    <a:cubicBezTo>
                      <a:pt x="2138362" y="1858322"/>
                      <a:pt x="2147285" y="1795769"/>
                      <a:pt x="2162158" y="1736194"/>
                    </a:cubicBezTo>
                    <a:cubicBezTo>
                      <a:pt x="2162158" y="1736194"/>
                      <a:pt x="2162158" y="1736194"/>
                      <a:pt x="2370366" y="1736194"/>
                    </a:cubicBezTo>
                    <a:cubicBezTo>
                      <a:pt x="2370366" y="1736194"/>
                      <a:pt x="2370366" y="1736194"/>
                      <a:pt x="2370366" y="1617045"/>
                    </a:cubicBezTo>
                    <a:cubicBezTo>
                      <a:pt x="2370366" y="1617045"/>
                      <a:pt x="2370366" y="1617045"/>
                      <a:pt x="2197851" y="1617045"/>
                    </a:cubicBezTo>
                    <a:cubicBezTo>
                      <a:pt x="2221646" y="1548534"/>
                      <a:pt x="2257339" y="1483002"/>
                      <a:pt x="2298981" y="1420449"/>
                    </a:cubicBezTo>
                    <a:cubicBezTo>
                      <a:pt x="2298981" y="1420449"/>
                      <a:pt x="2298981" y="1420449"/>
                      <a:pt x="2370366" y="1420449"/>
                    </a:cubicBezTo>
                    <a:cubicBezTo>
                      <a:pt x="2370366" y="1420449"/>
                      <a:pt x="2370366" y="1420449"/>
                      <a:pt x="2370366" y="1331087"/>
                    </a:cubicBezTo>
                    <a:cubicBezTo>
                      <a:pt x="2385239" y="1319172"/>
                      <a:pt x="2397136" y="1301300"/>
                      <a:pt x="2414983" y="1289385"/>
                    </a:cubicBezTo>
                    <a:cubicBezTo>
                      <a:pt x="2498266" y="1208959"/>
                      <a:pt x="2599396" y="1146406"/>
                      <a:pt x="2703501" y="1101725"/>
                    </a:cubicBezTo>
                    <a:close/>
                    <a:moveTo>
                      <a:pt x="288925" y="979487"/>
                    </a:moveTo>
                    <a:cubicBezTo>
                      <a:pt x="288925" y="979487"/>
                      <a:pt x="288925" y="979487"/>
                      <a:pt x="288925" y="1098550"/>
                    </a:cubicBezTo>
                    <a:cubicBezTo>
                      <a:pt x="288925" y="1098550"/>
                      <a:pt x="288925" y="1098550"/>
                      <a:pt x="1244600" y="1098550"/>
                    </a:cubicBezTo>
                    <a:cubicBezTo>
                      <a:pt x="1244600" y="1098550"/>
                      <a:pt x="1244600" y="1098550"/>
                      <a:pt x="1244600" y="979487"/>
                    </a:cubicBezTo>
                    <a:cubicBezTo>
                      <a:pt x="1244600" y="979487"/>
                      <a:pt x="1244600" y="979487"/>
                      <a:pt x="288925" y="979487"/>
                    </a:cubicBezTo>
                    <a:close/>
                    <a:moveTo>
                      <a:pt x="1417637" y="663575"/>
                    </a:moveTo>
                    <a:cubicBezTo>
                      <a:pt x="1417637" y="663575"/>
                      <a:pt x="1417637" y="663575"/>
                      <a:pt x="1417637" y="782638"/>
                    </a:cubicBezTo>
                    <a:cubicBezTo>
                      <a:pt x="1417637" y="782638"/>
                      <a:pt x="1417637" y="782638"/>
                      <a:pt x="2370137" y="782638"/>
                    </a:cubicBezTo>
                    <a:cubicBezTo>
                      <a:pt x="2370137" y="782638"/>
                      <a:pt x="2370137" y="782638"/>
                      <a:pt x="2370137" y="663575"/>
                    </a:cubicBezTo>
                    <a:cubicBezTo>
                      <a:pt x="2370137" y="663575"/>
                      <a:pt x="2370137" y="663575"/>
                      <a:pt x="1417637" y="663575"/>
                    </a:cubicBezTo>
                    <a:close/>
                    <a:moveTo>
                      <a:pt x="288925" y="663575"/>
                    </a:moveTo>
                    <a:cubicBezTo>
                      <a:pt x="288925" y="663575"/>
                      <a:pt x="288925" y="663575"/>
                      <a:pt x="288925" y="782638"/>
                    </a:cubicBezTo>
                    <a:cubicBezTo>
                      <a:pt x="288925" y="782638"/>
                      <a:pt x="288925" y="782638"/>
                      <a:pt x="1244600" y="782638"/>
                    </a:cubicBezTo>
                    <a:cubicBezTo>
                      <a:pt x="1244600" y="782638"/>
                      <a:pt x="1244600" y="782638"/>
                      <a:pt x="1244600" y="663575"/>
                    </a:cubicBezTo>
                    <a:cubicBezTo>
                      <a:pt x="1244600" y="663575"/>
                      <a:pt x="1244600" y="663575"/>
                      <a:pt x="288925" y="663575"/>
                    </a:cubicBezTo>
                    <a:close/>
                    <a:moveTo>
                      <a:pt x="2572947" y="182562"/>
                    </a:moveTo>
                    <a:cubicBezTo>
                      <a:pt x="2555084" y="182562"/>
                      <a:pt x="2543175" y="194440"/>
                      <a:pt x="2543175" y="209288"/>
                    </a:cubicBezTo>
                    <a:cubicBezTo>
                      <a:pt x="2543175" y="209288"/>
                      <a:pt x="2543175" y="209288"/>
                      <a:pt x="2543175" y="405279"/>
                    </a:cubicBezTo>
                    <a:cubicBezTo>
                      <a:pt x="2543175" y="423097"/>
                      <a:pt x="2555084" y="434975"/>
                      <a:pt x="2572947" y="434975"/>
                    </a:cubicBezTo>
                    <a:cubicBezTo>
                      <a:pt x="2572947" y="434975"/>
                      <a:pt x="2572947" y="434975"/>
                      <a:pt x="3472056" y="434975"/>
                    </a:cubicBezTo>
                    <a:cubicBezTo>
                      <a:pt x="3483964" y="434975"/>
                      <a:pt x="3498850" y="423097"/>
                      <a:pt x="3498850" y="405279"/>
                    </a:cubicBezTo>
                    <a:cubicBezTo>
                      <a:pt x="3498850" y="405279"/>
                      <a:pt x="3498850" y="405279"/>
                      <a:pt x="3498850" y="209288"/>
                    </a:cubicBezTo>
                    <a:cubicBezTo>
                      <a:pt x="3498850" y="194440"/>
                      <a:pt x="3483964" y="182562"/>
                      <a:pt x="3472056" y="182562"/>
                    </a:cubicBezTo>
                    <a:cubicBezTo>
                      <a:pt x="3472056" y="182562"/>
                      <a:pt x="3472056" y="182562"/>
                      <a:pt x="2572947" y="182562"/>
                    </a:cubicBezTo>
                    <a:close/>
                    <a:moveTo>
                      <a:pt x="1444426" y="182562"/>
                    </a:moveTo>
                    <a:cubicBezTo>
                      <a:pt x="1429543" y="182562"/>
                      <a:pt x="1417637" y="194440"/>
                      <a:pt x="1417637" y="209288"/>
                    </a:cubicBezTo>
                    <a:cubicBezTo>
                      <a:pt x="1417637" y="209288"/>
                      <a:pt x="1417637" y="209288"/>
                      <a:pt x="1417637" y="405279"/>
                    </a:cubicBezTo>
                    <a:cubicBezTo>
                      <a:pt x="1417637" y="423097"/>
                      <a:pt x="1429543" y="434975"/>
                      <a:pt x="1444426" y="434975"/>
                    </a:cubicBezTo>
                    <a:cubicBezTo>
                      <a:pt x="1444426" y="434975"/>
                      <a:pt x="1444426" y="434975"/>
                      <a:pt x="2343348" y="434975"/>
                    </a:cubicBezTo>
                    <a:cubicBezTo>
                      <a:pt x="2358231" y="434975"/>
                      <a:pt x="2370137" y="423097"/>
                      <a:pt x="2370137" y="405279"/>
                    </a:cubicBezTo>
                    <a:cubicBezTo>
                      <a:pt x="2370137" y="405279"/>
                      <a:pt x="2370137" y="405279"/>
                      <a:pt x="2370137" y="209288"/>
                    </a:cubicBezTo>
                    <a:cubicBezTo>
                      <a:pt x="2370137" y="194440"/>
                      <a:pt x="2358231" y="182562"/>
                      <a:pt x="2343348" y="182562"/>
                    </a:cubicBezTo>
                    <a:cubicBezTo>
                      <a:pt x="2343348" y="182562"/>
                      <a:pt x="2343348" y="182562"/>
                      <a:pt x="1444426" y="182562"/>
                    </a:cubicBezTo>
                    <a:close/>
                    <a:moveTo>
                      <a:pt x="315720" y="182562"/>
                    </a:moveTo>
                    <a:cubicBezTo>
                      <a:pt x="303811" y="182562"/>
                      <a:pt x="288925" y="194440"/>
                      <a:pt x="288925" y="209288"/>
                    </a:cubicBezTo>
                    <a:cubicBezTo>
                      <a:pt x="288925" y="209288"/>
                      <a:pt x="288925" y="209288"/>
                      <a:pt x="288925" y="405279"/>
                    </a:cubicBezTo>
                    <a:cubicBezTo>
                      <a:pt x="288925" y="423097"/>
                      <a:pt x="303811" y="434975"/>
                      <a:pt x="315720" y="434975"/>
                    </a:cubicBezTo>
                    <a:cubicBezTo>
                      <a:pt x="315720" y="434975"/>
                      <a:pt x="315720" y="434975"/>
                      <a:pt x="1217806" y="434975"/>
                    </a:cubicBezTo>
                    <a:cubicBezTo>
                      <a:pt x="1229714" y="434975"/>
                      <a:pt x="1244600" y="423097"/>
                      <a:pt x="1244600" y="405279"/>
                    </a:cubicBezTo>
                    <a:cubicBezTo>
                      <a:pt x="1244600" y="405279"/>
                      <a:pt x="1244600" y="405279"/>
                      <a:pt x="1244600" y="209288"/>
                    </a:cubicBezTo>
                    <a:cubicBezTo>
                      <a:pt x="1244600" y="194440"/>
                      <a:pt x="1229714" y="182562"/>
                      <a:pt x="1217806" y="182562"/>
                    </a:cubicBezTo>
                    <a:cubicBezTo>
                      <a:pt x="1217806" y="182562"/>
                      <a:pt x="1217806" y="182562"/>
                      <a:pt x="315720" y="182562"/>
                    </a:cubicBezTo>
                    <a:close/>
                    <a:moveTo>
                      <a:pt x="26789" y="0"/>
                    </a:moveTo>
                    <a:cubicBezTo>
                      <a:pt x="26789" y="0"/>
                      <a:pt x="26789" y="0"/>
                      <a:pt x="3759399" y="0"/>
                    </a:cubicBezTo>
                    <a:cubicBezTo>
                      <a:pt x="3774282" y="0"/>
                      <a:pt x="3786188" y="11912"/>
                      <a:pt x="3786188" y="26803"/>
                    </a:cubicBezTo>
                    <a:cubicBezTo>
                      <a:pt x="3786188" y="26803"/>
                      <a:pt x="3786188" y="26803"/>
                      <a:pt x="3786188" y="884496"/>
                    </a:cubicBezTo>
                    <a:cubicBezTo>
                      <a:pt x="3687962" y="813022"/>
                      <a:pt x="3574852" y="759416"/>
                      <a:pt x="3461743" y="717722"/>
                    </a:cubicBezTo>
                    <a:cubicBezTo>
                      <a:pt x="3461743" y="717722"/>
                      <a:pt x="3461743" y="717722"/>
                      <a:pt x="3461743" y="664117"/>
                    </a:cubicBezTo>
                    <a:cubicBezTo>
                      <a:pt x="3461743" y="664117"/>
                      <a:pt x="3461743" y="664117"/>
                      <a:pt x="3247430" y="664117"/>
                    </a:cubicBezTo>
                    <a:cubicBezTo>
                      <a:pt x="3175993" y="649226"/>
                      <a:pt x="3104555" y="646248"/>
                      <a:pt x="3033118" y="646248"/>
                    </a:cubicBezTo>
                    <a:cubicBezTo>
                      <a:pt x="2961680" y="646248"/>
                      <a:pt x="2890243" y="649226"/>
                      <a:pt x="2821782" y="664117"/>
                    </a:cubicBezTo>
                    <a:cubicBezTo>
                      <a:pt x="2821782" y="664117"/>
                      <a:pt x="2821782" y="664117"/>
                      <a:pt x="2506266" y="664117"/>
                    </a:cubicBezTo>
                    <a:cubicBezTo>
                      <a:pt x="2506266" y="664117"/>
                      <a:pt x="2506266" y="664117"/>
                      <a:pt x="2506266" y="756438"/>
                    </a:cubicBezTo>
                    <a:cubicBezTo>
                      <a:pt x="2381250" y="810044"/>
                      <a:pt x="2265164" y="884496"/>
                      <a:pt x="2163961" y="979795"/>
                    </a:cubicBezTo>
                    <a:cubicBezTo>
                      <a:pt x="2163961" y="979795"/>
                      <a:pt x="2163961" y="979795"/>
                      <a:pt x="1416844" y="979795"/>
                    </a:cubicBezTo>
                    <a:cubicBezTo>
                      <a:pt x="1416844" y="979795"/>
                      <a:pt x="1416844" y="979795"/>
                      <a:pt x="1416844" y="1098919"/>
                    </a:cubicBezTo>
                    <a:cubicBezTo>
                      <a:pt x="1416844" y="1098919"/>
                      <a:pt x="1416844" y="1098919"/>
                      <a:pt x="2047875" y="1098919"/>
                    </a:cubicBezTo>
                    <a:cubicBezTo>
                      <a:pt x="1994297" y="1161459"/>
                      <a:pt x="1946672" y="1229956"/>
                      <a:pt x="1910954" y="1301430"/>
                    </a:cubicBezTo>
                    <a:cubicBezTo>
                      <a:pt x="1910954" y="1301430"/>
                      <a:pt x="1910954" y="1301430"/>
                      <a:pt x="1416844" y="1301430"/>
                    </a:cubicBezTo>
                    <a:cubicBezTo>
                      <a:pt x="1416844" y="1301430"/>
                      <a:pt x="1416844" y="1301430"/>
                      <a:pt x="1416844" y="1420554"/>
                    </a:cubicBezTo>
                    <a:cubicBezTo>
                      <a:pt x="1416844" y="1420554"/>
                      <a:pt x="1416844" y="1420554"/>
                      <a:pt x="1848446" y="1420554"/>
                    </a:cubicBezTo>
                    <a:cubicBezTo>
                      <a:pt x="1821657" y="1486072"/>
                      <a:pt x="1800821" y="1548613"/>
                      <a:pt x="1782961" y="1617109"/>
                    </a:cubicBezTo>
                    <a:cubicBezTo>
                      <a:pt x="1782961" y="1617109"/>
                      <a:pt x="1782961" y="1617109"/>
                      <a:pt x="1416844" y="1617109"/>
                    </a:cubicBezTo>
                    <a:cubicBezTo>
                      <a:pt x="1416844" y="1617109"/>
                      <a:pt x="1416844" y="1617109"/>
                      <a:pt x="1416844" y="1736233"/>
                    </a:cubicBezTo>
                    <a:cubicBezTo>
                      <a:pt x="1416844" y="1736233"/>
                      <a:pt x="1416844" y="1736233"/>
                      <a:pt x="1759149" y="1736233"/>
                    </a:cubicBezTo>
                    <a:cubicBezTo>
                      <a:pt x="1750219" y="1795795"/>
                      <a:pt x="1744266" y="1858335"/>
                      <a:pt x="1744266" y="1920875"/>
                    </a:cubicBezTo>
                    <a:cubicBezTo>
                      <a:pt x="1744266" y="1920875"/>
                      <a:pt x="1744266" y="1920875"/>
                      <a:pt x="26789" y="1920875"/>
                    </a:cubicBezTo>
                    <a:cubicBezTo>
                      <a:pt x="11906" y="1920875"/>
                      <a:pt x="0" y="1905985"/>
                      <a:pt x="0" y="1894072"/>
                    </a:cubicBezTo>
                    <a:cubicBezTo>
                      <a:pt x="0" y="1894072"/>
                      <a:pt x="0" y="1894072"/>
                      <a:pt x="0" y="26803"/>
                    </a:cubicBezTo>
                    <a:cubicBezTo>
                      <a:pt x="0" y="11912"/>
                      <a:pt x="11906" y="0"/>
                      <a:pt x="26789" y="0"/>
                    </a:cubicBezTo>
                    <a:close/>
                  </a:path>
                </a:pathLst>
              </a:custGeom>
              <a:solidFill>
                <a:schemeClr val="tx2"/>
              </a:solidFill>
              <a:ln>
                <a:noFill/>
              </a:ln>
            </p:spPr>
            <p:txBody>
              <a:bodyPr vert="horz" wrap="square" lIns="68580" tIns="34290" rIns="68580" bIns="34290" numCol="1" anchor="t" anchorCtr="0" compatLnSpc="1">
                <a:prstTxWarp prst="textNoShape">
                  <a:avLst/>
                </a:prstTxWarp>
                <a:noAutofit/>
              </a:bodyPr>
              <a:lstStyle/>
              <a:p>
                <a:endParaRPr lang="en-US" dirty="0">
                  <a:solidFill>
                    <a:srgbClr val="000000"/>
                  </a:solidFill>
                  <a:latin typeface="Arial"/>
                  <a:cs typeface="Arial"/>
                </a:endParaRPr>
              </a:p>
            </p:txBody>
          </p:sp>
        </p:grpSp>
      </p:grpSp>
      <p:grpSp>
        <p:nvGrpSpPr>
          <p:cNvPr id="124" name="Group 123">
            <a:extLst>
              <a:ext uri="{FF2B5EF4-FFF2-40B4-BE49-F238E27FC236}">
                <a16:creationId xmlns:a16="http://schemas.microsoft.com/office/drawing/2014/main" id="{C33124AD-DD51-4259-866B-61482B5E14B2}"/>
              </a:ext>
            </a:extLst>
          </p:cNvPr>
          <p:cNvGrpSpPr/>
          <p:nvPr/>
        </p:nvGrpSpPr>
        <p:grpSpPr>
          <a:xfrm>
            <a:off x="5773783" y="3044282"/>
            <a:ext cx="429164" cy="408008"/>
            <a:chOff x="5508171" y="5042263"/>
            <a:chExt cx="618309" cy="587829"/>
          </a:xfrm>
        </p:grpSpPr>
        <p:sp>
          <p:nvSpPr>
            <p:cNvPr id="130" name="Oval 129">
              <a:extLst>
                <a:ext uri="{FF2B5EF4-FFF2-40B4-BE49-F238E27FC236}">
                  <a16:creationId xmlns:a16="http://schemas.microsoft.com/office/drawing/2014/main" id="{3CBD52F6-CE85-4B4D-A2FE-CB167284644B}"/>
                </a:ext>
              </a:extLst>
            </p:cNvPr>
            <p:cNvSpPr/>
            <p:nvPr/>
          </p:nvSpPr>
          <p:spPr>
            <a:xfrm>
              <a:off x="5508171" y="5042263"/>
              <a:ext cx="587829" cy="587829"/>
            </a:xfrm>
            <a:prstGeom prst="ellipse">
              <a:avLst/>
            </a:prstGeom>
            <a:noFill/>
            <a:ln w="9525" cap="rnd"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latin typeface="Arial"/>
                <a:cs typeface="Arial"/>
              </a:endParaRPr>
            </a:p>
          </p:txBody>
        </p:sp>
        <p:sp>
          <p:nvSpPr>
            <p:cNvPr id="131" name="Oval 130">
              <a:extLst>
                <a:ext uri="{FF2B5EF4-FFF2-40B4-BE49-F238E27FC236}">
                  <a16:creationId xmlns:a16="http://schemas.microsoft.com/office/drawing/2014/main" id="{371EA857-B519-44EA-8375-F2028EF2699B}"/>
                </a:ext>
              </a:extLst>
            </p:cNvPr>
            <p:cNvSpPr/>
            <p:nvPr/>
          </p:nvSpPr>
          <p:spPr>
            <a:xfrm>
              <a:off x="5538651" y="5042263"/>
              <a:ext cx="587829" cy="587829"/>
            </a:xfrm>
            <a:prstGeom prst="ellipse">
              <a:avLst/>
            </a:prstGeom>
            <a:noFill/>
            <a:ln w="9525" cap="rnd"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latin typeface="Arial"/>
                <a:cs typeface="Arial"/>
              </a:endParaRPr>
            </a:p>
          </p:txBody>
        </p:sp>
      </p:grpSp>
      <p:grpSp>
        <p:nvGrpSpPr>
          <p:cNvPr id="125" name="Group 124">
            <a:extLst>
              <a:ext uri="{FF2B5EF4-FFF2-40B4-BE49-F238E27FC236}">
                <a16:creationId xmlns:a16="http://schemas.microsoft.com/office/drawing/2014/main" id="{19B99FA8-AE56-4CD3-A377-B05557E31115}"/>
              </a:ext>
            </a:extLst>
          </p:cNvPr>
          <p:cNvGrpSpPr>
            <a:grpSpLocks noChangeAspect="1"/>
          </p:cNvGrpSpPr>
          <p:nvPr/>
        </p:nvGrpSpPr>
        <p:grpSpPr>
          <a:xfrm>
            <a:off x="5847499" y="3107420"/>
            <a:ext cx="281731" cy="281731"/>
            <a:chOff x="5273675" y="2606675"/>
            <a:chExt cx="1644650" cy="1644650"/>
          </a:xfrm>
        </p:grpSpPr>
        <p:sp>
          <p:nvSpPr>
            <p:cNvPr id="126" name="AutoShape 9">
              <a:extLst>
                <a:ext uri="{FF2B5EF4-FFF2-40B4-BE49-F238E27FC236}">
                  <a16:creationId xmlns:a16="http://schemas.microsoft.com/office/drawing/2014/main" id="{8DB0F862-6F9C-4CB8-955F-39F5A12A038C}"/>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dirty="0">
                <a:solidFill>
                  <a:srgbClr val="000000"/>
                </a:solidFill>
                <a:latin typeface="Arial"/>
                <a:cs typeface="Arial"/>
              </a:endParaRPr>
            </a:p>
          </p:txBody>
        </p:sp>
        <p:grpSp>
          <p:nvGrpSpPr>
            <p:cNvPr id="127" name="Group 126">
              <a:extLst>
                <a:ext uri="{FF2B5EF4-FFF2-40B4-BE49-F238E27FC236}">
                  <a16:creationId xmlns:a16="http://schemas.microsoft.com/office/drawing/2014/main" id="{B58BE362-BB86-41CB-904F-D5EA141793EE}"/>
                </a:ext>
              </a:extLst>
            </p:cNvPr>
            <p:cNvGrpSpPr/>
            <p:nvPr/>
          </p:nvGrpSpPr>
          <p:grpSpPr>
            <a:xfrm>
              <a:off x="5399088" y="3084513"/>
              <a:ext cx="1422880" cy="688975"/>
              <a:chOff x="5399088" y="3084513"/>
              <a:chExt cx="1422880" cy="688975"/>
            </a:xfrm>
          </p:grpSpPr>
          <p:sp>
            <p:nvSpPr>
              <p:cNvPr id="128" name="Freeform 10">
                <a:extLst>
                  <a:ext uri="{FF2B5EF4-FFF2-40B4-BE49-F238E27FC236}">
                    <a16:creationId xmlns:a16="http://schemas.microsoft.com/office/drawing/2014/main" id="{BAF35751-8E2F-402F-B1EE-6EC3B28A3033}"/>
                  </a:ext>
                </a:extLst>
              </p:cNvPr>
              <p:cNvSpPr>
                <a:spLocks/>
              </p:cNvSpPr>
              <p:nvPr/>
            </p:nvSpPr>
            <p:spPr bwMode="auto">
              <a:xfrm>
                <a:off x="5399088" y="3084513"/>
                <a:ext cx="1422880" cy="688975"/>
              </a:xfrm>
              <a:custGeom>
                <a:avLst/>
                <a:gdLst>
                  <a:gd name="connsiteX0" fmla="*/ 305195 w 1422880"/>
                  <a:gd name="connsiteY0" fmla="*/ 31750 h 688975"/>
                  <a:gd name="connsiteX1" fmla="*/ 31750 w 1422880"/>
                  <a:gd name="connsiteY1" fmla="*/ 344488 h 688975"/>
                  <a:gd name="connsiteX2" fmla="*/ 305195 w 1422880"/>
                  <a:gd name="connsiteY2" fmla="*/ 657225 h 688975"/>
                  <a:gd name="connsiteX3" fmla="*/ 567930 w 1422880"/>
                  <a:gd name="connsiteY3" fmla="*/ 434248 h 688975"/>
                  <a:gd name="connsiteX4" fmla="*/ 1302590 w 1422880"/>
                  <a:gd name="connsiteY4" fmla="*/ 434248 h 688975"/>
                  <a:gd name="connsiteX5" fmla="*/ 1381125 w 1422880"/>
                  <a:gd name="connsiteY5" fmla="*/ 358023 h 688975"/>
                  <a:gd name="connsiteX6" fmla="*/ 1240476 w 1422880"/>
                  <a:gd name="connsiteY6" fmla="*/ 266125 h 688975"/>
                  <a:gd name="connsiteX7" fmla="*/ 1158371 w 1422880"/>
                  <a:gd name="connsiteY7" fmla="*/ 317417 h 688975"/>
                  <a:gd name="connsiteX8" fmla="*/ 1033429 w 1422880"/>
                  <a:gd name="connsiteY8" fmla="*/ 317417 h 688975"/>
                  <a:gd name="connsiteX9" fmla="*/ 1004871 w 1422880"/>
                  <a:gd name="connsiteY9" fmla="*/ 274674 h 688975"/>
                  <a:gd name="connsiteX10" fmla="*/ 919910 w 1422880"/>
                  <a:gd name="connsiteY10" fmla="*/ 274674 h 688975"/>
                  <a:gd name="connsiteX11" fmla="*/ 868506 w 1422880"/>
                  <a:gd name="connsiteY11" fmla="*/ 311718 h 688975"/>
                  <a:gd name="connsiteX12" fmla="*/ 767838 w 1422880"/>
                  <a:gd name="connsiteY12" fmla="*/ 311718 h 688975"/>
                  <a:gd name="connsiteX13" fmla="*/ 716433 w 1422880"/>
                  <a:gd name="connsiteY13" fmla="*/ 249028 h 688975"/>
                  <a:gd name="connsiteX14" fmla="*/ 566503 w 1422880"/>
                  <a:gd name="connsiteY14" fmla="*/ 249028 h 688975"/>
                  <a:gd name="connsiteX15" fmla="*/ 305195 w 1422880"/>
                  <a:gd name="connsiteY15" fmla="*/ 31750 h 688975"/>
                  <a:gd name="connsiteX16" fmla="*/ 304970 w 1422880"/>
                  <a:gd name="connsiteY16" fmla="*/ 0 h 688975"/>
                  <a:gd name="connsiteX17" fmla="*/ 488524 w 1422880"/>
                  <a:gd name="connsiteY17" fmla="*/ 69183 h 688975"/>
                  <a:gd name="connsiteX18" fmla="*/ 585657 w 1422880"/>
                  <a:gd name="connsiteY18" fmla="*/ 207549 h 688975"/>
                  <a:gd name="connsiteX19" fmla="*/ 599942 w 1422880"/>
                  <a:gd name="connsiteY19" fmla="*/ 217534 h 688975"/>
                  <a:gd name="connsiteX20" fmla="*/ 723501 w 1422880"/>
                  <a:gd name="connsiteY20" fmla="*/ 217534 h 688975"/>
                  <a:gd name="connsiteX21" fmla="*/ 735643 w 1422880"/>
                  <a:gd name="connsiteY21" fmla="*/ 223239 h 688975"/>
                  <a:gd name="connsiteX22" fmla="*/ 777781 w 1422880"/>
                  <a:gd name="connsiteY22" fmla="*/ 274592 h 688975"/>
                  <a:gd name="connsiteX23" fmla="*/ 789923 w 1422880"/>
                  <a:gd name="connsiteY23" fmla="*/ 280297 h 688975"/>
                  <a:gd name="connsiteX24" fmla="*/ 852774 w 1422880"/>
                  <a:gd name="connsiteY24" fmla="*/ 280297 h 688975"/>
                  <a:gd name="connsiteX25" fmla="*/ 862059 w 1422880"/>
                  <a:gd name="connsiteY25" fmla="*/ 277445 h 688975"/>
                  <a:gd name="connsiteX26" fmla="*/ 905626 w 1422880"/>
                  <a:gd name="connsiteY26" fmla="*/ 246063 h 688975"/>
                  <a:gd name="connsiteX27" fmla="*/ 914197 w 1422880"/>
                  <a:gd name="connsiteY27" fmla="*/ 243210 h 688975"/>
                  <a:gd name="connsiteX28" fmla="*/ 1013473 w 1422880"/>
                  <a:gd name="connsiteY28" fmla="*/ 243210 h 688975"/>
                  <a:gd name="connsiteX29" fmla="*/ 1027043 w 1422880"/>
                  <a:gd name="connsiteY29" fmla="*/ 250342 h 688975"/>
                  <a:gd name="connsiteX30" fmla="*/ 1046327 w 1422880"/>
                  <a:gd name="connsiteY30" fmla="*/ 278871 h 688975"/>
                  <a:gd name="connsiteX31" fmla="*/ 1059182 w 1422880"/>
                  <a:gd name="connsiteY31" fmla="*/ 286003 h 688975"/>
                  <a:gd name="connsiteX32" fmla="*/ 1144888 w 1422880"/>
                  <a:gd name="connsiteY32" fmla="*/ 286003 h 688975"/>
                  <a:gd name="connsiteX33" fmla="*/ 1152745 w 1422880"/>
                  <a:gd name="connsiteY33" fmla="*/ 283864 h 688975"/>
                  <a:gd name="connsiteX34" fmla="*/ 1232737 w 1422880"/>
                  <a:gd name="connsiteY34" fmla="*/ 234651 h 688975"/>
                  <a:gd name="connsiteX35" fmla="*/ 1249164 w 1422880"/>
                  <a:gd name="connsiteY35" fmla="*/ 234651 h 688975"/>
                  <a:gd name="connsiteX36" fmla="*/ 1415576 w 1422880"/>
                  <a:gd name="connsiteY36" fmla="*/ 343061 h 688975"/>
                  <a:gd name="connsiteX37" fmla="*/ 1417719 w 1422880"/>
                  <a:gd name="connsiteY37" fmla="*/ 367311 h 688975"/>
                  <a:gd name="connsiteX38" fmla="*/ 1319871 w 1422880"/>
                  <a:gd name="connsiteY38" fmla="*/ 461456 h 688975"/>
                  <a:gd name="connsiteX39" fmla="*/ 1309158 w 1422880"/>
                  <a:gd name="connsiteY39" fmla="*/ 465736 h 688975"/>
                  <a:gd name="connsiteX40" fmla="*/ 602798 w 1422880"/>
                  <a:gd name="connsiteY40" fmla="*/ 465736 h 688975"/>
                  <a:gd name="connsiteX41" fmla="*/ 587800 w 1422880"/>
                  <a:gd name="connsiteY41" fmla="*/ 475721 h 688975"/>
                  <a:gd name="connsiteX42" fmla="*/ 490667 w 1422880"/>
                  <a:gd name="connsiteY42" fmla="*/ 617653 h 688975"/>
                  <a:gd name="connsiteX43" fmla="*/ 304970 w 1422880"/>
                  <a:gd name="connsiteY43" fmla="*/ 688975 h 688975"/>
                  <a:gd name="connsiteX44" fmla="*/ 0 w 1422880"/>
                  <a:gd name="connsiteY44" fmla="*/ 344488 h 688975"/>
                  <a:gd name="connsiteX45" fmla="*/ 304970 w 1422880"/>
                  <a:gd name="connsiteY45" fmla="*/ 0 h 688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422880" h="688975">
                    <a:moveTo>
                      <a:pt x="305195" y="31750"/>
                    </a:moveTo>
                    <a:cubicBezTo>
                      <a:pt x="154551" y="31750"/>
                      <a:pt x="31750" y="171378"/>
                      <a:pt x="31750" y="344488"/>
                    </a:cubicBezTo>
                    <a:cubicBezTo>
                      <a:pt x="31750" y="517597"/>
                      <a:pt x="154551" y="657225"/>
                      <a:pt x="305195" y="657225"/>
                    </a:cubicBezTo>
                    <a:cubicBezTo>
                      <a:pt x="429423" y="657225"/>
                      <a:pt x="533661" y="563190"/>
                      <a:pt x="567930" y="434248"/>
                    </a:cubicBezTo>
                    <a:cubicBezTo>
                      <a:pt x="567930" y="434248"/>
                      <a:pt x="567930" y="434248"/>
                      <a:pt x="1302590" y="434248"/>
                    </a:cubicBezTo>
                    <a:cubicBezTo>
                      <a:pt x="1302590" y="434248"/>
                      <a:pt x="1302590" y="434248"/>
                      <a:pt x="1381125" y="358023"/>
                    </a:cubicBezTo>
                    <a:cubicBezTo>
                      <a:pt x="1381125" y="358023"/>
                      <a:pt x="1381125" y="358023"/>
                      <a:pt x="1240476" y="266125"/>
                    </a:cubicBezTo>
                    <a:cubicBezTo>
                      <a:pt x="1240476" y="266125"/>
                      <a:pt x="1240476" y="266125"/>
                      <a:pt x="1158371" y="317417"/>
                    </a:cubicBezTo>
                    <a:cubicBezTo>
                      <a:pt x="1158371" y="317417"/>
                      <a:pt x="1158371" y="317417"/>
                      <a:pt x="1033429" y="317417"/>
                    </a:cubicBezTo>
                    <a:cubicBezTo>
                      <a:pt x="1033429" y="317417"/>
                      <a:pt x="1033429" y="317417"/>
                      <a:pt x="1004871" y="274674"/>
                    </a:cubicBezTo>
                    <a:cubicBezTo>
                      <a:pt x="1004871" y="274674"/>
                      <a:pt x="1004871" y="274674"/>
                      <a:pt x="919910" y="274674"/>
                    </a:cubicBezTo>
                    <a:cubicBezTo>
                      <a:pt x="919910" y="274674"/>
                      <a:pt x="919910" y="274674"/>
                      <a:pt x="868506" y="311718"/>
                    </a:cubicBezTo>
                    <a:cubicBezTo>
                      <a:pt x="868506" y="311718"/>
                      <a:pt x="868506" y="311718"/>
                      <a:pt x="767838" y="311718"/>
                    </a:cubicBezTo>
                    <a:cubicBezTo>
                      <a:pt x="767838" y="311718"/>
                      <a:pt x="767838" y="311718"/>
                      <a:pt x="716433" y="249028"/>
                    </a:cubicBezTo>
                    <a:cubicBezTo>
                      <a:pt x="716433" y="249028"/>
                      <a:pt x="716433" y="249028"/>
                      <a:pt x="566503" y="249028"/>
                    </a:cubicBezTo>
                    <a:cubicBezTo>
                      <a:pt x="530805" y="123648"/>
                      <a:pt x="427281" y="31750"/>
                      <a:pt x="305195" y="31750"/>
                    </a:cubicBezTo>
                    <a:close/>
                    <a:moveTo>
                      <a:pt x="304970" y="0"/>
                    </a:moveTo>
                    <a:cubicBezTo>
                      <a:pt x="371393" y="0"/>
                      <a:pt x="434958" y="24250"/>
                      <a:pt x="488524" y="69183"/>
                    </a:cubicBezTo>
                    <a:cubicBezTo>
                      <a:pt x="531377" y="105557"/>
                      <a:pt x="564231" y="152630"/>
                      <a:pt x="585657" y="207549"/>
                    </a:cubicBezTo>
                    <a:cubicBezTo>
                      <a:pt x="587800" y="213968"/>
                      <a:pt x="593514" y="217534"/>
                      <a:pt x="599942" y="217534"/>
                    </a:cubicBezTo>
                    <a:cubicBezTo>
                      <a:pt x="599942" y="217534"/>
                      <a:pt x="599942" y="217534"/>
                      <a:pt x="723501" y="217534"/>
                    </a:cubicBezTo>
                    <a:cubicBezTo>
                      <a:pt x="728500" y="217534"/>
                      <a:pt x="732786" y="219673"/>
                      <a:pt x="735643" y="223239"/>
                    </a:cubicBezTo>
                    <a:cubicBezTo>
                      <a:pt x="735643" y="223239"/>
                      <a:pt x="735643" y="223239"/>
                      <a:pt x="777781" y="274592"/>
                    </a:cubicBezTo>
                    <a:cubicBezTo>
                      <a:pt x="780638" y="278158"/>
                      <a:pt x="784924" y="280297"/>
                      <a:pt x="789923" y="280297"/>
                    </a:cubicBezTo>
                    <a:cubicBezTo>
                      <a:pt x="789923" y="280297"/>
                      <a:pt x="789923" y="280297"/>
                      <a:pt x="852774" y="280297"/>
                    </a:cubicBezTo>
                    <a:cubicBezTo>
                      <a:pt x="856345" y="280297"/>
                      <a:pt x="859202" y="279584"/>
                      <a:pt x="862059" y="277445"/>
                    </a:cubicBezTo>
                    <a:cubicBezTo>
                      <a:pt x="862059" y="277445"/>
                      <a:pt x="862059" y="277445"/>
                      <a:pt x="905626" y="246063"/>
                    </a:cubicBezTo>
                    <a:cubicBezTo>
                      <a:pt x="907769" y="244636"/>
                      <a:pt x="911340" y="243210"/>
                      <a:pt x="914197" y="243210"/>
                    </a:cubicBezTo>
                    <a:cubicBezTo>
                      <a:pt x="914197" y="243210"/>
                      <a:pt x="914197" y="243210"/>
                      <a:pt x="1013473" y="243210"/>
                    </a:cubicBezTo>
                    <a:cubicBezTo>
                      <a:pt x="1019186" y="243210"/>
                      <a:pt x="1024186" y="246063"/>
                      <a:pt x="1027043" y="250342"/>
                    </a:cubicBezTo>
                    <a:cubicBezTo>
                      <a:pt x="1027043" y="250342"/>
                      <a:pt x="1027043" y="250342"/>
                      <a:pt x="1046327" y="278871"/>
                    </a:cubicBezTo>
                    <a:cubicBezTo>
                      <a:pt x="1049183" y="283864"/>
                      <a:pt x="1054183" y="286003"/>
                      <a:pt x="1059182" y="286003"/>
                    </a:cubicBezTo>
                    <a:cubicBezTo>
                      <a:pt x="1059182" y="286003"/>
                      <a:pt x="1059182" y="286003"/>
                      <a:pt x="1144888" y="286003"/>
                    </a:cubicBezTo>
                    <a:cubicBezTo>
                      <a:pt x="1147745" y="286003"/>
                      <a:pt x="1150602" y="285290"/>
                      <a:pt x="1152745" y="283864"/>
                    </a:cubicBezTo>
                    <a:lnTo>
                      <a:pt x="1232737" y="234651"/>
                    </a:lnTo>
                    <a:cubicBezTo>
                      <a:pt x="1237736" y="231085"/>
                      <a:pt x="1244164" y="231085"/>
                      <a:pt x="1249164" y="234651"/>
                    </a:cubicBezTo>
                    <a:cubicBezTo>
                      <a:pt x="1249164" y="234651"/>
                      <a:pt x="1249164" y="234651"/>
                      <a:pt x="1415576" y="343061"/>
                    </a:cubicBezTo>
                    <a:cubicBezTo>
                      <a:pt x="1424147" y="348767"/>
                      <a:pt x="1425575" y="360179"/>
                      <a:pt x="1417719" y="367311"/>
                    </a:cubicBezTo>
                    <a:cubicBezTo>
                      <a:pt x="1417719" y="367311"/>
                      <a:pt x="1417719" y="367311"/>
                      <a:pt x="1319871" y="461456"/>
                    </a:cubicBezTo>
                    <a:cubicBezTo>
                      <a:pt x="1317014" y="464309"/>
                      <a:pt x="1312729" y="465736"/>
                      <a:pt x="1309158" y="465736"/>
                    </a:cubicBezTo>
                    <a:cubicBezTo>
                      <a:pt x="1309158" y="465736"/>
                      <a:pt x="1309158" y="465736"/>
                      <a:pt x="602798" y="465736"/>
                    </a:cubicBezTo>
                    <a:cubicBezTo>
                      <a:pt x="595656" y="465736"/>
                      <a:pt x="589943" y="470015"/>
                      <a:pt x="587800" y="475721"/>
                    </a:cubicBezTo>
                    <a:cubicBezTo>
                      <a:pt x="567088" y="531353"/>
                      <a:pt x="532805" y="581278"/>
                      <a:pt x="490667" y="617653"/>
                    </a:cubicBezTo>
                    <a:cubicBezTo>
                      <a:pt x="437100" y="664726"/>
                      <a:pt x="372821" y="688975"/>
                      <a:pt x="304970" y="688975"/>
                    </a:cubicBezTo>
                    <a:cubicBezTo>
                      <a:pt x="137130" y="688975"/>
                      <a:pt x="0" y="534919"/>
                      <a:pt x="0" y="344488"/>
                    </a:cubicBezTo>
                    <a:cubicBezTo>
                      <a:pt x="0" y="154770"/>
                      <a:pt x="137130" y="0"/>
                      <a:pt x="304970" y="0"/>
                    </a:cubicBezTo>
                    <a:close/>
                  </a:path>
                </a:pathLst>
              </a:custGeom>
              <a:solidFill>
                <a:schemeClr val="accent1"/>
              </a:solidFill>
              <a:ln>
                <a:noFill/>
              </a:ln>
            </p:spPr>
            <p:txBody>
              <a:bodyPr vert="horz" wrap="square" lIns="68580" tIns="34290" rIns="68580" bIns="34290" numCol="1" anchor="t" anchorCtr="0" compatLnSpc="1">
                <a:prstTxWarp prst="textNoShape">
                  <a:avLst/>
                </a:prstTxWarp>
                <a:noAutofit/>
              </a:bodyPr>
              <a:lstStyle/>
              <a:p>
                <a:endParaRPr lang="en-US" dirty="0">
                  <a:solidFill>
                    <a:srgbClr val="000000"/>
                  </a:solidFill>
                  <a:latin typeface="Arial"/>
                  <a:cs typeface="Arial"/>
                </a:endParaRPr>
              </a:p>
            </p:txBody>
          </p:sp>
          <p:sp>
            <p:nvSpPr>
              <p:cNvPr id="129" name="Freeform 11">
                <a:extLst>
                  <a:ext uri="{FF2B5EF4-FFF2-40B4-BE49-F238E27FC236}">
                    <a16:creationId xmlns:a16="http://schemas.microsoft.com/office/drawing/2014/main" id="{448B89C4-7517-4523-8359-5CD3177A825F}"/>
                  </a:ext>
                </a:extLst>
              </p:cNvPr>
              <p:cNvSpPr>
                <a:spLocks noChangeArrowheads="1"/>
              </p:cNvSpPr>
              <p:nvPr/>
            </p:nvSpPr>
            <p:spPr bwMode="auto">
              <a:xfrm>
                <a:off x="5459412" y="3146425"/>
                <a:ext cx="1271588" cy="565150"/>
              </a:xfrm>
              <a:custGeom>
                <a:avLst/>
                <a:gdLst>
                  <a:gd name="connsiteX0" fmla="*/ 101600 w 1271588"/>
                  <a:gd name="connsiteY0" fmla="*/ 225425 h 565150"/>
                  <a:gd name="connsiteX1" fmla="*/ 41275 w 1271588"/>
                  <a:gd name="connsiteY1" fmla="*/ 285750 h 565150"/>
                  <a:gd name="connsiteX2" fmla="*/ 101600 w 1271588"/>
                  <a:gd name="connsiteY2" fmla="*/ 346075 h 565150"/>
                  <a:gd name="connsiteX3" fmla="*/ 161925 w 1271588"/>
                  <a:gd name="connsiteY3" fmla="*/ 285750 h 565150"/>
                  <a:gd name="connsiteX4" fmla="*/ 101600 w 1271588"/>
                  <a:gd name="connsiteY4" fmla="*/ 225425 h 565150"/>
                  <a:gd name="connsiteX5" fmla="*/ 512763 w 1271588"/>
                  <a:gd name="connsiteY5" fmla="*/ 217488 h 565150"/>
                  <a:gd name="connsiteX6" fmla="*/ 640543 w 1271588"/>
                  <a:gd name="connsiteY6" fmla="*/ 217488 h 565150"/>
                  <a:gd name="connsiteX7" fmla="*/ 691940 w 1271588"/>
                  <a:gd name="connsiteY7" fmla="*/ 281190 h 565150"/>
                  <a:gd name="connsiteX8" fmla="*/ 818292 w 1271588"/>
                  <a:gd name="connsiteY8" fmla="*/ 281190 h 565150"/>
                  <a:gd name="connsiteX9" fmla="*/ 869689 w 1271588"/>
                  <a:gd name="connsiteY9" fmla="*/ 243971 h 565150"/>
                  <a:gd name="connsiteX10" fmla="*/ 928225 w 1271588"/>
                  <a:gd name="connsiteY10" fmla="*/ 243971 h 565150"/>
                  <a:gd name="connsiteX11" fmla="*/ 956779 w 1271588"/>
                  <a:gd name="connsiteY11" fmla="*/ 286916 h 565150"/>
                  <a:gd name="connsiteX12" fmla="*/ 1107402 w 1271588"/>
                  <a:gd name="connsiteY12" fmla="*/ 286916 h 565150"/>
                  <a:gd name="connsiteX13" fmla="*/ 1180215 w 1271588"/>
                  <a:gd name="connsiteY13" fmla="*/ 241108 h 565150"/>
                  <a:gd name="connsiteX14" fmla="*/ 1271588 w 1271588"/>
                  <a:gd name="connsiteY14" fmla="*/ 301231 h 565150"/>
                  <a:gd name="connsiteX15" fmla="*/ 1230185 w 1271588"/>
                  <a:gd name="connsiteY15" fmla="*/ 341313 h 565150"/>
                  <a:gd name="connsiteX16" fmla="*/ 513477 w 1271588"/>
                  <a:gd name="connsiteY16" fmla="*/ 341313 h 565150"/>
                  <a:gd name="connsiteX17" fmla="*/ 518474 w 1271588"/>
                  <a:gd name="connsiteY17" fmla="*/ 282622 h 565150"/>
                  <a:gd name="connsiteX18" fmla="*/ 512763 w 1271588"/>
                  <a:gd name="connsiteY18" fmla="*/ 217488 h 565150"/>
                  <a:gd name="connsiteX19" fmla="*/ 243682 w 1271588"/>
                  <a:gd name="connsiteY19" fmla="*/ 0 h 565150"/>
                  <a:gd name="connsiteX20" fmla="*/ 487364 w 1271588"/>
                  <a:gd name="connsiteY20" fmla="*/ 282575 h 565150"/>
                  <a:gd name="connsiteX21" fmla="*/ 243682 w 1271588"/>
                  <a:gd name="connsiteY21" fmla="*/ 565150 h 565150"/>
                  <a:gd name="connsiteX22" fmla="*/ 0 w 1271588"/>
                  <a:gd name="connsiteY22" fmla="*/ 282575 h 565150"/>
                  <a:gd name="connsiteX23" fmla="*/ 243682 w 1271588"/>
                  <a:gd name="connsiteY23" fmla="*/ 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71588" h="565150">
                    <a:moveTo>
                      <a:pt x="101600" y="225425"/>
                    </a:moveTo>
                    <a:cubicBezTo>
                      <a:pt x="68283" y="225425"/>
                      <a:pt x="41275" y="252433"/>
                      <a:pt x="41275" y="285750"/>
                    </a:cubicBezTo>
                    <a:cubicBezTo>
                      <a:pt x="41275" y="319067"/>
                      <a:pt x="68283" y="346075"/>
                      <a:pt x="101600" y="346075"/>
                    </a:cubicBezTo>
                    <a:cubicBezTo>
                      <a:pt x="134917" y="346075"/>
                      <a:pt x="161925" y="319067"/>
                      <a:pt x="161925" y="285750"/>
                    </a:cubicBezTo>
                    <a:cubicBezTo>
                      <a:pt x="161925" y="252433"/>
                      <a:pt x="134917" y="225425"/>
                      <a:pt x="101600" y="225425"/>
                    </a:cubicBezTo>
                    <a:close/>
                    <a:moveTo>
                      <a:pt x="512763" y="217488"/>
                    </a:moveTo>
                    <a:cubicBezTo>
                      <a:pt x="512763" y="217488"/>
                      <a:pt x="512763" y="217488"/>
                      <a:pt x="640543" y="217488"/>
                    </a:cubicBezTo>
                    <a:cubicBezTo>
                      <a:pt x="640543" y="217488"/>
                      <a:pt x="640543" y="217488"/>
                      <a:pt x="691940" y="281190"/>
                    </a:cubicBezTo>
                    <a:cubicBezTo>
                      <a:pt x="691940" y="281190"/>
                      <a:pt x="691940" y="281190"/>
                      <a:pt x="818292" y="281190"/>
                    </a:cubicBezTo>
                    <a:cubicBezTo>
                      <a:pt x="818292" y="281190"/>
                      <a:pt x="818292" y="281190"/>
                      <a:pt x="869689" y="243971"/>
                    </a:cubicBezTo>
                    <a:cubicBezTo>
                      <a:pt x="869689" y="243971"/>
                      <a:pt x="869689" y="243971"/>
                      <a:pt x="928225" y="243971"/>
                    </a:cubicBezTo>
                    <a:cubicBezTo>
                      <a:pt x="928225" y="243971"/>
                      <a:pt x="928225" y="243971"/>
                      <a:pt x="956779" y="286916"/>
                    </a:cubicBezTo>
                    <a:cubicBezTo>
                      <a:pt x="956779" y="286916"/>
                      <a:pt x="956779" y="286916"/>
                      <a:pt x="1107402" y="286916"/>
                    </a:cubicBezTo>
                    <a:cubicBezTo>
                      <a:pt x="1107402" y="286916"/>
                      <a:pt x="1107402" y="286916"/>
                      <a:pt x="1180215" y="241108"/>
                    </a:cubicBezTo>
                    <a:cubicBezTo>
                      <a:pt x="1180215" y="241108"/>
                      <a:pt x="1180215" y="241108"/>
                      <a:pt x="1271588" y="301231"/>
                    </a:cubicBezTo>
                    <a:cubicBezTo>
                      <a:pt x="1271588" y="301231"/>
                      <a:pt x="1271588" y="301231"/>
                      <a:pt x="1230185" y="341313"/>
                    </a:cubicBezTo>
                    <a:cubicBezTo>
                      <a:pt x="1230185" y="341313"/>
                      <a:pt x="1230185" y="341313"/>
                      <a:pt x="513477" y="341313"/>
                    </a:cubicBezTo>
                    <a:cubicBezTo>
                      <a:pt x="517046" y="321988"/>
                      <a:pt x="518474" y="302663"/>
                      <a:pt x="518474" y="282622"/>
                    </a:cubicBezTo>
                    <a:cubicBezTo>
                      <a:pt x="518474" y="260433"/>
                      <a:pt x="516333" y="238961"/>
                      <a:pt x="512763" y="217488"/>
                    </a:cubicBezTo>
                    <a:close/>
                    <a:moveTo>
                      <a:pt x="243682" y="0"/>
                    </a:moveTo>
                    <a:cubicBezTo>
                      <a:pt x="378264" y="0"/>
                      <a:pt x="487364" y="126513"/>
                      <a:pt x="487364" y="282575"/>
                    </a:cubicBezTo>
                    <a:cubicBezTo>
                      <a:pt x="487364" y="438637"/>
                      <a:pt x="378264" y="565150"/>
                      <a:pt x="243682" y="565150"/>
                    </a:cubicBezTo>
                    <a:cubicBezTo>
                      <a:pt x="109100" y="565150"/>
                      <a:pt x="0" y="438637"/>
                      <a:pt x="0" y="282575"/>
                    </a:cubicBezTo>
                    <a:cubicBezTo>
                      <a:pt x="0" y="126513"/>
                      <a:pt x="109100" y="0"/>
                      <a:pt x="243682" y="0"/>
                    </a:cubicBezTo>
                    <a:close/>
                  </a:path>
                </a:pathLst>
              </a:custGeom>
              <a:solidFill>
                <a:schemeClr val="tx2"/>
              </a:solidFill>
              <a:ln>
                <a:noFill/>
              </a:ln>
            </p:spPr>
            <p:txBody>
              <a:bodyPr vert="horz" wrap="square" lIns="68580" tIns="34290" rIns="68580" bIns="34290" numCol="1" anchor="t" anchorCtr="0" compatLnSpc="1">
                <a:prstTxWarp prst="textNoShape">
                  <a:avLst/>
                </a:prstTxWarp>
                <a:noAutofit/>
              </a:bodyPr>
              <a:lstStyle/>
              <a:p>
                <a:endParaRPr lang="en-US" dirty="0">
                  <a:solidFill>
                    <a:srgbClr val="000000"/>
                  </a:solidFill>
                  <a:latin typeface="Arial"/>
                  <a:cs typeface="Arial"/>
                </a:endParaRPr>
              </a:p>
            </p:txBody>
          </p:sp>
        </p:grpSp>
      </p:grpSp>
      <p:grpSp>
        <p:nvGrpSpPr>
          <p:cNvPr id="133" name="Group 132">
            <a:extLst>
              <a:ext uri="{FF2B5EF4-FFF2-40B4-BE49-F238E27FC236}">
                <a16:creationId xmlns:a16="http://schemas.microsoft.com/office/drawing/2014/main" id="{D6675F61-D028-4F72-9D1D-D0999DA00C75}"/>
              </a:ext>
            </a:extLst>
          </p:cNvPr>
          <p:cNvGrpSpPr/>
          <p:nvPr/>
        </p:nvGrpSpPr>
        <p:grpSpPr>
          <a:xfrm>
            <a:off x="5773783" y="2478883"/>
            <a:ext cx="429164" cy="408008"/>
            <a:chOff x="5508171" y="5042263"/>
            <a:chExt cx="618309" cy="587829"/>
          </a:xfrm>
        </p:grpSpPr>
        <p:sp>
          <p:nvSpPr>
            <p:cNvPr id="138" name="Oval 137">
              <a:extLst>
                <a:ext uri="{FF2B5EF4-FFF2-40B4-BE49-F238E27FC236}">
                  <a16:creationId xmlns:a16="http://schemas.microsoft.com/office/drawing/2014/main" id="{C75A0AC4-FD6F-4073-BC12-EA6808EC8C78}"/>
                </a:ext>
              </a:extLst>
            </p:cNvPr>
            <p:cNvSpPr/>
            <p:nvPr/>
          </p:nvSpPr>
          <p:spPr>
            <a:xfrm>
              <a:off x="5508171" y="5042263"/>
              <a:ext cx="587829" cy="587829"/>
            </a:xfrm>
            <a:prstGeom prst="ellipse">
              <a:avLst/>
            </a:prstGeom>
            <a:noFill/>
            <a:ln w="9525" cap="rnd"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latin typeface="Arial"/>
                <a:cs typeface="Arial"/>
              </a:endParaRPr>
            </a:p>
          </p:txBody>
        </p:sp>
        <p:sp>
          <p:nvSpPr>
            <p:cNvPr id="139" name="Oval 138">
              <a:extLst>
                <a:ext uri="{FF2B5EF4-FFF2-40B4-BE49-F238E27FC236}">
                  <a16:creationId xmlns:a16="http://schemas.microsoft.com/office/drawing/2014/main" id="{5A6B0969-509A-493E-B9A6-201E87397DDC}"/>
                </a:ext>
              </a:extLst>
            </p:cNvPr>
            <p:cNvSpPr/>
            <p:nvPr/>
          </p:nvSpPr>
          <p:spPr>
            <a:xfrm>
              <a:off x="5538651" y="5042263"/>
              <a:ext cx="587829" cy="587829"/>
            </a:xfrm>
            <a:prstGeom prst="ellipse">
              <a:avLst/>
            </a:prstGeom>
            <a:noFill/>
            <a:ln w="9525" cap="rnd"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latin typeface="Arial"/>
                <a:cs typeface="Arial"/>
              </a:endParaRPr>
            </a:p>
          </p:txBody>
        </p:sp>
      </p:grpSp>
      <p:grpSp>
        <p:nvGrpSpPr>
          <p:cNvPr id="134" name="bcgIcons_GoToMarket">
            <a:extLst>
              <a:ext uri="{FF2B5EF4-FFF2-40B4-BE49-F238E27FC236}">
                <a16:creationId xmlns:a16="http://schemas.microsoft.com/office/drawing/2014/main" id="{63941C19-16C7-4F38-A5C1-7001C33F6549}"/>
              </a:ext>
            </a:extLst>
          </p:cNvPr>
          <p:cNvGrpSpPr>
            <a:grpSpLocks noChangeAspect="1"/>
          </p:cNvGrpSpPr>
          <p:nvPr/>
        </p:nvGrpSpPr>
        <p:grpSpPr bwMode="auto">
          <a:xfrm>
            <a:off x="5847630" y="2542022"/>
            <a:ext cx="281469" cy="281731"/>
            <a:chOff x="1682" y="0"/>
            <a:chExt cx="4316" cy="4320"/>
          </a:xfrm>
        </p:grpSpPr>
        <p:sp>
          <p:nvSpPr>
            <p:cNvPr id="135" name="AutoShape 14">
              <a:extLst>
                <a:ext uri="{FF2B5EF4-FFF2-40B4-BE49-F238E27FC236}">
                  <a16:creationId xmlns:a16="http://schemas.microsoft.com/office/drawing/2014/main" id="{E206A90D-687F-4108-B66C-E763CE171D28}"/>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dirty="0">
                <a:solidFill>
                  <a:srgbClr val="000000"/>
                </a:solidFill>
                <a:latin typeface="Arial"/>
                <a:cs typeface="Arial"/>
              </a:endParaRPr>
            </a:p>
          </p:txBody>
        </p:sp>
        <p:sp>
          <p:nvSpPr>
            <p:cNvPr id="136" name="Freeform 16">
              <a:extLst>
                <a:ext uri="{FF2B5EF4-FFF2-40B4-BE49-F238E27FC236}">
                  <a16:creationId xmlns:a16="http://schemas.microsoft.com/office/drawing/2014/main" id="{6BEEA5D8-147D-4BFA-9944-CCAD7CFF1DD3}"/>
                </a:ext>
              </a:extLst>
            </p:cNvPr>
            <p:cNvSpPr>
              <a:spLocks noEditPoints="1"/>
            </p:cNvSpPr>
            <p:nvPr/>
          </p:nvSpPr>
          <p:spPr bwMode="auto">
            <a:xfrm>
              <a:off x="2574" y="296"/>
              <a:ext cx="2605" cy="2697"/>
            </a:xfrm>
            <a:custGeom>
              <a:avLst/>
              <a:gdLst>
                <a:gd name="T0" fmla="*/ 540 w 1391"/>
                <a:gd name="T1" fmla="*/ 461 h 1438"/>
                <a:gd name="T2" fmla="*/ 144 w 1391"/>
                <a:gd name="T3" fmla="*/ 866 h 1438"/>
                <a:gd name="T4" fmla="*/ 204 w 1391"/>
                <a:gd name="T5" fmla="*/ 1230 h 1438"/>
                <a:gd name="T6" fmla="*/ 235 w 1391"/>
                <a:gd name="T7" fmla="*/ 1261 h 1438"/>
                <a:gd name="T8" fmla="*/ 122 w 1391"/>
                <a:gd name="T9" fmla="*/ 1364 h 1438"/>
                <a:gd name="T10" fmla="*/ 121 w 1391"/>
                <a:gd name="T11" fmla="*/ 1364 h 1438"/>
                <a:gd name="T12" fmla="*/ 8 w 1391"/>
                <a:gd name="T13" fmla="*/ 1258 h 1438"/>
                <a:gd name="T14" fmla="*/ 40 w 1391"/>
                <a:gd name="T15" fmla="*/ 1228 h 1438"/>
                <a:gd name="T16" fmla="*/ 100 w 1391"/>
                <a:gd name="T17" fmla="*/ 857 h 1438"/>
                <a:gd name="T18" fmla="*/ 496 w 1391"/>
                <a:gd name="T19" fmla="*/ 452 h 1438"/>
                <a:gd name="T20" fmla="*/ 518 w 1391"/>
                <a:gd name="T21" fmla="*/ 0 h 1438"/>
                <a:gd name="T22" fmla="*/ 758 w 1391"/>
                <a:gd name="T23" fmla="*/ 746 h 1438"/>
                <a:gd name="T24" fmla="*/ 699 w 1391"/>
                <a:gd name="T25" fmla="*/ 22 h 1438"/>
                <a:gd name="T26" fmla="*/ 655 w 1391"/>
                <a:gd name="T27" fmla="*/ 22 h 1438"/>
                <a:gd name="T28" fmla="*/ 594 w 1391"/>
                <a:gd name="T29" fmla="*/ 744 h 1438"/>
                <a:gd name="T30" fmla="*/ 562 w 1391"/>
                <a:gd name="T31" fmla="*/ 775 h 1438"/>
                <a:gd name="T32" fmla="*/ 674 w 1391"/>
                <a:gd name="T33" fmla="*/ 880 h 1438"/>
                <a:gd name="T34" fmla="*/ 690 w 1391"/>
                <a:gd name="T35" fmla="*/ 874 h 1438"/>
                <a:gd name="T36" fmla="*/ 790 w 1391"/>
                <a:gd name="T37" fmla="*/ 747 h 1438"/>
                <a:gd name="T38" fmla="*/ 1111 w 1391"/>
                <a:gd name="T39" fmla="*/ 886 h 1438"/>
                <a:gd name="T40" fmla="*/ 1051 w 1391"/>
                <a:gd name="T41" fmla="*/ 726 h 1438"/>
                <a:gd name="T42" fmla="*/ 858 w 1391"/>
                <a:gd name="T43" fmla="*/ 524 h 1438"/>
                <a:gd name="T44" fmla="*/ 836 w 1391"/>
                <a:gd name="T45" fmla="*/ 0 h 1438"/>
                <a:gd name="T46" fmla="*/ 814 w 1391"/>
                <a:gd name="T47" fmla="*/ 533 h 1438"/>
                <a:gd name="T48" fmla="*/ 1007 w 1391"/>
                <a:gd name="T49" fmla="*/ 735 h 1438"/>
                <a:gd name="T50" fmla="*/ 947 w 1391"/>
                <a:gd name="T51" fmla="*/ 884 h 1438"/>
                <a:gd name="T52" fmla="*/ 915 w 1391"/>
                <a:gd name="T53" fmla="*/ 915 h 1438"/>
                <a:gd name="T54" fmla="*/ 1027 w 1391"/>
                <a:gd name="T55" fmla="*/ 1021 h 1438"/>
                <a:gd name="T56" fmla="*/ 1043 w 1391"/>
                <a:gd name="T57" fmla="*/ 1014 h 1438"/>
                <a:gd name="T58" fmla="*/ 1142 w 1391"/>
                <a:gd name="T59" fmla="*/ 887 h 1438"/>
                <a:gd name="T60" fmla="*/ 1383 w 1391"/>
                <a:gd name="T61" fmla="*/ 1304 h 1438"/>
                <a:gd name="T62" fmla="*/ 1291 w 1391"/>
                <a:gd name="T63" fmla="*/ 1362 h 1438"/>
                <a:gd name="T64" fmla="*/ 1285 w 1391"/>
                <a:gd name="T65" fmla="*/ 618 h 1438"/>
                <a:gd name="T66" fmla="*/ 1016 w 1391"/>
                <a:gd name="T67" fmla="*/ 22 h 1438"/>
                <a:gd name="T68" fmla="*/ 972 w 1391"/>
                <a:gd name="T69" fmla="*/ 22 h 1438"/>
                <a:gd name="T70" fmla="*/ 979 w 1391"/>
                <a:gd name="T71" fmla="*/ 373 h 1438"/>
                <a:gd name="T72" fmla="*/ 1247 w 1391"/>
                <a:gd name="T73" fmla="*/ 1363 h 1438"/>
                <a:gd name="T74" fmla="*/ 1156 w 1391"/>
                <a:gd name="T75" fmla="*/ 1301 h 1438"/>
                <a:gd name="T76" fmla="*/ 1252 w 1391"/>
                <a:gd name="T77" fmla="*/ 1431 h 1438"/>
                <a:gd name="T78" fmla="*/ 1268 w 1391"/>
                <a:gd name="T79" fmla="*/ 1438 h 1438"/>
                <a:gd name="T80" fmla="*/ 1288 w 1391"/>
                <a:gd name="T81" fmla="*/ 1427 h 1438"/>
                <a:gd name="T82" fmla="*/ 1383 w 1391"/>
                <a:gd name="T83" fmla="*/ 1304 h 1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91" h="1438">
                  <a:moveTo>
                    <a:pt x="540" y="22"/>
                  </a:moveTo>
                  <a:cubicBezTo>
                    <a:pt x="540" y="461"/>
                    <a:pt x="540" y="461"/>
                    <a:pt x="540" y="461"/>
                  </a:cubicBezTo>
                  <a:cubicBezTo>
                    <a:pt x="540" y="467"/>
                    <a:pt x="538" y="472"/>
                    <a:pt x="534" y="476"/>
                  </a:cubicBezTo>
                  <a:cubicBezTo>
                    <a:pt x="144" y="866"/>
                    <a:pt x="144" y="866"/>
                    <a:pt x="144" y="866"/>
                  </a:cubicBezTo>
                  <a:cubicBezTo>
                    <a:pt x="144" y="1289"/>
                    <a:pt x="144" y="1289"/>
                    <a:pt x="144" y="1289"/>
                  </a:cubicBezTo>
                  <a:cubicBezTo>
                    <a:pt x="204" y="1230"/>
                    <a:pt x="204" y="1230"/>
                    <a:pt x="204" y="1230"/>
                  </a:cubicBezTo>
                  <a:cubicBezTo>
                    <a:pt x="213" y="1221"/>
                    <a:pt x="227" y="1221"/>
                    <a:pt x="235" y="1230"/>
                  </a:cubicBezTo>
                  <a:cubicBezTo>
                    <a:pt x="244" y="1239"/>
                    <a:pt x="244" y="1253"/>
                    <a:pt x="235" y="1261"/>
                  </a:cubicBezTo>
                  <a:cubicBezTo>
                    <a:pt x="141" y="1353"/>
                    <a:pt x="141" y="1353"/>
                    <a:pt x="141" y="1353"/>
                  </a:cubicBezTo>
                  <a:cubicBezTo>
                    <a:pt x="137" y="1360"/>
                    <a:pt x="130" y="1364"/>
                    <a:pt x="122" y="1364"/>
                  </a:cubicBezTo>
                  <a:cubicBezTo>
                    <a:pt x="122" y="1364"/>
                    <a:pt x="121" y="1364"/>
                    <a:pt x="121" y="1364"/>
                  </a:cubicBezTo>
                  <a:cubicBezTo>
                    <a:pt x="121" y="1364"/>
                    <a:pt x="121" y="1364"/>
                    <a:pt x="121" y="1364"/>
                  </a:cubicBezTo>
                  <a:cubicBezTo>
                    <a:pt x="115" y="1364"/>
                    <a:pt x="109" y="1362"/>
                    <a:pt x="105" y="1357"/>
                  </a:cubicBezTo>
                  <a:cubicBezTo>
                    <a:pt x="8" y="1258"/>
                    <a:pt x="8" y="1258"/>
                    <a:pt x="8" y="1258"/>
                  </a:cubicBezTo>
                  <a:cubicBezTo>
                    <a:pt x="0" y="1250"/>
                    <a:pt x="0" y="1236"/>
                    <a:pt x="9" y="1227"/>
                  </a:cubicBezTo>
                  <a:cubicBezTo>
                    <a:pt x="18" y="1219"/>
                    <a:pt x="31" y="1219"/>
                    <a:pt x="40" y="1228"/>
                  </a:cubicBezTo>
                  <a:cubicBezTo>
                    <a:pt x="100" y="1289"/>
                    <a:pt x="100" y="1289"/>
                    <a:pt x="100" y="1289"/>
                  </a:cubicBezTo>
                  <a:cubicBezTo>
                    <a:pt x="100" y="857"/>
                    <a:pt x="100" y="857"/>
                    <a:pt x="100" y="857"/>
                  </a:cubicBezTo>
                  <a:cubicBezTo>
                    <a:pt x="100" y="851"/>
                    <a:pt x="102" y="846"/>
                    <a:pt x="106" y="842"/>
                  </a:cubicBezTo>
                  <a:cubicBezTo>
                    <a:pt x="496" y="452"/>
                    <a:pt x="496" y="452"/>
                    <a:pt x="496" y="452"/>
                  </a:cubicBezTo>
                  <a:cubicBezTo>
                    <a:pt x="496" y="22"/>
                    <a:pt x="496" y="22"/>
                    <a:pt x="496" y="22"/>
                  </a:cubicBezTo>
                  <a:cubicBezTo>
                    <a:pt x="496" y="10"/>
                    <a:pt x="506" y="0"/>
                    <a:pt x="518" y="0"/>
                  </a:cubicBezTo>
                  <a:cubicBezTo>
                    <a:pt x="531" y="0"/>
                    <a:pt x="540" y="10"/>
                    <a:pt x="540" y="22"/>
                  </a:cubicBezTo>
                  <a:close/>
                  <a:moveTo>
                    <a:pt x="758" y="746"/>
                  </a:moveTo>
                  <a:cubicBezTo>
                    <a:pt x="699" y="804"/>
                    <a:pt x="699" y="804"/>
                    <a:pt x="699" y="804"/>
                  </a:cubicBezTo>
                  <a:cubicBezTo>
                    <a:pt x="699" y="22"/>
                    <a:pt x="699" y="22"/>
                    <a:pt x="699" y="22"/>
                  </a:cubicBezTo>
                  <a:cubicBezTo>
                    <a:pt x="699" y="10"/>
                    <a:pt x="689" y="0"/>
                    <a:pt x="677" y="0"/>
                  </a:cubicBezTo>
                  <a:cubicBezTo>
                    <a:pt x="665" y="0"/>
                    <a:pt x="655" y="10"/>
                    <a:pt x="655" y="22"/>
                  </a:cubicBezTo>
                  <a:cubicBezTo>
                    <a:pt x="655" y="807"/>
                    <a:pt x="655" y="807"/>
                    <a:pt x="655" y="807"/>
                  </a:cubicBezTo>
                  <a:cubicBezTo>
                    <a:pt x="594" y="744"/>
                    <a:pt x="594" y="744"/>
                    <a:pt x="594" y="744"/>
                  </a:cubicBezTo>
                  <a:cubicBezTo>
                    <a:pt x="586" y="735"/>
                    <a:pt x="572" y="735"/>
                    <a:pt x="563" y="744"/>
                  </a:cubicBezTo>
                  <a:cubicBezTo>
                    <a:pt x="554" y="752"/>
                    <a:pt x="554" y="766"/>
                    <a:pt x="562" y="775"/>
                  </a:cubicBezTo>
                  <a:cubicBezTo>
                    <a:pt x="659" y="874"/>
                    <a:pt x="659" y="874"/>
                    <a:pt x="659" y="874"/>
                  </a:cubicBezTo>
                  <a:cubicBezTo>
                    <a:pt x="663" y="878"/>
                    <a:pt x="669" y="880"/>
                    <a:pt x="674" y="880"/>
                  </a:cubicBezTo>
                  <a:cubicBezTo>
                    <a:pt x="675" y="880"/>
                    <a:pt x="675" y="880"/>
                    <a:pt x="675" y="880"/>
                  </a:cubicBezTo>
                  <a:cubicBezTo>
                    <a:pt x="680" y="880"/>
                    <a:pt x="686" y="878"/>
                    <a:pt x="690" y="874"/>
                  </a:cubicBezTo>
                  <a:cubicBezTo>
                    <a:pt x="789" y="778"/>
                    <a:pt x="789" y="778"/>
                    <a:pt x="789" y="778"/>
                  </a:cubicBezTo>
                  <a:cubicBezTo>
                    <a:pt x="798" y="769"/>
                    <a:pt x="798" y="755"/>
                    <a:pt x="790" y="747"/>
                  </a:cubicBezTo>
                  <a:cubicBezTo>
                    <a:pt x="781" y="738"/>
                    <a:pt x="767" y="738"/>
                    <a:pt x="758" y="746"/>
                  </a:cubicBezTo>
                  <a:close/>
                  <a:moveTo>
                    <a:pt x="1111" y="886"/>
                  </a:moveTo>
                  <a:cubicBezTo>
                    <a:pt x="1051" y="945"/>
                    <a:pt x="1051" y="945"/>
                    <a:pt x="1051" y="945"/>
                  </a:cubicBezTo>
                  <a:cubicBezTo>
                    <a:pt x="1051" y="726"/>
                    <a:pt x="1051" y="726"/>
                    <a:pt x="1051" y="726"/>
                  </a:cubicBezTo>
                  <a:cubicBezTo>
                    <a:pt x="1051" y="720"/>
                    <a:pt x="1048" y="715"/>
                    <a:pt x="1044" y="710"/>
                  </a:cubicBezTo>
                  <a:cubicBezTo>
                    <a:pt x="858" y="524"/>
                    <a:pt x="858" y="524"/>
                    <a:pt x="858" y="524"/>
                  </a:cubicBezTo>
                  <a:cubicBezTo>
                    <a:pt x="858" y="22"/>
                    <a:pt x="858" y="22"/>
                    <a:pt x="858" y="22"/>
                  </a:cubicBezTo>
                  <a:cubicBezTo>
                    <a:pt x="858" y="10"/>
                    <a:pt x="848" y="0"/>
                    <a:pt x="836" y="0"/>
                  </a:cubicBezTo>
                  <a:cubicBezTo>
                    <a:pt x="823" y="0"/>
                    <a:pt x="814" y="10"/>
                    <a:pt x="814" y="22"/>
                  </a:cubicBezTo>
                  <a:cubicBezTo>
                    <a:pt x="814" y="533"/>
                    <a:pt x="814" y="533"/>
                    <a:pt x="814" y="533"/>
                  </a:cubicBezTo>
                  <a:cubicBezTo>
                    <a:pt x="814" y="539"/>
                    <a:pt x="816" y="545"/>
                    <a:pt x="820" y="549"/>
                  </a:cubicBezTo>
                  <a:cubicBezTo>
                    <a:pt x="1007" y="735"/>
                    <a:pt x="1007" y="735"/>
                    <a:pt x="1007" y="735"/>
                  </a:cubicBezTo>
                  <a:cubicBezTo>
                    <a:pt x="1007" y="946"/>
                    <a:pt x="1007" y="946"/>
                    <a:pt x="1007" y="946"/>
                  </a:cubicBezTo>
                  <a:cubicBezTo>
                    <a:pt x="947" y="884"/>
                    <a:pt x="947" y="884"/>
                    <a:pt x="947" y="884"/>
                  </a:cubicBezTo>
                  <a:cubicBezTo>
                    <a:pt x="938" y="875"/>
                    <a:pt x="924" y="875"/>
                    <a:pt x="916" y="884"/>
                  </a:cubicBezTo>
                  <a:cubicBezTo>
                    <a:pt x="907" y="892"/>
                    <a:pt x="907" y="906"/>
                    <a:pt x="915" y="915"/>
                  </a:cubicBezTo>
                  <a:cubicBezTo>
                    <a:pt x="1012" y="1014"/>
                    <a:pt x="1012" y="1014"/>
                    <a:pt x="1012" y="1014"/>
                  </a:cubicBezTo>
                  <a:cubicBezTo>
                    <a:pt x="1016" y="1018"/>
                    <a:pt x="1021" y="1020"/>
                    <a:pt x="1027" y="1021"/>
                  </a:cubicBezTo>
                  <a:cubicBezTo>
                    <a:pt x="1027" y="1021"/>
                    <a:pt x="1027" y="1021"/>
                    <a:pt x="1027" y="1021"/>
                  </a:cubicBezTo>
                  <a:cubicBezTo>
                    <a:pt x="1033" y="1021"/>
                    <a:pt x="1039" y="1018"/>
                    <a:pt x="1043" y="1014"/>
                  </a:cubicBezTo>
                  <a:cubicBezTo>
                    <a:pt x="1142" y="918"/>
                    <a:pt x="1142" y="918"/>
                    <a:pt x="1142" y="918"/>
                  </a:cubicBezTo>
                  <a:cubicBezTo>
                    <a:pt x="1151" y="909"/>
                    <a:pt x="1151" y="895"/>
                    <a:pt x="1142" y="887"/>
                  </a:cubicBezTo>
                  <a:cubicBezTo>
                    <a:pt x="1134" y="878"/>
                    <a:pt x="1120" y="878"/>
                    <a:pt x="1111" y="886"/>
                  </a:cubicBezTo>
                  <a:close/>
                  <a:moveTo>
                    <a:pt x="1383" y="1304"/>
                  </a:moveTo>
                  <a:cubicBezTo>
                    <a:pt x="1374" y="1295"/>
                    <a:pt x="1360" y="1295"/>
                    <a:pt x="1351" y="1304"/>
                  </a:cubicBezTo>
                  <a:cubicBezTo>
                    <a:pt x="1291" y="1362"/>
                    <a:pt x="1291" y="1362"/>
                    <a:pt x="1291" y="1362"/>
                  </a:cubicBezTo>
                  <a:cubicBezTo>
                    <a:pt x="1291" y="634"/>
                    <a:pt x="1291" y="634"/>
                    <a:pt x="1291" y="634"/>
                  </a:cubicBezTo>
                  <a:cubicBezTo>
                    <a:pt x="1291" y="628"/>
                    <a:pt x="1289" y="623"/>
                    <a:pt x="1285" y="618"/>
                  </a:cubicBezTo>
                  <a:cubicBezTo>
                    <a:pt x="1016" y="348"/>
                    <a:pt x="1016" y="348"/>
                    <a:pt x="1016" y="348"/>
                  </a:cubicBezTo>
                  <a:cubicBezTo>
                    <a:pt x="1016" y="22"/>
                    <a:pt x="1016" y="22"/>
                    <a:pt x="1016" y="22"/>
                  </a:cubicBezTo>
                  <a:cubicBezTo>
                    <a:pt x="1016" y="10"/>
                    <a:pt x="1006" y="0"/>
                    <a:pt x="994" y="0"/>
                  </a:cubicBezTo>
                  <a:cubicBezTo>
                    <a:pt x="982" y="0"/>
                    <a:pt x="972" y="10"/>
                    <a:pt x="972" y="22"/>
                  </a:cubicBezTo>
                  <a:cubicBezTo>
                    <a:pt x="972" y="357"/>
                    <a:pt x="972" y="357"/>
                    <a:pt x="972" y="357"/>
                  </a:cubicBezTo>
                  <a:cubicBezTo>
                    <a:pt x="972" y="363"/>
                    <a:pt x="975" y="368"/>
                    <a:pt x="979" y="373"/>
                  </a:cubicBezTo>
                  <a:cubicBezTo>
                    <a:pt x="1247" y="643"/>
                    <a:pt x="1247" y="643"/>
                    <a:pt x="1247" y="643"/>
                  </a:cubicBezTo>
                  <a:cubicBezTo>
                    <a:pt x="1247" y="1363"/>
                    <a:pt x="1247" y="1363"/>
                    <a:pt x="1247" y="1363"/>
                  </a:cubicBezTo>
                  <a:cubicBezTo>
                    <a:pt x="1187" y="1301"/>
                    <a:pt x="1187" y="1301"/>
                    <a:pt x="1187" y="1301"/>
                  </a:cubicBezTo>
                  <a:cubicBezTo>
                    <a:pt x="1179" y="1293"/>
                    <a:pt x="1165" y="1293"/>
                    <a:pt x="1156" y="1301"/>
                  </a:cubicBezTo>
                  <a:cubicBezTo>
                    <a:pt x="1147" y="1310"/>
                    <a:pt x="1147" y="1323"/>
                    <a:pt x="1155" y="1332"/>
                  </a:cubicBezTo>
                  <a:cubicBezTo>
                    <a:pt x="1252" y="1431"/>
                    <a:pt x="1252" y="1431"/>
                    <a:pt x="1252" y="1431"/>
                  </a:cubicBezTo>
                  <a:cubicBezTo>
                    <a:pt x="1256" y="1436"/>
                    <a:pt x="1262" y="1438"/>
                    <a:pt x="1268" y="1438"/>
                  </a:cubicBezTo>
                  <a:cubicBezTo>
                    <a:pt x="1268" y="1438"/>
                    <a:pt x="1268" y="1438"/>
                    <a:pt x="1268" y="1438"/>
                  </a:cubicBezTo>
                  <a:cubicBezTo>
                    <a:pt x="1268" y="1438"/>
                    <a:pt x="1269" y="1438"/>
                    <a:pt x="1269" y="1438"/>
                  </a:cubicBezTo>
                  <a:cubicBezTo>
                    <a:pt x="1277" y="1438"/>
                    <a:pt x="1284" y="1433"/>
                    <a:pt x="1288" y="1427"/>
                  </a:cubicBezTo>
                  <a:cubicBezTo>
                    <a:pt x="1382" y="1335"/>
                    <a:pt x="1382" y="1335"/>
                    <a:pt x="1382" y="1335"/>
                  </a:cubicBezTo>
                  <a:cubicBezTo>
                    <a:pt x="1391" y="1327"/>
                    <a:pt x="1391" y="1313"/>
                    <a:pt x="1383" y="130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solidFill>
                  <a:srgbClr val="000000"/>
                </a:solidFill>
                <a:latin typeface="Arial"/>
                <a:cs typeface="Arial"/>
              </a:endParaRPr>
            </a:p>
          </p:txBody>
        </p:sp>
        <p:sp>
          <p:nvSpPr>
            <p:cNvPr id="137" name="Freeform 17">
              <a:extLst>
                <a:ext uri="{FF2B5EF4-FFF2-40B4-BE49-F238E27FC236}">
                  <a16:creationId xmlns:a16="http://schemas.microsoft.com/office/drawing/2014/main" id="{3D99C291-2E90-45BE-9C8C-34690D39B138}"/>
                </a:ext>
              </a:extLst>
            </p:cNvPr>
            <p:cNvSpPr>
              <a:spLocks noEditPoints="1"/>
            </p:cNvSpPr>
            <p:nvPr/>
          </p:nvSpPr>
          <p:spPr bwMode="auto">
            <a:xfrm>
              <a:off x="2317" y="2081"/>
              <a:ext cx="3125" cy="1986"/>
            </a:xfrm>
            <a:custGeom>
              <a:avLst/>
              <a:gdLst>
                <a:gd name="T0" fmla="*/ 554 w 1668"/>
                <a:gd name="T1" fmla="*/ 259 h 1059"/>
                <a:gd name="T2" fmla="*/ 1072 w 1668"/>
                <a:gd name="T3" fmla="*/ 259 h 1059"/>
                <a:gd name="T4" fmla="*/ 956 w 1668"/>
                <a:gd name="T5" fmla="*/ 273 h 1059"/>
                <a:gd name="T6" fmla="*/ 927 w 1668"/>
                <a:gd name="T7" fmla="*/ 331 h 1059"/>
                <a:gd name="T8" fmla="*/ 917 w 1668"/>
                <a:gd name="T9" fmla="*/ 367 h 1059"/>
                <a:gd name="T10" fmla="*/ 856 w 1668"/>
                <a:gd name="T11" fmla="*/ 423 h 1059"/>
                <a:gd name="T12" fmla="*/ 848 w 1668"/>
                <a:gd name="T13" fmla="*/ 431 h 1059"/>
                <a:gd name="T14" fmla="*/ 724 w 1668"/>
                <a:gd name="T15" fmla="*/ 403 h 1059"/>
                <a:gd name="T16" fmla="*/ 679 w 1668"/>
                <a:gd name="T17" fmla="*/ 168 h 1059"/>
                <a:gd name="T18" fmla="*/ 940 w 1668"/>
                <a:gd name="T19" fmla="*/ 107 h 1059"/>
                <a:gd name="T20" fmla="*/ 918 w 1668"/>
                <a:gd name="T21" fmla="*/ 152 h 1059"/>
                <a:gd name="T22" fmla="*/ 919 w 1668"/>
                <a:gd name="T23" fmla="*/ 186 h 1059"/>
                <a:gd name="T24" fmla="*/ 927 w 1668"/>
                <a:gd name="T25" fmla="*/ 218 h 1059"/>
                <a:gd name="T26" fmla="*/ 942 w 1668"/>
                <a:gd name="T27" fmla="*/ 246 h 1059"/>
                <a:gd name="T28" fmla="*/ 1409 w 1668"/>
                <a:gd name="T29" fmla="*/ 542 h 1059"/>
                <a:gd name="T30" fmla="*/ 1409 w 1668"/>
                <a:gd name="T31" fmla="*/ 1059 h 1059"/>
                <a:gd name="T32" fmla="*/ 1409 w 1668"/>
                <a:gd name="T33" fmla="*/ 542 h 1059"/>
                <a:gd name="T34" fmla="*/ 1498 w 1668"/>
                <a:gd name="T35" fmla="*/ 944 h 1059"/>
                <a:gd name="T36" fmla="*/ 1374 w 1668"/>
                <a:gd name="T37" fmla="*/ 972 h 1059"/>
                <a:gd name="T38" fmla="*/ 1366 w 1668"/>
                <a:gd name="T39" fmla="*/ 965 h 1059"/>
                <a:gd name="T40" fmla="*/ 1305 w 1668"/>
                <a:gd name="T41" fmla="*/ 909 h 1059"/>
                <a:gd name="T42" fmla="*/ 1295 w 1668"/>
                <a:gd name="T43" fmla="*/ 873 h 1059"/>
                <a:gd name="T44" fmla="*/ 1266 w 1668"/>
                <a:gd name="T45" fmla="*/ 815 h 1059"/>
                <a:gd name="T46" fmla="*/ 1282 w 1668"/>
                <a:gd name="T47" fmla="*/ 785 h 1059"/>
                <a:gd name="T48" fmla="*/ 1298 w 1668"/>
                <a:gd name="T49" fmla="*/ 747 h 1059"/>
                <a:gd name="T50" fmla="*/ 1307 w 1668"/>
                <a:gd name="T51" fmla="*/ 692 h 1059"/>
                <a:gd name="T52" fmla="*/ 1303 w 1668"/>
                <a:gd name="T53" fmla="*/ 692 h 1059"/>
                <a:gd name="T54" fmla="*/ 1417 w 1668"/>
                <a:gd name="T55" fmla="*/ 629 h 1059"/>
                <a:gd name="T56" fmla="*/ 1498 w 1668"/>
                <a:gd name="T57" fmla="*/ 868 h 1059"/>
                <a:gd name="T58" fmla="*/ 0 w 1668"/>
                <a:gd name="T59" fmla="*/ 721 h 1059"/>
                <a:gd name="T60" fmla="*/ 518 w 1668"/>
                <a:gd name="T61" fmla="*/ 721 h 1059"/>
                <a:gd name="T62" fmla="*/ 406 w 1668"/>
                <a:gd name="T63" fmla="*/ 737 h 1059"/>
                <a:gd name="T64" fmla="*/ 376 w 1668"/>
                <a:gd name="T65" fmla="*/ 775 h 1059"/>
                <a:gd name="T66" fmla="*/ 327 w 1668"/>
                <a:gd name="T67" fmla="*/ 826 h 1059"/>
                <a:gd name="T68" fmla="*/ 304 w 1668"/>
                <a:gd name="T69" fmla="*/ 882 h 1059"/>
                <a:gd name="T70" fmla="*/ 289 w 1668"/>
                <a:gd name="T71" fmla="*/ 890 h 1059"/>
                <a:gd name="T72" fmla="*/ 202 w 1668"/>
                <a:gd name="T73" fmla="*/ 863 h 1059"/>
                <a:gd name="T74" fmla="*/ 132 w 1668"/>
                <a:gd name="T75" fmla="*/ 627 h 1059"/>
                <a:gd name="T76" fmla="*/ 371 w 1668"/>
                <a:gd name="T77" fmla="*/ 606 h 1059"/>
                <a:gd name="T78" fmla="*/ 377 w 1668"/>
                <a:gd name="T79" fmla="*/ 654 h 1059"/>
                <a:gd name="T80" fmla="*/ 394 w 1668"/>
                <a:gd name="T81" fmla="*/ 709 h 1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68" h="1059">
                  <a:moveTo>
                    <a:pt x="813" y="0"/>
                  </a:moveTo>
                  <a:cubicBezTo>
                    <a:pt x="670" y="0"/>
                    <a:pt x="554" y="116"/>
                    <a:pt x="554" y="259"/>
                  </a:cubicBezTo>
                  <a:cubicBezTo>
                    <a:pt x="554" y="402"/>
                    <a:pt x="670" y="518"/>
                    <a:pt x="813" y="518"/>
                  </a:cubicBezTo>
                  <a:cubicBezTo>
                    <a:pt x="956" y="518"/>
                    <a:pt x="1072" y="402"/>
                    <a:pt x="1072" y="259"/>
                  </a:cubicBezTo>
                  <a:cubicBezTo>
                    <a:pt x="1072" y="116"/>
                    <a:pt x="956" y="0"/>
                    <a:pt x="813" y="0"/>
                  </a:cubicBezTo>
                  <a:close/>
                  <a:moveTo>
                    <a:pt x="956" y="273"/>
                  </a:moveTo>
                  <a:cubicBezTo>
                    <a:pt x="955" y="277"/>
                    <a:pt x="949" y="290"/>
                    <a:pt x="925" y="290"/>
                  </a:cubicBezTo>
                  <a:cubicBezTo>
                    <a:pt x="927" y="301"/>
                    <a:pt x="928" y="319"/>
                    <a:pt x="927" y="331"/>
                  </a:cubicBezTo>
                  <a:cubicBezTo>
                    <a:pt x="927" y="334"/>
                    <a:pt x="927" y="334"/>
                    <a:pt x="927" y="334"/>
                  </a:cubicBezTo>
                  <a:cubicBezTo>
                    <a:pt x="926" y="353"/>
                    <a:pt x="925" y="363"/>
                    <a:pt x="917" y="367"/>
                  </a:cubicBezTo>
                  <a:cubicBezTo>
                    <a:pt x="910" y="371"/>
                    <a:pt x="887" y="374"/>
                    <a:pt x="856" y="371"/>
                  </a:cubicBezTo>
                  <a:cubicBezTo>
                    <a:pt x="856" y="423"/>
                    <a:pt x="856" y="423"/>
                    <a:pt x="856" y="423"/>
                  </a:cubicBezTo>
                  <a:cubicBezTo>
                    <a:pt x="856" y="427"/>
                    <a:pt x="853" y="431"/>
                    <a:pt x="848" y="431"/>
                  </a:cubicBezTo>
                  <a:cubicBezTo>
                    <a:pt x="848" y="431"/>
                    <a:pt x="848" y="431"/>
                    <a:pt x="848" y="431"/>
                  </a:cubicBezTo>
                  <a:cubicBezTo>
                    <a:pt x="843" y="431"/>
                    <a:pt x="779" y="430"/>
                    <a:pt x="729" y="410"/>
                  </a:cubicBezTo>
                  <a:cubicBezTo>
                    <a:pt x="726" y="409"/>
                    <a:pt x="724" y="406"/>
                    <a:pt x="724" y="403"/>
                  </a:cubicBezTo>
                  <a:cubicBezTo>
                    <a:pt x="724" y="327"/>
                    <a:pt x="724" y="327"/>
                    <a:pt x="724" y="327"/>
                  </a:cubicBezTo>
                  <a:cubicBezTo>
                    <a:pt x="699" y="300"/>
                    <a:pt x="648" y="234"/>
                    <a:pt x="679" y="168"/>
                  </a:cubicBezTo>
                  <a:cubicBezTo>
                    <a:pt x="697" y="131"/>
                    <a:pt x="733" y="87"/>
                    <a:pt x="805" y="87"/>
                  </a:cubicBezTo>
                  <a:cubicBezTo>
                    <a:pt x="887" y="87"/>
                    <a:pt x="863" y="108"/>
                    <a:pt x="940" y="107"/>
                  </a:cubicBezTo>
                  <a:cubicBezTo>
                    <a:pt x="948" y="107"/>
                    <a:pt x="923" y="134"/>
                    <a:pt x="919" y="151"/>
                  </a:cubicBezTo>
                  <a:cubicBezTo>
                    <a:pt x="919" y="151"/>
                    <a:pt x="919" y="152"/>
                    <a:pt x="918" y="152"/>
                  </a:cubicBezTo>
                  <a:cubicBezTo>
                    <a:pt x="918" y="152"/>
                    <a:pt x="916" y="151"/>
                    <a:pt x="914" y="151"/>
                  </a:cubicBezTo>
                  <a:cubicBezTo>
                    <a:pt x="915" y="161"/>
                    <a:pt x="917" y="180"/>
                    <a:pt x="919" y="186"/>
                  </a:cubicBezTo>
                  <a:cubicBezTo>
                    <a:pt x="921" y="192"/>
                    <a:pt x="922" y="199"/>
                    <a:pt x="924" y="205"/>
                  </a:cubicBezTo>
                  <a:cubicBezTo>
                    <a:pt x="925" y="210"/>
                    <a:pt x="926" y="215"/>
                    <a:pt x="927" y="218"/>
                  </a:cubicBezTo>
                  <a:cubicBezTo>
                    <a:pt x="931" y="230"/>
                    <a:pt x="935" y="239"/>
                    <a:pt x="939" y="243"/>
                  </a:cubicBezTo>
                  <a:cubicBezTo>
                    <a:pt x="940" y="244"/>
                    <a:pt x="941" y="245"/>
                    <a:pt x="942" y="246"/>
                  </a:cubicBezTo>
                  <a:cubicBezTo>
                    <a:pt x="951" y="256"/>
                    <a:pt x="959" y="265"/>
                    <a:pt x="956" y="273"/>
                  </a:cubicBezTo>
                  <a:close/>
                  <a:moveTo>
                    <a:pt x="1409" y="542"/>
                  </a:moveTo>
                  <a:cubicBezTo>
                    <a:pt x="1266" y="542"/>
                    <a:pt x="1150" y="658"/>
                    <a:pt x="1150" y="800"/>
                  </a:cubicBezTo>
                  <a:cubicBezTo>
                    <a:pt x="1150" y="943"/>
                    <a:pt x="1266" y="1059"/>
                    <a:pt x="1409" y="1059"/>
                  </a:cubicBezTo>
                  <a:cubicBezTo>
                    <a:pt x="1552" y="1059"/>
                    <a:pt x="1668" y="943"/>
                    <a:pt x="1668" y="800"/>
                  </a:cubicBezTo>
                  <a:cubicBezTo>
                    <a:pt x="1668" y="658"/>
                    <a:pt x="1552" y="542"/>
                    <a:pt x="1409" y="542"/>
                  </a:cubicBezTo>
                  <a:close/>
                  <a:moveTo>
                    <a:pt x="1498" y="868"/>
                  </a:moveTo>
                  <a:cubicBezTo>
                    <a:pt x="1498" y="944"/>
                    <a:pt x="1498" y="944"/>
                    <a:pt x="1498" y="944"/>
                  </a:cubicBezTo>
                  <a:cubicBezTo>
                    <a:pt x="1498" y="947"/>
                    <a:pt x="1496" y="950"/>
                    <a:pt x="1493" y="951"/>
                  </a:cubicBezTo>
                  <a:cubicBezTo>
                    <a:pt x="1443" y="972"/>
                    <a:pt x="1379" y="972"/>
                    <a:pt x="1374" y="972"/>
                  </a:cubicBezTo>
                  <a:cubicBezTo>
                    <a:pt x="1373" y="972"/>
                    <a:pt x="1373" y="972"/>
                    <a:pt x="1373" y="972"/>
                  </a:cubicBezTo>
                  <a:cubicBezTo>
                    <a:pt x="1369" y="972"/>
                    <a:pt x="1366" y="969"/>
                    <a:pt x="1366" y="965"/>
                  </a:cubicBezTo>
                  <a:cubicBezTo>
                    <a:pt x="1366" y="912"/>
                    <a:pt x="1366" y="912"/>
                    <a:pt x="1366" y="912"/>
                  </a:cubicBezTo>
                  <a:cubicBezTo>
                    <a:pt x="1335" y="916"/>
                    <a:pt x="1311" y="912"/>
                    <a:pt x="1305" y="909"/>
                  </a:cubicBezTo>
                  <a:cubicBezTo>
                    <a:pt x="1297" y="905"/>
                    <a:pt x="1296" y="894"/>
                    <a:pt x="1295" y="875"/>
                  </a:cubicBezTo>
                  <a:cubicBezTo>
                    <a:pt x="1295" y="873"/>
                    <a:pt x="1295" y="873"/>
                    <a:pt x="1295" y="873"/>
                  </a:cubicBezTo>
                  <a:cubicBezTo>
                    <a:pt x="1294" y="861"/>
                    <a:pt x="1295" y="842"/>
                    <a:pt x="1296" y="832"/>
                  </a:cubicBezTo>
                  <a:cubicBezTo>
                    <a:pt x="1273" y="831"/>
                    <a:pt x="1267" y="819"/>
                    <a:pt x="1266" y="815"/>
                  </a:cubicBezTo>
                  <a:cubicBezTo>
                    <a:pt x="1263" y="806"/>
                    <a:pt x="1271" y="797"/>
                    <a:pt x="1280" y="788"/>
                  </a:cubicBezTo>
                  <a:cubicBezTo>
                    <a:pt x="1281" y="787"/>
                    <a:pt x="1282" y="786"/>
                    <a:pt x="1282" y="785"/>
                  </a:cubicBezTo>
                  <a:cubicBezTo>
                    <a:pt x="1286" y="780"/>
                    <a:pt x="1291" y="771"/>
                    <a:pt x="1295" y="760"/>
                  </a:cubicBezTo>
                  <a:cubicBezTo>
                    <a:pt x="1296" y="757"/>
                    <a:pt x="1297" y="752"/>
                    <a:pt x="1298" y="747"/>
                  </a:cubicBezTo>
                  <a:cubicBezTo>
                    <a:pt x="1300" y="740"/>
                    <a:pt x="1301" y="733"/>
                    <a:pt x="1303" y="728"/>
                  </a:cubicBezTo>
                  <a:cubicBezTo>
                    <a:pt x="1305" y="721"/>
                    <a:pt x="1307" y="702"/>
                    <a:pt x="1307" y="692"/>
                  </a:cubicBezTo>
                  <a:cubicBezTo>
                    <a:pt x="1306" y="692"/>
                    <a:pt x="1304" y="693"/>
                    <a:pt x="1303" y="693"/>
                  </a:cubicBezTo>
                  <a:cubicBezTo>
                    <a:pt x="1303" y="693"/>
                    <a:pt x="1303" y="693"/>
                    <a:pt x="1303" y="692"/>
                  </a:cubicBezTo>
                  <a:cubicBezTo>
                    <a:pt x="1299" y="675"/>
                    <a:pt x="1274" y="648"/>
                    <a:pt x="1282" y="648"/>
                  </a:cubicBezTo>
                  <a:cubicBezTo>
                    <a:pt x="1358" y="650"/>
                    <a:pt x="1334" y="629"/>
                    <a:pt x="1417" y="629"/>
                  </a:cubicBezTo>
                  <a:cubicBezTo>
                    <a:pt x="1489" y="629"/>
                    <a:pt x="1525" y="672"/>
                    <a:pt x="1543" y="709"/>
                  </a:cubicBezTo>
                  <a:cubicBezTo>
                    <a:pt x="1574" y="776"/>
                    <a:pt x="1523" y="842"/>
                    <a:pt x="1498" y="868"/>
                  </a:cubicBezTo>
                  <a:close/>
                  <a:moveTo>
                    <a:pt x="259" y="462"/>
                  </a:moveTo>
                  <a:cubicBezTo>
                    <a:pt x="116" y="462"/>
                    <a:pt x="0" y="578"/>
                    <a:pt x="0" y="721"/>
                  </a:cubicBezTo>
                  <a:cubicBezTo>
                    <a:pt x="0" y="864"/>
                    <a:pt x="116" y="980"/>
                    <a:pt x="259" y="980"/>
                  </a:cubicBezTo>
                  <a:cubicBezTo>
                    <a:pt x="402" y="980"/>
                    <a:pt x="518" y="864"/>
                    <a:pt x="518" y="721"/>
                  </a:cubicBezTo>
                  <a:cubicBezTo>
                    <a:pt x="518" y="578"/>
                    <a:pt x="402" y="462"/>
                    <a:pt x="259" y="462"/>
                  </a:cubicBezTo>
                  <a:close/>
                  <a:moveTo>
                    <a:pt x="406" y="737"/>
                  </a:moveTo>
                  <a:cubicBezTo>
                    <a:pt x="404" y="743"/>
                    <a:pt x="394" y="752"/>
                    <a:pt x="375" y="752"/>
                  </a:cubicBezTo>
                  <a:cubicBezTo>
                    <a:pt x="376" y="758"/>
                    <a:pt x="376" y="767"/>
                    <a:pt x="376" y="775"/>
                  </a:cubicBezTo>
                  <a:cubicBezTo>
                    <a:pt x="376" y="806"/>
                    <a:pt x="372" y="815"/>
                    <a:pt x="368" y="818"/>
                  </a:cubicBezTo>
                  <a:cubicBezTo>
                    <a:pt x="365" y="822"/>
                    <a:pt x="357" y="827"/>
                    <a:pt x="327" y="826"/>
                  </a:cubicBezTo>
                  <a:cubicBezTo>
                    <a:pt x="322" y="826"/>
                    <a:pt x="312" y="826"/>
                    <a:pt x="304" y="825"/>
                  </a:cubicBezTo>
                  <a:cubicBezTo>
                    <a:pt x="304" y="882"/>
                    <a:pt x="304" y="882"/>
                    <a:pt x="304" y="882"/>
                  </a:cubicBezTo>
                  <a:cubicBezTo>
                    <a:pt x="304" y="886"/>
                    <a:pt x="301" y="889"/>
                    <a:pt x="297" y="889"/>
                  </a:cubicBezTo>
                  <a:cubicBezTo>
                    <a:pt x="297" y="889"/>
                    <a:pt x="294" y="890"/>
                    <a:pt x="289" y="890"/>
                  </a:cubicBezTo>
                  <a:cubicBezTo>
                    <a:pt x="273" y="890"/>
                    <a:pt x="236" y="887"/>
                    <a:pt x="206" y="869"/>
                  </a:cubicBezTo>
                  <a:cubicBezTo>
                    <a:pt x="204" y="868"/>
                    <a:pt x="202" y="866"/>
                    <a:pt x="202" y="863"/>
                  </a:cubicBezTo>
                  <a:cubicBezTo>
                    <a:pt x="200" y="826"/>
                    <a:pt x="200" y="826"/>
                    <a:pt x="200" y="826"/>
                  </a:cubicBezTo>
                  <a:cubicBezTo>
                    <a:pt x="151" y="806"/>
                    <a:pt x="73" y="749"/>
                    <a:pt x="132" y="627"/>
                  </a:cubicBezTo>
                  <a:cubicBezTo>
                    <a:pt x="150" y="591"/>
                    <a:pt x="192" y="553"/>
                    <a:pt x="262" y="553"/>
                  </a:cubicBezTo>
                  <a:cubicBezTo>
                    <a:pt x="342" y="553"/>
                    <a:pt x="375" y="590"/>
                    <a:pt x="371" y="606"/>
                  </a:cubicBezTo>
                  <a:cubicBezTo>
                    <a:pt x="370" y="609"/>
                    <a:pt x="368" y="612"/>
                    <a:pt x="366" y="615"/>
                  </a:cubicBezTo>
                  <a:cubicBezTo>
                    <a:pt x="370" y="620"/>
                    <a:pt x="379" y="633"/>
                    <a:pt x="377" y="654"/>
                  </a:cubicBezTo>
                  <a:cubicBezTo>
                    <a:pt x="377" y="664"/>
                    <a:pt x="378" y="683"/>
                    <a:pt x="379" y="686"/>
                  </a:cubicBezTo>
                  <a:cubicBezTo>
                    <a:pt x="382" y="693"/>
                    <a:pt x="388" y="703"/>
                    <a:pt x="394" y="709"/>
                  </a:cubicBezTo>
                  <a:cubicBezTo>
                    <a:pt x="400" y="715"/>
                    <a:pt x="410" y="729"/>
                    <a:pt x="406" y="73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solidFill>
                  <a:srgbClr val="000000"/>
                </a:solidFill>
                <a:latin typeface="Arial"/>
                <a:cs typeface="Arial"/>
              </a:endParaRPr>
            </a:p>
          </p:txBody>
        </p:sp>
      </p:grpSp>
      <p:cxnSp>
        <p:nvCxnSpPr>
          <p:cNvPr id="26" name="Straight Connector 25"/>
          <p:cNvCxnSpPr/>
          <p:nvPr/>
        </p:nvCxnSpPr>
        <p:spPr>
          <a:xfrm>
            <a:off x="5773783" y="2965586"/>
            <a:ext cx="2898731" cy="0"/>
          </a:xfrm>
          <a:prstGeom prst="line">
            <a:avLst/>
          </a:prstGeom>
          <a:ln w="9525" cap="rnd" cmpd="sng" algn="ctr">
            <a:solidFill>
              <a:srgbClr val="9A9A9A"/>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5773783" y="3530985"/>
            <a:ext cx="2898731" cy="0"/>
          </a:xfrm>
          <a:prstGeom prst="line">
            <a:avLst/>
          </a:prstGeom>
          <a:ln w="9525" cap="rnd" cmpd="sng" algn="ctr">
            <a:solidFill>
              <a:srgbClr val="9A9A9A"/>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302829" y="2446020"/>
            <a:ext cx="2369685" cy="473733"/>
          </a:xfrm>
          <a:prstGeom prst="rect">
            <a:avLst/>
          </a:prstGeom>
        </p:spPr>
        <p:txBody>
          <a:bodyPr wrap="square" lIns="0" tIns="0" rIns="0" bIns="0" anchor="ctr">
            <a:noAutofit/>
          </a:bodyPr>
          <a:lstStyle/>
          <a:p>
            <a:pPr>
              <a:buSzPts val="1200"/>
              <a:buFont typeface="Trebuchet MS" panose="020B0603020202020204" pitchFamily="34" charset="0"/>
              <a:buChar char="​"/>
              <a:tabLst>
                <a:tab pos="342900" algn="l"/>
              </a:tabLst>
            </a:pPr>
            <a:r>
              <a:rPr lang="en-US" sz="1000" dirty="0">
                <a:latin typeface="+mj-lt"/>
                <a:ea typeface="Times New Roman" panose="02020603050405020304" pitchFamily="18" charset="0"/>
                <a:cs typeface="Calibri" panose="020F0502020204030204" pitchFamily="34" charset="0"/>
              </a:rPr>
              <a:t>Customer data products incl. IVR, E-Bill Adoption, Web Channel Perf. Etc. to support ZBR</a:t>
            </a:r>
          </a:p>
        </p:txBody>
      </p:sp>
      <p:sp>
        <p:nvSpPr>
          <p:cNvPr id="158" name="Rectangle 157"/>
          <p:cNvSpPr/>
          <p:nvPr/>
        </p:nvSpPr>
        <p:spPr>
          <a:xfrm>
            <a:off x="6302829" y="3011419"/>
            <a:ext cx="2369685" cy="473733"/>
          </a:xfrm>
          <a:prstGeom prst="rect">
            <a:avLst/>
          </a:prstGeom>
        </p:spPr>
        <p:txBody>
          <a:bodyPr wrap="square" lIns="0" tIns="0" rIns="0" bIns="0" anchor="ctr">
            <a:noAutofit/>
          </a:bodyPr>
          <a:lstStyle/>
          <a:p>
            <a:pPr>
              <a:buSzPts val="1200"/>
              <a:buFont typeface="Trebuchet MS" panose="020B0603020202020204" pitchFamily="34" charset="0"/>
              <a:buChar char="​"/>
              <a:tabLst>
                <a:tab pos="342900" algn="l"/>
              </a:tabLst>
            </a:pPr>
            <a:r>
              <a:rPr lang="en-US" sz="1000" dirty="0">
                <a:latin typeface="+mj-lt"/>
                <a:ea typeface="Times New Roman" panose="02020603050405020304" pitchFamily="18" charset="0"/>
                <a:cs typeface="Calibri" panose="020F0502020204030204" pitchFamily="34" charset="0"/>
              </a:rPr>
              <a:t>Reusable patterns for other digital products to leverage customer data products developed for ZBR</a:t>
            </a:r>
          </a:p>
        </p:txBody>
      </p:sp>
      <p:sp>
        <p:nvSpPr>
          <p:cNvPr id="176" name="Rectangle 175"/>
          <p:cNvSpPr/>
          <p:nvPr/>
        </p:nvSpPr>
        <p:spPr>
          <a:xfrm>
            <a:off x="6302829" y="3576818"/>
            <a:ext cx="2369685" cy="473733"/>
          </a:xfrm>
          <a:prstGeom prst="rect">
            <a:avLst/>
          </a:prstGeom>
        </p:spPr>
        <p:txBody>
          <a:bodyPr wrap="square" lIns="0" tIns="0" rIns="0" bIns="0" anchor="ctr">
            <a:noAutofit/>
          </a:bodyPr>
          <a:lstStyle/>
          <a:p>
            <a:pPr>
              <a:buSzPts val="1200"/>
              <a:buFont typeface="Trebuchet MS" panose="020B0603020202020204" pitchFamily="34" charset="0"/>
              <a:buChar char="​"/>
              <a:tabLst>
                <a:tab pos="342900" algn="l"/>
              </a:tabLst>
            </a:pPr>
            <a:r>
              <a:rPr lang="en-US" sz="1000" dirty="0">
                <a:latin typeface="+mj-lt"/>
                <a:ea typeface="Times New Roman" panose="02020603050405020304" pitchFamily="18" charset="0"/>
                <a:cs typeface="Calibri" panose="020F0502020204030204" pitchFamily="34" charset="0"/>
              </a:rPr>
              <a:t>Customer domain data assembled on the Enterprise Data Platform</a:t>
            </a:r>
          </a:p>
        </p:txBody>
      </p:sp>
      <p:sp>
        <p:nvSpPr>
          <p:cNvPr id="81" name="Oval 20"/>
          <p:cNvSpPr>
            <a:spLocks noChangeAspect="1" noChangeArrowheads="1"/>
          </p:cNvSpPr>
          <p:nvPr/>
        </p:nvSpPr>
        <p:spPr bwMode="auto">
          <a:xfrm>
            <a:off x="471488" y="4140402"/>
            <a:ext cx="181655" cy="181655"/>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800" dirty="0">
                <a:solidFill>
                  <a:schemeClr val="bg1"/>
                </a:solidFill>
              </a:rPr>
              <a:t>7</a:t>
            </a:r>
          </a:p>
        </p:txBody>
      </p:sp>
      <p:sp>
        <p:nvSpPr>
          <p:cNvPr id="82" name="Oval 20"/>
          <p:cNvSpPr>
            <a:spLocks noChangeAspect="1" noChangeArrowheads="1"/>
          </p:cNvSpPr>
          <p:nvPr/>
        </p:nvSpPr>
        <p:spPr bwMode="auto">
          <a:xfrm>
            <a:off x="471488" y="2348422"/>
            <a:ext cx="181655" cy="181655"/>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800" dirty="0">
                <a:solidFill>
                  <a:schemeClr val="bg1"/>
                </a:solidFill>
              </a:rPr>
              <a:t>3</a:t>
            </a:r>
          </a:p>
        </p:txBody>
      </p:sp>
      <p:sp>
        <p:nvSpPr>
          <p:cNvPr id="84" name="Oval 20"/>
          <p:cNvSpPr>
            <a:spLocks noChangeAspect="1" noChangeArrowheads="1"/>
          </p:cNvSpPr>
          <p:nvPr/>
        </p:nvSpPr>
        <p:spPr bwMode="auto">
          <a:xfrm>
            <a:off x="471488" y="2837372"/>
            <a:ext cx="181655" cy="181655"/>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800" dirty="0">
                <a:solidFill>
                  <a:schemeClr val="bg1"/>
                </a:solidFill>
              </a:rPr>
              <a:t>4</a:t>
            </a:r>
          </a:p>
        </p:txBody>
      </p:sp>
      <p:sp>
        <p:nvSpPr>
          <p:cNvPr id="85" name="Oval 20"/>
          <p:cNvSpPr>
            <a:spLocks noChangeAspect="1" noChangeArrowheads="1"/>
          </p:cNvSpPr>
          <p:nvPr/>
        </p:nvSpPr>
        <p:spPr bwMode="auto">
          <a:xfrm>
            <a:off x="471488" y="3325597"/>
            <a:ext cx="181655" cy="181655"/>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800" dirty="0">
                <a:solidFill>
                  <a:schemeClr val="bg1"/>
                </a:solidFill>
              </a:rPr>
              <a:t>5</a:t>
            </a:r>
          </a:p>
        </p:txBody>
      </p:sp>
    </p:spTree>
    <p:extLst>
      <p:ext uri="{BB962C8B-B14F-4D97-AF65-F5344CB8AC3E}">
        <p14:creationId xmlns:p14="http://schemas.microsoft.com/office/powerpoint/2010/main" val="1032190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E9C8CD6-9A31-43CB-926A-DE4778668AFF}"/>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4" name="Object 3" hidden="1">
                        <a:extLst>
                          <a:ext uri="{FF2B5EF4-FFF2-40B4-BE49-F238E27FC236}">
                            <a16:creationId xmlns:a16="http://schemas.microsoft.com/office/drawing/2014/main" id="{EE9C8CD6-9A31-43CB-926A-DE4778668AFF}"/>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8AE202FA-FCA5-4062-8A40-6DAC9EC918C6}"/>
              </a:ext>
            </a:extLst>
          </p:cNvPr>
          <p:cNvSpPr/>
          <p:nvPr/>
        </p:nvSpPr>
        <p:spPr>
          <a:xfrm>
            <a:off x="5338931" y="0"/>
            <a:ext cx="3804557" cy="5143500"/>
          </a:xfrm>
          <a:prstGeom prst="rect">
            <a:avLst/>
          </a:prstGeom>
          <a:solidFill>
            <a:schemeClr val="accent1">
              <a:lumMod val="10000"/>
              <a:lumOff val="90000"/>
            </a:schemeClr>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endParaRPr>
          </a:p>
        </p:txBody>
      </p:sp>
      <p:sp>
        <p:nvSpPr>
          <p:cNvPr id="2" name="Title 1">
            <a:extLst>
              <a:ext uri="{FF2B5EF4-FFF2-40B4-BE49-F238E27FC236}">
                <a16:creationId xmlns:a16="http://schemas.microsoft.com/office/drawing/2014/main" id="{9FC76687-3985-4B5E-A1B4-CC4282ECA6AD}"/>
              </a:ext>
            </a:extLst>
          </p:cNvPr>
          <p:cNvSpPr>
            <a:spLocks noGrp="1"/>
          </p:cNvSpPr>
          <p:nvPr>
            <p:ph type="title"/>
          </p:nvPr>
        </p:nvSpPr>
        <p:spPr>
          <a:xfrm>
            <a:off x="472501" y="467100"/>
            <a:ext cx="4373820" cy="290849"/>
          </a:xfrm>
        </p:spPr>
        <p:txBody>
          <a:bodyPr vert="horz"/>
          <a:lstStyle/>
          <a:p>
            <a:r>
              <a:rPr lang="en-US" dirty="0"/>
              <a:t>MVP | GridDataAssets-Outage</a:t>
            </a:r>
          </a:p>
        </p:txBody>
      </p:sp>
      <p:sp>
        <p:nvSpPr>
          <p:cNvPr id="38" name="Rectangle 37" hidden="1">
            <a:extLst>
              <a:ext uri="{FF2B5EF4-FFF2-40B4-BE49-F238E27FC236}">
                <a16:creationId xmlns:a16="http://schemas.microsoft.com/office/drawing/2014/main" id="{B316D08C-7EA7-47F7-B853-A81485AEF97B}"/>
              </a:ext>
            </a:extLst>
          </p:cNvPr>
          <p:cNvSpPr/>
          <p:nvPr/>
        </p:nvSpPr>
        <p:spPr>
          <a:xfrm>
            <a:off x="4650377" y="871578"/>
            <a:ext cx="4294415" cy="36435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solidFill>
                  <a:schemeClr val="tx2"/>
                </a:solidFill>
              </a:rPr>
              <a:t>Define and implement roles within the enterprise data management platform</a:t>
            </a:r>
          </a:p>
        </p:txBody>
      </p:sp>
      <p:sp>
        <p:nvSpPr>
          <p:cNvPr id="39" name="Rectangle 38" hidden="1">
            <a:extLst>
              <a:ext uri="{FF2B5EF4-FFF2-40B4-BE49-F238E27FC236}">
                <a16:creationId xmlns:a16="http://schemas.microsoft.com/office/drawing/2014/main" id="{FD63C9C4-0DA3-4742-9768-1113C770B93E}"/>
              </a:ext>
            </a:extLst>
          </p:cNvPr>
          <p:cNvSpPr/>
          <p:nvPr/>
        </p:nvSpPr>
        <p:spPr>
          <a:xfrm>
            <a:off x="4650377" y="1508760"/>
            <a:ext cx="4294415" cy="36435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solidFill>
                  <a:schemeClr val="tx2"/>
                </a:solidFill>
              </a:rPr>
              <a:t>Define field based access according to roles and datasets</a:t>
            </a:r>
          </a:p>
        </p:txBody>
      </p:sp>
      <p:sp>
        <p:nvSpPr>
          <p:cNvPr id="40" name="Rectangle 39" hidden="1">
            <a:extLst>
              <a:ext uri="{FF2B5EF4-FFF2-40B4-BE49-F238E27FC236}">
                <a16:creationId xmlns:a16="http://schemas.microsoft.com/office/drawing/2014/main" id="{BCC4D1EB-A989-463A-BCED-032FABEF1281}"/>
              </a:ext>
            </a:extLst>
          </p:cNvPr>
          <p:cNvSpPr/>
          <p:nvPr/>
        </p:nvSpPr>
        <p:spPr>
          <a:xfrm>
            <a:off x="4650377" y="2093322"/>
            <a:ext cx="4294415" cy="36435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solidFill>
                  <a:schemeClr val="tx2"/>
                </a:solidFill>
              </a:rPr>
              <a:t>Setup the processes and owners to administer and apply this system through a sustainable governance structure</a:t>
            </a:r>
          </a:p>
        </p:txBody>
      </p:sp>
      <p:sp>
        <p:nvSpPr>
          <p:cNvPr id="41" name="Rectangle 40" hidden="1">
            <a:extLst>
              <a:ext uri="{FF2B5EF4-FFF2-40B4-BE49-F238E27FC236}">
                <a16:creationId xmlns:a16="http://schemas.microsoft.com/office/drawing/2014/main" id="{B9B59ECD-C8D1-45F2-9417-C02D7CF66B72}"/>
              </a:ext>
            </a:extLst>
          </p:cNvPr>
          <p:cNvSpPr/>
          <p:nvPr/>
        </p:nvSpPr>
        <p:spPr>
          <a:xfrm>
            <a:off x="4650377" y="2669019"/>
            <a:ext cx="4294415" cy="36435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solidFill>
                  <a:schemeClr val="tx2"/>
                </a:solidFill>
              </a:rPr>
              <a:t>Add missing sensitive transmission fields that could not be loaded in EDP due to security access constraints</a:t>
            </a:r>
          </a:p>
        </p:txBody>
      </p:sp>
      <p:sp>
        <p:nvSpPr>
          <p:cNvPr id="42" name="Rectangle 41" hidden="1">
            <a:extLst>
              <a:ext uri="{FF2B5EF4-FFF2-40B4-BE49-F238E27FC236}">
                <a16:creationId xmlns:a16="http://schemas.microsoft.com/office/drawing/2014/main" id="{16B9CF00-9588-4C41-ADB5-05216545288D}"/>
              </a:ext>
            </a:extLst>
          </p:cNvPr>
          <p:cNvSpPr/>
          <p:nvPr/>
        </p:nvSpPr>
        <p:spPr>
          <a:xfrm>
            <a:off x="4650377" y="3305833"/>
            <a:ext cx="4294415" cy="36435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solidFill>
                  <a:schemeClr val="tx2"/>
                </a:solidFill>
              </a:rPr>
              <a:t>Mask (Transmission) sensitive data elements and access based on role</a:t>
            </a:r>
          </a:p>
        </p:txBody>
      </p:sp>
      <p:sp>
        <p:nvSpPr>
          <p:cNvPr id="43" name="Rectangle 42" hidden="1">
            <a:extLst>
              <a:ext uri="{FF2B5EF4-FFF2-40B4-BE49-F238E27FC236}">
                <a16:creationId xmlns:a16="http://schemas.microsoft.com/office/drawing/2014/main" id="{2A8C7FE7-10B1-400D-B0CB-750E208F81BE}"/>
              </a:ext>
            </a:extLst>
          </p:cNvPr>
          <p:cNvSpPr/>
          <p:nvPr/>
        </p:nvSpPr>
        <p:spPr>
          <a:xfrm>
            <a:off x="4650377" y="3875471"/>
            <a:ext cx="4294415" cy="36435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solidFill>
                  <a:schemeClr val="tx2"/>
                </a:solidFill>
              </a:rPr>
              <a:t>Tag and associate data with the appropriate classification of the tag and make this available through GridDataMarketplace</a:t>
            </a:r>
          </a:p>
        </p:txBody>
      </p:sp>
      <p:sp>
        <p:nvSpPr>
          <p:cNvPr id="44" name="Rectangle 43" hidden="1">
            <a:extLst>
              <a:ext uri="{FF2B5EF4-FFF2-40B4-BE49-F238E27FC236}">
                <a16:creationId xmlns:a16="http://schemas.microsoft.com/office/drawing/2014/main" id="{A7892916-9C5B-4908-96B6-9E8E51A981C9}"/>
              </a:ext>
            </a:extLst>
          </p:cNvPr>
          <p:cNvSpPr/>
          <p:nvPr/>
        </p:nvSpPr>
        <p:spPr>
          <a:xfrm>
            <a:off x="4650377" y="4469832"/>
            <a:ext cx="4294415" cy="36435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solidFill>
                  <a:schemeClr val="tx2"/>
                </a:solidFill>
              </a:rPr>
              <a:t>Establish data encryption for PII data within the platform</a:t>
            </a:r>
          </a:p>
        </p:txBody>
      </p:sp>
      <p:sp>
        <p:nvSpPr>
          <p:cNvPr id="114" name="Rectangle 113">
            <a:extLst>
              <a:ext uri="{FF2B5EF4-FFF2-40B4-BE49-F238E27FC236}">
                <a16:creationId xmlns:a16="http://schemas.microsoft.com/office/drawing/2014/main" id="{CA5DF9FF-75BE-47F4-9D17-45502CF3BF6E}"/>
              </a:ext>
            </a:extLst>
          </p:cNvPr>
          <p:cNvSpPr/>
          <p:nvPr/>
        </p:nvSpPr>
        <p:spPr>
          <a:xfrm>
            <a:off x="5773783" y="2148272"/>
            <a:ext cx="2898731" cy="184666"/>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r>
              <a:rPr lang="en-US" sz="1200" dirty="0">
                <a:solidFill>
                  <a:schemeClr val="tx2"/>
                </a:solidFill>
              </a:rPr>
              <a:t>Outcomes</a:t>
            </a:r>
          </a:p>
        </p:txBody>
      </p:sp>
      <p:sp>
        <p:nvSpPr>
          <p:cNvPr id="178" name="Rectangle 177">
            <a:extLst>
              <a:ext uri="{FF2B5EF4-FFF2-40B4-BE49-F238E27FC236}">
                <a16:creationId xmlns:a16="http://schemas.microsoft.com/office/drawing/2014/main" id="{3903ADA7-7BAF-48C3-AAE1-9B509D2D99B5}"/>
              </a:ext>
            </a:extLst>
          </p:cNvPr>
          <p:cNvSpPr/>
          <p:nvPr/>
        </p:nvSpPr>
        <p:spPr>
          <a:xfrm>
            <a:off x="471488" y="1123950"/>
            <a:ext cx="2531955" cy="184666"/>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r>
              <a:rPr lang="en-US" sz="1200" dirty="0">
                <a:solidFill>
                  <a:schemeClr val="tx2"/>
                </a:solidFill>
              </a:rPr>
              <a:t>Activities</a:t>
            </a:r>
          </a:p>
        </p:txBody>
      </p:sp>
      <p:sp>
        <p:nvSpPr>
          <p:cNvPr id="177" name="Rectangle 176">
            <a:extLst>
              <a:ext uri="{FF2B5EF4-FFF2-40B4-BE49-F238E27FC236}">
                <a16:creationId xmlns:a16="http://schemas.microsoft.com/office/drawing/2014/main" id="{E582639B-25CC-4FD4-A106-614B7B3D177A}"/>
              </a:ext>
            </a:extLst>
          </p:cNvPr>
          <p:cNvSpPr/>
          <p:nvPr/>
        </p:nvSpPr>
        <p:spPr>
          <a:xfrm>
            <a:off x="718457" y="1400915"/>
            <a:ext cx="4127865" cy="30777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Trebuchet MS" panose="020B0603020202020204" pitchFamily="34" charset="0"/>
              <a:buChar char="​"/>
            </a:pPr>
            <a:r>
              <a:rPr lang="en-US" sz="1000" dirty="0">
                <a:solidFill>
                  <a:schemeClr val="tx1"/>
                </a:solidFill>
              </a:rPr>
              <a:t>Replication of data from existing OMS system to a central location in enterprise data platform</a:t>
            </a:r>
          </a:p>
        </p:txBody>
      </p:sp>
      <p:sp>
        <p:nvSpPr>
          <p:cNvPr id="64" name="Oval 20"/>
          <p:cNvSpPr>
            <a:spLocks noChangeAspect="1" noChangeArrowheads="1"/>
          </p:cNvSpPr>
          <p:nvPr/>
        </p:nvSpPr>
        <p:spPr bwMode="auto">
          <a:xfrm>
            <a:off x="471488" y="1387853"/>
            <a:ext cx="181655" cy="181655"/>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800" dirty="0">
                <a:solidFill>
                  <a:schemeClr val="bg1"/>
                </a:solidFill>
              </a:rPr>
              <a:t>1</a:t>
            </a:r>
          </a:p>
        </p:txBody>
      </p:sp>
      <p:sp>
        <p:nvSpPr>
          <p:cNvPr id="69" name="Rectangle 68">
            <a:extLst>
              <a:ext uri="{FF2B5EF4-FFF2-40B4-BE49-F238E27FC236}">
                <a16:creationId xmlns:a16="http://schemas.microsoft.com/office/drawing/2014/main" id="{E582639B-25CC-4FD4-A106-614B7B3D177A}"/>
              </a:ext>
            </a:extLst>
          </p:cNvPr>
          <p:cNvSpPr/>
          <p:nvPr/>
        </p:nvSpPr>
        <p:spPr>
          <a:xfrm>
            <a:off x="718457" y="1885458"/>
            <a:ext cx="4127865" cy="30777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Trebuchet MS" panose="020B0603020202020204" pitchFamily="34" charset="0"/>
              <a:buChar char="​"/>
            </a:pPr>
            <a:r>
              <a:rPr lang="en-US" sz="1000" dirty="0">
                <a:solidFill>
                  <a:schemeClr val="tx1"/>
                </a:solidFill>
              </a:rPr>
              <a:t>Robust DataOps controls to support the timely replication, movement and storage of data</a:t>
            </a:r>
          </a:p>
        </p:txBody>
      </p:sp>
      <p:sp>
        <p:nvSpPr>
          <p:cNvPr id="71" name="Rectangle 70">
            <a:extLst>
              <a:ext uri="{FF2B5EF4-FFF2-40B4-BE49-F238E27FC236}">
                <a16:creationId xmlns:a16="http://schemas.microsoft.com/office/drawing/2014/main" id="{E582639B-25CC-4FD4-A106-614B7B3D177A}"/>
              </a:ext>
            </a:extLst>
          </p:cNvPr>
          <p:cNvSpPr/>
          <p:nvPr/>
        </p:nvSpPr>
        <p:spPr>
          <a:xfrm>
            <a:off x="718457" y="2370001"/>
            <a:ext cx="4127865" cy="76944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Trebuchet MS" panose="020B0603020202020204" pitchFamily="34" charset="0"/>
              <a:buChar char="​"/>
            </a:pPr>
            <a:r>
              <a:rPr lang="en-US" sz="1000" dirty="0">
                <a:solidFill>
                  <a:schemeClr val="tx1"/>
                </a:solidFill>
              </a:rPr>
              <a:t>Structuring and exposure of outage management data to support PORT front-end and additional products (e.g., FN, VMO, etc.) that require the same data</a:t>
            </a:r>
          </a:p>
          <a:p>
            <a:pPr marL="182880" lvl="1" indent="-137160">
              <a:buClr>
                <a:schemeClr val="tx2"/>
              </a:buClr>
              <a:buFont typeface="Trebuchet MS" panose="020B0603020202020204" pitchFamily="34" charset="0"/>
              <a:buChar char="•"/>
            </a:pPr>
            <a:r>
              <a:rPr lang="en-US" sz="1000" dirty="0">
                <a:solidFill>
                  <a:schemeClr val="tx1"/>
                </a:solidFill>
              </a:rPr>
              <a:t>Note: solution will only be a “read-only” solution and not a “read-write” solution, i.e., data cannot be written to the OMS from the solution</a:t>
            </a:r>
          </a:p>
        </p:txBody>
      </p:sp>
      <p:sp>
        <p:nvSpPr>
          <p:cNvPr id="73" name="Rectangle 72">
            <a:extLst>
              <a:ext uri="{FF2B5EF4-FFF2-40B4-BE49-F238E27FC236}">
                <a16:creationId xmlns:a16="http://schemas.microsoft.com/office/drawing/2014/main" id="{E582639B-25CC-4FD4-A106-614B7B3D177A}"/>
              </a:ext>
            </a:extLst>
          </p:cNvPr>
          <p:cNvSpPr/>
          <p:nvPr/>
        </p:nvSpPr>
        <p:spPr>
          <a:xfrm>
            <a:off x="718457" y="3316208"/>
            <a:ext cx="4127865" cy="30777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Trebuchet MS" panose="020B0603020202020204" pitchFamily="34" charset="0"/>
              <a:buChar char="​"/>
            </a:pPr>
            <a:r>
              <a:rPr lang="en-US" sz="1000" dirty="0">
                <a:solidFill>
                  <a:schemeClr val="tx1"/>
                </a:solidFill>
              </a:rPr>
              <a:t>Development of interfaces to access OMS data in secure &amp; reliable way from EDP</a:t>
            </a:r>
          </a:p>
        </p:txBody>
      </p:sp>
      <p:sp>
        <p:nvSpPr>
          <p:cNvPr id="74" name="Oval 20"/>
          <p:cNvSpPr>
            <a:spLocks noChangeAspect="1" noChangeArrowheads="1"/>
          </p:cNvSpPr>
          <p:nvPr/>
        </p:nvSpPr>
        <p:spPr bwMode="auto">
          <a:xfrm>
            <a:off x="471488" y="3301105"/>
            <a:ext cx="181655" cy="181655"/>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800" dirty="0">
                <a:solidFill>
                  <a:schemeClr val="bg1"/>
                </a:solidFill>
              </a:rPr>
              <a:t>4</a:t>
            </a:r>
          </a:p>
        </p:txBody>
      </p:sp>
      <p:sp>
        <p:nvSpPr>
          <p:cNvPr id="75" name="Rectangle 74">
            <a:extLst>
              <a:ext uri="{FF2B5EF4-FFF2-40B4-BE49-F238E27FC236}">
                <a16:creationId xmlns:a16="http://schemas.microsoft.com/office/drawing/2014/main" id="{E582639B-25CC-4FD4-A106-614B7B3D177A}"/>
              </a:ext>
            </a:extLst>
          </p:cNvPr>
          <p:cNvSpPr/>
          <p:nvPr/>
        </p:nvSpPr>
        <p:spPr>
          <a:xfrm>
            <a:off x="718457" y="3800751"/>
            <a:ext cx="4127865" cy="30777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Trebuchet MS" panose="020B0603020202020204" pitchFamily="34" charset="0"/>
              <a:buChar char="​"/>
            </a:pPr>
            <a:r>
              <a:rPr lang="en-US" sz="1000" dirty="0">
                <a:solidFill>
                  <a:schemeClr val="tx1"/>
                </a:solidFill>
              </a:rPr>
              <a:t>Exposure of outage management data through GridDataMarket to enable access to Outage data product</a:t>
            </a:r>
          </a:p>
        </p:txBody>
      </p:sp>
      <p:sp>
        <p:nvSpPr>
          <p:cNvPr id="76" name="Oval 20"/>
          <p:cNvSpPr>
            <a:spLocks noChangeAspect="1" noChangeArrowheads="1"/>
          </p:cNvSpPr>
          <p:nvPr/>
        </p:nvSpPr>
        <p:spPr bwMode="auto">
          <a:xfrm>
            <a:off x="471488" y="3782799"/>
            <a:ext cx="181655" cy="181655"/>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800" dirty="0">
                <a:solidFill>
                  <a:schemeClr val="bg1"/>
                </a:solidFill>
              </a:rPr>
              <a:t>5</a:t>
            </a:r>
          </a:p>
        </p:txBody>
      </p:sp>
      <p:sp>
        <p:nvSpPr>
          <p:cNvPr id="51" name="Rectangle 50">
            <a:extLst>
              <a:ext uri="{FF2B5EF4-FFF2-40B4-BE49-F238E27FC236}">
                <a16:creationId xmlns:a16="http://schemas.microsoft.com/office/drawing/2014/main" id="{0E96B61E-1451-4C6A-A615-AF05F6CA71B3}"/>
              </a:ext>
            </a:extLst>
          </p:cNvPr>
          <p:cNvSpPr/>
          <p:nvPr/>
        </p:nvSpPr>
        <p:spPr>
          <a:xfrm>
            <a:off x="5773783" y="514350"/>
            <a:ext cx="2898731" cy="184666"/>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r>
              <a:rPr lang="en-US" sz="1200" dirty="0">
                <a:solidFill>
                  <a:schemeClr val="tx2"/>
                </a:solidFill>
              </a:rPr>
              <a:t>L3 Capabilities Activated</a:t>
            </a:r>
          </a:p>
        </p:txBody>
      </p:sp>
      <p:sp>
        <p:nvSpPr>
          <p:cNvPr id="102" name="Rectangle 101">
            <a:extLst>
              <a:ext uri="{FF2B5EF4-FFF2-40B4-BE49-F238E27FC236}">
                <a16:creationId xmlns:a16="http://schemas.microsoft.com/office/drawing/2014/main" id="{FB1B5DFD-CDD7-4AF5-9466-E78E62D6F742}"/>
              </a:ext>
            </a:extLst>
          </p:cNvPr>
          <p:cNvSpPr/>
          <p:nvPr/>
        </p:nvSpPr>
        <p:spPr>
          <a:xfrm>
            <a:off x="5773782" y="752126"/>
            <a:ext cx="935764" cy="287832"/>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a:solidFill>
                  <a:schemeClr val="tx1"/>
                </a:solidFill>
                <a:latin typeface="Arial" panose="020B0604020202020204" pitchFamily="34" charset="0"/>
              </a:rPr>
              <a:t>Transformation pipelines</a:t>
            </a:r>
          </a:p>
        </p:txBody>
      </p:sp>
      <p:sp>
        <p:nvSpPr>
          <p:cNvPr id="103" name="Rectangle 102">
            <a:extLst>
              <a:ext uri="{FF2B5EF4-FFF2-40B4-BE49-F238E27FC236}">
                <a16:creationId xmlns:a16="http://schemas.microsoft.com/office/drawing/2014/main" id="{49E13F6D-680A-4253-8770-91DA42889D9C}"/>
              </a:ext>
            </a:extLst>
          </p:cNvPr>
          <p:cNvSpPr/>
          <p:nvPr/>
        </p:nvSpPr>
        <p:spPr>
          <a:xfrm>
            <a:off x="6755265" y="752126"/>
            <a:ext cx="935764" cy="287832"/>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a:solidFill>
                  <a:schemeClr val="tx1"/>
                </a:solidFill>
                <a:latin typeface="Arial" panose="020B0604020202020204" pitchFamily="34" charset="0"/>
              </a:rPr>
              <a:t>Data models/</a:t>
            </a:r>
            <a:br>
              <a:rPr lang="en-US" sz="800" dirty="0">
                <a:solidFill>
                  <a:schemeClr val="tx1"/>
                </a:solidFill>
                <a:latin typeface="Arial" panose="020B0604020202020204" pitchFamily="34" charset="0"/>
              </a:rPr>
            </a:br>
            <a:r>
              <a:rPr lang="en-US" sz="800" dirty="0">
                <a:solidFill>
                  <a:schemeClr val="tx1"/>
                </a:solidFill>
                <a:latin typeface="Arial" panose="020B0604020202020204" pitchFamily="34" charset="0"/>
              </a:rPr>
              <a:t>schemas</a:t>
            </a:r>
          </a:p>
        </p:txBody>
      </p:sp>
      <p:sp>
        <p:nvSpPr>
          <p:cNvPr id="104" name="Rectangle 103">
            <a:extLst>
              <a:ext uri="{FF2B5EF4-FFF2-40B4-BE49-F238E27FC236}">
                <a16:creationId xmlns:a16="http://schemas.microsoft.com/office/drawing/2014/main" id="{CF9B13BF-81BD-4362-A2F0-2940856823C1}"/>
              </a:ext>
            </a:extLst>
          </p:cNvPr>
          <p:cNvSpPr/>
          <p:nvPr/>
        </p:nvSpPr>
        <p:spPr>
          <a:xfrm>
            <a:off x="7736748" y="752126"/>
            <a:ext cx="935764" cy="287832"/>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a:solidFill>
                  <a:schemeClr val="tx1"/>
                </a:solidFill>
                <a:latin typeface="Arial" panose="020B0604020202020204" pitchFamily="34" charset="0"/>
              </a:rPr>
              <a:t>Data domain</a:t>
            </a:r>
            <a:br>
              <a:rPr lang="en-US" sz="800" dirty="0">
                <a:solidFill>
                  <a:schemeClr val="tx1"/>
                </a:solidFill>
                <a:latin typeface="Arial" panose="020B0604020202020204" pitchFamily="34" charset="0"/>
              </a:rPr>
            </a:br>
            <a:r>
              <a:rPr lang="en-US" sz="800" dirty="0">
                <a:solidFill>
                  <a:schemeClr val="tx1"/>
                </a:solidFill>
                <a:latin typeface="Arial" panose="020B0604020202020204" pitchFamily="34" charset="0"/>
              </a:rPr>
              <a:t>entities (Outage)</a:t>
            </a:r>
          </a:p>
        </p:txBody>
      </p:sp>
      <p:grpSp>
        <p:nvGrpSpPr>
          <p:cNvPr id="111" name="Group 110">
            <a:extLst>
              <a:ext uri="{FF2B5EF4-FFF2-40B4-BE49-F238E27FC236}">
                <a16:creationId xmlns:a16="http://schemas.microsoft.com/office/drawing/2014/main" id="{4921CD87-7BDA-4123-ACC0-918C8DB92A0A}"/>
              </a:ext>
            </a:extLst>
          </p:cNvPr>
          <p:cNvGrpSpPr/>
          <p:nvPr/>
        </p:nvGrpSpPr>
        <p:grpSpPr>
          <a:xfrm>
            <a:off x="5773783" y="3609681"/>
            <a:ext cx="429164" cy="408008"/>
            <a:chOff x="5508171" y="5042263"/>
            <a:chExt cx="618309" cy="587829"/>
          </a:xfrm>
        </p:grpSpPr>
        <p:sp>
          <p:nvSpPr>
            <p:cNvPr id="121" name="Oval 120">
              <a:extLst>
                <a:ext uri="{FF2B5EF4-FFF2-40B4-BE49-F238E27FC236}">
                  <a16:creationId xmlns:a16="http://schemas.microsoft.com/office/drawing/2014/main" id="{80078600-490F-46CF-BB2D-9CB0CA349BCB}"/>
                </a:ext>
              </a:extLst>
            </p:cNvPr>
            <p:cNvSpPr/>
            <p:nvPr/>
          </p:nvSpPr>
          <p:spPr>
            <a:xfrm>
              <a:off x="5508171" y="5042263"/>
              <a:ext cx="587829" cy="587829"/>
            </a:xfrm>
            <a:prstGeom prst="ellipse">
              <a:avLst/>
            </a:prstGeom>
            <a:noFill/>
            <a:ln w="9525" cap="rnd"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latin typeface="Arial"/>
                <a:cs typeface="Arial"/>
              </a:endParaRPr>
            </a:p>
          </p:txBody>
        </p:sp>
        <p:sp>
          <p:nvSpPr>
            <p:cNvPr id="122" name="Oval 121">
              <a:extLst>
                <a:ext uri="{FF2B5EF4-FFF2-40B4-BE49-F238E27FC236}">
                  <a16:creationId xmlns:a16="http://schemas.microsoft.com/office/drawing/2014/main" id="{D794A908-BD2A-4102-89F8-D4E1F83BA56F}"/>
                </a:ext>
              </a:extLst>
            </p:cNvPr>
            <p:cNvSpPr/>
            <p:nvPr/>
          </p:nvSpPr>
          <p:spPr>
            <a:xfrm>
              <a:off x="5538651" y="5042263"/>
              <a:ext cx="587829" cy="587829"/>
            </a:xfrm>
            <a:prstGeom prst="ellipse">
              <a:avLst/>
            </a:prstGeom>
            <a:noFill/>
            <a:ln w="9525" cap="rnd"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latin typeface="Arial"/>
                <a:cs typeface="Arial"/>
              </a:endParaRPr>
            </a:p>
          </p:txBody>
        </p:sp>
      </p:grpSp>
      <p:grpSp>
        <p:nvGrpSpPr>
          <p:cNvPr id="112" name="Group 111">
            <a:extLst>
              <a:ext uri="{FF2B5EF4-FFF2-40B4-BE49-F238E27FC236}">
                <a16:creationId xmlns:a16="http://schemas.microsoft.com/office/drawing/2014/main" id="{1276B500-261C-4D22-A7B6-398B64CE5708}"/>
              </a:ext>
            </a:extLst>
          </p:cNvPr>
          <p:cNvGrpSpPr>
            <a:grpSpLocks noChangeAspect="1"/>
          </p:cNvGrpSpPr>
          <p:nvPr/>
        </p:nvGrpSpPr>
        <p:grpSpPr>
          <a:xfrm>
            <a:off x="5847499" y="3672820"/>
            <a:ext cx="281730" cy="281731"/>
            <a:chOff x="5272330" y="2605278"/>
            <a:chExt cx="1645920" cy="1645920"/>
          </a:xfrm>
        </p:grpSpPr>
        <p:sp>
          <p:nvSpPr>
            <p:cNvPr id="117" name="AutoShape 3">
              <a:extLst>
                <a:ext uri="{FF2B5EF4-FFF2-40B4-BE49-F238E27FC236}">
                  <a16:creationId xmlns:a16="http://schemas.microsoft.com/office/drawing/2014/main" id="{DCC9EFAB-2D3E-4022-AD5A-8F31529D81FF}"/>
                </a:ext>
              </a:extLst>
            </p:cNvPr>
            <p:cNvSpPr>
              <a:spLocks noChangeAspect="1" noChangeArrowheads="1" noTextEdit="1"/>
            </p:cNvSpPr>
            <p:nvPr/>
          </p:nvSpPr>
          <p:spPr bwMode="auto">
            <a:xfrm>
              <a:off x="5272330" y="2605278"/>
              <a:ext cx="1645920"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dirty="0">
                <a:solidFill>
                  <a:srgbClr val="000000"/>
                </a:solidFill>
                <a:latin typeface="Arial"/>
                <a:cs typeface="Arial"/>
              </a:endParaRPr>
            </a:p>
          </p:txBody>
        </p:sp>
        <p:grpSp>
          <p:nvGrpSpPr>
            <p:cNvPr id="118" name="Group 117">
              <a:extLst>
                <a:ext uri="{FF2B5EF4-FFF2-40B4-BE49-F238E27FC236}">
                  <a16:creationId xmlns:a16="http://schemas.microsoft.com/office/drawing/2014/main" id="{D353975A-33FC-4704-A5CA-73830A3DB7A5}"/>
                </a:ext>
              </a:extLst>
            </p:cNvPr>
            <p:cNvGrpSpPr/>
            <p:nvPr/>
          </p:nvGrpSpPr>
          <p:grpSpPr>
            <a:xfrm>
              <a:off x="5424297" y="2880360"/>
              <a:ext cx="1341986" cy="1095756"/>
              <a:chOff x="5424297" y="2880360"/>
              <a:chExt cx="1341986" cy="1095756"/>
            </a:xfrm>
          </p:grpSpPr>
          <p:sp>
            <p:nvSpPr>
              <p:cNvPr id="119" name="Freeform 25">
                <a:extLst>
                  <a:ext uri="{FF2B5EF4-FFF2-40B4-BE49-F238E27FC236}">
                    <a16:creationId xmlns:a16="http://schemas.microsoft.com/office/drawing/2014/main" id="{BF058534-A36B-4483-B288-4403FC6DD32F}"/>
                  </a:ext>
                </a:extLst>
              </p:cNvPr>
              <p:cNvSpPr>
                <a:spLocks/>
              </p:cNvSpPr>
              <p:nvPr/>
            </p:nvSpPr>
            <p:spPr bwMode="auto">
              <a:xfrm>
                <a:off x="5424297" y="2880360"/>
                <a:ext cx="1082609" cy="826495"/>
              </a:xfrm>
              <a:custGeom>
                <a:avLst/>
                <a:gdLst>
                  <a:gd name="connsiteX0" fmla="*/ 2428875 w 4510872"/>
                  <a:gd name="connsiteY0" fmla="*/ 2511425 h 3443730"/>
                  <a:gd name="connsiteX1" fmla="*/ 2718485 w 4510872"/>
                  <a:gd name="connsiteY1" fmla="*/ 2672626 h 3443730"/>
                  <a:gd name="connsiteX2" fmla="*/ 2748342 w 4510872"/>
                  <a:gd name="connsiteY2" fmla="*/ 2741285 h 3443730"/>
                  <a:gd name="connsiteX3" fmla="*/ 2691614 w 4510872"/>
                  <a:gd name="connsiteY3" fmla="*/ 2786063 h 3443730"/>
                  <a:gd name="connsiteX4" fmla="*/ 2593087 w 4510872"/>
                  <a:gd name="connsiteY4" fmla="*/ 2786063 h 3443730"/>
                  <a:gd name="connsiteX5" fmla="*/ 2428875 w 4510872"/>
                  <a:gd name="connsiteY5" fmla="*/ 2511425 h 3443730"/>
                  <a:gd name="connsiteX6" fmla="*/ 4144539 w 4510872"/>
                  <a:gd name="connsiteY6" fmla="*/ 1955800 h 3443730"/>
                  <a:gd name="connsiteX7" fmla="*/ 4144539 w 4510872"/>
                  <a:gd name="connsiteY7" fmla="*/ 2425578 h 3443730"/>
                  <a:gd name="connsiteX8" fmla="*/ 2425928 w 4510872"/>
                  <a:gd name="connsiteY8" fmla="*/ 2425578 h 3443730"/>
                  <a:gd name="connsiteX9" fmla="*/ 2425928 w 4510872"/>
                  <a:gd name="connsiteY9" fmla="*/ 2493963 h 3443730"/>
                  <a:gd name="connsiteX10" fmla="*/ 2381250 w 4510872"/>
                  <a:gd name="connsiteY10" fmla="*/ 2306647 h 3443730"/>
                  <a:gd name="connsiteX11" fmla="*/ 4144539 w 4510872"/>
                  <a:gd name="connsiteY11" fmla="*/ 2306647 h 3443730"/>
                  <a:gd name="connsiteX12" fmla="*/ 4144539 w 4510872"/>
                  <a:gd name="connsiteY12" fmla="*/ 1955800 h 3443730"/>
                  <a:gd name="connsiteX13" fmla="*/ 3295553 w 4510872"/>
                  <a:gd name="connsiteY13" fmla="*/ 1169783 h 3443730"/>
                  <a:gd name="connsiteX14" fmla="*/ 2569208 w 4510872"/>
                  <a:gd name="connsiteY14" fmla="*/ 1452235 h 3443730"/>
                  <a:gd name="connsiteX15" fmla="*/ 2539439 w 4510872"/>
                  <a:gd name="connsiteY15" fmla="*/ 2893146 h 3443730"/>
                  <a:gd name="connsiteX16" fmla="*/ 3899849 w 4510872"/>
                  <a:gd name="connsiteY16" fmla="*/ 2997344 h 3443730"/>
                  <a:gd name="connsiteX17" fmla="*/ 3986177 w 4510872"/>
                  <a:gd name="connsiteY17" fmla="*/ 2922917 h 3443730"/>
                  <a:gd name="connsiteX18" fmla="*/ 4069528 w 4510872"/>
                  <a:gd name="connsiteY18" fmla="*/ 2827650 h 3443730"/>
                  <a:gd name="connsiteX19" fmla="*/ 4012968 w 4510872"/>
                  <a:gd name="connsiteY19" fmla="*/ 1479028 h 3443730"/>
                  <a:gd name="connsiteX20" fmla="*/ 3295553 w 4510872"/>
                  <a:gd name="connsiteY20" fmla="*/ 1169783 h 3443730"/>
                  <a:gd name="connsiteX21" fmla="*/ 3299874 w 4510872"/>
                  <a:gd name="connsiteY21" fmla="*/ 1025826 h 3443730"/>
                  <a:gd name="connsiteX22" fmla="*/ 4117875 w 4510872"/>
                  <a:gd name="connsiteY22" fmla="*/ 1381236 h 3443730"/>
                  <a:gd name="connsiteX23" fmla="*/ 4225056 w 4510872"/>
                  <a:gd name="connsiteY23" fmla="*/ 2863910 h 3443730"/>
                  <a:gd name="connsiteX24" fmla="*/ 4501941 w 4510872"/>
                  <a:gd name="connsiteY24" fmla="*/ 3149726 h 3443730"/>
                  <a:gd name="connsiteX25" fmla="*/ 4501941 w 4510872"/>
                  <a:gd name="connsiteY25" fmla="*/ 3194385 h 3443730"/>
                  <a:gd name="connsiteX26" fmla="*/ 4248875 w 4510872"/>
                  <a:gd name="connsiteY26" fmla="*/ 3432566 h 3443730"/>
                  <a:gd name="connsiteX27" fmla="*/ 4204216 w 4510872"/>
                  <a:gd name="connsiteY27" fmla="*/ 3432566 h 3443730"/>
                  <a:gd name="connsiteX28" fmla="*/ 3933285 w 4510872"/>
                  <a:gd name="connsiteY28" fmla="*/ 3152703 h 3443730"/>
                  <a:gd name="connsiteX29" fmla="*/ 2435726 w 4510872"/>
                  <a:gd name="connsiteY29" fmla="*/ 2997886 h 3443730"/>
                  <a:gd name="connsiteX30" fmla="*/ 2468475 w 4510872"/>
                  <a:gd name="connsiteY30" fmla="*/ 1351464 h 3443730"/>
                  <a:gd name="connsiteX31" fmla="*/ 3299874 w 4510872"/>
                  <a:gd name="connsiteY31" fmla="*/ 1025826 h 3443730"/>
                  <a:gd name="connsiteX32" fmla="*/ 59531 w 4510872"/>
                  <a:gd name="connsiteY32" fmla="*/ 0 h 3443730"/>
                  <a:gd name="connsiteX33" fmla="*/ 4202907 w 4510872"/>
                  <a:gd name="connsiteY33" fmla="*/ 0 h 3443730"/>
                  <a:gd name="connsiteX34" fmla="*/ 4262438 w 4510872"/>
                  <a:gd name="connsiteY34" fmla="*/ 59531 h 3443730"/>
                  <a:gd name="connsiteX35" fmla="*/ 4262438 w 4510872"/>
                  <a:gd name="connsiteY35" fmla="*/ 1372196 h 3443730"/>
                  <a:gd name="connsiteX36" fmla="*/ 4199930 w 4510872"/>
                  <a:gd name="connsiteY36" fmla="*/ 1300758 h 3443730"/>
                  <a:gd name="connsiteX37" fmla="*/ 4140399 w 4510872"/>
                  <a:gd name="connsiteY37" fmla="*/ 1244204 h 3443730"/>
                  <a:gd name="connsiteX38" fmla="*/ 4140399 w 4510872"/>
                  <a:gd name="connsiteY38" fmla="*/ 122039 h 3443730"/>
                  <a:gd name="connsiteX39" fmla="*/ 119062 w 4510872"/>
                  <a:gd name="connsiteY39" fmla="*/ 122039 h 3443730"/>
                  <a:gd name="connsiteX40" fmla="*/ 119062 w 4510872"/>
                  <a:gd name="connsiteY40" fmla="*/ 2309813 h 3443730"/>
                  <a:gd name="connsiteX41" fmla="*/ 1896070 w 4510872"/>
                  <a:gd name="connsiteY41" fmla="*/ 2309813 h 3443730"/>
                  <a:gd name="connsiteX42" fmla="*/ 1955602 w 4510872"/>
                  <a:gd name="connsiteY42" fmla="*/ 2369344 h 3443730"/>
                  <a:gd name="connsiteX43" fmla="*/ 1955602 w 4510872"/>
                  <a:gd name="connsiteY43" fmla="*/ 2544962 h 3443730"/>
                  <a:gd name="connsiteX44" fmla="*/ 1925836 w 4510872"/>
                  <a:gd name="connsiteY44" fmla="*/ 2598540 h 3443730"/>
                  <a:gd name="connsiteX45" fmla="*/ 1800820 w 4510872"/>
                  <a:gd name="connsiteY45" fmla="*/ 2664024 h 3443730"/>
                  <a:gd name="connsiteX46" fmla="*/ 2074664 w 4510872"/>
                  <a:gd name="connsiteY46" fmla="*/ 2664024 h 3443730"/>
                  <a:gd name="connsiteX47" fmla="*/ 2131219 w 4510872"/>
                  <a:gd name="connsiteY47" fmla="*/ 2786063 h 3443730"/>
                  <a:gd name="connsiteX48" fmla="*/ 1565672 w 4510872"/>
                  <a:gd name="connsiteY48" fmla="*/ 2786063 h 3443730"/>
                  <a:gd name="connsiteX49" fmla="*/ 1509117 w 4510872"/>
                  <a:gd name="connsiteY49" fmla="*/ 2741415 h 3443730"/>
                  <a:gd name="connsiteX50" fmla="*/ 1538883 w 4510872"/>
                  <a:gd name="connsiteY50" fmla="*/ 2672954 h 3443730"/>
                  <a:gd name="connsiteX51" fmla="*/ 1836539 w 4510872"/>
                  <a:gd name="connsiteY51" fmla="*/ 2509243 h 3443730"/>
                  <a:gd name="connsiteX52" fmla="*/ 1836539 w 4510872"/>
                  <a:gd name="connsiteY52" fmla="*/ 2428876 h 3443730"/>
                  <a:gd name="connsiteX53" fmla="*/ 59531 w 4510872"/>
                  <a:gd name="connsiteY53" fmla="*/ 2428876 h 3443730"/>
                  <a:gd name="connsiteX54" fmla="*/ 0 w 4510872"/>
                  <a:gd name="connsiteY54" fmla="*/ 2369344 h 3443730"/>
                  <a:gd name="connsiteX55" fmla="*/ 0 w 4510872"/>
                  <a:gd name="connsiteY55" fmla="*/ 59531 h 3443730"/>
                  <a:gd name="connsiteX56" fmla="*/ 59531 w 4510872"/>
                  <a:gd name="connsiteY56" fmla="*/ 0 h 344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510872" h="3443730">
                    <a:moveTo>
                      <a:pt x="2428875" y="2511425"/>
                    </a:moveTo>
                    <a:cubicBezTo>
                      <a:pt x="2428875" y="2511425"/>
                      <a:pt x="2428875" y="2511425"/>
                      <a:pt x="2718485" y="2672626"/>
                    </a:cubicBezTo>
                    <a:cubicBezTo>
                      <a:pt x="2742371" y="2687552"/>
                      <a:pt x="2754313" y="2714418"/>
                      <a:pt x="2748342" y="2741285"/>
                    </a:cubicBezTo>
                    <a:cubicBezTo>
                      <a:pt x="2742371" y="2768152"/>
                      <a:pt x="2718485" y="2786063"/>
                      <a:pt x="2691614" y="2786063"/>
                    </a:cubicBezTo>
                    <a:cubicBezTo>
                      <a:pt x="2691614" y="2786063"/>
                      <a:pt x="2691614" y="2786063"/>
                      <a:pt x="2593087" y="2786063"/>
                    </a:cubicBezTo>
                    <a:cubicBezTo>
                      <a:pt x="2518445" y="2702478"/>
                      <a:pt x="2464703" y="2609937"/>
                      <a:pt x="2428875" y="2511425"/>
                    </a:cubicBezTo>
                    <a:close/>
                    <a:moveTo>
                      <a:pt x="4144539" y="1955800"/>
                    </a:moveTo>
                    <a:cubicBezTo>
                      <a:pt x="4186238" y="2110410"/>
                      <a:pt x="4186238" y="2270967"/>
                      <a:pt x="4144539" y="2425578"/>
                    </a:cubicBezTo>
                    <a:cubicBezTo>
                      <a:pt x="4144539" y="2425578"/>
                      <a:pt x="4144539" y="2425578"/>
                      <a:pt x="2425928" y="2425578"/>
                    </a:cubicBezTo>
                    <a:cubicBezTo>
                      <a:pt x="2425928" y="2425578"/>
                      <a:pt x="2425928" y="2425578"/>
                      <a:pt x="2425928" y="2493963"/>
                    </a:cubicBezTo>
                    <a:cubicBezTo>
                      <a:pt x="2405078" y="2434498"/>
                      <a:pt x="2390186" y="2372059"/>
                      <a:pt x="2381250" y="2306647"/>
                    </a:cubicBezTo>
                    <a:cubicBezTo>
                      <a:pt x="2381250" y="2306647"/>
                      <a:pt x="2381250" y="2306647"/>
                      <a:pt x="4144539" y="2306647"/>
                    </a:cubicBezTo>
                    <a:cubicBezTo>
                      <a:pt x="4144539" y="2306647"/>
                      <a:pt x="4144539" y="2306647"/>
                      <a:pt x="4144539" y="1955800"/>
                    </a:cubicBezTo>
                    <a:close/>
                    <a:moveTo>
                      <a:pt x="3295553" y="1169783"/>
                    </a:moveTo>
                    <a:cubicBezTo>
                      <a:pt x="3034337" y="1164946"/>
                      <a:pt x="2771632" y="1258724"/>
                      <a:pt x="2569208" y="1452235"/>
                    </a:cubicBezTo>
                    <a:cubicBezTo>
                      <a:pt x="2161383" y="1845210"/>
                      <a:pt x="2149475" y="2488262"/>
                      <a:pt x="2539439" y="2893146"/>
                    </a:cubicBezTo>
                    <a:cubicBezTo>
                      <a:pt x="2905589" y="3274213"/>
                      <a:pt x="3492024" y="3309938"/>
                      <a:pt x="3899849" y="2997344"/>
                    </a:cubicBezTo>
                    <a:cubicBezTo>
                      <a:pt x="3929617" y="2973527"/>
                      <a:pt x="3959385" y="2946733"/>
                      <a:pt x="3986177" y="2922917"/>
                    </a:cubicBezTo>
                    <a:cubicBezTo>
                      <a:pt x="4015945" y="2893146"/>
                      <a:pt x="4042737" y="2860398"/>
                      <a:pt x="4069528" y="2827650"/>
                    </a:cubicBezTo>
                    <a:cubicBezTo>
                      <a:pt x="4391025" y="2434674"/>
                      <a:pt x="4376141" y="1854142"/>
                      <a:pt x="4012968" y="1479028"/>
                    </a:cubicBezTo>
                    <a:cubicBezTo>
                      <a:pt x="3816498" y="1278075"/>
                      <a:pt x="3556770" y="1174621"/>
                      <a:pt x="3295553" y="1169783"/>
                    </a:cubicBezTo>
                    <a:close/>
                    <a:moveTo>
                      <a:pt x="3299874" y="1025826"/>
                    </a:moveTo>
                    <a:cubicBezTo>
                      <a:pt x="3598344" y="1031409"/>
                      <a:pt x="3894581" y="1150499"/>
                      <a:pt x="4117875" y="1381236"/>
                    </a:cubicBezTo>
                    <a:cubicBezTo>
                      <a:pt x="4510873" y="1792097"/>
                      <a:pt x="4546600" y="2417321"/>
                      <a:pt x="4225056" y="2863910"/>
                    </a:cubicBezTo>
                    <a:cubicBezTo>
                      <a:pt x="4501941" y="3149726"/>
                      <a:pt x="4501941" y="3149726"/>
                      <a:pt x="4501941" y="3149726"/>
                    </a:cubicBezTo>
                    <a:cubicBezTo>
                      <a:pt x="4513850" y="3161635"/>
                      <a:pt x="4513850" y="3185453"/>
                      <a:pt x="4501941" y="3194385"/>
                    </a:cubicBezTo>
                    <a:cubicBezTo>
                      <a:pt x="4248875" y="3432566"/>
                      <a:pt x="4248875" y="3432566"/>
                      <a:pt x="4248875" y="3432566"/>
                    </a:cubicBezTo>
                    <a:cubicBezTo>
                      <a:pt x="4239943" y="3447452"/>
                      <a:pt x="4219102" y="3447452"/>
                      <a:pt x="4204216" y="3432566"/>
                    </a:cubicBezTo>
                    <a:cubicBezTo>
                      <a:pt x="3933285" y="3152703"/>
                      <a:pt x="3933285" y="3152703"/>
                      <a:pt x="3933285" y="3152703"/>
                    </a:cubicBezTo>
                    <a:cubicBezTo>
                      <a:pt x="3471811" y="3462338"/>
                      <a:pt x="2834678" y="3408748"/>
                      <a:pt x="2435726" y="2997886"/>
                    </a:cubicBezTo>
                    <a:cubicBezTo>
                      <a:pt x="1989137" y="2533434"/>
                      <a:pt x="2004023" y="1795075"/>
                      <a:pt x="2468475" y="1351464"/>
                    </a:cubicBezTo>
                    <a:cubicBezTo>
                      <a:pt x="2700701" y="1128169"/>
                      <a:pt x="3001404" y="1020244"/>
                      <a:pt x="3299874" y="1025826"/>
                    </a:cubicBezTo>
                    <a:close/>
                    <a:moveTo>
                      <a:pt x="59531" y="0"/>
                    </a:moveTo>
                    <a:cubicBezTo>
                      <a:pt x="59531" y="0"/>
                      <a:pt x="59531" y="0"/>
                      <a:pt x="4202907" y="0"/>
                    </a:cubicBezTo>
                    <a:cubicBezTo>
                      <a:pt x="4232673" y="0"/>
                      <a:pt x="4262438" y="26789"/>
                      <a:pt x="4262438" y="59531"/>
                    </a:cubicBezTo>
                    <a:cubicBezTo>
                      <a:pt x="4262438" y="59531"/>
                      <a:pt x="4262438" y="59531"/>
                      <a:pt x="4262438" y="1372196"/>
                    </a:cubicBezTo>
                    <a:cubicBezTo>
                      <a:pt x="4241602" y="1345407"/>
                      <a:pt x="4220766" y="1321594"/>
                      <a:pt x="4199930" y="1300758"/>
                    </a:cubicBezTo>
                    <a:cubicBezTo>
                      <a:pt x="4179094" y="1279922"/>
                      <a:pt x="4161235" y="1262063"/>
                      <a:pt x="4140399" y="1244204"/>
                    </a:cubicBezTo>
                    <a:cubicBezTo>
                      <a:pt x="4140399" y="1244204"/>
                      <a:pt x="4140399" y="1244204"/>
                      <a:pt x="4140399" y="122039"/>
                    </a:cubicBezTo>
                    <a:cubicBezTo>
                      <a:pt x="4140399" y="122039"/>
                      <a:pt x="4140399" y="122039"/>
                      <a:pt x="119062" y="122039"/>
                    </a:cubicBezTo>
                    <a:cubicBezTo>
                      <a:pt x="119062" y="122039"/>
                      <a:pt x="119062" y="122039"/>
                      <a:pt x="119062" y="2309813"/>
                    </a:cubicBezTo>
                    <a:cubicBezTo>
                      <a:pt x="119062" y="2309813"/>
                      <a:pt x="119062" y="2309813"/>
                      <a:pt x="1896070" y="2309813"/>
                    </a:cubicBezTo>
                    <a:cubicBezTo>
                      <a:pt x="1931789" y="2309813"/>
                      <a:pt x="1955602" y="2336602"/>
                      <a:pt x="1955602" y="2369344"/>
                    </a:cubicBezTo>
                    <a:cubicBezTo>
                      <a:pt x="1955602" y="2369344"/>
                      <a:pt x="1955602" y="2369344"/>
                      <a:pt x="1955602" y="2544962"/>
                    </a:cubicBezTo>
                    <a:cubicBezTo>
                      <a:pt x="1955602" y="2565797"/>
                      <a:pt x="1943695" y="2589610"/>
                      <a:pt x="1925836" y="2598540"/>
                    </a:cubicBezTo>
                    <a:cubicBezTo>
                      <a:pt x="1925836" y="2598540"/>
                      <a:pt x="1925836" y="2598540"/>
                      <a:pt x="1800820" y="2664024"/>
                    </a:cubicBezTo>
                    <a:cubicBezTo>
                      <a:pt x="1800820" y="2664024"/>
                      <a:pt x="1800820" y="2664024"/>
                      <a:pt x="2074664" y="2664024"/>
                    </a:cubicBezTo>
                    <a:cubicBezTo>
                      <a:pt x="2092523" y="2705696"/>
                      <a:pt x="2110383" y="2747368"/>
                      <a:pt x="2131219" y="2786063"/>
                    </a:cubicBezTo>
                    <a:cubicBezTo>
                      <a:pt x="2131219" y="2786063"/>
                      <a:pt x="2131219" y="2786063"/>
                      <a:pt x="1565672" y="2786063"/>
                    </a:cubicBezTo>
                    <a:cubicBezTo>
                      <a:pt x="1538883" y="2786063"/>
                      <a:pt x="1515070" y="2768204"/>
                      <a:pt x="1509117" y="2741415"/>
                    </a:cubicBezTo>
                    <a:cubicBezTo>
                      <a:pt x="1500187" y="2714626"/>
                      <a:pt x="1515070" y="2687837"/>
                      <a:pt x="1538883" y="2672954"/>
                    </a:cubicBezTo>
                    <a:cubicBezTo>
                      <a:pt x="1538883" y="2672954"/>
                      <a:pt x="1538883" y="2672954"/>
                      <a:pt x="1836539" y="2509243"/>
                    </a:cubicBezTo>
                    <a:cubicBezTo>
                      <a:pt x="1836539" y="2509243"/>
                      <a:pt x="1836539" y="2509243"/>
                      <a:pt x="1836539" y="2428876"/>
                    </a:cubicBezTo>
                    <a:cubicBezTo>
                      <a:pt x="1836539" y="2428876"/>
                      <a:pt x="1836539" y="2428876"/>
                      <a:pt x="59531" y="2428876"/>
                    </a:cubicBezTo>
                    <a:cubicBezTo>
                      <a:pt x="23812" y="2428876"/>
                      <a:pt x="0" y="2402086"/>
                      <a:pt x="0" y="2369344"/>
                    </a:cubicBezTo>
                    <a:cubicBezTo>
                      <a:pt x="0" y="2369344"/>
                      <a:pt x="0" y="2369344"/>
                      <a:pt x="0" y="59531"/>
                    </a:cubicBezTo>
                    <a:cubicBezTo>
                      <a:pt x="0" y="26789"/>
                      <a:pt x="23812" y="0"/>
                      <a:pt x="59531" y="0"/>
                    </a:cubicBezTo>
                    <a:close/>
                  </a:path>
                </a:pathLst>
              </a:custGeom>
              <a:solidFill>
                <a:schemeClr val="accent1"/>
              </a:solidFill>
              <a:ln>
                <a:noFill/>
              </a:ln>
            </p:spPr>
            <p:txBody>
              <a:bodyPr vert="horz" wrap="square" lIns="68580" tIns="34290" rIns="68580" bIns="34290" numCol="1" anchor="t" anchorCtr="0" compatLnSpc="1">
                <a:prstTxWarp prst="textNoShape">
                  <a:avLst/>
                </a:prstTxWarp>
                <a:noAutofit/>
              </a:bodyPr>
              <a:lstStyle/>
              <a:p>
                <a:endParaRPr lang="en-US" dirty="0">
                  <a:solidFill>
                    <a:srgbClr val="000000"/>
                  </a:solidFill>
                  <a:latin typeface="Arial"/>
                  <a:cs typeface="Arial"/>
                </a:endParaRPr>
              </a:p>
            </p:txBody>
          </p:sp>
          <p:sp>
            <p:nvSpPr>
              <p:cNvPr id="120" name="Freeform 26">
                <a:extLst>
                  <a:ext uri="{FF2B5EF4-FFF2-40B4-BE49-F238E27FC236}">
                    <a16:creationId xmlns:a16="http://schemas.microsoft.com/office/drawing/2014/main" id="{702B5F3B-B36E-4881-A1C5-9460AFF0E27A}"/>
                  </a:ext>
                </a:extLst>
              </p:cNvPr>
              <p:cNvSpPr>
                <a:spLocks/>
              </p:cNvSpPr>
              <p:nvPr/>
            </p:nvSpPr>
            <p:spPr bwMode="auto">
              <a:xfrm>
                <a:off x="5481447" y="2941701"/>
                <a:ext cx="1284836" cy="1034415"/>
              </a:xfrm>
              <a:custGeom>
                <a:avLst/>
                <a:gdLst>
                  <a:gd name="connsiteX0" fmla="*/ 4426759 w 5353486"/>
                  <a:gd name="connsiteY0" fmla="*/ 3108325 h 4310063"/>
                  <a:gd name="connsiteX1" fmla="*/ 4179889 w 5353486"/>
                  <a:gd name="connsiteY1" fmla="*/ 3349339 h 4310063"/>
                  <a:gd name="connsiteX2" fmla="*/ 4979985 w 5353486"/>
                  <a:gd name="connsiteY2" fmla="*/ 4188424 h 4310063"/>
                  <a:gd name="connsiteX3" fmla="*/ 5146548 w 5353486"/>
                  <a:gd name="connsiteY3" fmla="*/ 4111061 h 4310063"/>
                  <a:gd name="connsiteX4" fmla="*/ 5226855 w 5353486"/>
                  <a:gd name="connsiteY4" fmla="*/ 3997993 h 4310063"/>
                  <a:gd name="connsiteX5" fmla="*/ 5229829 w 5353486"/>
                  <a:gd name="connsiteY5" fmla="*/ 3947410 h 4310063"/>
                  <a:gd name="connsiteX6" fmla="*/ 4426759 w 5353486"/>
                  <a:gd name="connsiteY6" fmla="*/ 3108325 h 4310063"/>
                  <a:gd name="connsiteX7" fmla="*/ 4429524 w 5353486"/>
                  <a:gd name="connsiteY7" fmla="*/ 2965450 h 4310063"/>
                  <a:gd name="connsiteX8" fmla="*/ 4474172 w 5353486"/>
                  <a:gd name="connsiteY8" fmla="*/ 2983299 h 4310063"/>
                  <a:gd name="connsiteX9" fmla="*/ 5316539 w 5353486"/>
                  <a:gd name="connsiteY9" fmla="*/ 3863842 h 4310063"/>
                  <a:gd name="connsiteX10" fmla="*/ 5340352 w 5353486"/>
                  <a:gd name="connsiteY10" fmla="*/ 4033406 h 4310063"/>
                  <a:gd name="connsiteX11" fmla="*/ 5230219 w 5353486"/>
                  <a:gd name="connsiteY11" fmla="*/ 4197021 h 4310063"/>
                  <a:gd name="connsiteX12" fmla="*/ 4998047 w 5353486"/>
                  <a:gd name="connsiteY12" fmla="*/ 4310063 h 4310063"/>
                  <a:gd name="connsiteX13" fmla="*/ 4893867 w 5353486"/>
                  <a:gd name="connsiteY13" fmla="*/ 4268416 h 4310063"/>
                  <a:gd name="connsiteX14" fmla="*/ 4051500 w 5353486"/>
                  <a:gd name="connsiteY14" fmla="*/ 3387873 h 4310063"/>
                  <a:gd name="connsiteX15" fmla="*/ 4051500 w 5353486"/>
                  <a:gd name="connsiteY15" fmla="*/ 3304578 h 4310063"/>
                  <a:gd name="connsiteX16" fmla="*/ 4387852 w 5353486"/>
                  <a:gd name="connsiteY16" fmla="*/ 2980324 h 4310063"/>
                  <a:gd name="connsiteX17" fmla="*/ 4429524 w 5353486"/>
                  <a:gd name="connsiteY17" fmla="*/ 2965450 h 4310063"/>
                  <a:gd name="connsiteX18" fmla="*/ 2509837 w 5353486"/>
                  <a:gd name="connsiteY18" fmla="*/ 1616075 h 4310063"/>
                  <a:gd name="connsiteX19" fmla="*/ 2509837 w 5353486"/>
                  <a:gd name="connsiteY19" fmla="*/ 1735138 h 4310063"/>
                  <a:gd name="connsiteX20" fmla="*/ 3462337 w 5353486"/>
                  <a:gd name="connsiteY20" fmla="*/ 1735138 h 4310063"/>
                  <a:gd name="connsiteX21" fmla="*/ 3462337 w 5353486"/>
                  <a:gd name="connsiteY21" fmla="*/ 1616075 h 4310063"/>
                  <a:gd name="connsiteX22" fmla="*/ 2509837 w 5353486"/>
                  <a:gd name="connsiteY22" fmla="*/ 1616075 h 4310063"/>
                  <a:gd name="connsiteX23" fmla="*/ 288925 w 5353486"/>
                  <a:gd name="connsiteY23" fmla="*/ 1616075 h 4310063"/>
                  <a:gd name="connsiteX24" fmla="*/ 288925 w 5353486"/>
                  <a:gd name="connsiteY24" fmla="*/ 1735138 h 4310063"/>
                  <a:gd name="connsiteX25" fmla="*/ 1244600 w 5353486"/>
                  <a:gd name="connsiteY25" fmla="*/ 1735138 h 4310063"/>
                  <a:gd name="connsiteX26" fmla="*/ 1244600 w 5353486"/>
                  <a:gd name="connsiteY26" fmla="*/ 1616075 h 4310063"/>
                  <a:gd name="connsiteX27" fmla="*/ 288925 w 5353486"/>
                  <a:gd name="connsiteY27" fmla="*/ 1616075 h 4310063"/>
                  <a:gd name="connsiteX28" fmla="*/ 2509837 w 5353486"/>
                  <a:gd name="connsiteY28" fmla="*/ 1301750 h 4310063"/>
                  <a:gd name="connsiteX29" fmla="*/ 2509837 w 5353486"/>
                  <a:gd name="connsiteY29" fmla="*/ 1420813 h 4310063"/>
                  <a:gd name="connsiteX30" fmla="*/ 3462337 w 5353486"/>
                  <a:gd name="connsiteY30" fmla="*/ 1420813 h 4310063"/>
                  <a:gd name="connsiteX31" fmla="*/ 3462337 w 5353486"/>
                  <a:gd name="connsiteY31" fmla="*/ 1301750 h 4310063"/>
                  <a:gd name="connsiteX32" fmla="*/ 2509837 w 5353486"/>
                  <a:gd name="connsiteY32" fmla="*/ 1301750 h 4310063"/>
                  <a:gd name="connsiteX33" fmla="*/ 288925 w 5353486"/>
                  <a:gd name="connsiteY33" fmla="*/ 1301750 h 4310063"/>
                  <a:gd name="connsiteX34" fmla="*/ 288925 w 5353486"/>
                  <a:gd name="connsiteY34" fmla="*/ 1420813 h 4310063"/>
                  <a:gd name="connsiteX35" fmla="*/ 1244600 w 5353486"/>
                  <a:gd name="connsiteY35" fmla="*/ 1420813 h 4310063"/>
                  <a:gd name="connsiteX36" fmla="*/ 1244600 w 5353486"/>
                  <a:gd name="connsiteY36" fmla="*/ 1301750 h 4310063"/>
                  <a:gd name="connsiteX37" fmla="*/ 288925 w 5353486"/>
                  <a:gd name="connsiteY37" fmla="*/ 1301750 h 4310063"/>
                  <a:gd name="connsiteX38" fmla="*/ 2703501 w 5353486"/>
                  <a:gd name="connsiteY38" fmla="*/ 1101725 h 4310063"/>
                  <a:gd name="connsiteX39" fmla="*/ 3360846 w 5353486"/>
                  <a:gd name="connsiteY39" fmla="*/ 1101725 h 4310063"/>
                  <a:gd name="connsiteX40" fmla="*/ 3679108 w 5353486"/>
                  <a:gd name="connsiteY40" fmla="*/ 1313215 h 4310063"/>
                  <a:gd name="connsiteX41" fmla="*/ 3786187 w 5353486"/>
                  <a:gd name="connsiteY41" fmla="*/ 1447258 h 4310063"/>
                  <a:gd name="connsiteX42" fmla="*/ 3786187 w 5353486"/>
                  <a:gd name="connsiteY42" fmla="*/ 1894067 h 4310063"/>
                  <a:gd name="connsiteX43" fmla="*/ 3759417 w 5353486"/>
                  <a:gd name="connsiteY43" fmla="*/ 1920875 h 4310063"/>
                  <a:gd name="connsiteX44" fmla="*/ 2138362 w 5353486"/>
                  <a:gd name="connsiteY44" fmla="*/ 1920875 h 4310063"/>
                  <a:gd name="connsiteX45" fmla="*/ 2162158 w 5353486"/>
                  <a:gd name="connsiteY45" fmla="*/ 1736194 h 4310063"/>
                  <a:gd name="connsiteX46" fmla="*/ 2370366 w 5353486"/>
                  <a:gd name="connsiteY46" fmla="*/ 1736194 h 4310063"/>
                  <a:gd name="connsiteX47" fmla="*/ 2370366 w 5353486"/>
                  <a:gd name="connsiteY47" fmla="*/ 1617045 h 4310063"/>
                  <a:gd name="connsiteX48" fmla="*/ 2197851 w 5353486"/>
                  <a:gd name="connsiteY48" fmla="*/ 1617045 h 4310063"/>
                  <a:gd name="connsiteX49" fmla="*/ 2298981 w 5353486"/>
                  <a:gd name="connsiteY49" fmla="*/ 1420449 h 4310063"/>
                  <a:gd name="connsiteX50" fmla="*/ 2370366 w 5353486"/>
                  <a:gd name="connsiteY50" fmla="*/ 1420449 h 4310063"/>
                  <a:gd name="connsiteX51" fmla="*/ 2370366 w 5353486"/>
                  <a:gd name="connsiteY51" fmla="*/ 1331087 h 4310063"/>
                  <a:gd name="connsiteX52" fmla="*/ 2414983 w 5353486"/>
                  <a:gd name="connsiteY52" fmla="*/ 1289385 h 4310063"/>
                  <a:gd name="connsiteX53" fmla="*/ 2703501 w 5353486"/>
                  <a:gd name="connsiteY53" fmla="*/ 1101725 h 4310063"/>
                  <a:gd name="connsiteX54" fmla="*/ 288925 w 5353486"/>
                  <a:gd name="connsiteY54" fmla="*/ 979487 h 4310063"/>
                  <a:gd name="connsiteX55" fmla="*/ 288925 w 5353486"/>
                  <a:gd name="connsiteY55" fmla="*/ 1098550 h 4310063"/>
                  <a:gd name="connsiteX56" fmla="*/ 1244600 w 5353486"/>
                  <a:gd name="connsiteY56" fmla="*/ 1098550 h 4310063"/>
                  <a:gd name="connsiteX57" fmla="*/ 1244600 w 5353486"/>
                  <a:gd name="connsiteY57" fmla="*/ 979487 h 4310063"/>
                  <a:gd name="connsiteX58" fmla="*/ 288925 w 5353486"/>
                  <a:gd name="connsiteY58" fmla="*/ 979487 h 4310063"/>
                  <a:gd name="connsiteX59" fmla="*/ 1417637 w 5353486"/>
                  <a:gd name="connsiteY59" fmla="*/ 663575 h 4310063"/>
                  <a:gd name="connsiteX60" fmla="*/ 1417637 w 5353486"/>
                  <a:gd name="connsiteY60" fmla="*/ 782638 h 4310063"/>
                  <a:gd name="connsiteX61" fmla="*/ 2370137 w 5353486"/>
                  <a:gd name="connsiteY61" fmla="*/ 782638 h 4310063"/>
                  <a:gd name="connsiteX62" fmla="*/ 2370137 w 5353486"/>
                  <a:gd name="connsiteY62" fmla="*/ 663575 h 4310063"/>
                  <a:gd name="connsiteX63" fmla="*/ 1417637 w 5353486"/>
                  <a:gd name="connsiteY63" fmla="*/ 663575 h 4310063"/>
                  <a:gd name="connsiteX64" fmla="*/ 288925 w 5353486"/>
                  <a:gd name="connsiteY64" fmla="*/ 663575 h 4310063"/>
                  <a:gd name="connsiteX65" fmla="*/ 288925 w 5353486"/>
                  <a:gd name="connsiteY65" fmla="*/ 782638 h 4310063"/>
                  <a:gd name="connsiteX66" fmla="*/ 1244600 w 5353486"/>
                  <a:gd name="connsiteY66" fmla="*/ 782638 h 4310063"/>
                  <a:gd name="connsiteX67" fmla="*/ 1244600 w 5353486"/>
                  <a:gd name="connsiteY67" fmla="*/ 663575 h 4310063"/>
                  <a:gd name="connsiteX68" fmla="*/ 288925 w 5353486"/>
                  <a:gd name="connsiteY68" fmla="*/ 663575 h 4310063"/>
                  <a:gd name="connsiteX69" fmla="*/ 2572947 w 5353486"/>
                  <a:gd name="connsiteY69" fmla="*/ 182562 h 4310063"/>
                  <a:gd name="connsiteX70" fmla="*/ 2543175 w 5353486"/>
                  <a:gd name="connsiteY70" fmla="*/ 209288 h 4310063"/>
                  <a:gd name="connsiteX71" fmla="*/ 2543175 w 5353486"/>
                  <a:gd name="connsiteY71" fmla="*/ 405279 h 4310063"/>
                  <a:gd name="connsiteX72" fmla="*/ 2572947 w 5353486"/>
                  <a:gd name="connsiteY72" fmla="*/ 434975 h 4310063"/>
                  <a:gd name="connsiteX73" fmla="*/ 3472056 w 5353486"/>
                  <a:gd name="connsiteY73" fmla="*/ 434975 h 4310063"/>
                  <a:gd name="connsiteX74" fmla="*/ 3498850 w 5353486"/>
                  <a:gd name="connsiteY74" fmla="*/ 405279 h 4310063"/>
                  <a:gd name="connsiteX75" fmla="*/ 3498850 w 5353486"/>
                  <a:gd name="connsiteY75" fmla="*/ 209288 h 4310063"/>
                  <a:gd name="connsiteX76" fmla="*/ 3472056 w 5353486"/>
                  <a:gd name="connsiteY76" fmla="*/ 182562 h 4310063"/>
                  <a:gd name="connsiteX77" fmla="*/ 2572947 w 5353486"/>
                  <a:gd name="connsiteY77" fmla="*/ 182562 h 4310063"/>
                  <a:gd name="connsiteX78" fmla="*/ 1444426 w 5353486"/>
                  <a:gd name="connsiteY78" fmla="*/ 182562 h 4310063"/>
                  <a:gd name="connsiteX79" fmla="*/ 1417637 w 5353486"/>
                  <a:gd name="connsiteY79" fmla="*/ 209288 h 4310063"/>
                  <a:gd name="connsiteX80" fmla="*/ 1417637 w 5353486"/>
                  <a:gd name="connsiteY80" fmla="*/ 405279 h 4310063"/>
                  <a:gd name="connsiteX81" fmla="*/ 1444426 w 5353486"/>
                  <a:gd name="connsiteY81" fmla="*/ 434975 h 4310063"/>
                  <a:gd name="connsiteX82" fmla="*/ 2343348 w 5353486"/>
                  <a:gd name="connsiteY82" fmla="*/ 434975 h 4310063"/>
                  <a:gd name="connsiteX83" fmla="*/ 2370137 w 5353486"/>
                  <a:gd name="connsiteY83" fmla="*/ 405279 h 4310063"/>
                  <a:gd name="connsiteX84" fmla="*/ 2370137 w 5353486"/>
                  <a:gd name="connsiteY84" fmla="*/ 209288 h 4310063"/>
                  <a:gd name="connsiteX85" fmla="*/ 2343348 w 5353486"/>
                  <a:gd name="connsiteY85" fmla="*/ 182562 h 4310063"/>
                  <a:gd name="connsiteX86" fmla="*/ 1444426 w 5353486"/>
                  <a:gd name="connsiteY86" fmla="*/ 182562 h 4310063"/>
                  <a:gd name="connsiteX87" fmla="*/ 315720 w 5353486"/>
                  <a:gd name="connsiteY87" fmla="*/ 182562 h 4310063"/>
                  <a:gd name="connsiteX88" fmla="*/ 288925 w 5353486"/>
                  <a:gd name="connsiteY88" fmla="*/ 209288 h 4310063"/>
                  <a:gd name="connsiteX89" fmla="*/ 288925 w 5353486"/>
                  <a:gd name="connsiteY89" fmla="*/ 405279 h 4310063"/>
                  <a:gd name="connsiteX90" fmla="*/ 315720 w 5353486"/>
                  <a:gd name="connsiteY90" fmla="*/ 434975 h 4310063"/>
                  <a:gd name="connsiteX91" fmla="*/ 1217806 w 5353486"/>
                  <a:gd name="connsiteY91" fmla="*/ 434975 h 4310063"/>
                  <a:gd name="connsiteX92" fmla="*/ 1244600 w 5353486"/>
                  <a:gd name="connsiteY92" fmla="*/ 405279 h 4310063"/>
                  <a:gd name="connsiteX93" fmla="*/ 1244600 w 5353486"/>
                  <a:gd name="connsiteY93" fmla="*/ 209288 h 4310063"/>
                  <a:gd name="connsiteX94" fmla="*/ 1217806 w 5353486"/>
                  <a:gd name="connsiteY94" fmla="*/ 182562 h 4310063"/>
                  <a:gd name="connsiteX95" fmla="*/ 315720 w 5353486"/>
                  <a:gd name="connsiteY95" fmla="*/ 182562 h 4310063"/>
                  <a:gd name="connsiteX96" fmla="*/ 26789 w 5353486"/>
                  <a:gd name="connsiteY96" fmla="*/ 0 h 4310063"/>
                  <a:gd name="connsiteX97" fmla="*/ 3759399 w 5353486"/>
                  <a:gd name="connsiteY97" fmla="*/ 0 h 4310063"/>
                  <a:gd name="connsiteX98" fmla="*/ 3786188 w 5353486"/>
                  <a:gd name="connsiteY98" fmla="*/ 26803 h 4310063"/>
                  <a:gd name="connsiteX99" fmla="*/ 3786188 w 5353486"/>
                  <a:gd name="connsiteY99" fmla="*/ 884496 h 4310063"/>
                  <a:gd name="connsiteX100" fmla="*/ 3461743 w 5353486"/>
                  <a:gd name="connsiteY100" fmla="*/ 717722 h 4310063"/>
                  <a:gd name="connsiteX101" fmla="*/ 3461743 w 5353486"/>
                  <a:gd name="connsiteY101" fmla="*/ 664117 h 4310063"/>
                  <a:gd name="connsiteX102" fmla="*/ 3247430 w 5353486"/>
                  <a:gd name="connsiteY102" fmla="*/ 664117 h 4310063"/>
                  <a:gd name="connsiteX103" fmla="*/ 3033118 w 5353486"/>
                  <a:gd name="connsiteY103" fmla="*/ 646248 h 4310063"/>
                  <a:gd name="connsiteX104" fmla="*/ 2821782 w 5353486"/>
                  <a:gd name="connsiteY104" fmla="*/ 664117 h 4310063"/>
                  <a:gd name="connsiteX105" fmla="*/ 2506266 w 5353486"/>
                  <a:gd name="connsiteY105" fmla="*/ 664117 h 4310063"/>
                  <a:gd name="connsiteX106" fmla="*/ 2506266 w 5353486"/>
                  <a:gd name="connsiteY106" fmla="*/ 756438 h 4310063"/>
                  <a:gd name="connsiteX107" fmla="*/ 2163961 w 5353486"/>
                  <a:gd name="connsiteY107" fmla="*/ 979795 h 4310063"/>
                  <a:gd name="connsiteX108" fmla="*/ 1416844 w 5353486"/>
                  <a:gd name="connsiteY108" fmla="*/ 979795 h 4310063"/>
                  <a:gd name="connsiteX109" fmla="*/ 1416844 w 5353486"/>
                  <a:gd name="connsiteY109" fmla="*/ 1098919 h 4310063"/>
                  <a:gd name="connsiteX110" fmla="*/ 2047875 w 5353486"/>
                  <a:gd name="connsiteY110" fmla="*/ 1098919 h 4310063"/>
                  <a:gd name="connsiteX111" fmla="*/ 1910954 w 5353486"/>
                  <a:gd name="connsiteY111" fmla="*/ 1301430 h 4310063"/>
                  <a:gd name="connsiteX112" fmla="*/ 1416844 w 5353486"/>
                  <a:gd name="connsiteY112" fmla="*/ 1301430 h 4310063"/>
                  <a:gd name="connsiteX113" fmla="*/ 1416844 w 5353486"/>
                  <a:gd name="connsiteY113" fmla="*/ 1420554 h 4310063"/>
                  <a:gd name="connsiteX114" fmla="*/ 1848446 w 5353486"/>
                  <a:gd name="connsiteY114" fmla="*/ 1420554 h 4310063"/>
                  <a:gd name="connsiteX115" fmla="*/ 1782961 w 5353486"/>
                  <a:gd name="connsiteY115" fmla="*/ 1617109 h 4310063"/>
                  <a:gd name="connsiteX116" fmla="*/ 1416844 w 5353486"/>
                  <a:gd name="connsiteY116" fmla="*/ 1617109 h 4310063"/>
                  <a:gd name="connsiteX117" fmla="*/ 1416844 w 5353486"/>
                  <a:gd name="connsiteY117" fmla="*/ 1736233 h 4310063"/>
                  <a:gd name="connsiteX118" fmla="*/ 1759149 w 5353486"/>
                  <a:gd name="connsiteY118" fmla="*/ 1736233 h 4310063"/>
                  <a:gd name="connsiteX119" fmla="*/ 1744266 w 5353486"/>
                  <a:gd name="connsiteY119" fmla="*/ 1920875 h 4310063"/>
                  <a:gd name="connsiteX120" fmla="*/ 26789 w 5353486"/>
                  <a:gd name="connsiteY120" fmla="*/ 1920875 h 4310063"/>
                  <a:gd name="connsiteX121" fmla="*/ 0 w 5353486"/>
                  <a:gd name="connsiteY121" fmla="*/ 1894072 h 4310063"/>
                  <a:gd name="connsiteX122" fmla="*/ 0 w 5353486"/>
                  <a:gd name="connsiteY122" fmla="*/ 26803 h 4310063"/>
                  <a:gd name="connsiteX123" fmla="*/ 26789 w 5353486"/>
                  <a:gd name="connsiteY123" fmla="*/ 0 h 4310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5353486" h="4310063">
                    <a:moveTo>
                      <a:pt x="4426759" y="3108325"/>
                    </a:moveTo>
                    <a:cubicBezTo>
                      <a:pt x="4179889" y="3349339"/>
                      <a:pt x="4179889" y="3349339"/>
                      <a:pt x="4179889" y="3349339"/>
                    </a:cubicBezTo>
                    <a:cubicBezTo>
                      <a:pt x="4979985" y="4188424"/>
                      <a:pt x="4979985" y="4188424"/>
                      <a:pt x="4979985" y="4188424"/>
                    </a:cubicBezTo>
                    <a:cubicBezTo>
                      <a:pt x="4988908" y="4197350"/>
                      <a:pt x="5066241" y="4188424"/>
                      <a:pt x="5146548" y="4111061"/>
                    </a:cubicBezTo>
                    <a:cubicBezTo>
                      <a:pt x="5185214" y="4075356"/>
                      <a:pt x="5211983" y="4033699"/>
                      <a:pt x="5226855" y="3997993"/>
                    </a:cubicBezTo>
                    <a:cubicBezTo>
                      <a:pt x="5238752" y="3968238"/>
                      <a:pt x="5232804" y="3950386"/>
                      <a:pt x="5229829" y="3947410"/>
                    </a:cubicBezTo>
                    <a:cubicBezTo>
                      <a:pt x="4426759" y="3108325"/>
                      <a:pt x="4426759" y="3108325"/>
                      <a:pt x="4426759" y="3108325"/>
                    </a:cubicBezTo>
                    <a:close/>
                    <a:moveTo>
                      <a:pt x="4429524" y="2965450"/>
                    </a:moveTo>
                    <a:cubicBezTo>
                      <a:pt x="4447383" y="2965450"/>
                      <a:pt x="4462266" y="2971400"/>
                      <a:pt x="4474172" y="2983299"/>
                    </a:cubicBezTo>
                    <a:cubicBezTo>
                      <a:pt x="5316539" y="3863842"/>
                      <a:pt x="5316539" y="3863842"/>
                      <a:pt x="5316539" y="3863842"/>
                    </a:cubicBezTo>
                    <a:cubicBezTo>
                      <a:pt x="5355234" y="3905489"/>
                      <a:pt x="5364164" y="3967960"/>
                      <a:pt x="5340352" y="4033406"/>
                    </a:cubicBezTo>
                    <a:cubicBezTo>
                      <a:pt x="5322492" y="4089927"/>
                      <a:pt x="5280820" y="4149424"/>
                      <a:pt x="5230219" y="4197021"/>
                    </a:cubicBezTo>
                    <a:cubicBezTo>
                      <a:pt x="5152828" y="4271391"/>
                      <a:pt x="5069485" y="4310063"/>
                      <a:pt x="4998047" y="4310063"/>
                    </a:cubicBezTo>
                    <a:cubicBezTo>
                      <a:pt x="4956375" y="4310063"/>
                      <a:pt x="4920656" y="4295189"/>
                      <a:pt x="4893867" y="4268416"/>
                    </a:cubicBezTo>
                    <a:cubicBezTo>
                      <a:pt x="4051500" y="3387873"/>
                      <a:pt x="4051500" y="3387873"/>
                      <a:pt x="4051500" y="3387873"/>
                    </a:cubicBezTo>
                    <a:cubicBezTo>
                      <a:pt x="4030664" y="3364074"/>
                      <a:pt x="4030664" y="3328377"/>
                      <a:pt x="4051500" y="3304578"/>
                    </a:cubicBezTo>
                    <a:cubicBezTo>
                      <a:pt x="4387852" y="2980324"/>
                      <a:pt x="4387852" y="2980324"/>
                      <a:pt x="4387852" y="2980324"/>
                    </a:cubicBezTo>
                    <a:cubicBezTo>
                      <a:pt x="4399758" y="2968425"/>
                      <a:pt x="4414641" y="2965450"/>
                      <a:pt x="4429524" y="2965450"/>
                    </a:cubicBezTo>
                    <a:close/>
                    <a:moveTo>
                      <a:pt x="2509837" y="1616075"/>
                    </a:moveTo>
                    <a:cubicBezTo>
                      <a:pt x="2509837" y="1616075"/>
                      <a:pt x="2509837" y="1616075"/>
                      <a:pt x="2509837" y="1735138"/>
                    </a:cubicBezTo>
                    <a:cubicBezTo>
                      <a:pt x="2509837" y="1735138"/>
                      <a:pt x="2509837" y="1735138"/>
                      <a:pt x="3462337" y="1735138"/>
                    </a:cubicBezTo>
                    <a:cubicBezTo>
                      <a:pt x="3462337" y="1735138"/>
                      <a:pt x="3462337" y="1735138"/>
                      <a:pt x="3462337" y="1616075"/>
                    </a:cubicBezTo>
                    <a:cubicBezTo>
                      <a:pt x="3462337" y="1616075"/>
                      <a:pt x="3462337" y="1616075"/>
                      <a:pt x="2509837" y="1616075"/>
                    </a:cubicBezTo>
                    <a:close/>
                    <a:moveTo>
                      <a:pt x="288925" y="1616075"/>
                    </a:moveTo>
                    <a:cubicBezTo>
                      <a:pt x="288925" y="1616075"/>
                      <a:pt x="288925" y="1616075"/>
                      <a:pt x="288925" y="1735138"/>
                    </a:cubicBezTo>
                    <a:cubicBezTo>
                      <a:pt x="288925" y="1735138"/>
                      <a:pt x="288925" y="1735138"/>
                      <a:pt x="1244600" y="1735138"/>
                    </a:cubicBezTo>
                    <a:cubicBezTo>
                      <a:pt x="1244600" y="1735138"/>
                      <a:pt x="1244600" y="1735138"/>
                      <a:pt x="1244600" y="1616075"/>
                    </a:cubicBezTo>
                    <a:cubicBezTo>
                      <a:pt x="1244600" y="1616075"/>
                      <a:pt x="1244600" y="1616075"/>
                      <a:pt x="288925" y="1616075"/>
                    </a:cubicBezTo>
                    <a:close/>
                    <a:moveTo>
                      <a:pt x="2509837" y="1301750"/>
                    </a:moveTo>
                    <a:cubicBezTo>
                      <a:pt x="2509837" y="1301750"/>
                      <a:pt x="2509837" y="1301750"/>
                      <a:pt x="2509837" y="1420813"/>
                    </a:cubicBezTo>
                    <a:cubicBezTo>
                      <a:pt x="2509837" y="1420813"/>
                      <a:pt x="2509837" y="1420813"/>
                      <a:pt x="3462337" y="1420813"/>
                    </a:cubicBezTo>
                    <a:cubicBezTo>
                      <a:pt x="3462337" y="1420813"/>
                      <a:pt x="3462337" y="1420813"/>
                      <a:pt x="3462337" y="1301750"/>
                    </a:cubicBezTo>
                    <a:cubicBezTo>
                      <a:pt x="3462337" y="1301750"/>
                      <a:pt x="3462337" y="1301750"/>
                      <a:pt x="2509837" y="1301750"/>
                    </a:cubicBezTo>
                    <a:close/>
                    <a:moveTo>
                      <a:pt x="288925" y="1301750"/>
                    </a:moveTo>
                    <a:cubicBezTo>
                      <a:pt x="288925" y="1301750"/>
                      <a:pt x="288925" y="1301750"/>
                      <a:pt x="288925" y="1420813"/>
                    </a:cubicBezTo>
                    <a:cubicBezTo>
                      <a:pt x="288925" y="1420813"/>
                      <a:pt x="288925" y="1420813"/>
                      <a:pt x="1244600" y="1420813"/>
                    </a:cubicBezTo>
                    <a:cubicBezTo>
                      <a:pt x="1244600" y="1420813"/>
                      <a:pt x="1244600" y="1420813"/>
                      <a:pt x="1244600" y="1301750"/>
                    </a:cubicBezTo>
                    <a:cubicBezTo>
                      <a:pt x="1244600" y="1301750"/>
                      <a:pt x="1244600" y="1301750"/>
                      <a:pt x="288925" y="1301750"/>
                    </a:cubicBezTo>
                    <a:close/>
                    <a:moveTo>
                      <a:pt x="2703501" y="1101725"/>
                    </a:moveTo>
                    <a:cubicBezTo>
                      <a:pt x="2703501" y="1101725"/>
                      <a:pt x="2703501" y="1101725"/>
                      <a:pt x="3360846" y="1101725"/>
                    </a:cubicBezTo>
                    <a:cubicBezTo>
                      <a:pt x="3479823" y="1149385"/>
                      <a:pt x="3586901" y="1217895"/>
                      <a:pt x="3679108" y="1313215"/>
                    </a:cubicBezTo>
                    <a:cubicBezTo>
                      <a:pt x="3720750" y="1354917"/>
                      <a:pt x="3756443" y="1402577"/>
                      <a:pt x="3786187" y="1447258"/>
                    </a:cubicBezTo>
                    <a:cubicBezTo>
                      <a:pt x="3786187" y="1447258"/>
                      <a:pt x="3786187" y="1447258"/>
                      <a:pt x="3786187" y="1894067"/>
                    </a:cubicBezTo>
                    <a:cubicBezTo>
                      <a:pt x="3786187" y="1905982"/>
                      <a:pt x="3774290" y="1920875"/>
                      <a:pt x="3759417" y="1920875"/>
                    </a:cubicBezTo>
                    <a:cubicBezTo>
                      <a:pt x="3759417" y="1920875"/>
                      <a:pt x="3759417" y="1920875"/>
                      <a:pt x="2138362" y="1920875"/>
                    </a:cubicBezTo>
                    <a:cubicBezTo>
                      <a:pt x="2138362" y="1858322"/>
                      <a:pt x="2147285" y="1795769"/>
                      <a:pt x="2162158" y="1736194"/>
                    </a:cubicBezTo>
                    <a:cubicBezTo>
                      <a:pt x="2162158" y="1736194"/>
                      <a:pt x="2162158" y="1736194"/>
                      <a:pt x="2370366" y="1736194"/>
                    </a:cubicBezTo>
                    <a:cubicBezTo>
                      <a:pt x="2370366" y="1736194"/>
                      <a:pt x="2370366" y="1736194"/>
                      <a:pt x="2370366" y="1617045"/>
                    </a:cubicBezTo>
                    <a:cubicBezTo>
                      <a:pt x="2370366" y="1617045"/>
                      <a:pt x="2370366" y="1617045"/>
                      <a:pt x="2197851" y="1617045"/>
                    </a:cubicBezTo>
                    <a:cubicBezTo>
                      <a:pt x="2221646" y="1548534"/>
                      <a:pt x="2257339" y="1483002"/>
                      <a:pt x="2298981" y="1420449"/>
                    </a:cubicBezTo>
                    <a:cubicBezTo>
                      <a:pt x="2298981" y="1420449"/>
                      <a:pt x="2298981" y="1420449"/>
                      <a:pt x="2370366" y="1420449"/>
                    </a:cubicBezTo>
                    <a:cubicBezTo>
                      <a:pt x="2370366" y="1420449"/>
                      <a:pt x="2370366" y="1420449"/>
                      <a:pt x="2370366" y="1331087"/>
                    </a:cubicBezTo>
                    <a:cubicBezTo>
                      <a:pt x="2385239" y="1319172"/>
                      <a:pt x="2397136" y="1301300"/>
                      <a:pt x="2414983" y="1289385"/>
                    </a:cubicBezTo>
                    <a:cubicBezTo>
                      <a:pt x="2498266" y="1208959"/>
                      <a:pt x="2599396" y="1146406"/>
                      <a:pt x="2703501" y="1101725"/>
                    </a:cubicBezTo>
                    <a:close/>
                    <a:moveTo>
                      <a:pt x="288925" y="979487"/>
                    </a:moveTo>
                    <a:cubicBezTo>
                      <a:pt x="288925" y="979487"/>
                      <a:pt x="288925" y="979487"/>
                      <a:pt x="288925" y="1098550"/>
                    </a:cubicBezTo>
                    <a:cubicBezTo>
                      <a:pt x="288925" y="1098550"/>
                      <a:pt x="288925" y="1098550"/>
                      <a:pt x="1244600" y="1098550"/>
                    </a:cubicBezTo>
                    <a:cubicBezTo>
                      <a:pt x="1244600" y="1098550"/>
                      <a:pt x="1244600" y="1098550"/>
                      <a:pt x="1244600" y="979487"/>
                    </a:cubicBezTo>
                    <a:cubicBezTo>
                      <a:pt x="1244600" y="979487"/>
                      <a:pt x="1244600" y="979487"/>
                      <a:pt x="288925" y="979487"/>
                    </a:cubicBezTo>
                    <a:close/>
                    <a:moveTo>
                      <a:pt x="1417637" y="663575"/>
                    </a:moveTo>
                    <a:cubicBezTo>
                      <a:pt x="1417637" y="663575"/>
                      <a:pt x="1417637" y="663575"/>
                      <a:pt x="1417637" y="782638"/>
                    </a:cubicBezTo>
                    <a:cubicBezTo>
                      <a:pt x="1417637" y="782638"/>
                      <a:pt x="1417637" y="782638"/>
                      <a:pt x="2370137" y="782638"/>
                    </a:cubicBezTo>
                    <a:cubicBezTo>
                      <a:pt x="2370137" y="782638"/>
                      <a:pt x="2370137" y="782638"/>
                      <a:pt x="2370137" y="663575"/>
                    </a:cubicBezTo>
                    <a:cubicBezTo>
                      <a:pt x="2370137" y="663575"/>
                      <a:pt x="2370137" y="663575"/>
                      <a:pt x="1417637" y="663575"/>
                    </a:cubicBezTo>
                    <a:close/>
                    <a:moveTo>
                      <a:pt x="288925" y="663575"/>
                    </a:moveTo>
                    <a:cubicBezTo>
                      <a:pt x="288925" y="663575"/>
                      <a:pt x="288925" y="663575"/>
                      <a:pt x="288925" y="782638"/>
                    </a:cubicBezTo>
                    <a:cubicBezTo>
                      <a:pt x="288925" y="782638"/>
                      <a:pt x="288925" y="782638"/>
                      <a:pt x="1244600" y="782638"/>
                    </a:cubicBezTo>
                    <a:cubicBezTo>
                      <a:pt x="1244600" y="782638"/>
                      <a:pt x="1244600" y="782638"/>
                      <a:pt x="1244600" y="663575"/>
                    </a:cubicBezTo>
                    <a:cubicBezTo>
                      <a:pt x="1244600" y="663575"/>
                      <a:pt x="1244600" y="663575"/>
                      <a:pt x="288925" y="663575"/>
                    </a:cubicBezTo>
                    <a:close/>
                    <a:moveTo>
                      <a:pt x="2572947" y="182562"/>
                    </a:moveTo>
                    <a:cubicBezTo>
                      <a:pt x="2555084" y="182562"/>
                      <a:pt x="2543175" y="194440"/>
                      <a:pt x="2543175" y="209288"/>
                    </a:cubicBezTo>
                    <a:cubicBezTo>
                      <a:pt x="2543175" y="209288"/>
                      <a:pt x="2543175" y="209288"/>
                      <a:pt x="2543175" y="405279"/>
                    </a:cubicBezTo>
                    <a:cubicBezTo>
                      <a:pt x="2543175" y="423097"/>
                      <a:pt x="2555084" y="434975"/>
                      <a:pt x="2572947" y="434975"/>
                    </a:cubicBezTo>
                    <a:cubicBezTo>
                      <a:pt x="2572947" y="434975"/>
                      <a:pt x="2572947" y="434975"/>
                      <a:pt x="3472056" y="434975"/>
                    </a:cubicBezTo>
                    <a:cubicBezTo>
                      <a:pt x="3483964" y="434975"/>
                      <a:pt x="3498850" y="423097"/>
                      <a:pt x="3498850" y="405279"/>
                    </a:cubicBezTo>
                    <a:cubicBezTo>
                      <a:pt x="3498850" y="405279"/>
                      <a:pt x="3498850" y="405279"/>
                      <a:pt x="3498850" y="209288"/>
                    </a:cubicBezTo>
                    <a:cubicBezTo>
                      <a:pt x="3498850" y="194440"/>
                      <a:pt x="3483964" y="182562"/>
                      <a:pt x="3472056" y="182562"/>
                    </a:cubicBezTo>
                    <a:cubicBezTo>
                      <a:pt x="3472056" y="182562"/>
                      <a:pt x="3472056" y="182562"/>
                      <a:pt x="2572947" y="182562"/>
                    </a:cubicBezTo>
                    <a:close/>
                    <a:moveTo>
                      <a:pt x="1444426" y="182562"/>
                    </a:moveTo>
                    <a:cubicBezTo>
                      <a:pt x="1429543" y="182562"/>
                      <a:pt x="1417637" y="194440"/>
                      <a:pt x="1417637" y="209288"/>
                    </a:cubicBezTo>
                    <a:cubicBezTo>
                      <a:pt x="1417637" y="209288"/>
                      <a:pt x="1417637" y="209288"/>
                      <a:pt x="1417637" y="405279"/>
                    </a:cubicBezTo>
                    <a:cubicBezTo>
                      <a:pt x="1417637" y="423097"/>
                      <a:pt x="1429543" y="434975"/>
                      <a:pt x="1444426" y="434975"/>
                    </a:cubicBezTo>
                    <a:cubicBezTo>
                      <a:pt x="1444426" y="434975"/>
                      <a:pt x="1444426" y="434975"/>
                      <a:pt x="2343348" y="434975"/>
                    </a:cubicBezTo>
                    <a:cubicBezTo>
                      <a:pt x="2358231" y="434975"/>
                      <a:pt x="2370137" y="423097"/>
                      <a:pt x="2370137" y="405279"/>
                    </a:cubicBezTo>
                    <a:cubicBezTo>
                      <a:pt x="2370137" y="405279"/>
                      <a:pt x="2370137" y="405279"/>
                      <a:pt x="2370137" y="209288"/>
                    </a:cubicBezTo>
                    <a:cubicBezTo>
                      <a:pt x="2370137" y="194440"/>
                      <a:pt x="2358231" y="182562"/>
                      <a:pt x="2343348" y="182562"/>
                    </a:cubicBezTo>
                    <a:cubicBezTo>
                      <a:pt x="2343348" y="182562"/>
                      <a:pt x="2343348" y="182562"/>
                      <a:pt x="1444426" y="182562"/>
                    </a:cubicBezTo>
                    <a:close/>
                    <a:moveTo>
                      <a:pt x="315720" y="182562"/>
                    </a:moveTo>
                    <a:cubicBezTo>
                      <a:pt x="303811" y="182562"/>
                      <a:pt x="288925" y="194440"/>
                      <a:pt x="288925" y="209288"/>
                    </a:cubicBezTo>
                    <a:cubicBezTo>
                      <a:pt x="288925" y="209288"/>
                      <a:pt x="288925" y="209288"/>
                      <a:pt x="288925" y="405279"/>
                    </a:cubicBezTo>
                    <a:cubicBezTo>
                      <a:pt x="288925" y="423097"/>
                      <a:pt x="303811" y="434975"/>
                      <a:pt x="315720" y="434975"/>
                    </a:cubicBezTo>
                    <a:cubicBezTo>
                      <a:pt x="315720" y="434975"/>
                      <a:pt x="315720" y="434975"/>
                      <a:pt x="1217806" y="434975"/>
                    </a:cubicBezTo>
                    <a:cubicBezTo>
                      <a:pt x="1229714" y="434975"/>
                      <a:pt x="1244600" y="423097"/>
                      <a:pt x="1244600" y="405279"/>
                    </a:cubicBezTo>
                    <a:cubicBezTo>
                      <a:pt x="1244600" y="405279"/>
                      <a:pt x="1244600" y="405279"/>
                      <a:pt x="1244600" y="209288"/>
                    </a:cubicBezTo>
                    <a:cubicBezTo>
                      <a:pt x="1244600" y="194440"/>
                      <a:pt x="1229714" y="182562"/>
                      <a:pt x="1217806" y="182562"/>
                    </a:cubicBezTo>
                    <a:cubicBezTo>
                      <a:pt x="1217806" y="182562"/>
                      <a:pt x="1217806" y="182562"/>
                      <a:pt x="315720" y="182562"/>
                    </a:cubicBezTo>
                    <a:close/>
                    <a:moveTo>
                      <a:pt x="26789" y="0"/>
                    </a:moveTo>
                    <a:cubicBezTo>
                      <a:pt x="26789" y="0"/>
                      <a:pt x="26789" y="0"/>
                      <a:pt x="3759399" y="0"/>
                    </a:cubicBezTo>
                    <a:cubicBezTo>
                      <a:pt x="3774282" y="0"/>
                      <a:pt x="3786188" y="11912"/>
                      <a:pt x="3786188" y="26803"/>
                    </a:cubicBezTo>
                    <a:cubicBezTo>
                      <a:pt x="3786188" y="26803"/>
                      <a:pt x="3786188" y="26803"/>
                      <a:pt x="3786188" y="884496"/>
                    </a:cubicBezTo>
                    <a:cubicBezTo>
                      <a:pt x="3687962" y="813022"/>
                      <a:pt x="3574852" y="759416"/>
                      <a:pt x="3461743" y="717722"/>
                    </a:cubicBezTo>
                    <a:cubicBezTo>
                      <a:pt x="3461743" y="717722"/>
                      <a:pt x="3461743" y="717722"/>
                      <a:pt x="3461743" y="664117"/>
                    </a:cubicBezTo>
                    <a:cubicBezTo>
                      <a:pt x="3461743" y="664117"/>
                      <a:pt x="3461743" y="664117"/>
                      <a:pt x="3247430" y="664117"/>
                    </a:cubicBezTo>
                    <a:cubicBezTo>
                      <a:pt x="3175993" y="649226"/>
                      <a:pt x="3104555" y="646248"/>
                      <a:pt x="3033118" y="646248"/>
                    </a:cubicBezTo>
                    <a:cubicBezTo>
                      <a:pt x="2961680" y="646248"/>
                      <a:pt x="2890243" y="649226"/>
                      <a:pt x="2821782" y="664117"/>
                    </a:cubicBezTo>
                    <a:cubicBezTo>
                      <a:pt x="2821782" y="664117"/>
                      <a:pt x="2821782" y="664117"/>
                      <a:pt x="2506266" y="664117"/>
                    </a:cubicBezTo>
                    <a:cubicBezTo>
                      <a:pt x="2506266" y="664117"/>
                      <a:pt x="2506266" y="664117"/>
                      <a:pt x="2506266" y="756438"/>
                    </a:cubicBezTo>
                    <a:cubicBezTo>
                      <a:pt x="2381250" y="810044"/>
                      <a:pt x="2265164" y="884496"/>
                      <a:pt x="2163961" y="979795"/>
                    </a:cubicBezTo>
                    <a:cubicBezTo>
                      <a:pt x="2163961" y="979795"/>
                      <a:pt x="2163961" y="979795"/>
                      <a:pt x="1416844" y="979795"/>
                    </a:cubicBezTo>
                    <a:cubicBezTo>
                      <a:pt x="1416844" y="979795"/>
                      <a:pt x="1416844" y="979795"/>
                      <a:pt x="1416844" y="1098919"/>
                    </a:cubicBezTo>
                    <a:cubicBezTo>
                      <a:pt x="1416844" y="1098919"/>
                      <a:pt x="1416844" y="1098919"/>
                      <a:pt x="2047875" y="1098919"/>
                    </a:cubicBezTo>
                    <a:cubicBezTo>
                      <a:pt x="1994297" y="1161459"/>
                      <a:pt x="1946672" y="1229956"/>
                      <a:pt x="1910954" y="1301430"/>
                    </a:cubicBezTo>
                    <a:cubicBezTo>
                      <a:pt x="1910954" y="1301430"/>
                      <a:pt x="1910954" y="1301430"/>
                      <a:pt x="1416844" y="1301430"/>
                    </a:cubicBezTo>
                    <a:cubicBezTo>
                      <a:pt x="1416844" y="1301430"/>
                      <a:pt x="1416844" y="1301430"/>
                      <a:pt x="1416844" y="1420554"/>
                    </a:cubicBezTo>
                    <a:cubicBezTo>
                      <a:pt x="1416844" y="1420554"/>
                      <a:pt x="1416844" y="1420554"/>
                      <a:pt x="1848446" y="1420554"/>
                    </a:cubicBezTo>
                    <a:cubicBezTo>
                      <a:pt x="1821657" y="1486072"/>
                      <a:pt x="1800821" y="1548613"/>
                      <a:pt x="1782961" y="1617109"/>
                    </a:cubicBezTo>
                    <a:cubicBezTo>
                      <a:pt x="1782961" y="1617109"/>
                      <a:pt x="1782961" y="1617109"/>
                      <a:pt x="1416844" y="1617109"/>
                    </a:cubicBezTo>
                    <a:cubicBezTo>
                      <a:pt x="1416844" y="1617109"/>
                      <a:pt x="1416844" y="1617109"/>
                      <a:pt x="1416844" y="1736233"/>
                    </a:cubicBezTo>
                    <a:cubicBezTo>
                      <a:pt x="1416844" y="1736233"/>
                      <a:pt x="1416844" y="1736233"/>
                      <a:pt x="1759149" y="1736233"/>
                    </a:cubicBezTo>
                    <a:cubicBezTo>
                      <a:pt x="1750219" y="1795795"/>
                      <a:pt x="1744266" y="1858335"/>
                      <a:pt x="1744266" y="1920875"/>
                    </a:cubicBezTo>
                    <a:cubicBezTo>
                      <a:pt x="1744266" y="1920875"/>
                      <a:pt x="1744266" y="1920875"/>
                      <a:pt x="26789" y="1920875"/>
                    </a:cubicBezTo>
                    <a:cubicBezTo>
                      <a:pt x="11906" y="1920875"/>
                      <a:pt x="0" y="1905985"/>
                      <a:pt x="0" y="1894072"/>
                    </a:cubicBezTo>
                    <a:cubicBezTo>
                      <a:pt x="0" y="1894072"/>
                      <a:pt x="0" y="1894072"/>
                      <a:pt x="0" y="26803"/>
                    </a:cubicBezTo>
                    <a:cubicBezTo>
                      <a:pt x="0" y="11912"/>
                      <a:pt x="11906" y="0"/>
                      <a:pt x="26789" y="0"/>
                    </a:cubicBezTo>
                    <a:close/>
                  </a:path>
                </a:pathLst>
              </a:custGeom>
              <a:solidFill>
                <a:schemeClr val="tx2"/>
              </a:solidFill>
              <a:ln>
                <a:noFill/>
              </a:ln>
            </p:spPr>
            <p:txBody>
              <a:bodyPr vert="horz" wrap="square" lIns="68580" tIns="34290" rIns="68580" bIns="34290" numCol="1" anchor="t" anchorCtr="0" compatLnSpc="1">
                <a:prstTxWarp prst="textNoShape">
                  <a:avLst/>
                </a:prstTxWarp>
                <a:noAutofit/>
              </a:bodyPr>
              <a:lstStyle/>
              <a:p>
                <a:endParaRPr lang="en-US" dirty="0">
                  <a:solidFill>
                    <a:srgbClr val="000000"/>
                  </a:solidFill>
                  <a:latin typeface="Arial"/>
                  <a:cs typeface="Arial"/>
                </a:endParaRPr>
              </a:p>
            </p:txBody>
          </p:sp>
        </p:grpSp>
      </p:grpSp>
      <p:grpSp>
        <p:nvGrpSpPr>
          <p:cNvPr id="124" name="Group 123">
            <a:extLst>
              <a:ext uri="{FF2B5EF4-FFF2-40B4-BE49-F238E27FC236}">
                <a16:creationId xmlns:a16="http://schemas.microsoft.com/office/drawing/2014/main" id="{C33124AD-DD51-4259-866B-61482B5E14B2}"/>
              </a:ext>
            </a:extLst>
          </p:cNvPr>
          <p:cNvGrpSpPr/>
          <p:nvPr/>
        </p:nvGrpSpPr>
        <p:grpSpPr>
          <a:xfrm>
            <a:off x="5773783" y="3044282"/>
            <a:ext cx="429164" cy="408008"/>
            <a:chOff x="5508171" y="5042263"/>
            <a:chExt cx="618309" cy="587829"/>
          </a:xfrm>
        </p:grpSpPr>
        <p:sp>
          <p:nvSpPr>
            <p:cNvPr id="130" name="Oval 129">
              <a:extLst>
                <a:ext uri="{FF2B5EF4-FFF2-40B4-BE49-F238E27FC236}">
                  <a16:creationId xmlns:a16="http://schemas.microsoft.com/office/drawing/2014/main" id="{3CBD52F6-CE85-4B4D-A2FE-CB167284644B}"/>
                </a:ext>
              </a:extLst>
            </p:cNvPr>
            <p:cNvSpPr/>
            <p:nvPr/>
          </p:nvSpPr>
          <p:spPr>
            <a:xfrm>
              <a:off x="5508171" y="5042263"/>
              <a:ext cx="587829" cy="587829"/>
            </a:xfrm>
            <a:prstGeom prst="ellipse">
              <a:avLst/>
            </a:prstGeom>
            <a:noFill/>
            <a:ln w="9525" cap="rnd"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latin typeface="Arial"/>
                <a:cs typeface="Arial"/>
              </a:endParaRPr>
            </a:p>
          </p:txBody>
        </p:sp>
        <p:sp>
          <p:nvSpPr>
            <p:cNvPr id="131" name="Oval 130">
              <a:extLst>
                <a:ext uri="{FF2B5EF4-FFF2-40B4-BE49-F238E27FC236}">
                  <a16:creationId xmlns:a16="http://schemas.microsoft.com/office/drawing/2014/main" id="{371EA857-B519-44EA-8375-F2028EF2699B}"/>
                </a:ext>
              </a:extLst>
            </p:cNvPr>
            <p:cNvSpPr/>
            <p:nvPr/>
          </p:nvSpPr>
          <p:spPr>
            <a:xfrm>
              <a:off x="5538651" y="5042263"/>
              <a:ext cx="587829" cy="587829"/>
            </a:xfrm>
            <a:prstGeom prst="ellipse">
              <a:avLst/>
            </a:prstGeom>
            <a:noFill/>
            <a:ln w="9525" cap="rnd"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latin typeface="Arial"/>
                <a:cs typeface="Arial"/>
              </a:endParaRPr>
            </a:p>
          </p:txBody>
        </p:sp>
      </p:grpSp>
      <p:grpSp>
        <p:nvGrpSpPr>
          <p:cNvPr id="125" name="Group 124">
            <a:extLst>
              <a:ext uri="{FF2B5EF4-FFF2-40B4-BE49-F238E27FC236}">
                <a16:creationId xmlns:a16="http://schemas.microsoft.com/office/drawing/2014/main" id="{19B99FA8-AE56-4CD3-A377-B05557E31115}"/>
              </a:ext>
            </a:extLst>
          </p:cNvPr>
          <p:cNvGrpSpPr>
            <a:grpSpLocks noChangeAspect="1"/>
          </p:cNvGrpSpPr>
          <p:nvPr/>
        </p:nvGrpSpPr>
        <p:grpSpPr>
          <a:xfrm>
            <a:off x="5847499" y="3107420"/>
            <a:ext cx="281731" cy="281731"/>
            <a:chOff x="5273675" y="2606675"/>
            <a:chExt cx="1644650" cy="1644650"/>
          </a:xfrm>
        </p:grpSpPr>
        <p:sp>
          <p:nvSpPr>
            <p:cNvPr id="126" name="AutoShape 9">
              <a:extLst>
                <a:ext uri="{FF2B5EF4-FFF2-40B4-BE49-F238E27FC236}">
                  <a16:creationId xmlns:a16="http://schemas.microsoft.com/office/drawing/2014/main" id="{8DB0F862-6F9C-4CB8-955F-39F5A12A038C}"/>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dirty="0">
                <a:solidFill>
                  <a:srgbClr val="000000"/>
                </a:solidFill>
                <a:latin typeface="Arial"/>
                <a:cs typeface="Arial"/>
              </a:endParaRPr>
            </a:p>
          </p:txBody>
        </p:sp>
        <p:grpSp>
          <p:nvGrpSpPr>
            <p:cNvPr id="127" name="Group 126">
              <a:extLst>
                <a:ext uri="{FF2B5EF4-FFF2-40B4-BE49-F238E27FC236}">
                  <a16:creationId xmlns:a16="http://schemas.microsoft.com/office/drawing/2014/main" id="{B58BE362-BB86-41CB-904F-D5EA141793EE}"/>
                </a:ext>
              </a:extLst>
            </p:cNvPr>
            <p:cNvGrpSpPr/>
            <p:nvPr/>
          </p:nvGrpSpPr>
          <p:grpSpPr>
            <a:xfrm>
              <a:off x="5399088" y="3084513"/>
              <a:ext cx="1422880" cy="688975"/>
              <a:chOff x="5399088" y="3084513"/>
              <a:chExt cx="1422880" cy="688975"/>
            </a:xfrm>
          </p:grpSpPr>
          <p:sp>
            <p:nvSpPr>
              <p:cNvPr id="128" name="Freeform 10">
                <a:extLst>
                  <a:ext uri="{FF2B5EF4-FFF2-40B4-BE49-F238E27FC236}">
                    <a16:creationId xmlns:a16="http://schemas.microsoft.com/office/drawing/2014/main" id="{BAF35751-8E2F-402F-B1EE-6EC3B28A3033}"/>
                  </a:ext>
                </a:extLst>
              </p:cNvPr>
              <p:cNvSpPr>
                <a:spLocks/>
              </p:cNvSpPr>
              <p:nvPr/>
            </p:nvSpPr>
            <p:spPr bwMode="auto">
              <a:xfrm>
                <a:off x="5399088" y="3084513"/>
                <a:ext cx="1422880" cy="688975"/>
              </a:xfrm>
              <a:custGeom>
                <a:avLst/>
                <a:gdLst>
                  <a:gd name="connsiteX0" fmla="*/ 305195 w 1422880"/>
                  <a:gd name="connsiteY0" fmla="*/ 31750 h 688975"/>
                  <a:gd name="connsiteX1" fmla="*/ 31750 w 1422880"/>
                  <a:gd name="connsiteY1" fmla="*/ 344488 h 688975"/>
                  <a:gd name="connsiteX2" fmla="*/ 305195 w 1422880"/>
                  <a:gd name="connsiteY2" fmla="*/ 657225 h 688975"/>
                  <a:gd name="connsiteX3" fmla="*/ 567930 w 1422880"/>
                  <a:gd name="connsiteY3" fmla="*/ 434248 h 688975"/>
                  <a:gd name="connsiteX4" fmla="*/ 1302590 w 1422880"/>
                  <a:gd name="connsiteY4" fmla="*/ 434248 h 688975"/>
                  <a:gd name="connsiteX5" fmla="*/ 1381125 w 1422880"/>
                  <a:gd name="connsiteY5" fmla="*/ 358023 h 688975"/>
                  <a:gd name="connsiteX6" fmla="*/ 1240476 w 1422880"/>
                  <a:gd name="connsiteY6" fmla="*/ 266125 h 688975"/>
                  <a:gd name="connsiteX7" fmla="*/ 1158371 w 1422880"/>
                  <a:gd name="connsiteY7" fmla="*/ 317417 h 688975"/>
                  <a:gd name="connsiteX8" fmla="*/ 1033429 w 1422880"/>
                  <a:gd name="connsiteY8" fmla="*/ 317417 h 688975"/>
                  <a:gd name="connsiteX9" fmla="*/ 1004871 w 1422880"/>
                  <a:gd name="connsiteY9" fmla="*/ 274674 h 688975"/>
                  <a:gd name="connsiteX10" fmla="*/ 919910 w 1422880"/>
                  <a:gd name="connsiteY10" fmla="*/ 274674 h 688975"/>
                  <a:gd name="connsiteX11" fmla="*/ 868506 w 1422880"/>
                  <a:gd name="connsiteY11" fmla="*/ 311718 h 688975"/>
                  <a:gd name="connsiteX12" fmla="*/ 767838 w 1422880"/>
                  <a:gd name="connsiteY12" fmla="*/ 311718 h 688975"/>
                  <a:gd name="connsiteX13" fmla="*/ 716433 w 1422880"/>
                  <a:gd name="connsiteY13" fmla="*/ 249028 h 688975"/>
                  <a:gd name="connsiteX14" fmla="*/ 566503 w 1422880"/>
                  <a:gd name="connsiteY14" fmla="*/ 249028 h 688975"/>
                  <a:gd name="connsiteX15" fmla="*/ 305195 w 1422880"/>
                  <a:gd name="connsiteY15" fmla="*/ 31750 h 688975"/>
                  <a:gd name="connsiteX16" fmla="*/ 304970 w 1422880"/>
                  <a:gd name="connsiteY16" fmla="*/ 0 h 688975"/>
                  <a:gd name="connsiteX17" fmla="*/ 488524 w 1422880"/>
                  <a:gd name="connsiteY17" fmla="*/ 69183 h 688975"/>
                  <a:gd name="connsiteX18" fmla="*/ 585657 w 1422880"/>
                  <a:gd name="connsiteY18" fmla="*/ 207549 h 688975"/>
                  <a:gd name="connsiteX19" fmla="*/ 599942 w 1422880"/>
                  <a:gd name="connsiteY19" fmla="*/ 217534 h 688975"/>
                  <a:gd name="connsiteX20" fmla="*/ 723501 w 1422880"/>
                  <a:gd name="connsiteY20" fmla="*/ 217534 h 688975"/>
                  <a:gd name="connsiteX21" fmla="*/ 735643 w 1422880"/>
                  <a:gd name="connsiteY21" fmla="*/ 223239 h 688975"/>
                  <a:gd name="connsiteX22" fmla="*/ 777781 w 1422880"/>
                  <a:gd name="connsiteY22" fmla="*/ 274592 h 688975"/>
                  <a:gd name="connsiteX23" fmla="*/ 789923 w 1422880"/>
                  <a:gd name="connsiteY23" fmla="*/ 280297 h 688975"/>
                  <a:gd name="connsiteX24" fmla="*/ 852774 w 1422880"/>
                  <a:gd name="connsiteY24" fmla="*/ 280297 h 688975"/>
                  <a:gd name="connsiteX25" fmla="*/ 862059 w 1422880"/>
                  <a:gd name="connsiteY25" fmla="*/ 277445 h 688975"/>
                  <a:gd name="connsiteX26" fmla="*/ 905626 w 1422880"/>
                  <a:gd name="connsiteY26" fmla="*/ 246063 h 688975"/>
                  <a:gd name="connsiteX27" fmla="*/ 914197 w 1422880"/>
                  <a:gd name="connsiteY27" fmla="*/ 243210 h 688975"/>
                  <a:gd name="connsiteX28" fmla="*/ 1013473 w 1422880"/>
                  <a:gd name="connsiteY28" fmla="*/ 243210 h 688975"/>
                  <a:gd name="connsiteX29" fmla="*/ 1027043 w 1422880"/>
                  <a:gd name="connsiteY29" fmla="*/ 250342 h 688975"/>
                  <a:gd name="connsiteX30" fmla="*/ 1046327 w 1422880"/>
                  <a:gd name="connsiteY30" fmla="*/ 278871 h 688975"/>
                  <a:gd name="connsiteX31" fmla="*/ 1059182 w 1422880"/>
                  <a:gd name="connsiteY31" fmla="*/ 286003 h 688975"/>
                  <a:gd name="connsiteX32" fmla="*/ 1144888 w 1422880"/>
                  <a:gd name="connsiteY32" fmla="*/ 286003 h 688975"/>
                  <a:gd name="connsiteX33" fmla="*/ 1152745 w 1422880"/>
                  <a:gd name="connsiteY33" fmla="*/ 283864 h 688975"/>
                  <a:gd name="connsiteX34" fmla="*/ 1232737 w 1422880"/>
                  <a:gd name="connsiteY34" fmla="*/ 234651 h 688975"/>
                  <a:gd name="connsiteX35" fmla="*/ 1249164 w 1422880"/>
                  <a:gd name="connsiteY35" fmla="*/ 234651 h 688975"/>
                  <a:gd name="connsiteX36" fmla="*/ 1415576 w 1422880"/>
                  <a:gd name="connsiteY36" fmla="*/ 343061 h 688975"/>
                  <a:gd name="connsiteX37" fmla="*/ 1417719 w 1422880"/>
                  <a:gd name="connsiteY37" fmla="*/ 367311 h 688975"/>
                  <a:gd name="connsiteX38" fmla="*/ 1319871 w 1422880"/>
                  <a:gd name="connsiteY38" fmla="*/ 461456 h 688975"/>
                  <a:gd name="connsiteX39" fmla="*/ 1309158 w 1422880"/>
                  <a:gd name="connsiteY39" fmla="*/ 465736 h 688975"/>
                  <a:gd name="connsiteX40" fmla="*/ 602798 w 1422880"/>
                  <a:gd name="connsiteY40" fmla="*/ 465736 h 688975"/>
                  <a:gd name="connsiteX41" fmla="*/ 587800 w 1422880"/>
                  <a:gd name="connsiteY41" fmla="*/ 475721 h 688975"/>
                  <a:gd name="connsiteX42" fmla="*/ 490667 w 1422880"/>
                  <a:gd name="connsiteY42" fmla="*/ 617653 h 688975"/>
                  <a:gd name="connsiteX43" fmla="*/ 304970 w 1422880"/>
                  <a:gd name="connsiteY43" fmla="*/ 688975 h 688975"/>
                  <a:gd name="connsiteX44" fmla="*/ 0 w 1422880"/>
                  <a:gd name="connsiteY44" fmla="*/ 344488 h 688975"/>
                  <a:gd name="connsiteX45" fmla="*/ 304970 w 1422880"/>
                  <a:gd name="connsiteY45" fmla="*/ 0 h 688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422880" h="688975">
                    <a:moveTo>
                      <a:pt x="305195" y="31750"/>
                    </a:moveTo>
                    <a:cubicBezTo>
                      <a:pt x="154551" y="31750"/>
                      <a:pt x="31750" y="171378"/>
                      <a:pt x="31750" y="344488"/>
                    </a:cubicBezTo>
                    <a:cubicBezTo>
                      <a:pt x="31750" y="517597"/>
                      <a:pt x="154551" y="657225"/>
                      <a:pt x="305195" y="657225"/>
                    </a:cubicBezTo>
                    <a:cubicBezTo>
                      <a:pt x="429423" y="657225"/>
                      <a:pt x="533661" y="563190"/>
                      <a:pt x="567930" y="434248"/>
                    </a:cubicBezTo>
                    <a:cubicBezTo>
                      <a:pt x="567930" y="434248"/>
                      <a:pt x="567930" y="434248"/>
                      <a:pt x="1302590" y="434248"/>
                    </a:cubicBezTo>
                    <a:cubicBezTo>
                      <a:pt x="1302590" y="434248"/>
                      <a:pt x="1302590" y="434248"/>
                      <a:pt x="1381125" y="358023"/>
                    </a:cubicBezTo>
                    <a:cubicBezTo>
                      <a:pt x="1381125" y="358023"/>
                      <a:pt x="1381125" y="358023"/>
                      <a:pt x="1240476" y="266125"/>
                    </a:cubicBezTo>
                    <a:cubicBezTo>
                      <a:pt x="1240476" y="266125"/>
                      <a:pt x="1240476" y="266125"/>
                      <a:pt x="1158371" y="317417"/>
                    </a:cubicBezTo>
                    <a:cubicBezTo>
                      <a:pt x="1158371" y="317417"/>
                      <a:pt x="1158371" y="317417"/>
                      <a:pt x="1033429" y="317417"/>
                    </a:cubicBezTo>
                    <a:cubicBezTo>
                      <a:pt x="1033429" y="317417"/>
                      <a:pt x="1033429" y="317417"/>
                      <a:pt x="1004871" y="274674"/>
                    </a:cubicBezTo>
                    <a:cubicBezTo>
                      <a:pt x="1004871" y="274674"/>
                      <a:pt x="1004871" y="274674"/>
                      <a:pt x="919910" y="274674"/>
                    </a:cubicBezTo>
                    <a:cubicBezTo>
                      <a:pt x="919910" y="274674"/>
                      <a:pt x="919910" y="274674"/>
                      <a:pt x="868506" y="311718"/>
                    </a:cubicBezTo>
                    <a:cubicBezTo>
                      <a:pt x="868506" y="311718"/>
                      <a:pt x="868506" y="311718"/>
                      <a:pt x="767838" y="311718"/>
                    </a:cubicBezTo>
                    <a:cubicBezTo>
                      <a:pt x="767838" y="311718"/>
                      <a:pt x="767838" y="311718"/>
                      <a:pt x="716433" y="249028"/>
                    </a:cubicBezTo>
                    <a:cubicBezTo>
                      <a:pt x="716433" y="249028"/>
                      <a:pt x="716433" y="249028"/>
                      <a:pt x="566503" y="249028"/>
                    </a:cubicBezTo>
                    <a:cubicBezTo>
                      <a:pt x="530805" y="123648"/>
                      <a:pt x="427281" y="31750"/>
                      <a:pt x="305195" y="31750"/>
                    </a:cubicBezTo>
                    <a:close/>
                    <a:moveTo>
                      <a:pt x="304970" y="0"/>
                    </a:moveTo>
                    <a:cubicBezTo>
                      <a:pt x="371393" y="0"/>
                      <a:pt x="434958" y="24250"/>
                      <a:pt x="488524" y="69183"/>
                    </a:cubicBezTo>
                    <a:cubicBezTo>
                      <a:pt x="531377" y="105557"/>
                      <a:pt x="564231" y="152630"/>
                      <a:pt x="585657" y="207549"/>
                    </a:cubicBezTo>
                    <a:cubicBezTo>
                      <a:pt x="587800" y="213968"/>
                      <a:pt x="593514" y="217534"/>
                      <a:pt x="599942" y="217534"/>
                    </a:cubicBezTo>
                    <a:cubicBezTo>
                      <a:pt x="599942" y="217534"/>
                      <a:pt x="599942" y="217534"/>
                      <a:pt x="723501" y="217534"/>
                    </a:cubicBezTo>
                    <a:cubicBezTo>
                      <a:pt x="728500" y="217534"/>
                      <a:pt x="732786" y="219673"/>
                      <a:pt x="735643" y="223239"/>
                    </a:cubicBezTo>
                    <a:cubicBezTo>
                      <a:pt x="735643" y="223239"/>
                      <a:pt x="735643" y="223239"/>
                      <a:pt x="777781" y="274592"/>
                    </a:cubicBezTo>
                    <a:cubicBezTo>
                      <a:pt x="780638" y="278158"/>
                      <a:pt x="784924" y="280297"/>
                      <a:pt x="789923" y="280297"/>
                    </a:cubicBezTo>
                    <a:cubicBezTo>
                      <a:pt x="789923" y="280297"/>
                      <a:pt x="789923" y="280297"/>
                      <a:pt x="852774" y="280297"/>
                    </a:cubicBezTo>
                    <a:cubicBezTo>
                      <a:pt x="856345" y="280297"/>
                      <a:pt x="859202" y="279584"/>
                      <a:pt x="862059" y="277445"/>
                    </a:cubicBezTo>
                    <a:cubicBezTo>
                      <a:pt x="862059" y="277445"/>
                      <a:pt x="862059" y="277445"/>
                      <a:pt x="905626" y="246063"/>
                    </a:cubicBezTo>
                    <a:cubicBezTo>
                      <a:pt x="907769" y="244636"/>
                      <a:pt x="911340" y="243210"/>
                      <a:pt x="914197" y="243210"/>
                    </a:cubicBezTo>
                    <a:cubicBezTo>
                      <a:pt x="914197" y="243210"/>
                      <a:pt x="914197" y="243210"/>
                      <a:pt x="1013473" y="243210"/>
                    </a:cubicBezTo>
                    <a:cubicBezTo>
                      <a:pt x="1019186" y="243210"/>
                      <a:pt x="1024186" y="246063"/>
                      <a:pt x="1027043" y="250342"/>
                    </a:cubicBezTo>
                    <a:cubicBezTo>
                      <a:pt x="1027043" y="250342"/>
                      <a:pt x="1027043" y="250342"/>
                      <a:pt x="1046327" y="278871"/>
                    </a:cubicBezTo>
                    <a:cubicBezTo>
                      <a:pt x="1049183" y="283864"/>
                      <a:pt x="1054183" y="286003"/>
                      <a:pt x="1059182" y="286003"/>
                    </a:cubicBezTo>
                    <a:cubicBezTo>
                      <a:pt x="1059182" y="286003"/>
                      <a:pt x="1059182" y="286003"/>
                      <a:pt x="1144888" y="286003"/>
                    </a:cubicBezTo>
                    <a:cubicBezTo>
                      <a:pt x="1147745" y="286003"/>
                      <a:pt x="1150602" y="285290"/>
                      <a:pt x="1152745" y="283864"/>
                    </a:cubicBezTo>
                    <a:lnTo>
                      <a:pt x="1232737" y="234651"/>
                    </a:lnTo>
                    <a:cubicBezTo>
                      <a:pt x="1237736" y="231085"/>
                      <a:pt x="1244164" y="231085"/>
                      <a:pt x="1249164" y="234651"/>
                    </a:cubicBezTo>
                    <a:cubicBezTo>
                      <a:pt x="1249164" y="234651"/>
                      <a:pt x="1249164" y="234651"/>
                      <a:pt x="1415576" y="343061"/>
                    </a:cubicBezTo>
                    <a:cubicBezTo>
                      <a:pt x="1424147" y="348767"/>
                      <a:pt x="1425575" y="360179"/>
                      <a:pt x="1417719" y="367311"/>
                    </a:cubicBezTo>
                    <a:cubicBezTo>
                      <a:pt x="1417719" y="367311"/>
                      <a:pt x="1417719" y="367311"/>
                      <a:pt x="1319871" y="461456"/>
                    </a:cubicBezTo>
                    <a:cubicBezTo>
                      <a:pt x="1317014" y="464309"/>
                      <a:pt x="1312729" y="465736"/>
                      <a:pt x="1309158" y="465736"/>
                    </a:cubicBezTo>
                    <a:cubicBezTo>
                      <a:pt x="1309158" y="465736"/>
                      <a:pt x="1309158" y="465736"/>
                      <a:pt x="602798" y="465736"/>
                    </a:cubicBezTo>
                    <a:cubicBezTo>
                      <a:pt x="595656" y="465736"/>
                      <a:pt x="589943" y="470015"/>
                      <a:pt x="587800" y="475721"/>
                    </a:cubicBezTo>
                    <a:cubicBezTo>
                      <a:pt x="567088" y="531353"/>
                      <a:pt x="532805" y="581278"/>
                      <a:pt x="490667" y="617653"/>
                    </a:cubicBezTo>
                    <a:cubicBezTo>
                      <a:pt x="437100" y="664726"/>
                      <a:pt x="372821" y="688975"/>
                      <a:pt x="304970" y="688975"/>
                    </a:cubicBezTo>
                    <a:cubicBezTo>
                      <a:pt x="137130" y="688975"/>
                      <a:pt x="0" y="534919"/>
                      <a:pt x="0" y="344488"/>
                    </a:cubicBezTo>
                    <a:cubicBezTo>
                      <a:pt x="0" y="154770"/>
                      <a:pt x="137130" y="0"/>
                      <a:pt x="304970" y="0"/>
                    </a:cubicBezTo>
                    <a:close/>
                  </a:path>
                </a:pathLst>
              </a:custGeom>
              <a:solidFill>
                <a:schemeClr val="accent1"/>
              </a:solidFill>
              <a:ln>
                <a:noFill/>
              </a:ln>
            </p:spPr>
            <p:txBody>
              <a:bodyPr vert="horz" wrap="square" lIns="68580" tIns="34290" rIns="68580" bIns="34290" numCol="1" anchor="t" anchorCtr="0" compatLnSpc="1">
                <a:prstTxWarp prst="textNoShape">
                  <a:avLst/>
                </a:prstTxWarp>
                <a:noAutofit/>
              </a:bodyPr>
              <a:lstStyle/>
              <a:p>
                <a:endParaRPr lang="en-US" dirty="0">
                  <a:solidFill>
                    <a:srgbClr val="000000"/>
                  </a:solidFill>
                  <a:latin typeface="Arial"/>
                  <a:cs typeface="Arial"/>
                </a:endParaRPr>
              </a:p>
            </p:txBody>
          </p:sp>
          <p:sp>
            <p:nvSpPr>
              <p:cNvPr id="129" name="Freeform 11">
                <a:extLst>
                  <a:ext uri="{FF2B5EF4-FFF2-40B4-BE49-F238E27FC236}">
                    <a16:creationId xmlns:a16="http://schemas.microsoft.com/office/drawing/2014/main" id="{448B89C4-7517-4523-8359-5CD3177A825F}"/>
                  </a:ext>
                </a:extLst>
              </p:cNvPr>
              <p:cNvSpPr>
                <a:spLocks noChangeArrowheads="1"/>
              </p:cNvSpPr>
              <p:nvPr/>
            </p:nvSpPr>
            <p:spPr bwMode="auto">
              <a:xfrm>
                <a:off x="5459412" y="3146425"/>
                <a:ext cx="1271588" cy="565150"/>
              </a:xfrm>
              <a:custGeom>
                <a:avLst/>
                <a:gdLst>
                  <a:gd name="connsiteX0" fmla="*/ 101600 w 1271588"/>
                  <a:gd name="connsiteY0" fmla="*/ 225425 h 565150"/>
                  <a:gd name="connsiteX1" fmla="*/ 41275 w 1271588"/>
                  <a:gd name="connsiteY1" fmla="*/ 285750 h 565150"/>
                  <a:gd name="connsiteX2" fmla="*/ 101600 w 1271588"/>
                  <a:gd name="connsiteY2" fmla="*/ 346075 h 565150"/>
                  <a:gd name="connsiteX3" fmla="*/ 161925 w 1271588"/>
                  <a:gd name="connsiteY3" fmla="*/ 285750 h 565150"/>
                  <a:gd name="connsiteX4" fmla="*/ 101600 w 1271588"/>
                  <a:gd name="connsiteY4" fmla="*/ 225425 h 565150"/>
                  <a:gd name="connsiteX5" fmla="*/ 512763 w 1271588"/>
                  <a:gd name="connsiteY5" fmla="*/ 217488 h 565150"/>
                  <a:gd name="connsiteX6" fmla="*/ 640543 w 1271588"/>
                  <a:gd name="connsiteY6" fmla="*/ 217488 h 565150"/>
                  <a:gd name="connsiteX7" fmla="*/ 691940 w 1271588"/>
                  <a:gd name="connsiteY7" fmla="*/ 281190 h 565150"/>
                  <a:gd name="connsiteX8" fmla="*/ 818292 w 1271588"/>
                  <a:gd name="connsiteY8" fmla="*/ 281190 h 565150"/>
                  <a:gd name="connsiteX9" fmla="*/ 869689 w 1271588"/>
                  <a:gd name="connsiteY9" fmla="*/ 243971 h 565150"/>
                  <a:gd name="connsiteX10" fmla="*/ 928225 w 1271588"/>
                  <a:gd name="connsiteY10" fmla="*/ 243971 h 565150"/>
                  <a:gd name="connsiteX11" fmla="*/ 956779 w 1271588"/>
                  <a:gd name="connsiteY11" fmla="*/ 286916 h 565150"/>
                  <a:gd name="connsiteX12" fmla="*/ 1107402 w 1271588"/>
                  <a:gd name="connsiteY12" fmla="*/ 286916 h 565150"/>
                  <a:gd name="connsiteX13" fmla="*/ 1180215 w 1271588"/>
                  <a:gd name="connsiteY13" fmla="*/ 241108 h 565150"/>
                  <a:gd name="connsiteX14" fmla="*/ 1271588 w 1271588"/>
                  <a:gd name="connsiteY14" fmla="*/ 301231 h 565150"/>
                  <a:gd name="connsiteX15" fmla="*/ 1230185 w 1271588"/>
                  <a:gd name="connsiteY15" fmla="*/ 341313 h 565150"/>
                  <a:gd name="connsiteX16" fmla="*/ 513477 w 1271588"/>
                  <a:gd name="connsiteY16" fmla="*/ 341313 h 565150"/>
                  <a:gd name="connsiteX17" fmla="*/ 518474 w 1271588"/>
                  <a:gd name="connsiteY17" fmla="*/ 282622 h 565150"/>
                  <a:gd name="connsiteX18" fmla="*/ 512763 w 1271588"/>
                  <a:gd name="connsiteY18" fmla="*/ 217488 h 565150"/>
                  <a:gd name="connsiteX19" fmla="*/ 243682 w 1271588"/>
                  <a:gd name="connsiteY19" fmla="*/ 0 h 565150"/>
                  <a:gd name="connsiteX20" fmla="*/ 487364 w 1271588"/>
                  <a:gd name="connsiteY20" fmla="*/ 282575 h 565150"/>
                  <a:gd name="connsiteX21" fmla="*/ 243682 w 1271588"/>
                  <a:gd name="connsiteY21" fmla="*/ 565150 h 565150"/>
                  <a:gd name="connsiteX22" fmla="*/ 0 w 1271588"/>
                  <a:gd name="connsiteY22" fmla="*/ 282575 h 565150"/>
                  <a:gd name="connsiteX23" fmla="*/ 243682 w 1271588"/>
                  <a:gd name="connsiteY23" fmla="*/ 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71588" h="565150">
                    <a:moveTo>
                      <a:pt x="101600" y="225425"/>
                    </a:moveTo>
                    <a:cubicBezTo>
                      <a:pt x="68283" y="225425"/>
                      <a:pt x="41275" y="252433"/>
                      <a:pt x="41275" y="285750"/>
                    </a:cubicBezTo>
                    <a:cubicBezTo>
                      <a:pt x="41275" y="319067"/>
                      <a:pt x="68283" y="346075"/>
                      <a:pt x="101600" y="346075"/>
                    </a:cubicBezTo>
                    <a:cubicBezTo>
                      <a:pt x="134917" y="346075"/>
                      <a:pt x="161925" y="319067"/>
                      <a:pt x="161925" y="285750"/>
                    </a:cubicBezTo>
                    <a:cubicBezTo>
                      <a:pt x="161925" y="252433"/>
                      <a:pt x="134917" y="225425"/>
                      <a:pt x="101600" y="225425"/>
                    </a:cubicBezTo>
                    <a:close/>
                    <a:moveTo>
                      <a:pt x="512763" y="217488"/>
                    </a:moveTo>
                    <a:cubicBezTo>
                      <a:pt x="512763" y="217488"/>
                      <a:pt x="512763" y="217488"/>
                      <a:pt x="640543" y="217488"/>
                    </a:cubicBezTo>
                    <a:cubicBezTo>
                      <a:pt x="640543" y="217488"/>
                      <a:pt x="640543" y="217488"/>
                      <a:pt x="691940" y="281190"/>
                    </a:cubicBezTo>
                    <a:cubicBezTo>
                      <a:pt x="691940" y="281190"/>
                      <a:pt x="691940" y="281190"/>
                      <a:pt x="818292" y="281190"/>
                    </a:cubicBezTo>
                    <a:cubicBezTo>
                      <a:pt x="818292" y="281190"/>
                      <a:pt x="818292" y="281190"/>
                      <a:pt x="869689" y="243971"/>
                    </a:cubicBezTo>
                    <a:cubicBezTo>
                      <a:pt x="869689" y="243971"/>
                      <a:pt x="869689" y="243971"/>
                      <a:pt x="928225" y="243971"/>
                    </a:cubicBezTo>
                    <a:cubicBezTo>
                      <a:pt x="928225" y="243971"/>
                      <a:pt x="928225" y="243971"/>
                      <a:pt x="956779" y="286916"/>
                    </a:cubicBezTo>
                    <a:cubicBezTo>
                      <a:pt x="956779" y="286916"/>
                      <a:pt x="956779" y="286916"/>
                      <a:pt x="1107402" y="286916"/>
                    </a:cubicBezTo>
                    <a:cubicBezTo>
                      <a:pt x="1107402" y="286916"/>
                      <a:pt x="1107402" y="286916"/>
                      <a:pt x="1180215" y="241108"/>
                    </a:cubicBezTo>
                    <a:cubicBezTo>
                      <a:pt x="1180215" y="241108"/>
                      <a:pt x="1180215" y="241108"/>
                      <a:pt x="1271588" y="301231"/>
                    </a:cubicBezTo>
                    <a:cubicBezTo>
                      <a:pt x="1271588" y="301231"/>
                      <a:pt x="1271588" y="301231"/>
                      <a:pt x="1230185" y="341313"/>
                    </a:cubicBezTo>
                    <a:cubicBezTo>
                      <a:pt x="1230185" y="341313"/>
                      <a:pt x="1230185" y="341313"/>
                      <a:pt x="513477" y="341313"/>
                    </a:cubicBezTo>
                    <a:cubicBezTo>
                      <a:pt x="517046" y="321988"/>
                      <a:pt x="518474" y="302663"/>
                      <a:pt x="518474" y="282622"/>
                    </a:cubicBezTo>
                    <a:cubicBezTo>
                      <a:pt x="518474" y="260433"/>
                      <a:pt x="516333" y="238961"/>
                      <a:pt x="512763" y="217488"/>
                    </a:cubicBezTo>
                    <a:close/>
                    <a:moveTo>
                      <a:pt x="243682" y="0"/>
                    </a:moveTo>
                    <a:cubicBezTo>
                      <a:pt x="378264" y="0"/>
                      <a:pt x="487364" y="126513"/>
                      <a:pt x="487364" y="282575"/>
                    </a:cubicBezTo>
                    <a:cubicBezTo>
                      <a:pt x="487364" y="438637"/>
                      <a:pt x="378264" y="565150"/>
                      <a:pt x="243682" y="565150"/>
                    </a:cubicBezTo>
                    <a:cubicBezTo>
                      <a:pt x="109100" y="565150"/>
                      <a:pt x="0" y="438637"/>
                      <a:pt x="0" y="282575"/>
                    </a:cubicBezTo>
                    <a:cubicBezTo>
                      <a:pt x="0" y="126513"/>
                      <a:pt x="109100" y="0"/>
                      <a:pt x="243682" y="0"/>
                    </a:cubicBezTo>
                    <a:close/>
                  </a:path>
                </a:pathLst>
              </a:custGeom>
              <a:solidFill>
                <a:schemeClr val="tx2"/>
              </a:solidFill>
              <a:ln>
                <a:noFill/>
              </a:ln>
            </p:spPr>
            <p:txBody>
              <a:bodyPr vert="horz" wrap="square" lIns="68580" tIns="34290" rIns="68580" bIns="34290" numCol="1" anchor="t" anchorCtr="0" compatLnSpc="1">
                <a:prstTxWarp prst="textNoShape">
                  <a:avLst/>
                </a:prstTxWarp>
                <a:noAutofit/>
              </a:bodyPr>
              <a:lstStyle/>
              <a:p>
                <a:endParaRPr lang="en-US" dirty="0">
                  <a:solidFill>
                    <a:srgbClr val="000000"/>
                  </a:solidFill>
                  <a:latin typeface="Arial"/>
                  <a:cs typeface="Arial"/>
                </a:endParaRPr>
              </a:p>
            </p:txBody>
          </p:sp>
        </p:grpSp>
      </p:grpSp>
      <p:grpSp>
        <p:nvGrpSpPr>
          <p:cNvPr id="133" name="Group 132">
            <a:extLst>
              <a:ext uri="{FF2B5EF4-FFF2-40B4-BE49-F238E27FC236}">
                <a16:creationId xmlns:a16="http://schemas.microsoft.com/office/drawing/2014/main" id="{D6675F61-D028-4F72-9D1D-D0999DA00C75}"/>
              </a:ext>
            </a:extLst>
          </p:cNvPr>
          <p:cNvGrpSpPr/>
          <p:nvPr/>
        </p:nvGrpSpPr>
        <p:grpSpPr>
          <a:xfrm>
            <a:off x="5773783" y="2478883"/>
            <a:ext cx="429164" cy="408008"/>
            <a:chOff x="5508171" y="5042263"/>
            <a:chExt cx="618309" cy="587829"/>
          </a:xfrm>
        </p:grpSpPr>
        <p:sp>
          <p:nvSpPr>
            <p:cNvPr id="138" name="Oval 137">
              <a:extLst>
                <a:ext uri="{FF2B5EF4-FFF2-40B4-BE49-F238E27FC236}">
                  <a16:creationId xmlns:a16="http://schemas.microsoft.com/office/drawing/2014/main" id="{C75A0AC4-FD6F-4073-BC12-EA6808EC8C78}"/>
                </a:ext>
              </a:extLst>
            </p:cNvPr>
            <p:cNvSpPr/>
            <p:nvPr/>
          </p:nvSpPr>
          <p:spPr>
            <a:xfrm>
              <a:off x="5508171" y="5042263"/>
              <a:ext cx="587829" cy="587829"/>
            </a:xfrm>
            <a:prstGeom prst="ellipse">
              <a:avLst/>
            </a:prstGeom>
            <a:noFill/>
            <a:ln w="9525" cap="rnd"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latin typeface="Arial"/>
                <a:cs typeface="Arial"/>
              </a:endParaRPr>
            </a:p>
          </p:txBody>
        </p:sp>
        <p:sp>
          <p:nvSpPr>
            <p:cNvPr id="139" name="Oval 138">
              <a:extLst>
                <a:ext uri="{FF2B5EF4-FFF2-40B4-BE49-F238E27FC236}">
                  <a16:creationId xmlns:a16="http://schemas.microsoft.com/office/drawing/2014/main" id="{5A6B0969-509A-493E-B9A6-201E87397DDC}"/>
                </a:ext>
              </a:extLst>
            </p:cNvPr>
            <p:cNvSpPr/>
            <p:nvPr/>
          </p:nvSpPr>
          <p:spPr>
            <a:xfrm>
              <a:off x="5538651" y="5042263"/>
              <a:ext cx="587829" cy="587829"/>
            </a:xfrm>
            <a:prstGeom prst="ellipse">
              <a:avLst/>
            </a:prstGeom>
            <a:noFill/>
            <a:ln w="9525" cap="rnd"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latin typeface="Arial"/>
                <a:cs typeface="Arial"/>
              </a:endParaRPr>
            </a:p>
          </p:txBody>
        </p:sp>
      </p:grpSp>
      <p:grpSp>
        <p:nvGrpSpPr>
          <p:cNvPr id="134" name="bcgIcons_GoToMarket">
            <a:extLst>
              <a:ext uri="{FF2B5EF4-FFF2-40B4-BE49-F238E27FC236}">
                <a16:creationId xmlns:a16="http://schemas.microsoft.com/office/drawing/2014/main" id="{63941C19-16C7-4F38-A5C1-7001C33F6549}"/>
              </a:ext>
            </a:extLst>
          </p:cNvPr>
          <p:cNvGrpSpPr>
            <a:grpSpLocks noChangeAspect="1"/>
          </p:cNvGrpSpPr>
          <p:nvPr/>
        </p:nvGrpSpPr>
        <p:grpSpPr bwMode="auto">
          <a:xfrm>
            <a:off x="5847630" y="2542022"/>
            <a:ext cx="281469" cy="281731"/>
            <a:chOff x="1682" y="0"/>
            <a:chExt cx="4316" cy="4320"/>
          </a:xfrm>
        </p:grpSpPr>
        <p:sp>
          <p:nvSpPr>
            <p:cNvPr id="135" name="AutoShape 14">
              <a:extLst>
                <a:ext uri="{FF2B5EF4-FFF2-40B4-BE49-F238E27FC236}">
                  <a16:creationId xmlns:a16="http://schemas.microsoft.com/office/drawing/2014/main" id="{E206A90D-687F-4108-B66C-E763CE171D28}"/>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dirty="0">
                <a:solidFill>
                  <a:srgbClr val="000000"/>
                </a:solidFill>
                <a:latin typeface="Arial"/>
                <a:cs typeface="Arial"/>
              </a:endParaRPr>
            </a:p>
          </p:txBody>
        </p:sp>
        <p:sp>
          <p:nvSpPr>
            <p:cNvPr id="136" name="Freeform 16">
              <a:extLst>
                <a:ext uri="{FF2B5EF4-FFF2-40B4-BE49-F238E27FC236}">
                  <a16:creationId xmlns:a16="http://schemas.microsoft.com/office/drawing/2014/main" id="{6BEEA5D8-147D-4BFA-9944-CCAD7CFF1DD3}"/>
                </a:ext>
              </a:extLst>
            </p:cNvPr>
            <p:cNvSpPr>
              <a:spLocks noEditPoints="1"/>
            </p:cNvSpPr>
            <p:nvPr/>
          </p:nvSpPr>
          <p:spPr bwMode="auto">
            <a:xfrm>
              <a:off x="2574" y="296"/>
              <a:ext cx="2605" cy="2697"/>
            </a:xfrm>
            <a:custGeom>
              <a:avLst/>
              <a:gdLst>
                <a:gd name="T0" fmla="*/ 540 w 1391"/>
                <a:gd name="T1" fmla="*/ 461 h 1438"/>
                <a:gd name="T2" fmla="*/ 144 w 1391"/>
                <a:gd name="T3" fmla="*/ 866 h 1438"/>
                <a:gd name="T4" fmla="*/ 204 w 1391"/>
                <a:gd name="T5" fmla="*/ 1230 h 1438"/>
                <a:gd name="T6" fmla="*/ 235 w 1391"/>
                <a:gd name="T7" fmla="*/ 1261 h 1438"/>
                <a:gd name="T8" fmla="*/ 122 w 1391"/>
                <a:gd name="T9" fmla="*/ 1364 h 1438"/>
                <a:gd name="T10" fmla="*/ 121 w 1391"/>
                <a:gd name="T11" fmla="*/ 1364 h 1438"/>
                <a:gd name="T12" fmla="*/ 8 w 1391"/>
                <a:gd name="T13" fmla="*/ 1258 h 1438"/>
                <a:gd name="T14" fmla="*/ 40 w 1391"/>
                <a:gd name="T15" fmla="*/ 1228 h 1438"/>
                <a:gd name="T16" fmla="*/ 100 w 1391"/>
                <a:gd name="T17" fmla="*/ 857 h 1438"/>
                <a:gd name="T18" fmla="*/ 496 w 1391"/>
                <a:gd name="T19" fmla="*/ 452 h 1438"/>
                <a:gd name="T20" fmla="*/ 518 w 1391"/>
                <a:gd name="T21" fmla="*/ 0 h 1438"/>
                <a:gd name="T22" fmla="*/ 758 w 1391"/>
                <a:gd name="T23" fmla="*/ 746 h 1438"/>
                <a:gd name="T24" fmla="*/ 699 w 1391"/>
                <a:gd name="T25" fmla="*/ 22 h 1438"/>
                <a:gd name="T26" fmla="*/ 655 w 1391"/>
                <a:gd name="T27" fmla="*/ 22 h 1438"/>
                <a:gd name="T28" fmla="*/ 594 w 1391"/>
                <a:gd name="T29" fmla="*/ 744 h 1438"/>
                <a:gd name="T30" fmla="*/ 562 w 1391"/>
                <a:gd name="T31" fmla="*/ 775 h 1438"/>
                <a:gd name="T32" fmla="*/ 674 w 1391"/>
                <a:gd name="T33" fmla="*/ 880 h 1438"/>
                <a:gd name="T34" fmla="*/ 690 w 1391"/>
                <a:gd name="T35" fmla="*/ 874 h 1438"/>
                <a:gd name="T36" fmla="*/ 790 w 1391"/>
                <a:gd name="T37" fmla="*/ 747 h 1438"/>
                <a:gd name="T38" fmla="*/ 1111 w 1391"/>
                <a:gd name="T39" fmla="*/ 886 h 1438"/>
                <a:gd name="T40" fmla="*/ 1051 w 1391"/>
                <a:gd name="T41" fmla="*/ 726 h 1438"/>
                <a:gd name="T42" fmla="*/ 858 w 1391"/>
                <a:gd name="T43" fmla="*/ 524 h 1438"/>
                <a:gd name="T44" fmla="*/ 836 w 1391"/>
                <a:gd name="T45" fmla="*/ 0 h 1438"/>
                <a:gd name="T46" fmla="*/ 814 w 1391"/>
                <a:gd name="T47" fmla="*/ 533 h 1438"/>
                <a:gd name="T48" fmla="*/ 1007 w 1391"/>
                <a:gd name="T49" fmla="*/ 735 h 1438"/>
                <a:gd name="T50" fmla="*/ 947 w 1391"/>
                <a:gd name="T51" fmla="*/ 884 h 1438"/>
                <a:gd name="T52" fmla="*/ 915 w 1391"/>
                <a:gd name="T53" fmla="*/ 915 h 1438"/>
                <a:gd name="T54" fmla="*/ 1027 w 1391"/>
                <a:gd name="T55" fmla="*/ 1021 h 1438"/>
                <a:gd name="T56" fmla="*/ 1043 w 1391"/>
                <a:gd name="T57" fmla="*/ 1014 h 1438"/>
                <a:gd name="T58" fmla="*/ 1142 w 1391"/>
                <a:gd name="T59" fmla="*/ 887 h 1438"/>
                <a:gd name="T60" fmla="*/ 1383 w 1391"/>
                <a:gd name="T61" fmla="*/ 1304 h 1438"/>
                <a:gd name="T62" fmla="*/ 1291 w 1391"/>
                <a:gd name="T63" fmla="*/ 1362 h 1438"/>
                <a:gd name="T64" fmla="*/ 1285 w 1391"/>
                <a:gd name="T65" fmla="*/ 618 h 1438"/>
                <a:gd name="T66" fmla="*/ 1016 w 1391"/>
                <a:gd name="T67" fmla="*/ 22 h 1438"/>
                <a:gd name="T68" fmla="*/ 972 w 1391"/>
                <a:gd name="T69" fmla="*/ 22 h 1438"/>
                <a:gd name="T70" fmla="*/ 979 w 1391"/>
                <a:gd name="T71" fmla="*/ 373 h 1438"/>
                <a:gd name="T72" fmla="*/ 1247 w 1391"/>
                <a:gd name="T73" fmla="*/ 1363 h 1438"/>
                <a:gd name="T74" fmla="*/ 1156 w 1391"/>
                <a:gd name="T75" fmla="*/ 1301 h 1438"/>
                <a:gd name="T76" fmla="*/ 1252 w 1391"/>
                <a:gd name="T77" fmla="*/ 1431 h 1438"/>
                <a:gd name="T78" fmla="*/ 1268 w 1391"/>
                <a:gd name="T79" fmla="*/ 1438 h 1438"/>
                <a:gd name="T80" fmla="*/ 1288 w 1391"/>
                <a:gd name="T81" fmla="*/ 1427 h 1438"/>
                <a:gd name="T82" fmla="*/ 1383 w 1391"/>
                <a:gd name="T83" fmla="*/ 1304 h 1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91" h="1438">
                  <a:moveTo>
                    <a:pt x="540" y="22"/>
                  </a:moveTo>
                  <a:cubicBezTo>
                    <a:pt x="540" y="461"/>
                    <a:pt x="540" y="461"/>
                    <a:pt x="540" y="461"/>
                  </a:cubicBezTo>
                  <a:cubicBezTo>
                    <a:pt x="540" y="467"/>
                    <a:pt x="538" y="472"/>
                    <a:pt x="534" y="476"/>
                  </a:cubicBezTo>
                  <a:cubicBezTo>
                    <a:pt x="144" y="866"/>
                    <a:pt x="144" y="866"/>
                    <a:pt x="144" y="866"/>
                  </a:cubicBezTo>
                  <a:cubicBezTo>
                    <a:pt x="144" y="1289"/>
                    <a:pt x="144" y="1289"/>
                    <a:pt x="144" y="1289"/>
                  </a:cubicBezTo>
                  <a:cubicBezTo>
                    <a:pt x="204" y="1230"/>
                    <a:pt x="204" y="1230"/>
                    <a:pt x="204" y="1230"/>
                  </a:cubicBezTo>
                  <a:cubicBezTo>
                    <a:pt x="213" y="1221"/>
                    <a:pt x="227" y="1221"/>
                    <a:pt x="235" y="1230"/>
                  </a:cubicBezTo>
                  <a:cubicBezTo>
                    <a:pt x="244" y="1239"/>
                    <a:pt x="244" y="1253"/>
                    <a:pt x="235" y="1261"/>
                  </a:cubicBezTo>
                  <a:cubicBezTo>
                    <a:pt x="141" y="1353"/>
                    <a:pt x="141" y="1353"/>
                    <a:pt x="141" y="1353"/>
                  </a:cubicBezTo>
                  <a:cubicBezTo>
                    <a:pt x="137" y="1360"/>
                    <a:pt x="130" y="1364"/>
                    <a:pt x="122" y="1364"/>
                  </a:cubicBezTo>
                  <a:cubicBezTo>
                    <a:pt x="122" y="1364"/>
                    <a:pt x="121" y="1364"/>
                    <a:pt x="121" y="1364"/>
                  </a:cubicBezTo>
                  <a:cubicBezTo>
                    <a:pt x="121" y="1364"/>
                    <a:pt x="121" y="1364"/>
                    <a:pt x="121" y="1364"/>
                  </a:cubicBezTo>
                  <a:cubicBezTo>
                    <a:pt x="115" y="1364"/>
                    <a:pt x="109" y="1362"/>
                    <a:pt x="105" y="1357"/>
                  </a:cubicBezTo>
                  <a:cubicBezTo>
                    <a:pt x="8" y="1258"/>
                    <a:pt x="8" y="1258"/>
                    <a:pt x="8" y="1258"/>
                  </a:cubicBezTo>
                  <a:cubicBezTo>
                    <a:pt x="0" y="1250"/>
                    <a:pt x="0" y="1236"/>
                    <a:pt x="9" y="1227"/>
                  </a:cubicBezTo>
                  <a:cubicBezTo>
                    <a:pt x="18" y="1219"/>
                    <a:pt x="31" y="1219"/>
                    <a:pt x="40" y="1228"/>
                  </a:cubicBezTo>
                  <a:cubicBezTo>
                    <a:pt x="100" y="1289"/>
                    <a:pt x="100" y="1289"/>
                    <a:pt x="100" y="1289"/>
                  </a:cubicBezTo>
                  <a:cubicBezTo>
                    <a:pt x="100" y="857"/>
                    <a:pt x="100" y="857"/>
                    <a:pt x="100" y="857"/>
                  </a:cubicBezTo>
                  <a:cubicBezTo>
                    <a:pt x="100" y="851"/>
                    <a:pt x="102" y="846"/>
                    <a:pt x="106" y="842"/>
                  </a:cubicBezTo>
                  <a:cubicBezTo>
                    <a:pt x="496" y="452"/>
                    <a:pt x="496" y="452"/>
                    <a:pt x="496" y="452"/>
                  </a:cubicBezTo>
                  <a:cubicBezTo>
                    <a:pt x="496" y="22"/>
                    <a:pt x="496" y="22"/>
                    <a:pt x="496" y="22"/>
                  </a:cubicBezTo>
                  <a:cubicBezTo>
                    <a:pt x="496" y="10"/>
                    <a:pt x="506" y="0"/>
                    <a:pt x="518" y="0"/>
                  </a:cubicBezTo>
                  <a:cubicBezTo>
                    <a:pt x="531" y="0"/>
                    <a:pt x="540" y="10"/>
                    <a:pt x="540" y="22"/>
                  </a:cubicBezTo>
                  <a:close/>
                  <a:moveTo>
                    <a:pt x="758" y="746"/>
                  </a:moveTo>
                  <a:cubicBezTo>
                    <a:pt x="699" y="804"/>
                    <a:pt x="699" y="804"/>
                    <a:pt x="699" y="804"/>
                  </a:cubicBezTo>
                  <a:cubicBezTo>
                    <a:pt x="699" y="22"/>
                    <a:pt x="699" y="22"/>
                    <a:pt x="699" y="22"/>
                  </a:cubicBezTo>
                  <a:cubicBezTo>
                    <a:pt x="699" y="10"/>
                    <a:pt x="689" y="0"/>
                    <a:pt x="677" y="0"/>
                  </a:cubicBezTo>
                  <a:cubicBezTo>
                    <a:pt x="665" y="0"/>
                    <a:pt x="655" y="10"/>
                    <a:pt x="655" y="22"/>
                  </a:cubicBezTo>
                  <a:cubicBezTo>
                    <a:pt x="655" y="807"/>
                    <a:pt x="655" y="807"/>
                    <a:pt x="655" y="807"/>
                  </a:cubicBezTo>
                  <a:cubicBezTo>
                    <a:pt x="594" y="744"/>
                    <a:pt x="594" y="744"/>
                    <a:pt x="594" y="744"/>
                  </a:cubicBezTo>
                  <a:cubicBezTo>
                    <a:pt x="586" y="735"/>
                    <a:pt x="572" y="735"/>
                    <a:pt x="563" y="744"/>
                  </a:cubicBezTo>
                  <a:cubicBezTo>
                    <a:pt x="554" y="752"/>
                    <a:pt x="554" y="766"/>
                    <a:pt x="562" y="775"/>
                  </a:cubicBezTo>
                  <a:cubicBezTo>
                    <a:pt x="659" y="874"/>
                    <a:pt x="659" y="874"/>
                    <a:pt x="659" y="874"/>
                  </a:cubicBezTo>
                  <a:cubicBezTo>
                    <a:pt x="663" y="878"/>
                    <a:pt x="669" y="880"/>
                    <a:pt x="674" y="880"/>
                  </a:cubicBezTo>
                  <a:cubicBezTo>
                    <a:pt x="675" y="880"/>
                    <a:pt x="675" y="880"/>
                    <a:pt x="675" y="880"/>
                  </a:cubicBezTo>
                  <a:cubicBezTo>
                    <a:pt x="680" y="880"/>
                    <a:pt x="686" y="878"/>
                    <a:pt x="690" y="874"/>
                  </a:cubicBezTo>
                  <a:cubicBezTo>
                    <a:pt x="789" y="778"/>
                    <a:pt x="789" y="778"/>
                    <a:pt x="789" y="778"/>
                  </a:cubicBezTo>
                  <a:cubicBezTo>
                    <a:pt x="798" y="769"/>
                    <a:pt x="798" y="755"/>
                    <a:pt x="790" y="747"/>
                  </a:cubicBezTo>
                  <a:cubicBezTo>
                    <a:pt x="781" y="738"/>
                    <a:pt x="767" y="738"/>
                    <a:pt x="758" y="746"/>
                  </a:cubicBezTo>
                  <a:close/>
                  <a:moveTo>
                    <a:pt x="1111" y="886"/>
                  </a:moveTo>
                  <a:cubicBezTo>
                    <a:pt x="1051" y="945"/>
                    <a:pt x="1051" y="945"/>
                    <a:pt x="1051" y="945"/>
                  </a:cubicBezTo>
                  <a:cubicBezTo>
                    <a:pt x="1051" y="726"/>
                    <a:pt x="1051" y="726"/>
                    <a:pt x="1051" y="726"/>
                  </a:cubicBezTo>
                  <a:cubicBezTo>
                    <a:pt x="1051" y="720"/>
                    <a:pt x="1048" y="715"/>
                    <a:pt x="1044" y="710"/>
                  </a:cubicBezTo>
                  <a:cubicBezTo>
                    <a:pt x="858" y="524"/>
                    <a:pt x="858" y="524"/>
                    <a:pt x="858" y="524"/>
                  </a:cubicBezTo>
                  <a:cubicBezTo>
                    <a:pt x="858" y="22"/>
                    <a:pt x="858" y="22"/>
                    <a:pt x="858" y="22"/>
                  </a:cubicBezTo>
                  <a:cubicBezTo>
                    <a:pt x="858" y="10"/>
                    <a:pt x="848" y="0"/>
                    <a:pt x="836" y="0"/>
                  </a:cubicBezTo>
                  <a:cubicBezTo>
                    <a:pt x="823" y="0"/>
                    <a:pt x="814" y="10"/>
                    <a:pt x="814" y="22"/>
                  </a:cubicBezTo>
                  <a:cubicBezTo>
                    <a:pt x="814" y="533"/>
                    <a:pt x="814" y="533"/>
                    <a:pt x="814" y="533"/>
                  </a:cubicBezTo>
                  <a:cubicBezTo>
                    <a:pt x="814" y="539"/>
                    <a:pt x="816" y="545"/>
                    <a:pt x="820" y="549"/>
                  </a:cubicBezTo>
                  <a:cubicBezTo>
                    <a:pt x="1007" y="735"/>
                    <a:pt x="1007" y="735"/>
                    <a:pt x="1007" y="735"/>
                  </a:cubicBezTo>
                  <a:cubicBezTo>
                    <a:pt x="1007" y="946"/>
                    <a:pt x="1007" y="946"/>
                    <a:pt x="1007" y="946"/>
                  </a:cubicBezTo>
                  <a:cubicBezTo>
                    <a:pt x="947" y="884"/>
                    <a:pt x="947" y="884"/>
                    <a:pt x="947" y="884"/>
                  </a:cubicBezTo>
                  <a:cubicBezTo>
                    <a:pt x="938" y="875"/>
                    <a:pt x="924" y="875"/>
                    <a:pt x="916" y="884"/>
                  </a:cubicBezTo>
                  <a:cubicBezTo>
                    <a:pt x="907" y="892"/>
                    <a:pt x="907" y="906"/>
                    <a:pt x="915" y="915"/>
                  </a:cubicBezTo>
                  <a:cubicBezTo>
                    <a:pt x="1012" y="1014"/>
                    <a:pt x="1012" y="1014"/>
                    <a:pt x="1012" y="1014"/>
                  </a:cubicBezTo>
                  <a:cubicBezTo>
                    <a:pt x="1016" y="1018"/>
                    <a:pt x="1021" y="1020"/>
                    <a:pt x="1027" y="1021"/>
                  </a:cubicBezTo>
                  <a:cubicBezTo>
                    <a:pt x="1027" y="1021"/>
                    <a:pt x="1027" y="1021"/>
                    <a:pt x="1027" y="1021"/>
                  </a:cubicBezTo>
                  <a:cubicBezTo>
                    <a:pt x="1033" y="1021"/>
                    <a:pt x="1039" y="1018"/>
                    <a:pt x="1043" y="1014"/>
                  </a:cubicBezTo>
                  <a:cubicBezTo>
                    <a:pt x="1142" y="918"/>
                    <a:pt x="1142" y="918"/>
                    <a:pt x="1142" y="918"/>
                  </a:cubicBezTo>
                  <a:cubicBezTo>
                    <a:pt x="1151" y="909"/>
                    <a:pt x="1151" y="895"/>
                    <a:pt x="1142" y="887"/>
                  </a:cubicBezTo>
                  <a:cubicBezTo>
                    <a:pt x="1134" y="878"/>
                    <a:pt x="1120" y="878"/>
                    <a:pt x="1111" y="886"/>
                  </a:cubicBezTo>
                  <a:close/>
                  <a:moveTo>
                    <a:pt x="1383" y="1304"/>
                  </a:moveTo>
                  <a:cubicBezTo>
                    <a:pt x="1374" y="1295"/>
                    <a:pt x="1360" y="1295"/>
                    <a:pt x="1351" y="1304"/>
                  </a:cubicBezTo>
                  <a:cubicBezTo>
                    <a:pt x="1291" y="1362"/>
                    <a:pt x="1291" y="1362"/>
                    <a:pt x="1291" y="1362"/>
                  </a:cubicBezTo>
                  <a:cubicBezTo>
                    <a:pt x="1291" y="634"/>
                    <a:pt x="1291" y="634"/>
                    <a:pt x="1291" y="634"/>
                  </a:cubicBezTo>
                  <a:cubicBezTo>
                    <a:pt x="1291" y="628"/>
                    <a:pt x="1289" y="623"/>
                    <a:pt x="1285" y="618"/>
                  </a:cubicBezTo>
                  <a:cubicBezTo>
                    <a:pt x="1016" y="348"/>
                    <a:pt x="1016" y="348"/>
                    <a:pt x="1016" y="348"/>
                  </a:cubicBezTo>
                  <a:cubicBezTo>
                    <a:pt x="1016" y="22"/>
                    <a:pt x="1016" y="22"/>
                    <a:pt x="1016" y="22"/>
                  </a:cubicBezTo>
                  <a:cubicBezTo>
                    <a:pt x="1016" y="10"/>
                    <a:pt x="1006" y="0"/>
                    <a:pt x="994" y="0"/>
                  </a:cubicBezTo>
                  <a:cubicBezTo>
                    <a:pt x="982" y="0"/>
                    <a:pt x="972" y="10"/>
                    <a:pt x="972" y="22"/>
                  </a:cubicBezTo>
                  <a:cubicBezTo>
                    <a:pt x="972" y="357"/>
                    <a:pt x="972" y="357"/>
                    <a:pt x="972" y="357"/>
                  </a:cubicBezTo>
                  <a:cubicBezTo>
                    <a:pt x="972" y="363"/>
                    <a:pt x="975" y="368"/>
                    <a:pt x="979" y="373"/>
                  </a:cubicBezTo>
                  <a:cubicBezTo>
                    <a:pt x="1247" y="643"/>
                    <a:pt x="1247" y="643"/>
                    <a:pt x="1247" y="643"/>
                  </a:cubicBezTo>
                  <a:cubicBezTo>
                    <a:pt x="1247" y="1363"/>
                    <a:pt x="1247" y="1363"/>
                    <a:pt x="1247" y="1363"/>
                  </a:cubicBezTo>
                  <a:cubicBezTo>
                    <a:pt x="1187" y="1301"/>
                    <a:pt x="1187" y="1301"/>
                    <a:pt x="1187" y="1301"/>
                  </a:cubicBezTo>
                  <a:cubicBezTo>
                    <a:pt x="1179" y="1293"/>
                    <a:pt x="1165" y="1293"/>
                    <a:pt x="1156" y="1301"/>
                  </a:cubicBezTo>
                  <a:cubicBezTo>
                    <a:pt x="1147" y="1310"/>
                    <a:pt x="1147" y="1323"/>
                    <a:pt x="1155" y="1332"/>
                  </a:cubicBezTo>
                  <a:cubicBezTo>
                    <a:pt x="1252" y="1431"/>
                    <a:pt x="1252" y="1431"/>
                    <a:pt x="1252" y="1431"/>
                  </a:cubicBezTo>
                  <a:cubicBezTo>
                    <a:pt x="1256" y="1436"/>
                    <a:pt x="1262" y="1438"/>
                    <a:pt x="1268" y="1438"/>
                  </a:cubicBezTo>
                  <a:cubicBezTo>
                    <a:pt x="1268" y="1438"/>
                    <a:pt x="1268" y="1438"/>
                    <a:pt x="1268" y="1438"/>
                  </a:cubicBezTo>
                  <a:cubicBezTo>
                    <a:pt x="1268" y="1438"/>
                    <a:pt x="1269" y="1438"/>
                    <a:pt x="1269" y="1438"/>
                  </a:cubicBezTo>
                  <a:cubicBezTo>
                    <a:pt x="1277" y="1438"/>
                    <a:pt x="1284" y="1433"/>
                    <a:pt x="1288" y="1427"/>
                  </a:cubicBezTo>
                  <a:cubicBezTo>
                    <a:pt x="1382" y="1335"/>
                    <a:pt x="1382" y="1335"/>
                    <a:pt x="1382" y="1335"/>
                  </a:cubicBezTo>
                  <a:cubicBezTo>
                    <a:pt x="1391" y="1327"/>
                    <a:pt x="1391" y="1313"/>
                    <a:pt x="1383" y="130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solidFill>
                  <a:srgbClr val="000000"/>
                </a:solidFill>
                <a:latin typeface="Arial"/>
                <a:cs typeface="Arial"/>
              </a:endParaRPr>
            </a:p>
          </p:txBody>
        </p:sp>
        <p:sp>
          <p:nvSpPr>
            <p:cNvPr id="137" name="Freeform 17">
              <a:extLst>
                <a:ext uri="{FF2B5EF4-FFF2-40B4-BE49-F238E27FC236}">
                  <a16:creationId xmlns:a16="http://schemas.microsoft.com/office/drawing/2014/main" id="{3D99C291-2E90-45BE-9C8C-34690D39B138}"/>
                </a:ext>
              </a:extLst>
            </p:cNvPr>
            <p:cNvSpPr>
              <a:spLocks noEditPoints="1"/>
            </p:cNvSpPr>
            <p:nvPr/>
          </p:nvSpPr>
          <p:spPr bwMode="auto">
            <a:xfrm>
              <a:off x="2317" y="2081"/>
              <a:ext cx="3125" cy="1986"/>
            </a:xfrm>
            <a:custGeom>
              <a:avLst/>
              <a:gdLst>
                <a:gd name="T0" fmla="*/ 554 w 1668"/>
                <a:gd name="T1" fmla="*/ 259 h 1059"/>
                <a:gd name="T2" fmla="*/ 1072 w 1668"/>
                <a:gd name="T3" fmla="*/ 259 h 1059"/>
                <a:gd name="T4" fmla="*/ 956 w 1668"/>
                <a:gd name="T5" fmla="*/ 273 h 1059"/>
                <a:gd name="T6" fmla="*/ 927 w 1668"/>
                <a:gd name="T7" fmla="*/ 331 h 1059"/>
                <a:gd name="T8" fmla="*/ 917 w 1668"/>
                <a:gd name="T9" fmla="*/ 367 h 1059"/>
                <a:gd name="T10" fmla="*/ 856 w 1668"/>
                <a:gd name="T11" fmla="*/ 423 h 1059"/>
                <a:gd name="T12" fmla="*/ 848 w 1668"/>
                <a:gd name="T13" fmla="*/ 431 h 1059"/>
                <a:gd name="T14" fmla="*/ 724 w 1668"/>
                <a:gd name="T15" fmla="*/ 403 h 1059"/>
                <a:gd name="T16" fmla="*/ 679 w 1668"/>
                <a:gd name="T17" fmla="*/ 168 h 1059"/>
                <a:gd name="T18" fmla="*/ 940 w 1668"/>
                <a:gd name="T19" fmla="*/ 107 h 1059"/>
                <a:gd name="T20" fmla="*/ 918 w 1668"/>
                <a:gd name="T21" fmla="*/ 152 h 1059"/>
                <a:gd name="T22" fmla="*/ 919 w 1668"/>
                <a:gd name="T23" fmla="*/ 186 h 1059"/>
                <a:gd name="T24" fmla="*/ 927 w 1668"/>
                <a:gd name="T25" fmla="*/ 218 h 1059"/>
                <a:gd name="T26" fmla="*/ 942 w 1668"/>
                <a:gd name="T27" fmla="*/ 246 h 1059"/>
                <a:gd name="T28" fmla="*/ 1409 w 1668"/>
                <a:gd name="T29" fmla="*/ 542 h 1059"/>
                <a:gd name="T30" fmla="*/ 1409 w 1668"/>
                <a:gd name="T31" fmla="*/ 1059 h 1059"/>
                <a:gd name="T32" fmla="*/ 1409 w 1668"/>
                <a:gd name="T33" fmla="*/ 542 h 1059"/>
                <a:gd name="T34" fmla="*/ 1498 w 1668"/>
                <a:gd name="T35" fmla="*/ 944 h 1059"/>
                <a:gd name="T36" fmla="*/ 1374 w 1668"/>
                <a:gd name="T37" fmla="*/ 972 h 1059"/>
                <a:gd name="T38" fmla="*/ 1366 w 1668"/>
                <a:gd name="T39" fmla="*/ 965 h 1059"/>
                <a:gd name="T40" fmla="*/ 1305 w 1668"/>
                <a:gd name="T41" fmla="*/ 909 h 1059"/>
                <a:gd name="T42" fmla="*/ 1295 w 1668"/>
                <a:gd name="T43" fmla="*/ 873 h 1059"/>
                <a:gd name="T44" fmla="*/ 1266 w 1668"/>
                <a:gd name="T45" fmla="*/ 815 h 1059"/>
                <a:gd name="T46" fmla="*/ 1282 w 1668"/>
                <a:gd name="T47" fmla="*/ 785 h 1059"/>
                <a:gd name="T48" fmla="*/ 1298 w 1668"/>
                <a:gd name="T49" fmla="*/ 747 h 1059"/>
                <a:gd name="T50" fmla="*/ 1307 w 1668"/>
                <a:gd name="T51" fmla="*/ 692 h 1059"/>
                <a:gd name="T52" fmla="*/ 1303 w 1668"/>
                <a:gd name="T53" fmla="*/ 692 h 1059"/>
                <a:gd name="T54" fmla="*/ 1417 w 1668"/>
                <a:gd name="T55" fmla="*/ 629 h 1059"/>
                <a:gd name="T56" fmla="*/ 1498 w 1668"/>
                <a:gd name="T57" fmla="*/ 868 h 1059"/>
                <a:gd name="T58" fmla="*/ 0 w 1668"/>
                <a:gd name="T59" fmla="*/ 721 h 1059"/>
                <a:gd name="T60" fmla="*/ 518 w 1668"/>
                <a:gd name="T61" fmla="*/ 721 h 1059"/>
                <a:gd name="T62" fmla="*/ 406 w 1668"/>
                <a:gd name="T63" fmla="*/ 737 h 1059"/>
                <a:gd name="T64" fmla="*/ 376 w 1668"/>
                <a:gd name="T65" fmla="*/ 775 h 1059"/>
                <a:gd name="T66" fmla="*/ 327 w 1668"/>
                <a:gd name="T67" fmla="*/ 826 h 1059"/>
                <a:gd name="T68" fmla="*/ 304 w 1668"/>
                <a:gd name="T69" fmla="*/ 882 h 1059"/>
                <a:gd name="T70" fmla="*/ 289 w 1668"/>
                <a:gd name="T71" fmla="*/ 890 h 1059"/>
                <a:gd name="T72" fmla="*/ 202 w 1668"/>
                <a:gd name="T73" fmla="*/ 863 h 1059"/>
                <a:gd name="T74" fmla="*/ 132 w 1668"/>
                <a:gd name="T75" fmla="*/ 627 h 1059"/>
                <a:gd name="T76" fmla="*/ 371 w 1668"/>
                <a:gd name="T77" fmla="*/ 606 h 1059"/>
                <a:gd name="T78" fmla="*/ 377 w 1668"/>
                <a:gd name="T79" fmla="*/ 654 h 1059"/>
                <a:gd name="T80" fmla="*/ 394 w 1668"/>
                <a:gd name="T81" fmla="*/ 709 h 1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68" h="1059">
                  <a:moveTo>
                    <a:pt x="813" y="0"/>
                  </a:moveTo>
                  <a:cubicBezTo>
                    <a:pt x="670" y="0"/>
                    <a:pt x="554" y="116"/>
                    <a:pt x="554" y="259"/>
                  </a:cubicBezTo>
                  <a:cubicBezTo>
                    <a:pt x="554" y="402"/>
                    <a:pt x="670" y="518"/>
                    <a:pt x="813" y="518"/>
                  </a:cubicBezTo>
                  <a:cubicBezTo>
                    <a:pt x="956" y="518"/>
                    <a:pt x="1072" y="402"/>
                    <a:pt x="1072" y="259"/>
                  </a:cubicBezTo>
                  <a:cubicBezTo>
                    <a:pt x="1072" y="116"/>
                    <a:pt x="956" y="0"/>
                    <a:pt x="813" y="0"/>
                  </a:cubicBezTo>
                  <a:close/>
                  <a:moveTo>
                    <a:pt x="956" y="273"/>
                  </a:moveTo>
                  <a:cubicBezTo>
                    <a:pt x="955" y="277"/>
                    <a:pt x="949" y="290"/>
                    <a:pt x="925" y="290"/>
                  </a:cubicBezTo>
                  <a:cubicBezTo>
                    <a:pt x="927" y="301"/>
                    <a:pt x="928" y="319"/>
                    <a:pt x="927" y="331"/>
                  </a:cubicBezTo>
                  <a:cubicBezTo>
                    <a:pt x="927" y="334"/>
                    <a:pt x="927" y="334"/>
                    <a:pt x="927" y="334"/>
                  </a:cubicBezTo>
                  <a:cubicBezTo>
                    <a:pt x="926" y="353"/>
                    <a:pt x="925" y="363"/>
                    <a:pt x="917" y="367"/>
                  </a:cubicBezTo>
                  <a:cubicBezTo>
                    <a:pt x="910" y="371"/>
                    <a:pt x="887" y="374"/>
                    <a:pt x="856" y="371"/>
                  </a:cubicBezTo>
                  <a:cubicBezTo>
                    <a:pt x="856" y="423"/>
                    <a:pt x="856" y="423"/>
                    <a:pt x="856" y="423"/>
                  </a:cubicBezTo>
                  <a:cubicBezTo>
                    <a:pt x="856" y="427"/>
                    <a:pt x="853" y="431"/>
                    <a:pt x="848" y="431"/>
                  </a:cubicBezTo>
                  <a:cubicBezTo>
                    <a:pt x="848" y="431"/>
                    <a:pt x="848" y="431"/>
                    <a:pt x="848" y="431"/>
                  </a:cubicBezTo>
                  <a:cubicBezTo>
                    <a:pt x="843" y="431"/>
                    <a:pt x="779" y="430"/>
                    <a:pt x="729" y="410"/>
                  </a:cubicBezTo>
                  <a:cubicBezTo>
                    <a:pt x="726" y="409"/>
                    <a:pt x="724" y="406"/>
                    <a:pt x="724" y="403"/>
                  </a:cubicBezTo>
                  <a:cubicBezTo>
                    <a:pt x="724" y="327"/>
                    <a:pt x="724" y="327"/>
                    <a:pt x="724" y="327"/>
                  </a:cubicBezTo>
                  <a:cubicBezTo>
                    <a:pt x="699" y="300"/>
                    <a:pt x="648" y="234"/>
                    <a:pt x="679" y="168"/>
                  </a:cubicBezTo>
                  <a:cubicBezTo>
                    <a:pt x="697" y="131"/>
                    <a:pt x="733" y="87"/>
                    <a:pt x="805" y="87"/>
                  </a:cubicBezTo>
                  <a:cubicBezTo>
                    <a:pt x="887" y="87"/>
                    <a:pt x="863" y="108"/>
                    <a:pt x="940" y="107"/>
                  </a:cubicBezTo>
                  <a:cubicBezTo>
                    <a:pt x="948" y="107"/>
                    <a:pt x="923" y="134"/>
                    <a:pt x="919" y="151"/>
                  </a:cubicBezTo>
                  <a:cubicBezTo>
                    <a:pt x="919" y="151"/>
                    <a:pt x="919" y="152"/>
                    <a:pt x="918" y="152"/>
                  </a:cubicBezTo>
                  <a:cubicBezTo>
                    <a:pt x="918" y="152"/>
                    <a:pt x="916" y="151"/>
                    <a:pt x="914" y="151"/>
                  </a:cubicBezTo>
                  <a:cubicBezTo>
                    <a:pt x="915" y="161"/>
                    <a:pt x="917" y="180"/>
                    <a:pt x="919" y="186"/>
                  </a:cubicBezTo>
                  <a:cubicBezTo>
                    <a:pt x="921" y="192"/>
                    <a:pt x="922" y="199"/>
                    <a:pt x="924" y="205"/>
                  </a:cubicBezTo>
                  <a:cubicBezTo>
                    <a:pt x="925" y="210"/>
                    <a:pt x="926" y="215"/>
                    <a:pt x="927" y="218"/>
                  </a:cubicBezTo>
                  <a:cubicBezTo>
                    <a:pt x="931" y="230"/>
                    <a:pt x="935" y="239"/>
                    <a:pt x="939" y="243"/>
                  </a:cubicBezTo>
                  <a:cubicBezTo>
                    <a:pt x="940" y="244"/>
                    <a:pt x="941" y="245"/>
                    <a:pt x="942" y="246"/>
                  </a:cubicBezTo>
                  <a:cubicBezTo>
                    <a:pt x="951" y="256"/>
                    <a:pt x="959" y="265"/>
                    <a:pt x="956" y="273"/>
                  </a:cubicBezTo>
                  <a:close/>
                  <a:moveTo>
                    <a:pt x="1409" y="542"/>
                  </a:moveTo>
                  <a:cubicBezTo>
                    <a:pt x="1266" y="542"/>
                    <a:pt x="1150" y="658"/>
                    <a:pt x="1150" y="800"/>
                  </a:cubicBezTo>
                  <a:cubicBezTo>
                    <a:pt x="1150" y="943"/>
                    <a:pt x="1266" y="1059"/>
                    <a:pt x="1409" y="1059"/>
                  </a:cubicBezTo>
                  <a:cubicBezTo>
                    <a:pt x="1552" y="1059"/>
                    <a:pt x="1668" y="943"/>
                    <a:pt x="1668" y="800"/>
                  </a:cubicBezTo>
                  <a:cubicBezTo>
                    <a:pt x="1668" y="658"/>
                    <a:pt x="1552" y="542"/>
                    <a:pt x="1409" y="542"/>
                  </a:cubicBezTo>
                  <a:close/>
                  <a:moveTo>
                    <a:pt x="1498" y="868"/>
                  </a:moveTo>
                  <a:cubicBezTo>
                    <a:pt x="1498" y="944"/>
                    <a:pt x="1498" y="944"/>
                    <a:pt x="1498" y="944"/>
                  </a:cubicBezTo>
                  <a:cubicBezTo>
                    <a:pt x="1498" y="947"/>
                    <a:pt x="1496" y="950"/>
                    <a:pt x="1493" y="951"/>
                  </a:cubicBezTo>
                  <a:cubicBezTo>
                    <a:pt x="1443" y="972"/>
                    <a:pt x="1379" y="972"/>
                    <a:pt x="1374" y="972"/>
                  </a:cubicBezTo>
                  <a:cubicBezTo>
                    <a:pt x="1373" y="972"/>
                    <a:pt x="1373" y="972"/>
                    <a:pt x="1373" y="972"/>
                  </a:cubicBezTo>
                  <a:cubicBezTo>
                    <a:pt x="1369" y="972"/>
                    <a:pt x="1366" y="969"/>
                    <a:pt x="1366" y="965"/>
                  </a:cubicBezTo>
                  <a:cubicBezTo>
                    <a:pt x="1366" y="912"/>
                    <a:pt x="1366" y="912"/>
                    <a:pt x="1366" y="912"/>
                  </a:cubicBezTo>
                  <a:cubicBezTo>
                    <a:pt x="1335" y="916"/>
                    <a:pt x="1311" y="912"/>
                    <a:pt x="1305" y="909"/>
                  </a:cubicBezTo>
                  <a:cubicBezTo>
                    <a:pt x="1297" y="905"/>
                    <a:pt x="1296" y="894"/>
                    <a:pt x="1295" y="875"/>
                  </a:cubicBezTo>
                  <a:cubicBezTo>
                    <a:pt x="1295" y="873"/>
                    <a:pt x="1295" y="873"/>
                    <a:pt x="1295" y="873"/>
                  </a:cubicBezTo>
                  <a:cubicBezTo>
                    <a:pt x="1294" y="861"/>
                    <a:pt x="1295" y="842"/>
                    <a:pt x="1296" y="832"/>
                  </a:cubicBezTo>
                  <a:cubicBezTo>
                    <a:pt x="1273" y="831"/>
                    <a:pt x="1267" y="819"/>
                    <a:pt x="1266" y="815"/>
                  </a:cubicBezTo>
                  <a:cubicBezTo>
                    <a:pt x="1263" y="806"/>
                    <a:pt x="1271" y="797"/>
                    <a:pt x="1280" y="788"/>
                  </a:cubicBezTo>
                  <a:cubicBezTo>
                    <a:pt x="1281" y="787"/>
                    <a:pt x="1282" y="786"/>
                    <a:pt x="1282" y="785"/>
                  </a:cubicBezTo>
                  <a:cubicBezTo>
                    <a:pt x="1286" y="780"/>
                    <a:pt x="1291" y="771"/>
                    <a:pt x="1295" y="760"/>
                  </a:cubicBezTo>
                  <a:cubicBezTo>
                    <a:pt x="1296" y="757"/>
                    <a:pt x="1297" y="752"/>
                    <a:pt x="1298" y="747"/>
                  </a:cubicBezTo>
                  <a:cubicBezTo>
                    <a:pt x="1300" y="740"/>
                    <a:pt x="1301" y="733"/>
                    <a:pt x="1303" y="728"/>
                  </a:cubicBezTo>
                  <a:cubicBezTo>
                    <a:pt x="1305" y="721"/>
                    <a:pt x="1307" y="702"/>
                    <a:pt x="1307" y="692"/>
                  </a:cubicBezTo>
                  <a:cubicBezTo>
                    <a:pt x="1306" y="692"/>
                    <a:pt x="1304" y="693"/>
                    <a:pt x="1303" y="693"/>
                  </a:cubicBezTo>
                  <a:cubicBezTo>
                    <a:pt x="1303" y="693"/>
                    <a:pt x="1303" y="693"/>
                    <a:pt x="1303" y="692"/>
                  </a:cubicBezTo>
                  <a:cubicBezTo>
                    <a:pt x="1299" y="675"/>
                    <a:pt x="1274" y="648"/>
                    <a:pt x="1282" y="648"/>
                  </a:cubicBezTo>
                  <a:cubicBezTo>
                    <a:pt x="1358" y="650"/>
                    <a:pt x="1334" y="629"/>
                    <a:pt x="1417" y="629"/>
                  </a:cubicBezTo>
                  <a:cubicBezTo>
                    <a:pt x="1489" y="629"/>
                    <a:pt x="1525" y="672"/>
                    <a:pt x="1543" y="709"/>
                  </a:cubicBezTo>
                  <a:cubicBezTo>
                    <a:pt x="1574" y="776"/>
                    <a:pt x="1523" y="842"/>
                    <a:pt x="1498" y="868"/>
                  </a:cubicBezTo>
                  <a:close/>
                  <a:moveTo>
                    <a:pt x="259" y="462"/>
                  </a:moveTo>
                  <a:cubicBezTo>
                    <a:pt x="116" y="462"/>
                    <a:pt x="0" y="578"/>
                    <a:pt x="0" y="721"/>
                  </a:cubicBezTo>
                  <a:cubicBezTo>
                    <a:pt x="0" y="864"/>
                    <a:pt x="116" y="980"/>
                    <a:pt x="259" y="980"/>
                  </a:cubicBezTo>
                  <a:cubicBezTo>
                    <a:pt x="402" y="980"/>
                    <a:pt x="518" y="864"/>
                    <a:pt x="518" y="721"/>
                  </a:cubicBezTo>
                  <a:cubicBezTo>
                    <a:pt x="518" y="578"/>
                    <a:pt x="402" y="462"/>
                    <a:pt x="259" y="462"/>
                  </a:cubicBezTo>
                  <a:close/>
                  <a:moveTo>
                    <a:pt x="406" y="737"/>
                  </a:moveTo>
                  <a:cubicBezTo>
                    <a:pt x="404" y="743"/>
                    <a:pt x="394" y="752"/>
                    <a:pt x="375" y="752"/>
                  </a:cubicBezTo>
                  <a:cubicBezTo>
                    <a:pt x="376" y="758"/>
                    <a:pt x="376" y="767"/>
                    <a:pt x="376" y="775"/>
                  </a:cubicBezTo>
                  <a:cubicBezTo>
                    <a:pt x="376" y="806"/>
                    <a:pt x="372" y="815"/>
                    <a:pt x="368" y="818"/>
                  </a:cubicBezTo>
                  <a:cubicBezTo>
                    <a:pt x="365" y="822"/>
                    <a:pt x="357" y="827"/>
                    <a:pt x="327" y="826"/>
                  </a:cubicBezTo>
                  <a:cubicBezTo>
                    <a:pt x="322" y="826"/>
                    <a:pt x="312" y="826"/>
                    <a:pt x="304" y="825"/>
                  </a:cubicBezTo>
                  <a:cubicBezTo>
                    <a:pt x="304" y="882"/>
                    <a:pt x="304" y="882"/>
                    <a:pt x="304" y="882"/>
                  </a:cubicBezTo>
                  <a:cubicBezTo>
                    <a:pt x="304" y="886"/>
                    <a:pt x="301" y="889"/>
                    <a:pt x="297" y="889"/>
                  </a:cubicBezTo>
                  <a:cubicBezTo>
                    <a:pt x="297" y="889"/>
                    <a:pt x="294" y="890"/>
                    <a:pt x="289" y="890"/>
                  </a:cubicBezTo>
                  <a:cubicBezTo>
                    <a:pt x="273" y="890"/>
                    <a:pt x="236" y="887"/>
                    <a:pt x="206" y="869"/>
                  </a:cubicBezTo>
                  <a:cubicBezTo>
                    <a:pt x="204" y="868"/>
                    <a:pt x="202" y="866"/>
                    <a:pt x="202" y="863"/>
                  </a:cubicBezTo>
                  <a:cubicBezTo>
                    <a:pt x="200" y="826"/>
                    <a:pt x="200" y="826"/>
                    <a:pt x="200" y="826"/>
                  </a:cubicBezTo>
                  <a:cubicBezTo>
                    <a:pt x="151" y="806"/>
                    <a:pt x="73" y="749"/>
                    <a:pt x="132" y="627"/>
                  </a:cubicBezTo>
                  <a:cubicBezTo>
                    <a:pt x="150" y="591"/>
                    <a:pt x="192" y="553"/>
                    <a:pt x="262" y="553"/>
                  </a:cubicBezTo>
                  <a:cubicBezTo>
                    <a:pt x="342" y="553"/>
                    <a:pt x="375" y="590"/>
                    <a:pt x="371" y="606"/>
                  </a:cubicBezTo>
                  <a:cubicBezTo>
                    <a:pt x="370" y="609"/>
                    <a:pt x="368" y="612"/>
                    <a:pt x="366" y="615"/>
                  </a:cubicBezTo>
                  <a:cubicBezTo>
                    <a:pt x="370" y="620"/>
                    <a:pt x="379" y="633"/>
                    <a:pt x="377" y="654"/>
                  </a:cubicBezTo>
                  <a:cubicBezTo>
                    <a:pt x="377" y="664"/>
                    <a:pt x="378" y="683"/>
                    <a:pt x="379" y="686"/>
                  </a:cubicBezTo>
                  <a:cubicBezTo>
                    <a:pt x="382" y="693"/>
                    <a:pt x="388" y="703"/>
                    <a:pt x="394" y="709"/>
                  </a:cubicBezTo>
                  <a:cubicBezTo>
                    <a:pt x="400" y="715"/>
                    <a:pt x="410" y="729"/>
                    <a:pt x="406" y="73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solidFill>
                  <a:srgbClr val="000000"/>
                </a:solidFill>
                <a:latin typeface="Arial"/>
                <a:cs typeface="Arial"/>
              </a:endParaRPr>
            </a:p>
          </p:txBody>
        </p:sp>
      </p:grpSp>
      <p:cxnSp>
        <p:nvCxnSpPr>
          <p:cNvPr id="26" name="Straight Connector 25"/>
          <p:cNvCxnSpPr/>
          <p:nvPr/>
        </p:nvCxnSpPr>
        <p:spPr>
          <a:xfrm>
            <a:off x="5773783" y="2965586"/>
            <a:ext cx="2898731" cy="0"/>
          </a:xfrm>
          <a:prstGeom prst="line">
            <a:avLst/>
          </a:prstGeom>
          <a:ln w="9525" cap="rnd" cmpd="sng" algn="ctr">
            <a:solidFill>
              <a:srgbClr val="9A9A9A"/>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5773783" y="3530985"/>
            <a:ext cx="2898731" cy="0"/>
          </a:xfrm>
          <a:prstGeom prst="line">
            <a:avLst/>
          </a:prstGeom>
          <a:ln w="9525" cap="rnd" cmpd="sng" algn="ctr">
            <a:solidFill>
              <a:srgbClr val="9A9A9A"/>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302829" y="2446020"/>
            <a:ext cx="2369685" cy="473733"/>
          </a:xfrm>
          <a:prstGeom prst="rect">
            <a:avLst/>
          </a:prstGeom>
        </p:spPr>
        <p:txBody>
          <a:bodyPr wrap="square" lIns="0" tIns="0" rIns="0" bIns="0" anchor="ctr">
            <a:noAutofit/>
          </a:bodyPr>
          <a:lstStyle/>
          <a:p>
            <a:pPr>
              <a:buSzPts val="1200"/>
              <a:buFont typeface="Trebuchet MS" panose="020B0603020202020204" pitchFamily="34" charset="0"/>
              <a:buChar char="​"/>
              <a:tabLst>
                <a:tab pos="342900" algn="l"/>
              </a:tabLst>
            </a:pPr>
            <a:r>
              <a:rPr lang="en-US" sz="1000" b="1" dirty="0">
                <a:latin typeface="+mj-lt"/>
                <a:ea typeface="Times New Roman" panose="02020603050405020304" pitchFamily="18" charset="0"/>
                <a:cs typeface="Calibri" panose="020F0502020204030204" pitchFamily="34" charset="0"/>
              </a:rPr>
              <a:t>Outage management data </a:t>
            </a:r>
            <a:r>
              <a:rPr lang="en-US" sz="1000" dirty="0">
                <a:latin typeface="+mj-lt"/>
                <a:ea typeface="Times New Roman" panose="02020603050405020304" pitchFamily="18" charset="0"/>
                <a:cs typeface="Calibri" panose="020F0502020204030204" pitchFamily="34" charset="0"/>
              </a:rPr>
              <a:t>will be </a:t>
            </a:r>
            <a:r>
              <a:rPr lang="en-US" sz="1000" b="1" dirty="0">
                <a:latin typeface="+mj-lt"/>
                <a:ea typeface="Times New Roman" panose="02020603050405020304" pitchFamily="18" charset="0"/>
                <a:cs typeface="Calibri" panose="020F0502020204030204" pitchFamily="34" charset="0"/>
              </a:rPr>
              <a:t>easily accessible </a:t>
            </a:r>
            <a:r>
              <a:rPr lang="en-US" sz="1000" dirty="0">
                <a:latin typeface="+mj-lt"/>
                <a:ea typeface="Times New Roman" panose="02020603050405020304" pitchFamily="18" charset="0"/>
                <a:cs typeface="Calibri" panose="020F0502020204030204" pitchFamily="34" charset="0"/>
              </a:rPr>
              <a:t>and decoupled from OMS secure environment</a:t>
            </a:r>
          </a:p>
        </p:txBody>
      </p:sp>
      <p:sp>
        <p:nvSpPr>
          <p:cNvPr id="158" name="Rectangle 157"/>
          <p:cNvSpPr/>
          <p:nvPr/>
        </p:nvSpPr>
        <p:spPr>
          <a:xfrm>
            <a:off x="6302829" y="3011419"/>
            <a:ext cx="2369685" cy="473733"/>
          </a:xfrm>
          <a:prstGeom prst="rect">
            <a:avLst/>
          </a:prstGeom>
        </p:spPr>
        <p:txBody>
          <a:bodyPr wrap="square" lIns="0" tIns="0" rIns="0" bIns="0" anchor="ctr">
            <a:noAutofit/>
          </a:bodyPr>
          <a:lstStyle/>
          <a:p>
            <a:pPr>
              <a:buSzPts val="1200"/>
              <a:buFont typeface="Trebuchet MS" panose="020B0603020202020204" pitchFamily="34" charset="0"/>
              <a:buChar char="​"/>
              <a:tabLst>
                <a:tab pos="342900" algn="l"/>
              </a:tabLst>
            </a:pPr>
            <a:r>
              <a:rPr lang="en-US" sz="1000" b="1" dirty="0">
                <a:latin typeface="+mj-lt"/>
                <a:ea typeface="Times New Roman" panose="02020603050405020304" pitchFamily="18" charset="0"/>
                <a:cs typeface="Calibri" panose="020F0502020204030204" pitchFamily="34" charset="0"/>
              </a:rPr>
              <a:t>Extensible &amp; flexible data architecture</a:t>
            </a:r>
            <a:r>
              <a:rPr lang="en-US" sz="1000" dirty="0">
                <a:latin typeface="+mj-lt"/>
                <a:ea typeface="Times New Roman" panose="02020603050405020304" pitchFamily="18" charset="0"/>
                <a:cs typeface="Calibri" panose="020F0502020204030204" pitchFamily="34" charset="0"/>
              </a:rPr>
              <a:t> that allows for future changes based on business needs</a:t>
            </a:r>
          </a:p>
        </p:txBody>
      </p:sp>
      <p:sp>
        <p:nvSpPr>
          <p:cNvPr id="176" name="Rectangle 175"/>
          <p:cNvSpPr/>
          <p:nvPr/>
        </p:nvSpPr>
        <p:spPr>
          <a:xfrm>
            <a:off x="6302829" y="3576818"/>
            <a:ext cx="2369685" cy="473733"/>
          </a:xfrm>
          <a:prstGeom prst="rect">
            <a:avLst/>
          </a:prstGeom>
        </p:spPr>
        <p:txBody>
          <a:bodyPr wrap="square" lIns="0" tIns="0" rIns="0" bIns="0" anchor="ctr">
            <a:noAutofit/>
          </a:bodyPr>
          <a:lstStyle/>
          <a:p>
            <a:pPr>
              <a:buSzPts val="1200"/>
              <a:buFont typeface="Trebuchet MS" panose="020B0603020202020204" pitchFamily="34" charset="0"/>
              <a:buChar char="​"/>
              <a:tabLst>
                <a:tab pos="342900" algn="l"/>
              </a:tabLst>
            </a:pPr>
            <a:r>
              <a:rPr lang="en-US" sz="1000" dirty="0">
                <a:latin typeface="+mj-lt"/>
                <a:ea typeface="Times New Roman" panose="02020603050405020304" pitchFamily="18" charset="0"/>
                <a:cs typeface="Calibri" panose="020F0502020204030204" pitchFamily="34" charset="0"/>
              </a:rPr>
              <a:t>Creation of </a:t>
            </a:r>
            <a:r>
              <a:rPr lang="en-US" sz="1000" b="1" dirty="0">
                <a:latin typeface="+mj-lt"/>
                <a:ea typeface="Times New Roman" panose="02020603050405020304" pitchFamily="18" charset="0"/>
                <a:cs typeface="Calibri" panose="020F0502020204030204" pitchFamily="34" charset="0"/>
              </a:rPr>
              <a:t>reusable data asset </a:t>
            </a:r>
            <a:r>
              <a:rPr lang="en-US" sz="1000" dirty="0">
                <a:latin typeface="+mj-lt"/>
                <a:ea typeface="Times New Roman" panose="02020603050405020304" pitchFamily="18" charset="0"/>
                <a:cs typeface="Calibri" panose="020F0502020204030204" pitchFamily="34" charset="0"/>
              </a:rPr>
              <a:t>for multiple digital products, e.g., ICU Out, Trouble share (OMW MVP1, etc.)</a:t>
            </a:r>
          </a:p>
        </p:txBody>
      </p:sp>
      <p:sp>
        <p:nvSpPr>
          <p:cNvPr id="82" name="Oval 20"/>
          <p:cNvSpPr>
            <a:spLocks noChangeAspect="1" noChangeArrowheads="1"/>
          </p:cNvSpPr>
          <p:nvPr/>
        </p:nvSpPr>
        <p:spPr bwMode="auto">
          <a:xfrm>
            <a:off x="471488" y="1875240"/>
            <a:ext cx="181655" cy="181655"/>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800" dirty="0">
                <a:solidFill>
                  <a:schemeClr val="bg1"/>
                </a:solidFill>
              </a:rPr>
              <a:t>2</a:t>
            </a:r>
          </a:p>
        </p:txBody>
      </p:sp>
      <p:sp>
        <p:nvSpPr>
          <p:cNvPr id="84" name="Oval 20"/>
          <p:cNvSpPr>
            <a:spLocks noChangeAspect="1" noChangeArrowheads="1"/>
          </p:cNvSpPr>
          <p:nvPr/>
        </p:nvSpPr>
        <p:spPr bwMode="auto">
          <a:xfrm>
            <a:off x="471488" y="2348422"/>
            <a:ext cx="181655" cy="181655"/>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800" dirty="0">
                <a:solidFill>
                  <a:schemeClr val="bg1"/>
                </a:solidFill>
              </a:rPr>
              <a:t>3</a:t>
            </a:r>
          </a:p>
        </p:txBody>
      </p:sp>
    </p:spTree>
    <p:extLst>
      <p:ext uri="{BB962C8B-B14F-4D97-AF65-F5344CB8AC3E}">
        <p14:creationId xmlns:p14="http://schemas.microsoft.com/office/powerpoint/2010/main" val="41501089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E9C8CD6-9A31-43CB-926A-DE4778668AFF}"/>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4" name="Object 3" hidden="1">
                        <a:extLst>
                          <a:ext uri="{FF2B5EF4-FFF2-40B4-BE49-F238E27FC236}">
                            <a16:creationId xmlns:a16="http://schemas.microsoft.com/office/drawing/2014/main" id="{EE9C8CD6-9A31-43CB-926A-DE4778668AFF}"/>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8AE202FA-FCA5-4062-8A40-6DAC9EC918C6}"/>
              </a:ext>
            </a:extLst>
          </p:cNvPr>
          <p:cNvSpPr/>
          <p:nvPr/>
        </p:nvSpPr>
        <p:spPr>
          <a:xfrm>
            <a:off x="5338931" y="0"/>
            <a:ext cx="3804557" cy="5143500"/>
          </a:xfrm>
          <a:prstGeom prst="rect">
            <a:avLst/>
          </a:prstGeom>
          <a:solidFill>
            <a:schemeClr val="accent1">
              <a:lumMod val="10000"/>
              <a:lumOff val="90000"/>
            </a:schemeClr>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endParaRPr>
          </a:p>
        </p:txBody>
      </p:sp>
      <p:sp>
        <p:nvSpPr>
          <p:cNvPr id="2" name="Title 1">
            <a:extLst>
              <a:ext uri="{FF2B5EF4-FFF2-40B4-BE49-F238E27FC236}">
                <a16:creationId xmlns:a16="http://schemas.microsoft.com/office/drawing/2014/main" id="{9FC76687-3985-4B5E-A1B4-CC4282ECA6AD}"/>
              </a:ext>
            </a:extLst>
          </p:cNvPr>
          <p:cNvSpPr>
            <a:spLocks noGrp="1"/>
          </p:cNvSpPr>
          <p:nvPr>
            <p:ph type="title"/>
          </p:nvPr>
        </p:nvSpPr>
        <p:spPr>
          <a:xfrm>
            <a:off x="472501" y="467100"/>
            <a:ext cx="4373820" cy="290849"/>
          </a:xfrm>
        </p:spPr>
        <p:txBody>
          <a:bodyPr vert="horz"/>
          <a:lstStyle/>
          <a:p>
            <a:r>
              <a:rPr lang="en-US" dirty="0"/>
              <a:t>MVP | GridReplicate—CDC</a:t>
            </a:r>
          </a:p>
        </p:txBody>
      </p:sp>
      <p:sp>
        <p:nvSpPr>
          <p:cNvPr id="38" name="Rectangle 37" hidden="1">
            <a:extLst>
              <a:ext uri="{FF2B5EF4-FFF2-40B4-BE49-F238E27FC236}">
                <a16:creationId xmlns:a16="http://schemas.microsoft.com/office/drawing/2014/main" id="{B316D08C-7EA7-47F7-B853-A81485AEF97B}"/>
              </a:ext>
            </a:extLst>
          </p:cNvPr>
          <p:cNvSpPr/>
          <p:nvPr/>
        </p:nvSpPr>
        <p:spPr>
          <a:xfrm>
            <a:off x="4650377" y="871578"/>
            <a:ext cx="4294415" cy="36435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solidFill>
                  <a:schemeClr val="tx2"/>
                </a:solidFill>
              </a:rPr>
              <a:t>Define and implement roles within the enterprise data management platform</a:t>
            </a:r>
          </a:p>
        </p:txBody>
      </p:sp>
      <p:sp>
        <p:nvSpPr>
          <p:cNvPr id="39" name="Rectangle 38" hidden="1">
            <a:extLst>
              <a:ext uri="{FF2B5EF4-FFF2-40B4-BE49-F238E27FC236}">
                <a16:creationId xmlns:a16="http://schemas.microsoft.com/office/drawing/2014/main" id="{FD63C9C4-0DA3-4742-9768-1113C770B93E}"/>
              </a:ext>
            </a:extLst>
          </p:cNvPr>
          <p:cNvSpPr/>
          <p:nvPr/>
        </p:nvSpPr>
        <p:spPr>
          <a:xfrm>
            <a:off x="4650377" y="1508760"/>
            <a:ext cx="4294415" cy="36435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solidFill>
                  <a:schemeClr val="tx2"/>
                </a:solidFill>
              </a:rPr>
              <a:t>Define field based access according to roles and datasets</a:t>
            </a:r>
          </a:p>
        </p:txBody>
      </p:sp>
      <p:sp>
        <p:nvSpPr>
          <p:cNvPr id="40" name="Rectangle 39" hidden="1">
            <a:extLst>
              <a:ext uri="{FF2B5EF4-FFF2-40B4-BE49-F238E27FC236}">
                <a16:creationId xmlns:a16="http://schemas.microsoft.com/office/drawing/2014/main" id="{BCC4D1EB-A989-463A-BCED-032FABEF1281}"/>
              </a:ext>
            </a:extLst>
          </p:cNvPr>
          <p:cNvSpPr/>
          <p:nvPr/>
        </p:nvSpPr>
        <p:spPr>
          <a:xfrm>
            <a:off x="4650377" y="2093322"/>
            <a:ext cx="4294415" cy="36435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solidFill>
                  <a:schemeClr val="tx2"/>
                </a:solidFill>
              </a:rPr>
              <a:t>Setup the processes and owners to administer and apply this system through a sustainable governance structure</a:t>
            </a:r>
          </a:p>
        </p:txBody>
      </p:sp>
      <p:sp>
        <p:nvSpPr>
          <p:cNvPr id="41" name="Rectangle 40" hidden="1">
            <a:extLst>
              <a:ext uri="{FF2B5EF4-FFF2-40B4-BE49-F238E27FC236}">
                <a16:creationId xmlns:a16="http://schemas.microsoft.com/office/drawing/2014/main" id="{B9B59ECD-C8D1-45F2-9417-C02D7CF66B72}"/>
              </a:ext>
            </a:extLst>
          </p:cNvPr>
          <p:cNvSpPr/>
          <p:nvPr/>
        </p:nvSpPr>
        <p:spPr>
          <a:xfrm>
            <a:off x="4650377" y="2669019"/>
            <a:ext cx="4294415" cy="36435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solidFill>
                  <a:schemeClr val="tx2"/>
                </a:solidFill>
              </a:rPr>
              <a:t>Add missing sensitive transmission fields that could not be loaded in EDP due to security access constraints</a:t>
            </a:r>
          </a:p>
        </p:txBody>
      </p:sp>
      <p:sp>
        <p:nvSpPr>
          <p:cNvPr id="42" name="Rectangle 41" hidden="1">
            <a:extLst>
              <a:ext uri="{FF2B5EF4-FFF2-40B4-BE49-F238E27FC236}">
                <a16:creationId xmlns:a16="http://schemas.microsoft.com/office/drawing/2014/main" id="{16B9CF00-9588-4C41-ADB5-05216545288D}"/>
              </a:ext>
            </a:extLst>
          </p:cNvPr>
          <p:cNvSpPr/>
          <p:nvPr/>
        </p:nvSpPr>
        <p:spPr>
          <a:xfrm>
            <a:off x="4650377" y="3305833"/>
            <a:ext cx="4294415" cy="36435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solidFill>
                  <a:schemeClr val="tx2"/>
                </a:solidFill>
              </a:rPr>
              <a:t>Mask (Transmission) sensitive data elements and access based on role</a:t>
            </a:r>
          </a:p>
        </p:txBody>
      </p:sp>
      <p:sp>
        <p:nvSpPr>
          <p:cNvPr id="43" name="Rectangle 42" hidden="1">
            <a:extLst>
              <a:ext uri="{FF2B5EF4-FFF2-40B4-BE49-F238E27FC236}">
                <a16:creationId xmlns:a16="http://schemas.microsoft.com/office/drawing/2014/main" id="{2A8C7FE7-10B1-400D-B0CB-750E208F81BE}"/>
              </a:ext>
            </a:extLst>
          </p:cNvPr>
          <p:cNvSpPr/>
          <p:nvPr/>
        </p:nvSpPr>
        <p:spPr>
          <a:xfrm>
            <a:off x="4650377" y="3875471"/>
            <a:ext cx="4294415" cy="36435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solidFill>
                  <a:schemeClr val="tx2"/>
                </a:solidFill>
              </a:rPr>
              <a:t>Tag and associate data with the appropriate classification of the tag and make this available through GridDataMarketplace</a:t>
            </a:r>
          </a:p>
        </p:txBody>
      </p:sp>
      <p:sp>
        <p:nvSpPr>
          <p:cNvPr id="44" name="Rectangle 43" hidden="1">
            <a:extLst>
              <a:ext uri="{FF2B5EF4-FFF2-40B4-BE49-F238E27FC236}">
                <a16:creationId xmlns:a16="http://schemas.microsoft.com/office/drawing/2014/main" id="{A7892916-9C5B-4908-96B6-9E8E51A981C9}"/>
              </a:ext>
            </a:extLst>
          </p:cNvPr>
          <p:cNvSpPr/>
          <p:nvPr/>
        </p:nvSpPr>
        <p:spPr>
          <a:xfrm>
            <a:off x="4650377" y="4469832"/>
            <a:ext cx="4294415" cy="36435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solidFill>
                  <a:schemeClr val="tx2"/>
                </a:solidFill>
              </a:rPr>
              <a:t>Establish data encryption for PII data within the platform</a:t>
            </a:r>
          </a:p>
        </p:txBody>
      </p:sp>
      <p:sp>
        <p:nvSpPr>
          <p:cNvPr id="114" name="Rectangle 113">
            <a:extLst>
              <a:ext uri="{FF2B5EF4-FFF2-40B4-BE49-F238E27FC236}">
                <a16:creationId xmlns:a16="http://schemas.microsoft.com/office/drawing/2014/main" id="{CA5DF9FF-75BE-47F4-9D17-45502CF3BF6E}"/>
              </a:ext>
            </a:extLst>
          </p:cNvPr>
          <p:cNvSpPr/>
          <p:nvPr/>
        </p:nvSpPr>
        <p:spPr>
          <a:xfrm>
            <a:off x="5773783" y="2148272"/>
            <a:ext cx="2898731" cy="184666"/>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r>
              <a:rPr lang="en-US" sz="1200" dirty="0">
                <a:solidFill>
                  <a:schemeClr val="tx2"/>
                </a:solidFill>
              </a:rPr>
              <a:t>Outcomes</a:t>
            </a:r>
          </a:p>
        </p:txBody>
      </p:sp>
      <p:sp>
        <p:nvSpPr>
          <p:cNvPr id="178" name="Rectangle 177">
            <a:extLst>
              <a:ext uri="{FF2B5EF4-FFF2-40B4-BE49-F238E27FC236}">
                <a16:creationId xmlns:a16="http://schemas.microsoft.com/office/drawing/2014/main" id="{3903ADA7-7BAF-48C3-AAE1-9B509D2D99B5}"/>
              </a:ext>
            </a:extLst>
          </p:cNvPr>
          <p:cNvSpPr/>
          <p:nvPr/>
        </p:nvSpPr>
        <p:spPr>
          <a:xfrm>
            <a:off x="471488" y="1123950"/>
            <a:ext cx="2531955" cy="184666"/>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r>
              <a:rPr lang="en-US" sz="1200" dirty="0">
                <a:solidFill>
                  <a:schemeClr val="tx2"/>
                </a:solidFill>
              </a:rPr>
              <a:t>Activities</a:t>
            </a:r>
          </a:p>
        </p:txBody>
      </p:sp>
      <p:sp>
        <p:nvSpPr>
          <p:cNvPr id="5" name="TextBox 4">
            <a:extLst>
              <a:ext uri="{FF2B5EF4-FFF2-40B4-BE49-F238E27FC236}">
                <a16:creationId xmlns:a16="http://schemas.microsoft.com/office/drawing/2014/main" id="{FE6A41CB-B164-CB4F-8CC5-0C3EB0C5FFAE}"/>
              </a:ext>
            </a:extLst>
          </p:cNvPr>
          <p:cNvSpPr txBox="1"/>
          <p:nvPr/>
        </p:nvSpPr>
        <p:spPr>
          <a:xfrm>
            <a:off x="2743200" y="4000500"/>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a:endParaRPr lang="en-US" sz="1013" dirty="0">
              <a:solidFill>
                <a:srgbClr val="000000"/>
              </a:solidFill>
            </a:endParaRPr>
          </a:p>
        </p:txBody>
      </p:sp>
      <p:sp>
        <p:nvSpPr>
          <p:cNvPr id="177" name="Rectangle 176">
            <a:extLst>
              <a:ext uri="{FF2B5EF4-FFF2-40B4-BE49-F238E27FC236}">
                <a16:creationId xmlns:a16="http://schemas.microsoft.com/office/drawing/2014/main" id="{E582639B-25CC-4FD4-A106-614B7B3D177A}"/>
              </a:ext>
            </a:extLst>
          </p:cNvPr>
          <p:cNvSpPr/>
          <p:nvPr/>
        </p:nvSpPr>
        <p:spPr>
          <a:xfrm>
            <a:off x="718457" y="1400915"/>
            <a:ext cx="4127865" cy="30777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Trebuchet MS" panose="020B0603020202020204" pitchFamily="34" charset="0"/>
              <a:buChar char="​"/>
            </a:pPr>
            <a:r>
              <a:rPr lang="en-US" sz="1000" dirty="0">
                <a:solidFill>
                  <a:schemeClr val="tx1"/>
                </a:solidFill>
              </a:rPr>
              <a:t>Finalize analysis of source system data changes for near real time</a:t>
            </a:r>
            <a:br>
              <a:rPr lang="en-US" sz="1000" dirty="0">
                <a:solidFill>
                  <a:schemeClr val="tx1"/>
                </a:solidFill>
              </a:rPr>
            </a:br>
            <a:r>
              <a:rPr lang="en-US" sz="1000" dirty="0">
                <a:solidFill>
                  <a:schemeClr val="tx1"/>
                </a:solidFill>
              </a:rPr>
              <a:t>data acquisition</a:t>
            </a:r>
          </a:p>
        </p:txBody>
      </p:sp>
      <p:sp>
        <p:nvSpPr>
          <p:cNvPr id="64" name="Oval 20"/>
          <p:cNvSpPr>
            <a:spLocks noChangeAspect="1" noChangeArrowheads="1"/>
          </p:cNvSpPr>
          <p:nvPr/>
        </p:nvSpPr>
        <p:spPr bwMode="auto">
          <a:xfrm>
            <a:off x="471488" y="1387853"/>
            <a:ext cx="181655" cy="181655"/>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800" dirty="0">
                <a:solidFill>
                  <a:schemeClr val="bg1"/>
                </a:solidFill>
              </a:rPr>
              <a:t>1</a:t>
            </a:r>
          </a:p>
        </p:txBody>
      </p:sp>
      <p:sp>
        <p:nvSpPr>
          <p:cNvPr id="69" name="Rectangle 68">
            <a:extLst>
              <a:ext uri="{FF2B5EF4-FFF2-40B4-BE49-F238E27FC236}">
                <a16:creationId xmlns:a16="http://schemas.microsoft.com/office/drawing/2014/main" id="{E582639B-25CC-4FD4-A106-614B7B3D177A}"/>
              </a:ext>
            </a:extLst>
          </p:cNvPr>
          <p:cNvSpPr/>
          <p:nvPr/>
        </p:nvSpPr>
        <p:spPr>
          <a:xfrm>
            <a:off x="718457" y="1885458"/>
            <a:ext cx="4127865" cy="30777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Trebuchet MS" panose="020B0603020202020204" pitchFamily="34" charset="0"/>
              <a:buChar char="​"/>
            </a:pPr>
            <a:r>
              <a:rPr lang="en-US" sz="1000" dirty="0">
                <a:solidFill>
                  <a:schemeClr val="tx1"/>
                </a:solidFill>
              </a:rPr>
              <a:t>Align on design ingesting data changes from source systems on to Customer Data Platform</a:t>
            </a:r>
          </a:p>
        </p:txBody>
      </p:sp>
      <p:sp>
        <p:nvSpPr>
          <p:cNvPr id="71" name="Rectangle 70">
            <a:extLst>
              <a:ext uri="{FF2B5EF4-FFF2-40B4-BE49-F238E27FC236}">
                <a16:creationId xmlns:a16="http://schemas.microsoft.com/office/drawing/2014/main" id="{E582639B-25CC-4FD4-A106-614B7B3D177A}"/>
              </a:ext>
            </a:extLst>
          </p:cNvPr>
          <p:cNvSpPr/>
          <p:nvPr/>
        </p:nvSpPr>
        <p:spPr>
          <a:xfrm>
            <a:off x="718457" y="2370001"/>
            <a:ext cx="4127865" cy="30777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Trebuchet MS" panose="020B0603020202020204" pitchFamily="34" charset="0"/>
              <a:buChar char="​"/>
            </a:pPr>
            <a:r>
              <a:rPr lang="en-US" sz="1000" dirty="0">
                <a:solidFill>
                  <a:schemeClr val="tx1"/>
                </a:solidFill>
              </a:rPr>
              <a:t>Build reusable data pipelines that can replicate data changes in source systems in near real time to support CRIS/CSS migration</a:t>
            </a:r>
          </a:p>
        </p:txBody>
      </p:sp>
      <p:sp>
        <p:nvSpPr>
          <p:cNvPr id="72" name="Oval 20"/>
          <p:cNvSpPr>
            <a:spLocks noChangeAspect="1" noChangeArrowheads="1"/>
          </p:cNvSpPr>
          <p:nvPr/>
        </p:nvSpPr>
        <p:spPr bwMode="auto">
          <a:xfrm>
            <a:off x="471488" y="2348422"/>
            <a:ext cx="181655" cy="181655"/>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800" dirty="0">
                <a:solidFill>
                  <a:schemeClr val="bg1"/>
                </a:solidFill>
              </a:rPr>
              <a:t>3</a:t>
            </a:r>
          </a:p>
        </p:txBody>
      </p:sp>
      <p:sp>
        <p:nvSpPr>
          <p:cNvPr id="73" name="Rectangle 72">
            <a:extLst>
              <a:ext uri="{FF2B5EF4-FFF2-40B4-BE49-F238E27FC236}">
                <a16:creationId xmlns:a16="http://schemas.microsoft.com/office/drawing/2014/main" id="{E582639B-25CC-4FD4-A106-614B7B3D177A}"/>
              </a:ext>
            </a:extLst>
          </p:cNvPr>
          <p:cNvSpPr/>
          <p:nvPr/>
        </p:nvSpPr>
        <p:spPr>
          <a:xfrm>
            <a:off x="718457" y="2854544"/>
            <a:ext cx="4127865" cy="30777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Trebuchet MS" panose="020B0603020202020204" pitchFamily="34" charset="0"/>
              <a:buChar char="​"/>
            </a:pPr>
            <a:r>
              <a:rPr lang="en-US" sz="1000" dirty="0">
                <a:solidFill>
                  <a:schemeClr val="tx1"/>
                </a:solidFill>
              </a:rPr>
              <a:t>Build data pipelines to onboard customer master data in EDP by integrating with Master Data Platform</a:t>
            </a:r>
          </a:p>
        </p:txBody>
      </p:sp>
      <p:sp>
        <p:nvSpPr>
          <p:cNvPr id="74" name="Oval 20"/>
          <p:cNvSpPr>
            <a:spLocks noChangeAspect="1" noChangeArrowheads="1"/>
          </p:cNvSpPr>
          <p:nvPr/>
        </p:nvSpPr>
        <p:spPr bwMode="auto">
          <a:xfrm>
            <a:off x="471488" y="2837372"/>
            <a:ext cx="181655" cy="181655"/>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800" dirty="0">
                <a:solidFill>
                  <a:schemeClr val="bg1"/>
                </a:solidFill>
              </a:rPr>
              <a:t>4</a:t>
            </a:r>
          </a:p>
        </p:txBody>
      </p:sp>
      <p:sp>
        <p:nvSpPr>
          <p:cNvPr id="75" name="Rectangle 74">
            <a:extLst>
              <a:ext uri="{FF2B5EF4-FFF2-40B4-BE49-F238E27FC236}">
                <a16:creationId xmlns:a16="http://schemas.microsoft.com/office/drawing/2014/main" id="{E582639B-25CC-4FD4-A106-614B7B3D177A}"/>
              </a:ext>
            </a:extLst>
          </p:cNvPr>
          <p:cNvSpPr/>
          <p:nvPr/>
        </p:nvSpPr>
        <p:spPr>
          <a:xfrm>
            <a:off x="718457" y="3339087"/>
            <a:ext cx="4127865" cy="30777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Trebuchet MS" panose="020B0603020202020204" pitchFamily="34" charset="0"/>
              <a:buChar char="​"/>
            </a:pPr>
            <a:r>
              <a:rPr lang="en-US" sz="1000" dirty="0">
                <a:solidFill>
                  <a:schemeClr val="tx1"/>
                </a:solidFill>
              </a:rPr>
              <a:t>Architect and build data products that reflect frequent changes in customer domain data</a:t>
            </a:r>
          </a:p>
        </p:txBody>
      </p:sp>
      <p:sp>
        <p:nvSpPr>
          <p:cNvPr id="76" name="Oval 20"/>
          <p:cNvSpPr>
            <a:spLocks noChangeAspect="1" noChangeArrowheads="1"/>
          </p:cNvSpPr>
          <p:nvPr/>
        </p:nvSpPr>
        <p:spPr bwMode="auto">
          <a:xfrm>
            <a:off x="471488" y="3325597"/>
            <a:ext cx="181655" cy="181655"/>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800" dirty="0">
                <a:solidFill>
                  <a:schemeClr val="bg1"/>
                </a:solidFill>
              </a:rPr>
              <a:t>5</a:t>
            </a:r>
          </a:p>
        </p:txBody>
      </p:sp>
      <p:sp>
        <p:nvSpPr>
          <p:cNvPr id="77" name="Rectangle 76">
            <a:extLst>
              <a:ext uri="{FF2B5EF4-FFF2-40B4-BE49-F238E27FC236}">
                <a16:creationId xmlns:a16="http://schemas.microsoft.com/office/drawing/2014/main" id="{E582639B-25CC-4FD4-A106-614B7B3D177A}"/>
              </a:ext>
            </a:extLst>
          </p:cNvPr>
          <p:cNvSpPr/>
          <p:nvPr/>
        </p:nvSpPr>
        <p:spPr>
          <a:xfrm>
            <a:off x="718457" y="3823629"/>
            <a:ext cx="4127865" cy="30777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Trebuchet MS" panose="020B0603020202020204" pitchFamily="34" charset="0"/>
              <a:buChar char="​"/>
            </a:pPr>
            <a:r>
              <a:rPr lang="en-US" sz="1000" dirty="0">
                <a:solidFill>
                  <a:schemeClr val="tx1"/>
                </a:solidFill>
              </a:rPr>
              <a:t>Establish a process for creating and building the CDC data pipelines into the existing systems</a:t>
            </a:r>
          </a:p>
        </p:txBody>
      </p:sp>
      <p:sp>
        <p:nvSpPr>
          <p:cNvPr id="78" name="Oval 20"/>
          <p:cNvSpPr>
            <a:spLocks noChangeAspect="1" noChangeArrowheads="1"/>
          </p:cNvSpPr>
          <p:nvPr/>
        </p:nvSpPr>
        <p:spPr bwMode="auto">
          <a:xfrm>
            <a:off x="471488" y="3807472"/>
            <a:ext cx="181655" cy="181655"/>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800" dirty="0">
                <a:solidFill>
                  <a:schemeClr val="bg1"/>
                </a:solidFill>
              </a:rPr>
              <a:t>6</a:t>
            </a:r>
          </a:p>
        </p:txBody>
      </p:sp>
      <p:sp>
        <p:nvSpPr>
          <p:cNvPr id="79" name="Rectangle 78">
            <a:extLst>
              <a:ext uri="{FF2B5EF4-FFF2-40B4-BE49-F238E27FC236}">
                <a16:creationId xmlns:a16="http://schemas.microsoft.com/office/drawing/2014/main" id="{E582639B-25CC-4FD4-A106-614B7B3D177A}"/>
              </a:ext>
            </a:extLst>
          </p:cNvPr>
          <p:cNvSpPr/>
          <p:nvPr/>
        </p:nvSpPr>
        <p:spPr>
          <a:xfrm>
            <a:off x="718457" y="4308172"/>
            <a:ext cx="4127865" cy="30777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Trebuchet MS" panose="020B0603020202020204" pitchFamily="34" charset="0"/>
              <a:buChar char="​"/>
            </a:pPr>
            <a:r>
              <a:rPr lang="en-US" sz="1000" dirty="0">
                <a:solidFill>
                  <a:schemeClr val="tx1"/>
                </a:solidFill>
              </a:rPr>
              <a:t>Execute on a path to production process for to load ongoing changes from source systems to</a:t>
            </a:r>
          </a:p>
        </p:txBody>
      </p:sp>
      <p:sp>
        <p:nvSpPr>
          <p:cNvPr id="51" name="Rectangle 50">
            <a:extLst>
              <a:ext uri="{FF2B5EF4-FFF2-40B4-BE49-F238E27FC236}">
                <a16:creationId xmlns:a16="http://schemas.microsoft.com/office/drawing/2014/main" id="{0E96B61E-1451-4C6A-A615-AF05F6CA71B3}"/>
              </a:ext>
            </a:extLst>
          </p:cNvPr>
          <p:cNvSpPr/>
          <p:nvPr/>
        </p:nvSpPr>
        <p:spPr>
          <a:xfrm>
            <a:off x="5773783" y="514350"/>
            <a:ext cx="2898731" cy="184666"/>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r>
              <a:rPr lang="en-US" sz="1200" dirty="0">
                <a:solidFill>
                  <a:schemeClr val="tx2"/>
                </a:solidFill>
              </a:rPr>
              <a:t>L3 Capabilities Activated</a:t>
            </a:r>
          </a:p>
        </p:txBody>
      </p:sp>
      <p:sp>
        <p:nvSpPr>
          <p:cNvPr id="102" name="Rectangle 101">
            <a:extLst>
              <a:ext uri="{FF2B5EF4-FFF2-40B4-BE49-F238E27FC236}">
                <a16:creationId xmlns:a16="http://schemas.microsoft.com/office/drawing/2014/main" id="{FB1B5DFD-CDD7-4AF5-9466-E78E62D6F742}"/>
              </a:ext>
            </a:extLst>
          </p:cNvPr>
          <p:cNvSpPr/>
          <p:nvPr/>
        </p:nvSpPr>
        <p:spPr>
          <a:xfrm>
            <a:off x="5773782" y="752126"/>
            <a:ext cx="935764" cy="287832"/>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a:solidFill>
                  <a:schemeClr val="tx1"/>
                </a:solidFill>
                <a:latin typeface="Arial" panose="020B0604020202020204" pitchFamily="34" charset="0"/>
              </a:rPr>
              <a:t>Change Data Capture</a:t>
            </a:r>
          </a:p>
        </p:txBody>
      </p:sp>
      <p:sp>
        <p:nvSpPr>
          <p:cNvPr id="103" name="Rectangle 102">
            <a:extLst>
              <a:ext uri="{FF2B5EF4-FFF2-40B4-BE49-F238E27FC236}">
                <a16:creationId xmlns:a16="http://schemas.microsoft.com/office/drawing/2014/main" id="{49E13F6D-680A-4253-8770-91DA42889D9C}"/>
              </a:ext>
            </a:extLst>
          </p:cNvPr>
          <p:cNvSpPr/>
          <p:nvPr/>
        </p:nvSpPr>
        <p:spPr>
          <a:xfrm>
            <a:off x="6755265" y="752126"/>
            <a:ext cx="935764" cy="287832"/>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a:solidFill>
                  <a:schemeClr val="tx1"/>
                </a:solidFill>
                <a:latin typeface="Arial" panose="020B0604020202020204" pitchFamily="34" charset="0"/>
              </a:rPr>
              <a:t>DB Migration</a:t>
            </a:r>
          </a:p>
        </p:txBody>
      </p:sp>
      <p:grpSp>
        <p:nvGrpSpPr>
          <p:cNvPr id="111" name="Group 110">
            <a:extLst>
              <a:ext uri="{FF2B5EF4-FFF2-40B4-BE49-F238E27FC236}">
                <a16:creationId xmlns:a16="http://schemas.microsoft.com/office/drawing/2014/main" id="{4921CD87-7BDA-4123-ACC0-918C8DB92A0A}"/>
              </a:ext>
            </a:extLst>
          </p:cNvPr>
          <p:cNvGrpSpPr/>
          <p:nvPr/>
        </p:nvGrpSpPr>
        <p:grpSpPr>
          <a:xfrm>
            <a:off x="5773783" y="3609681"/>
            <a:ext cx="429164" cy="408008"/>
            <a:chOff x="5508171" y="5042263"/>
            <a:chExt cx="618309" cy="587829"/>
          </a:xfrm>
        </p:grpSpPr>
        <p:sp>
          <p:nvSpPr>
            <p:cNvPr id="121" name="Oval 120">
              <a:extLst>
                <a:ext uri="{FF2B5EF4-FFF2-40B4-BE49-F238E27FC236}">
                  <a16:creationId xmlns:a16="http://schemas.microsoft.com/office/drawing/2014/main" id="{80078600-490F-46CF-BB2D-9CB0CA349BCB}"/>
                </a:ext>
              </a:extLst>
            </p:cNvPr>
            <p:cNvSpPr/>
            <p:nvPr/>
          </p:nvSpPr>
          <p:spPr>
            <a:xfrm>
              <a:off x="5508171" y="5042263"/>
              <a:ext cx="587829" cy="587829"/>
            </a:xfrm>
            <a:prstGeom prst="ellipse">
              <a:avLst/>
            </a:prstGeom>
            <a:noFill/>
            <a:ln w="9525" cap="rnd"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latin typeface="Arial"/>
                <a:cs typeface="Arial"/>
              </a:endParaRPr>
            </a:p>
          </p:txBody>
        </p:sp>
        <p:sp>
          <p:nvSpPr>
            <p:cNvPr id="122" name="Oval 121">
              <a:extLst>
                <a:ext uri="{FF2B5EF4-FFF2-40B4-BE49-F238E27FC236}">
                  <a16:creationId xmlns:a16="http://schemas.microsoft.com/office/drawing/2014/main" id="{D794A908-BD2A-4102-89F8-D4E1F83BA56F}"/>
                </a:ext>
              </a:extLst>
            </p:cNvPr>
            <p:cNvSpPr/>
            <p:nvPr/>
          </p:nvSpPr>
          <p:spPr>
            <a:xfrm>
              <a:off x="5538651" y="5042263"/>
              <a:ext cx="587829" cy="587829"/>
            </a:xfrm>
            <a:prstGeom prst="ellipse">
              <a:avLst/>
            </a:prstGeom>
            <a:noFill/>
            <a:ln w="9525" cap="rnd"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latin typeface="Arial"/>
                <a:cs typeface="Arial"/>
              </a:endParaRPr>
            </a:p>
          </p:txBody>
        </p:sp>
      </p:grpSp>
      <p:grpSp>
        <p:nvGrpSpPr>
          <p:cNvPr id="112" name="Group 111">
            <a:extLst>
              <a:ext uri="{FF2B5EF4-FFF2-40B4-BE49-F238E27FC236}">
                <a16:creationId xmlns:a16="http://schemas.microsoft.com/office/drawing/2014/main" id="{1276B500-261C-4D22-A7B6-398B64CE5708}"/>
              </a:ext>
            </a:extLst>
          </p:cNvPr>
          <p:cNvGrpSpPr>
            <a:grpSpLocks noChangeAspect="1"/>
          </p:cNvGrpSpPr>
          <p:nvPr/>
        </p:nvGrpSpPr>
        <p:grpSpPr>
          <a:xfrm>
            <a:off x="5847499" y="3672820"/>
            <a:ext cx="281730" cy="281731"/>
            <a:chOff x="5272330" y="2605278"/>
            <a:chExt cx="1645920" cy="1645920"/>
          </a:xfrm>
        </p:grpSpPr>
        <p:sp>
          <p:nvSpPr>
            <p:cNvPr id="117" name="AutoShape 3">
              <a:extLst>
                <a:ext uri="{FF2B5EF4-FFF2-40B4-BE49-F238E27FC236}">
                  <a16:creationId xmlns:a16="http://schemas.microsoft.com/office/drawing/2014/main" id="{DCC9EFAB-2D3E-4022-AD5A-8F31529D81FF}"/>
                </a:ext>
              </a:extLst>
            </p:cNvPr>
            <p:cNvSpPr>
              <a:spLocks noChangeAspect="1" noChangeArrowheads="1" noTextEdit="1"/>
            </p:cNvSpPr>
            <p:nvPr/>
          </p:nvSpPr>
          <p:spPr bwMode="auto">
            <a:xfrm>
              <a:off x="5272330" y="2605278"/>
              <a:ext cx="1645920"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dirty="0">
                <a:solidFill>
                  <a:srgbClr val="000000"/>
                </a:solidFill>
                <a:latin typeface="Arial"/>
                <a:cs typeface="Arial"/>
              </a:endParaRPr>
            </a:p>
          </p:txBody>
        </p:sp>
        <p:grpSp>
          <p:nvGrpSpPr>
            <p:cNvPr id="118" name="Group 117">
              <a:extLst>
                <a:ext uri="{FF2B5EF4-FFF2-40B4-BE49-F238E27FC236}">
                  <a16:creationId xmlns:a16="http://schemas.microsoft.com/office/drawing/2014/main" id="{D353975A-33FC-4704-A5CA-73830A3DB7A5}"/>
                </a:ext>
              </a:extLst>
            </p:cNvPr>
            <p:cNvGrpSpPr/>
            <p:nvPr/>
          </p:nvGrpSpPr>
          <p:grpSpPr>
            <a:xfrm>
              <a:off x="5424297" y="2880360"/>
              <a:ext cx="1341986" cy="1095756"/>
              <a:chOff x="5424297" y="2880360"/>
              <a:chExt cx="1341986" cy="1095756"/>
            </a:xfrm>
          </p:grpSpPr>
          <p:sp>
            <p:nvSpPr>
              <p:cNvPr id="119" name="Freeform 25">
                <a:extLst>
                  <a:ext uri="{FF2B5EF4-FFF2-40B4-BE49-F238E27FC236}">
                    <a16:creationId xmlns:a16="http://schemas.microsoft.com/office/drawing/2014/main" id="{BF058534-A36B-4483-B288-4403FC6DD32F}"/>
                  </a:ext>
                </a:extLst>
              </p:cNvPr>
              <p:cNvSpPr>
                <a:spLocks/>
              </p:cNvSpPr>
              <p:nvPr/>
            </p:nvSpPr>
            <p:spPr bwMode="auto">
              <a:xfrm>
                <a:off x="5424297" y="2880360"/>
                <a:ext cx="1082609" cy="826495"/>
              </a:xfrm>
              <a:custGeom>
                <a:avLst/>
                <a:gdLst>
                  <a:gd name="connsiteX0" fmla="*/ 2428875 w 4510872"/>
                  <a:gd name="connsiteY0" fmla="*/ 2511425 h 3443730"/>
                  <a:gd name="connsiteX1" fmla="*/ 2718485 w 4510872"/>
                  <a:gd name="connsiteY1" fmla="*/ 2672626 h 3443730"/>
                  <a:gd name="connsiteX2" fmla="*/ 2748342 w 4510872"/>
                  <a:gd name="connsiteY2" fmla="*/ 2741285 h 3443730"/>
                  <a:gd name="connsiteX3" fmla="*/ 2691614 w 4510872"/>
                  <a:gd name="connsiteY3" fmla="*/ 2786063 h 3443730"/>
                  <a:gd name="connsiteX4" fmla="*/ 2593087 w 4510872"/>
                  <a:gd name="connsiteY4" fmla="*/ 2786063 h 3443730"/>
                  <a:gd name="connsiteX5" fmla="*/ 2428875 w 4510872"/>
                  <a:gd name="connsiteY5" fmla="*/ 2511425 h 3443730"/>
                  <a:gd name="connsiteX6" fmla="*/ 4144539 w 4510872"/>
                  <a:gd name="connsiteY6" fmla="*/ 1955800 h 3443730"/>
                  <a:gd name="connsiteX7" fmla="*/ 4144539 w 4510872"/>
                  <a:gd name="connsiteY7" fmla="*/ 2425578 h 3443730"/>
                  <a:gd name="connsiteX8" fmla="*/ 2425928 w 4510872"/>
                  <a:gd name="connsiteY8" fmla="*/ 2425578 h 3443730"/>
                  <a:gd name="connsiteX9" fmla="*/ 2425928 w 4510872"/>
                  <a:gd name="connsiteY9" fmla="*/ 2493963 h 3443730"/>
                  <a:gd name="connsiteX10" fmla="*/ 2381250 w 4510872"/>
                  <a:gd name="connsiteY10" fmla="*/ 2306647 h 3443730"/>
                  <a:gd name="connsiteX11" fmla="*/ 4144539 w 4510872"/>
                  <a:gd name="connsiteY11" fmla="*/ 2306647 h 3443730"/>
                  <a:gd name="connsiteX12" fmla="*/ 4144539 w 4510872"/>
                  <a:gd name="connsiteY12" fmla="*/ 1955800 h 3443730"/>
                  <a:gd name="connsiteX13" fmla="*/ 3295553 w 4510872"/>
                  <a:gd name="connsiteY13" fmla="*/ 1169783 h 3443730"/>
                  <a:gd name="connsiteX14" fmla="*/ 2569208 w 4510872"/>
                  <a:gd name="connsiteY14" fmla="*/ 1452235 h 3443730"/>
                  <a:gd name="connsiteX15" fmla="*/ 2539439 w 4510872"/>
                  <a:gd name="connsiteY15" fmla="*/ 2893146 h 3443730"/>
                  <a:gd name="connsiteX16" fmla="*/ 3899849 w 4510872"/>
                  <a:gd name="connsiteY16" fmla="*/ 2997344 h 3443730"/>
                  <a:gd name="connsiteX17" fmla="*/ 3986177 w 4510872"/>
                  <a:gd name="connsiteY17" fmla="*/ 2922917 h 3443730"/>
                  <a:gd name="connsiteX18" fmla="*/ 4069528 w 4510872"/>
                  <a:gd name="connsiteY18" fmla="*/ 2827650 h 3443730"/>
                  <a:gd name="connsiteX19" fmla="*/ 4012968 w 4510872"/>
                  <a:gd name="connsiteY19" fmla="*/ 1479028 h 3443730"/>
                  <a:gd name="connsiteX20" fmla="*/ 3295553 w 4510872"/>
                  <a:gd name="connsiteY20" fmla="*/ 1169783 h 3443730"/>
                  <a:gd name="connsiteX21" fmla="*/ 3299874 w 4510872"/>
                  <a:gd name="connsiteY21" fmla="*/ 1025826 h 3443730"/>
                  <a:gd name="connsiteX22" fmla="*/ 4117875 w 4510872"/>
                  <a:gd name="connsiteY22" fmla="*/ 1381236 h 3443730"/>
                  <a:gd name="connsiteX23" fmla="*/ 4225056 w 4510872"/>
                  <a:gd name="connsiteY23" fmla="*/ 2863910 h 3443730"/>
                  <a:gd name="connsiteX24" fmla="*/ 4501941 w 4510872"/>
                  <a:gd name="connsiteY24" fmla="*/ 3149726 h 3443730"/>
                  <a:gd name="connsiteX25" fmla="*/ 4501941 w 4510872"/>
                  <a:gd name="connsiteY25" fmla="*/ 3194385 h 3443730"/>
                  <a:gd name="connsiteX26" fmla="*/ 4248875 w 4510872"/>
                  <a:gd name="connsiteY26" fmla="*/ 3432566 h 3443730"/>
                  <a:gd name="connsiteX27" fmla="*/ 4204216 w 4510872"/>
                  <a:gd name="connsiteY27" fmla="*/ 3432566 h 3443730"/>
                  <a:gd name="connsiteX28" fmla="*/ 3933285 w 4510872"/>
                  <a:gd name="connsiteY28" fmla="*/ 3152703 h 3443730"/>
                  <a:gd name="connsiteX29" fmla="*/ 2435726 w 4510872"/>
                  <a:gd name="connsiteY29" fmla="*/ 2997886 h 3443730"/>
                  <a:gd name="connsiteX30" fmla="*/ 2468475 w 4510872"/>
                  <a:gd name="connsiteY30" fmla="*/ 1351464 h 3443730"/>
                  <a:gd name="connsiteX31" fmla="*/ 3299874 w 4510872"/>
                  <a:gd name="connsiteY31" fmla="*/ 1025826 h 3443730"/>
                  <a:gd name="connsiteX32" fmla="*/ 59531 w 4510872"/>
                  <a:gd name="connsiteY32" fmla="*/ 0 h 3443730"/>
                  <a:gd name="connsiteX33" fmla="*/ 4202907 w 4510872"/>
                  <a:gd name="connsiteY33" fmla="*/ 0 h 3443730"/>
                  <a:gd name="connsiteX34" fmla="*/ 4262438 w 4510872"/>
                  <a:gd name="connsiteY34" fmla="*/ 59531 h 3443730"/>
                  <a:gd name="connsiteX35" fmla="*/ 4262438 w 4510872"/>
                  <a:gd name="connsiteY35" fmla="*/ 1372196 h 3443730"/>
                  <a:gd name="connsiteX36" fmla="*/ 4199930 w 4510872"/>
                  <a:gd name="connsiteY36" fmla="*/ 1300758 h 3443730"/>
                  <a:gd name="connsiteX37" fmla="*/ 4140399 w 4510872"/>
                  <a:gd name="connsiteY37" fmla="*/ 1244204 h 3443730"/>
                  <a:gd name="connsiteX38" fmla="*/ 4140399 w 4510872"/>
                  <a:gd name="connsiteY38" fmla="*/ 122039 h 3443730"/>
                  <a:gd name="connsiteX39" fmla="*/ 119062 w 4510872"/>
                  <a:gd name="connsiteY39" fmla="*/ 122039 h 3443730"/>
                  <a:gd name="connsiteX40" fmla="*/ 119062 w 4510872"/>
                  <a:gd name="connsiteY40" fmla="*/ 2309813 h 3443730"/>
                  <a:gd name="connsiteX41" fmla="*/ 1896070 w 4510872"/>
                  <a:gd name="connsiteY41" fmla="*/ 2309813 h 3443730"/>
                  <a:gd name="connsiteX42" fmla="*/ 1955602 w 4510872"/>
                  <a:gd name="connsiteY42" fmla="*/ 2369344 h 3443730"/>
                  <a:gd name="connsiteX43" fmla="*/ 1955602 w 4510872"/>
                  <a:gd name="connsiteY43" fmla="*/ 2544962 h 3443730"/>
                  <a:gd name="connsiteX44" fmla="*/ 1925836 w 4510872"/>
                  <a:gd name="connsiteY44" fmla="*/ 2598540 h 3443730"/>
                  <a:gd name="connsiteX45" fmla="*/ 1800820 w 4510872"/>
                  <a:gd name="connsiteY45" fmla="*/ 2664024 h 3443730"/>
                  <a:gd name="connsiteX46" fmla="*/ 2074664 w 4510872"/>
                  <a:gd name="connsiteY46" fmla="*/ 2664024 h 3443730"/>
                  <a:gd name="connsiteX47" fmla="*/ 2131219 w 4510872"/>
                  <a:gd name="connsiteY47" fmla="*/ 2786063 h 3443730"/>
                  <a:gd name="connsiteX48" fmla="*/ 1565672 w 4510872"/>
                  <a:gd name="connsiteY48" fmla="*/ 2786063 h 3443730"/>
                  <a:gd name="connsiteX49" fmla="*/ 1509117 w 4510872"/>
                  <a:gd name="connsiteY49" fmla="*/ 2741415 h 3443730"/>
                  <a:gd name="connsiteX50" fmla="*/ 1538883 w 4510872"/>
                  <a:gd name="connsiteY50" fmla="*/ 2672954 h 3443730"/>
                  <a:gd name="connsiteX51" fmla="*/ 1836539 w 4510872"/>
                  <a:gd name="connsiteY51" fmla="*/ 2509243 h 3443730"/>
                  <a:gd name="connsiteX52" fmla="*/ 1836539 w 4510872"/>
                  <a:gd name="connsiteY52" fmla="*/ 2428876 h 3443730"/>
                  <a:gd name="connsiteX53" fmla="*/ 59531 w 4510872"/>
                  <a:gd name="connsiteY53" fmla="*/ 2428876 h 3443730"/>
                  <a:gd name="connsiteX54" fmla="*/ 0 w 4510872"/>
                  <a:gd name="connsiteY54" fmla="*/ 2369344 h 3443730"/>
                  <a:gd name="connsiteX55" fmla="*/ 0 w 4510872"/>
                  <a:gd name="connsiteY55" fmla="*/ 59531 h 3443730"/>
                  <a:gd name="connsiteX56" fmla="*/ 59531 w 4510872"/>
                  <a:gd name="connsiteY56" fmla="*/ 0 h 344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510872" h="3443730">
                    <a:moveTo>
                      <a:pt x="2428875" y="2511425"/>
                    </a:moveTo>
                    <a:cubicBezTo>
                      <a:pt x="2428875" y="2511425"/>
                      <a:pt x="2428875" y="2511425"/>
                      <a:pt x="2718485" y="2672626"/>
                    </a:cubicBezTo>
                    <a:cubicBezTo>
                      <a:pt x="2742371" y="2687552"/>
                      <a:pt x="2754313" y="2714418"/>
                      <a:pt x="2748342" y="2741285"/>
                    </a:cubicBezTo>
                    <a:cubicBezTo>
                      <a:pt x="2742371" y="2768152"/>
                      <a:pt x="2718485" y="2786063"/>
                      <a:pt x="2691614" y="2786063"/>
                    </a:cubicBezTo>
                    <a:cubicBezTo>
                      <a:pt x="2691614" y="2786063"/>
                      <a:pt x="2691614" y="2786063"/>
                      <a:pt x="2593087" y="2786063"/>
                    </a:cubicBezTo>
                    <a:cubicBezTo>
                      <a:pt x="2518445" y="2702478"/>
                      <a:pt x="2464703" y="2609937"/>
                      <a:pt x="2428875" y="2511425"/>
                    </a:cubicBezTo>
                    <a:close/>
                    <a:moveTo>
                      <a:pt x="4144539" y="1955800"/>
                    </a:moveTo>
                    <a:cubicBezTo>
                      <a:pt x="4186238" y="2110410"/>
                      <a:pt x="4186238" y="2270967"/>
                      <a:pt x="4144539" y="2425578"/>
                    </a:cubicBezTo>
                    <a:cubicBezTo>
                      <a:pt x="4144539" y="2425578"/>
                      <a:pt x="4144539" y="2425578"/>
                      <a:pt x="2425928" y="2425578"/>
                    </a:cubicBezTo>
                    <a:cubicBezTo>
                      <a:pt x="2425928" y="2425578"/>
                      <a:pt x="2425928" y="2425578"/>
                      <a:pt x="2425928" y="2493963"/>
                    </a:cubicBezTo>
                    <a:cubicBezTo>
                      <a:pt x="2405078" y="2434498"/>
                      <a:pt x="2390186" y="2372059"/>
                      <a:pt x="2381250" y="2306647"/>
                    </a:cubicBezTo>
                    <a:cubicBezTo>
                      <a:pt x="2381250" y="2306647"/>
                      <a:pt x="2381250" y="2306647"/>
                      <a:pt x="4144539" y="2306647"/>
                    </a:cubicBezTo>
                    <a:cubicBezTo>
                      <a:pt x="4144539" y="2306647"/>
                      <a:pt x="4144539" y="2306647"/>
                      <a:pt x="4144539" y="1955800"/>
                    </a:cubicBezTo>
                    <a:close/>
                    <a:moveTo>
                      <a:pt x="3295553" y="1169783"/>
                    </a:moveTo>
                    <a:cubicBezTo>
                      <a:pt x="3034337" y="1164946"/>
                      <a:pt x="2771632" y="1258724"/>
                      <a:pt x="2569208" y="1452235"/>
                    </a:cubicBezTo>
                    <a:cubicBezTo>
                      <a:pt x="2161383" y="1845210"/>
                      <a:pt x="2149475" y="2488262"/>
                      <a:pt x="2539439" y="2893146"/>
                    </a:cubicBezTo>
                    <a:cubicBezTo>
                      <a:pt x="2905589" y="3274213"/>
                      <a:pt x="3492024" y="3309938"/>
                      <a:pt x="3899849" y="2997344"/>
                    </a:cubicBezTo>
                    <a:cubicBezTo>
                      <a:pt x="3929617" y="2973527"/>
                      <a:pt x="3959385" y="2946733"/>
                      <a:pt x="3986177" y="2922917"/>
                    </a:cubicBezTo>
                    <a:cubicBezTo>
                      <a:pt x="4015945" y="2893146"/>
                      <a:pt x="4042737" y="2860398"/>
                      <a:pt x="4069528" y="2827650"/>
                    </a:cubicBezTo>
                    <a:cubicBezTo>
                      <a:pt x="4391025" y="2434674"/>
                      <a:pt x="4376141" y="1854142"/>
                      <a:pt x="4012968" y="1479028"/>
                    </a:cubicBezTo>
                    <a:cubicBezTo>
                      <a:pt x="3816498" y="1278075"/>
                      <a:pt x="3556770" y="1174621"/>
                      <a:pt x="3295553" y="1169783"/>
                    </a:cubicBezTo>
                    <a:close/>
                    <a:moveTo>
                      <a:pt x="3299874" y="1025826"/>
                    </a:moveTo>
                    <a:cubicBezTo>
                      <a:pt x="3598344" y="1031409"/>
                      <a:pt x="3894581" y="1150499"/>
                      <a:pt x="4117875" y="1381236"/>
                    </a:cubicBezTo>
                    <a:cubicBezTo>
                      <a:pt x="4510873" y="1792097"/>
                      <a:pt x="4546600" y="2417321"/>
                      <a:pt x="4225056" y="2863910"/>
                    </a:cubicBezTo>
                    <a:cubicBezTo>
                      <a:pt x="4501941" y="3149726"/>
                      <a:pt x="4501941" y="3149726"/>
                      <a:pt x="4501941" y="3149726"/>
                    </a:cubicBezTo>
                    <a:cubicBezTo>
                      <a:pt x="4513850" y="3161635"/>
                      <a:pt x="4513850" y="3185453"/>
                      <a:pt x="4501941" y="3194385"/>
                    </a:cubicBezTo>
                    <a:cubicBezTo>
                      <a:pt x="4248875" y="3432566"/>
                      <a:pt x="4248875" y="3432566"/>
                      <a:pt x="4248875" y="3432566"/>
                    </a:cubicBezTo>
                    <a:cubicBezTo>
                      <a:pt x="4239943" y="3447452"/>
                      <a:pt x="4219102" y="3447452"/>
                      <a:pt x="4204216" y="3432566"/>
                    </a:cubicBezTo>
                    <a:cubicBezTo>
                      <a:pt x="3933285" y="3152703"/>
                      <a:pt x="3933285" y="3152703"/>
                      <a:pt x="3933285" y="3152703"/>
                    </a:cubicBezTo>
                    <a:cubicBezTo>
                      <a:pt x="3471811" y="3462338"/>
                      <a:pt x="2834678" y="3408748"/>
                      <a:pt x="2435726" y="2997886"/>
                    </a:cubicBezTo>
                    <a:cubicBezTo>
                      <a:pt x="1989137" y="2533434"/>
                      <a:pt x="2004023" y="1795075"/>
                      <a:pt x="2468475" y="1351464"/>
                    </a:cubicBezTo>
                    <a:cubicBezTo>
                      <a:pt x="2700701" y="1128169"/>
                      <a:pt x="3001404" y="1020244"/>
                      <a:pt x="3299874" y="1025826"/>
                    </a:cubicBezTo>
                    <a:close/>
                    <a:moveTo>
                      <a:pt x="59531" y="0"/>
                    </a:moveTo>
                    <a:cubicBezTo>
                      <a:pt x="59531" y="0"/>
                      <a:pt x="59531" y="0"/>
                      <a:pt x="4202907" y="0"/>
                    </a:cubicBezTo>
                    <a:cubicBezTo>
                      <a:pt x="4232673" y="0"/>
                      <a:pt x="4262438" y="26789"/>
                      <a:pt x="4262438" y="59531"/>
                    </a:cubicBezTo>
                    <a:cubicBezTo>
                      <a:pt x="4262438" y="59531"/>
                      <a:pt x="4262438" y="59531"/>
                      <a:pt x="4262438" y="1372196"/>
                    </a:cubicBezTo>
                    <a:cubicBezTo>
                      <a:pt x="4241602" y="1345407"/>
                      <a:pt x="4220766" y="1321594"/>
                      <a:pt x="4199930" y="1300758"/>
                    </a:cubicBezTo>
                    <a:cubicBezTo>
                      <a:pt x="4179094" y="1279922"/>
                      <a:pt x="4161235" y="1262063"/>
                      <a:pt x="4140399" y="1244204"/>
                    </a:cubicBezTo>
                    <a:cubicBezTo>
                      <a:pt x="4140399" y="1244204"/>
                      <a:pt x="4140399" y="1244204"/>
                      <a:pt x="4140399" y="122039"/>
                    </a:cubicBezTo>
                    <a:cubicBezTo>
                      <a:pt x="4140399" y="122039"/>
                      <a:pt x="4140399" y="122039"/>
                      <a:pt x="119062" y="122039"/>
                    </a:cubicBezTo>
                    <a:cubicBezTo>
                      <a:pt x="119062" y="122039"/>
                      <a:pt x="119062" y="122039"/>
                      <a:pt x="119062" y="2309813"/>
                    </a:cubicBezTo>
                    <a:cubicBezTo>
                      <a:pt x="119062" y="2309813"/>
                      <a:pt x="119062" y="2309813"/>
                      <a:pt x="1896070" y="2309813"/>
                    </a:cubicBezTo>
                    <a:cubicBezTo>
                      <a:pt x="1931789" y="2309813"/>
                      <a:pt x="1955602" y="2336602"/>
                      <a:pt x="1955602" y="2369344"/>
                    </a:cubicBezTo>
                    <a:cubicBezTo>
                      <a:pt x="1955602" y="2369344"/>
                      <a:pt x="1955602" y="2369344"/>
                      <a:pt x="1955602" y="2544962"/>
                    </a:cubicBezTo>
                    <a:cubicBezTo>
                      <a:pt x="1955602" y="2565797"/>
                      <a:pt x="1943695" y="2589610"/>
                      <a:pt x="1925836" y="2598540"/>
                    </a:cubicBezTo>
                    <a:cubicBezTo>
                      <a:pt x="1925836" y="2598540"/>
                      <a:pt x="1925836" y="2598540"/>
                      <a:pt x="1800820" y="2664024"/>
                    </a:cubicBezTo>
                    <a:cubicBezTo>
                      <a:pt x="1800820" y="2664024"/>
                      <a:pt x="1800820" y="2664024"/>
                      <a:pt x="2074664" y="2664024"/>
                    </a:cubicBezTo>
                    <a:cubicBezTo>
                      <a:pt x="2092523" y="2705696"/>
                      <a:pt x="2110383" y="2747368"/>
                      <a:pt x="2131219" y="2786063"/>
                    </a:cubicBezTo>
                    <a:cubicBezTo>
                      <a:pt x="2131219" y="2786063"/>
                      <a:pt x="2131219" y="2786063"/>
                      <a:pt x="1565672" y="2786063"/>
                    </a:cubicBezTo>
                    <a:cubicBezTo>
                      <a:pt x="1538883" y="2786063"/>
                      <a:pt x="1515070" y="2768204"/>
                      <a:pt x="1509117" y="2741415"/>
                    </a:cubicBezTo>
                    <a:cubicBezTo>
                      <a:pt x="1500187" y="2714626"/>
                      <a:pt x="1515070" y="2687837"/>
                      <a:pt x="1538883" y="2672954"/>
                    </a:cubicBezTo>
                    <a:cubicBezTo>
                      <a:pt x="1538883" y="2672954"/>
                      <a:pt x="1538883" y="2672954"/>
                      <a:pt x="1836539" y="2509243"/>
                    </a:cubicBezTo>
                    <a:cubicBezTo>
                      <a:pt x="1836539" y="2509243"/>
                      <a:pt x="1836539" y="2509243"/>
                      <a:pt x="1836539" y="2428876"/>
                    </a:cubicBezTo>
                    <a:cubicBezTo>
                      <a:pt x="1836539" y="2428876"/>
                      <a:pt x="1836539" y="2428876"/>
                      <a:pt x="59531" y="2428876"/>
                    </a:cubicBezTo>
                    <a:cubicBezTo>
                      <a:pt x="23812" y="2428876"/>
                      <a:pt x="0" y="2402086"/>
                      <a:pt x="0" y="2369344"/>
                    </a:cubicBezTo>
                    <a:cubicBezTo>
                      <a:pt x="0" y="2369344"/>
                      <a:pt x="0" y="2369344"/>
                      <a:pt x="0" y="59531"/>
                    </a:cubicBezTo>
                    <a:cubicBezTo>
                      <a:pt x="0" y="26789"/>
                      <a:pt x="23812" y="0"/>
                      <a:pt x="59531" y="0"/>
                    </a:cubicBezTo>
                    <a:close/>
                  </a:path>
                </a:pathLst>
              </a:custGeom>
              <a:solidFill>
                <a:schemeClr val="accent1"/>
              </a:solidFill>
              <a:ln>
                <a:noFill/>
              </a:ln>
            </p:spPr>
            <p:txBody>
              <a:bodyPr vert="horz" wrap="square" lIns="68580" tIns="34290" rIns="68580" bIns="34290" numCol="1" anchor="t" anchorCtr="0" compatLnSpc="1">
                <a:prstTxWarp prst="textNoShape">
                  <a:avLst/>
                </a:prstTxWarp>
                <a:noAutofit/>
              </a:bodyPr>
              <a:lstStyle/>
              <a:p>
                <a:endParaRPr lang="en-US" dirty="0">
                  <a:solidFill>
                    <a:srgbClr val="000000"/>
                  </a:solidFill>
                  <a:latin typeface="Arial"/>
                  <a:cs typeface="Arial"/>
                </a:endParaRPr>
              </a:p>
            </p:txBody>
          </p:sp>
          <p:sp>
            <p:nvSpPr>
              <p:cNvPr id="120" name="Freeform 26">
                <a:extLst>
                  <a:ext uri="{FF2B5EF4-FFF2-40B4-BE49-F238E27FC236}">
                    <a16:creationId xmlns:a16="http://schemas.microsoft.com/office/drawing/2014/main" id="{702B5F3B-B36E-4881-A1C5-9460AFF0E27A}"/>
                  </a:ext>
                </a:extLst>
              </p:cNvPr>
              <p:cNvSpPr>
                <a:spLocks/>
              </p:cNvSpPr>
              <p:nvPr/>
            </p:nvSpPr>
            <p:spPr bwMode="auto">
              <a:xfrm>
                <a:off x="5481447" y="2941701"/>
                <a:ext cx="1284836" cy="1034415"/>
              </a:xfrm>
              <a:custGeom>
                <a:avLst/>
                <a:gdLst>
                  <a:gd name="connsiteX0" fmla="*/ 4426759 w 5353486"/>
                  <a:gd name="connsiteY0" fmla="*/ 3108325 h 4310063"/>
                  <a:gd name="connsiteX1" fmla="*/ 4179889 w 5353486"/>
                  <a:gd name="connsiteY1" fmla="*/ 3349339 h 4310063"/>
                  <a:gd name="connsiteX2" fmla="*/ 4979985 w 5353486"/>
                  <a:gd name="connsiteY2" fmla="*/ 4188424 h 4310063"/>
                  <a:gd name="connsiteX3" fmla="*/ 5146548 w 5353486"/>
                  <a:gd name="connsiteY3" fmla="*/ 4111061 h 4310063"/>
                  <a:gd name="connsiteX4" fmla="*/ 5226855 w 5353486"/>
                  <a:gd name="connsiteY4" fmla="*/ 3997993 h 4310063"/>
                  <a:gd name="connsiteX5" fmla="*/ 5229829 w 5353486"/>
                  <a:gd name="connsiteY5" fmla="*/ 3947410 h 4310063"/>
                  <a:gd name="connsiteX6" fmla="*/ 4426759 w 5353486"/>
                  <a:gd name="connsiteY6" fmla="*/ 3108325 h 4310063"/>
                  <a:gd name="connsiteX7" fmla="*/ 4429524 w 5353486"/>
                  <a:gd name="connsiteY7" fmla="*/ 2965450 h 4310063"/>
                  <a:gd name="connsiteX8" fmla="*/ 4474172 w 5353486"/>
                  <a:gd name="connsiteY8" fmla="*/ 2983299 h 4310063"/>
                  <a:gd name="connsiteX9" fmla="*/ 5316539 w 5353486"/>
                  <a:gd name="connsiteY9" fmla="*/ 3863842 h 4310063"/>
                  <a:gd name="connsiteX10" fmla="*/ 5340352 w 5353486"/>
                  <a:gd name="connsiteY10" fmla="*/ 4033406 h 4310063"/>
                  <a:gd name="connsiteX11" fmla="*/ 5230219 w 5353486"/>
                  <a:gd name="connsiteY11" fmla="*/ 4197021 h 4310063"/>
                  <a:gd name="connsiteX12" fmla="*/ 4998047 w 5353486"/>
                  <a:gd name="connsiteY12" fmla="*/ 4310063 h 4310063"/>
                  <a:gd name="connsiteX13" fmla="*/ 4893867 w 5353486"/>
                  <a:gd name="connsiteY13" fmla="*/ 4268416 h 4310063"/>
                  <a:gd name="connsiteX14" fmla="*/ 4051500 w 5353486"/>
                  <a:gd name="connsiteY14" fmla="*/ 3387873 h 4310063"/>
                  <a:gd name="connsiteX15" fmla="*/ 4051500 w 5353486"/>
                  <a:gd name="connsiteY15" fmla="*/ 3304578 h 4310063"/>
                  <a:gd name="connsiteX16" fmla="*/ 4387852 w 5353486"/>
                  <a:gd name="connsiteY16" fmla="*/ 2980324 h 4310063"/>
                  <a:gd name="connsiteX17" fmla="*/ 4429524 w 5353486"/>
                  <a:gd name="connsiteY17" fmla="*/ 2965450 h 4310063"/>
                  <a:gd name="connsiteX18" fmla="*/ 2509837 w 5353486"/>
                  <a:gd name="connsiteY18" fmla="*/ 1616075 h 4310063"/>
                  <a:gd name="connsiteX19" fmla="*/ 2509837 w 5353486"/>
                  <a:gd name="connsiteY19" fmla="*/ 1735138 h 4310063"/>
                  <a:gd name="connsiteX20" fmla="*/ 3462337 w 5353486"/>
                  <a:gd name="connsiteY20" fmla="*/ 1735138 h 4310063"/>
                  <a:gd name="connsiteX21" fmla="*/ 3462337 w 5353486"/>
                  <a:gd name="connsiteY21" fmla="*/ 1616075 h 4310063"/>
                  <a:gd name="connsiteX22" fmla="*/ 2509837 w 5353486"/>
                  <a:gd name="connsiteY22" fmla="*/ 1616075 h 4310063"/>
                  <a:gd name="connsiteX23" fmla="*/ 288925 w 5353486"/>
                  <a:gd name="connsiteY23" fmla="*/ 1616075 h 4310063"/>
                  <a:gd name="connsiteX24" fmla="*/ 288925 w 5353486"/>
                  <a:gd name="connsiteY24" fmla="*/ 1735138 h 4310063"/>
                  <a:gd name="connsiteX25" fmla="*/ 1244600 w 5353486"/>
                  <a:gd name="connsiteY25" fmla="*/ 1735138 h 4310063"/>
                  <a:gd name="connsiteX26" fmla="*/ 1244600 w 5353486"/>
                  <a:gd name="connsiteY26" fmla="*/ 1616075 h 4310063"/>
                  <a:gd name="connsiteX27" fmla="*/ 288925 w 5353486"/>
                  <a:gd name="connsiteY27" fmla="*/ 1616075 h 4310063"/>
                  <a:gd name="connsiteX28" fmla="*/ 2509837 w 5353486"/>
                  <a:gd name="connsiteY28" fmla="*/ 1301750 h 4310063"/>
                  <a:gd name="connsiteX29" fmla="*/ 2509837 w 5353486"/>
                  <a:gd name="connsiteY29" fmla="*/ 1420813 h 4310063"/>
                  <a:gd name="connsiteX30" fmla="*/ 3462337 w 5353486"/>
                  <a:gd name="connsiteY30" fmla="*/ 1420813 h 4310063"/>
                  <a:gd name="connsiteX31" fmla="*/ 3462337 w 5353486"/>
                  <a:gd name="connsiteY31" fmla="*/ 1301750 h 4310063"/>
                  <a:gd name="connsiteX32" fmla="*/ 2509837 w 5353486"/>
                  <a:gd name="connsiteY32" fmla="*/ 1301750 h 4310063"/>
                  <a:gd name="connsiteX33" fmla="*/ 288925 w 5353486"/>
                  <a:gd name="connsiteY33" fmla="*/ 1301750 h 4310063"/>
                  <a:gd name="connsiteX34" fmla="*/ 288925 w 5353486"/>
                  <a:gd name="connsiteY34" fmla="*/ 1420813 h 4310063"/>
                  <a:gd name="connsiteX35" fmla="*/ 1244600 w 5353486"/>
                  <a:gd name="connsiteY35" fmla="*/ 1420813 h 4310063"/>
                  <a:gd name="connsiteX36" fmla="*/ 1244600 w 5353486"/>
                  <a:gd name="connsiteY36" fmla="*/ 1301750 h 4310063"/>
                  <a:gd name="connsiteX37" fmla="*/ 288925 w 5353486"/>
                  <a:gd name="connsiteY37" fmla="*/ 1301750 h 4310063"/>
                  <a:gd name="connsiteX38" fmla="*/ 2703501 w 5353486"/>
                  <a:gd name="connsiteY38" fmla="*/ 1101725 h 4310063"/>
                  <a:gd name="connsiteX39" fmla="*/ 3360846 w 5353486"/>
                  <a:gd name="connsiteY39" fmla="*/ 1101725 h 4310063"/>
                  <a:gd name="connsiteX40" fmla="*/ 3679108 w 5353486"/>
                  <a:gd name="connsiteY40" fmla="*/ 1313215 h 4310063"/>
                  <a:gd name="connsiteX41" fmla="*/ 3786187 w 5353486"/>
                  <a:gd name="connsiteY41" fmla="*/ 1447258 h 4310063"/>
                  <a:gd name="connsiteX42" fmla="*/ 3786187 w 5353486"/>
                  <a:gd name="connsiteY42" fmla="*/ 1894067 h 4310063"/>
                  <a:gd name="connsiteX43" fmla="*/ 3759417 w 5353486"/>
                  <a:gd name="connsiteY43" fmla="*/ 1920875 h 4310063"/>
                  <a:gd name="connsiteX44" fmla="*/ 2138362 w 5353486"/>
                  <a:gd name="connsiteY44" fmla="*/ 1920875 h 4310063"/>
                  <a:gd name="connsiteX45" fmla="*/ 2162158 w 5353486"/>
                  <a:gd name="connsiteY45" fmla="*/ 1736194 h 4310063"/>
                  <a:gd name="connsiteX46" fmla="*/ 2370366 w 5353486"/>
                  <a:gd name="connsiteY46" fmla="*/ 1736194 h 4310063"/>
                  <a:gd name="connsiteX47" fmla="*/ 2370366 w 5353486"/>
                  <a:gd name="connsiteY47" fmla="*/ 1617045 h 4310063"/>
                  <a:gd name="connsiteX48" fmla="*/ 2197851 w 5353486"/>
                  <a:gd name="connsiteY48" fmla="*/ 1617045 h 4310063"/>
                  <a:gd name="connsiteX49" fmla="*/ 2298981 w 5353486"/>
                  <a:gd name="connsiteY49" fmla="*/ 1420449 h 4310063"/>
                  <a:gd name="connsiteX50" fmla="*/ 2370366 w 5353486"/>
                  <a:gd name="connsiteY50" fmla="*/ 1420449 h 4310063"/>
                  <a:gd name="connsiteX51" fmla="*/ 2370366 w 5353486"/>
                  <a:gd name="connsiteY51" fmla="*/ 1331087 h 4310063"/>
                  <a:gd name="connsiteX52" fmla="*/ 2414983 w 5353486"/>
                  <a:gd name="connsiteY52" fmla="*/ 1289385 h 4310063"/>
                  <a:gd name="connsiteX53" fmla="*/ 2703501 w 5353486"/>
                  <a:gd name="connsiteY53" fmla="*/ 1101725 h 4310063"/>
                  <a:gd name="connsiteX54" fmla="*/ 288925 w 5353486"/>
                  <a:gd name="connsiteY54" fmla="*/ 979487 h 4310063"/>
                  <a:gd name="connsiteX55" fmla="*/ 288925 w 5353486"/>
                  <a:gd name="connsiteY55" fmla="*/ 1098550 h 4310063"/>
                  <a:gd name="connsiteX56" fmla="*/ 1244600 w 5353486"/>
                  <a:gd name="connsiteY56" fmla="*/ 1098550 h 4310063"/>
                  <a:gd name="connsiteX57" fmla="*/ 1244600 w 5353486"/>
                  <a:gd name="connsiteY57" fmla="*/ 979487 h 4310063"/>
                  <a:gd name="connsiteX58" fmla="*/ 288925 w 5353486"/>
                  <a:gd name="connsiteY58" fmla="*/ 979487 h 4310063"/>
                  <a:gd name="connsiteX59" fmla="*/ 1417637 w 5353486"/>
                  <a:gd name="connsiteY59" fmla="*/ 663575 h 4310063"/>
                  <a:gd name="connsiteX60" fmla="*/ 1417637 w 5353486"/>
                  <a:gd name="connsiteY60" fmla="*/ 782638 h 4310063"/>
                  <a:gd name="connsiteX61" fmla="*/ 2370137 w 5353486"/>
                  <a:gd name="connsiteY61" fmla="*/ 782638 h 4310063"/>
                  <a:gd name="connsiteX62" fmla="*/ 2370137 w 5353486"/>
                  <a:gd name="connsiteY62" fmla="*/ 663575 h 4310063"/>
                  <a:gd name="connsiteX63" fmla="*/ 1417637 w 5353486"/>
                  <a:gd name="connsiteY63" fmla="*/ 663575 h 4310063"/>
                  <a:gd name="connsiteX64" fmla="*/ 288925 w 5353486"/>
                  <a:gd name="connsiteY64" fmla="*/ 663575 h 4310063"/>
                  <a:gd name="connsiteX65" fmla="*/ 288925 w 5353486"/>
                  <a:gd name="connsiteY65" fmla="*/ 782638 h 4310063"/>
                  <a:gd name="connsiteX66" fmla="*/ 1244600 w 5353486"/>
                  <a:gd name="connsiteY66" fmla="*/ 782638 h 4310063"/>
                  <a:gd name="connsiteX67" fmla="*/ 1244600 w 5353486"/>
                  <a:gd name="connsiteY67" fmla="*/ 663575 h 4310063"/>
                  <a:gd name="connsiteX68" fmla="*/ 288925 w 5353486"/>
                  <a:gd name="connsiteY68" fmla="*/ 663575 h 4310063"/>
                  <a:gd name="connsiteX69" fmla="*/ 2572947 w 5353486"/>
                  <a:gd name="connsiteY69" fmla="*/ 182562 h 4310063"/>
                  <a:gd name="connsiteX70" fmla="*/ 2543175 w 5353486"/>
                  <a:gd name="connsiteY70" fmla="*/ 209288 h 4310063"/>
                  <a:gd name="connsiteX71" fmla="*/ 2543175 w 5353486"/>
                  <a:gd name="connsiteY71" fmla="*/ 405279 h 4310063"/>
                  <a:gd name="connsiteX72" fmla="*/ 2572947 w 5353486"/>
                  <a:gd name="connsiteY72" fmla="*/ 434975 h 4310063"/>
                  <a:gd name="connsiteX73" fmla="*/ 3472056 w 5353486"/>
                  <a:gd name="connsiteY73" fmla="*/ 434975 h 4310063"/>
                  <a:gd name="connsiteX74" fmla="*/ 3498850 w 5353486"/>
                  <a:gd name="connsiteY74" fmla="*/ 405279 h 4310063"/>
                  <a:gd name="connsiteX75" fmla="*/ 3498850 w 5353486"/>
                  <a:gd name="connsiteY75" fmla="*/ 209288 h 4310063"/>
                  <a:gd name="connsiteX76" fmla="*/ 3472056 w 5353486"/>
                  <a:gd name="connsiteY76" fmla="*/ 182562 h 4310063"/>
                  <a:gd name="connsiteX77" fmla="*/ 2572947 w 5353486"/>
                  <a:gd name="connsiteY77" fmla="*/ 182562 h 4310063"/>
                  <a:gd name="connsiteX78" fmla="*/ 1444426 w 5353486"/>
                  <a:gd name="connsiteY78" fmla="*/ 182562 h 4310063"/>
                  <a:gd name="connsiteX79" fmla="*/ 1417637 w 5353486"/>
                  <a:gd name="connsiteY79" fmla="*/ 209288 h 4310063"/>
                  <a:gd name="connsiteX80" fmla="*/ 1417637 w 5353486"/>
                  <a:gd name="connsiteY80" fmla="*/ 405279 h 4310063"/>
                  <a:gd name="connsiteX81" fmla="*/ 1444426 w 5353486"/>
                  <a:gd name="connsiteY81" fmla="*/ 434975 h 4310063"/>
                  <a:gd name="connsiteX82" fmla="*/ 2343348 w 5353486"/>
                  <a:gd name="connsiteY82" fmla="*/ 434975 h 4310063"/>
                  <a:gd name="connsiteX83" fmla="*/ 2370137 w 5353486"/>
                  <a:gd name="connsiteY83" fmla="*/ 405279 h 4310063"/>
                  <a:gd name="connsiteX84" fmla="*/ 2370137 w 5353486"/>
                  <a:gd name="connsiteY84" fmla="*/ 209288 h 4310063"/>
                  <a:gd name="connsiteX85" fmla="*/ 2343348 w 5353486"/>
                  <a:gd name="connsiteY85" fmla="*/ 182562 h 4310063"/>
                  <a:gd name="connsiteX86" fmla="*/ 1444426 w 5353486"/>
                  <a:gd name="connsiteY86" fmla="*/ 182562 h 4310063"/>
                  <a:gd name="connsiteX87" fmla="*/ 315720 w 5353486"/>
                  <a:gd name="connsiteY87" fmla="*/ 182562 h 4310063"/>
                  <a:gd name="connsiteX88" fmla="*/ 288925 w 5353486"/>
                  <a:gd name="connsiteY88" fmla="*/ 209288 h 4310063"/>
                  <a:gd name="connsiteX89" fmla="*/ 288925 w 5353486"/>
                  <a:gd name="connsiteY89" fmla="*/ 405279 h 4310063"/>
                  <a:gd name="connsiteX90" fmla="*/ 315720 w 5353486"/>
                  <a:gd name="connsiteY90" fmla="*/ 434975 h 4310063"/>
                  <a:gd name="connsiteX91" fmla="*/ 1217806 w 5353486"/>
                  <a:gd name="connsiteY91" fmla="*/ 434975 h 4310063"/>
                  <a:gd name="connsiteX92" fmla="*/ 1244600 w 5353486"/>
                  <a:gd name="connsiteY92" fmla="*/ 405279 h 4310063"/>
                  <a:gd name="connsiteX93" fmla="*/ 1244600 w 5353486"/>
                  <a:gd name="connsiteY93" fmla="*/ 209288 h 4310063"/>
                  <a:gd name="connsiteX94" fmla="*/ 1217806 w 5353486"/>
                  <a:gd name="connsiteY94" fmla="*/ 182562 h 4310063"/>
                  <a:gd name="connsiteX95" fmla="*/ 315720 w 5353486"/>
                  <a:gd name="connsiteY95" fmla="*/ 182562 h 4310063"/>
                  <a:gd name="connsiteX96" fmla="*/ 26789 w 5353486"/>
                  <a:gd name="connsiteY96" fmla="*/ 0 h 4310063"/>
                  <a:gd name="connsiteX97" fmla="*/ 3759399 w 5353486"/>
                  <a:gd name="connsiteY97" fmla="*/ 0 h 4310063"/>
                  <a:gd name="connsiteX98" fmla="*/ 3786188 w 5353486"/>
                  <a:gd name="connsiteY98" fmla="*/ 26803 h 4310063"/>
                  <a:gd name="connsiteX99" fmla="*/ 3786188 w 5353486"/>
                  <a:gd name="connsiteY99" fmla="*/ 884496 h 4310063"/>
                  <a:gd name="connsiteX100" fmla="*/ 3461743 w 5353486"/>
                  <a:gd name="connsiteY100" fmla="*/ 717722 h 4310063"/>
                  <a:gd name="connsiteX101" fmla="*/ 3461743 w 5353486"/>
                  <a:gd name="connsiteY101" fmla="*/ 664117 h 4310063"/>
                  <a:gd name="connsiteX102" fmla="*/ 3247430 w 5353486"/>
                  <a:gd name="connsiteY102" fmla="*/ 664117 h 4310063"/>
                  <a:gd name="connsiteX103" fmla="*/ 3033118 w 5353486"/>
                  <a:gd name="connsiteY103" fmla="*/ 646248 h 4310063"/>
                  <a:gd name="connsiteX104" fmla="*/ 2821782 w 5353486"/>
                  <a:gd name="connsiteY104" fmla="*/ 664117 h 4310063"/>
                  <a:gd name="connsiteX105" fmla="*/ 2506266 w 5353486"/>
                  <a:gd name="connsiteY105" fmla="*/ 664117 h 4310063"/>
                  <a:gd name="connsiteX106" fmla="*/ 2506266 w 5353486"/>
                  <a:gd name="connsiteY106" fmla="*/ 756438 h 4310063"/>
                  <a:gd name="connsiteX107" fmla="*/ 2163961 w 5353486"/>
                  <a:gd name="connsiteY107" fmla="*/ 979795 h 4310063"/>
                  <a:gd name="connsiteX108" fmla="*/ 1416844 w 5353486"/>
                  <a:gd name="connsiteY108" fmla="*/ 979795 h 4310063"/>
                  <a:gd name="connsiteX109" fmla="*/ 1416844 w 5353486"/>
                  <a:gd name="connsiteY109" fmla="*/ 1098919 h 4310063"/>
                  <a:gd name="connsiteX110" fmla="*/ 2047875 w 5353486"/>
                  <a:gd name="connsiteY110" fmla="*/ 1098919 h 4310063"/>
                  <a:gd name="connsiteX111" fmla="*/ 1910954 w 5353486"/>
                  <a:gd name="connsiteY111" fmla="*/ 1301430 h 4310063"/>
                  <a:gd name="connsiteX112" fmla="*/ 1416844 w 5353486"/>
                  <a:gd name="connsiteY112" fmla="*/ 1301430 h 4310063"/>
                  <a:gd name="connsiteX113" fmla="*/ 1416844 w 5353486"/>
                  <a:gd name="connsiteY113" fmla="*/ 1420554 h 4310063"/>
                  <a:gd name="connsiteX114" fmla="*/ 1848446 w 5353486"/>
                  <a:gd name="connsiteY114" fmla="*/ 1420554 h 4310063"/>
                  <a:gd name="connsiteX115" fmla="*/ 1782961 w 5353486"/>
                  <a:gd name="connsiteY115" fmla="*/ 1617109 h 4310063"/>
                  <a:gd name="connsiteX116" fmla="*/ 1416844 w 5353486"/>
                  <a:gd name="connsiteY116" fmla="*/ 1617109 h 4310063"/>
                  <a:gd name="connsiteX117" fmla="*/ 1416844 w 5353486"/>
                  <a:gd name="connsiteY117" fmla="*/ 1736233 h 4310063"/>
                  <a:gd name="connsiteX118" fmla="*/ 1759149 w 5353486"/>
                  <a:gd name="connsiteY118" fmla="*/ 1736233 h 4310063"/>
                  <a:gd name="connsiteX119" fmla="*/ 1744266 w 5353486"/>
                  <a:gd name="connsiteY119" fmla="*/ 1920875 h 4310063"/>
                  <a:gd name="connsiteX120" fmla="*/ 26789 w 5353486"/>
                  <a:gd name="connsiteY120" fmla="*/ 1920875 h 4310063"/>
                  <a:gd name="connsiteX121" fmla="*/ 0 w 5353486"/>
                  <a:gd name="connsiteY121" fmla="*/ 1894072 h 4310063"/>
                  <a:gd name="connsiteX122" fmla="*/ 0 w 5353486"/>
                  <a:gd name="connsiteY122" fmla="*/ 26803 h 4310063"/>
                  <a:gd name="connsiteX123" fmla="*/ 26789 w 5353486"/>
                  <a:gd name="connsiteY123" fmla="*/ 0 h 4310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5353486" h="4310063">
                    <a:moveTo>
                      <a:pt x="4426759" y="3108325"/>
                    </a:moveTo>
                    <a:cubicBezTo>
                      <a:pt x="4179889" y="3349339"/>
                      <a:pt x="4179889" y="3349339"/>
                      <a:pt x="4179889" y="3349339"/>
                    </a:cubicBezTo>
                    <a:cubicBezTo>
                      <a:pt x="4979985" y="4188424"/>
                      <a:pt x="4979985" y="4188424"/>
                      <a:pt x="4979985" y="4188424"/>
                    </a:cubicBezTo>
                    <a:cubicBezTo>
                      <a:pt x="4988908" y="4197350"/>
                      <a:pt x="5066241" y="4188424"/>
                      <a:pt x="5146548" y="4111061"/>
                    </a:cubicBezTo>
                    <a:cubicBezTo>
                      <a:pt x="5185214" y="4075356"/>
                      <a:pt x="5211983" y="4033699"/>
                      <a:pt x="5226855" y="3997993"/>
                    </a:cubicBezTo>
                    <a:cubicBezTo>
                      <a:pt x="5238752" y="3968238"/>
                      <a:pt x="5232804" y="3950386"/>
                      <a:pt x="5229829" y="3947410"/>
                    </a:cubicBezTo>
                    <a:cubicBezTo>
                      <a:pt x="4426759" y="3108325"/>
                      <a:pt x="4426759" y="3108325"/>
                      <a:pt x="4426759" y="3108325"/>
                    </a:cubicBezTo>
                    <a:close/>
                    <a:moveTo>
                      <a:pt x="4429524" y="2965450"/>
                    </a:moveTo>
                    <a:cubicBezTo>
                      <a:pt x="4447383" y="2965450"/>
                      <a:pt x="4462266" y="2971400"/>
                      <a:pt x="4474172" y="2983299"/>
                    </a:cubicBezTo>
                    <a:cubicBezTo>
                      <a:pt x="5316539" y="3863842"/>
                      <a:pt x="5316539" y="3863842"/>
                      <a:pt x="5316539" y="3863842"/>
                    </a:cubicBezTo>
                    <a:cubicBezTo>
                      <a:pt x="5355234" y="3905489"/>
                      <a:pt x="5364164" y="3967960"/>
                      <a:pt x="5340352" y="4033406"/>
                    </a:cubicBezTo>
                    <a:cubicBezTo>
                      <a:pt x="5322492" y="4089927"/>
                      <a:pt x="5280820" y="4149424"/>
                      <a:pt x="5230219" y="4197021"/>
                    </a:cubicBezTo>
                    <a:cubicBezTo>
                      <a:pt x="5152828" y="4271391"/>
                      <a:pt x="5069485" y="4310063"/>
                      <a:pt x="4998047" y="4310063"/>
                    </a:cubicBezTo>
                    <a:cubicBezTo>
                      <a:pt x="4956375" y="4310063"/>
                      <a:pt x="4920656" y="4295189"/>
                      <a:pt x="4893867" y="4268416"/>
                    </a:cubicBezTo>
                    <a:cubicBezTo>
                      <a:pt x="4051500" y="3387873"/>
                      <a:pt x="4051500" y="3387873"/>
                      <a:pt x="4051500" y="3387873"/>
                    </a:cubicBezTo>
                    <a:cubicBezTo>
                      <a:pt x="4030664" y="3364074"/>
                      <a:pt x="4030664" y="3328377"/>
                      <a:pt x="4051500" y="3304578"/>
                    </a:cubicBezTo>
                    <a:cubicBezTo>
                      <a:pt x="4387852" y="2980324"/>
                      <a:pt x="4387852" y="2980324"/>
                      <a:pt x="4387852" y="2980324"/>
                    </a:cubicBezTo>
                    <a:cubicBezTo>
                      <a:pt x="4399758" y="2968425"/>
                      <a:pt x="4414641" y="2965450"/>
                      <a:pt x="4429524" y="2965450"/>
                    </a:cubicBezTo>
                    <a:close/>
                    <a:moveTo>
                      <a:pt x="2509837" y="1616075"/>
                    </a:moveTo>
                    <a:cubicBezTo>
                      <a:pt x="2509837" y="1616075"/>
                      <a:pt x="2509837" y="1616075"/>
                      <a:pt x="2509837" y="1735138"/>
                    </a:cubicBezTo>
                    <a:cubicBezTo>
                      <a:pt x="2509837" y="1735138"/>
                      <a:pt x="2509837" y="1735138"/>
                      <a:pt x="3462337" y="1735138"/>
                    </a:cubicBezTo>
                    <a:cubicBezTo>
                      <a:pt x="3462337" y="1735138"/>
                      <a:pt x="3462337" y="1735138"/>
                      <a:pt x="3462337" y="1616075"/>
                    </a:cubicBezTo>
                    <a:cubicBezTo>
                      <a:pt x="3462337" y="1616075"/>
                      <a:pt x="3462337" y="1616075"/>
                      <a:pt x="2509837" y="1616075"/>
                    </a:cubicBezTo>
                    <a:close/>
                    <a:moveTo>
                      <a:pt x="288925" y="1616075"/>
                    </a:moveTo>
                    <a:cubicBezTo>
                      <a:pt x="288925" y="1616075"/>
                      <a:pt x="288925" y="1616075"/>
                      <a:pt x="288925" y="1735138"/>
                    </a:cubicBezTo>
                    <a:cubicBezTo>
                      <a:pt x="288925" y="1735138"/>
                      <a:pt x="288925" y="1735138"/>
                      <a:pt x="1244600" y="1735138"/>
                    </a:cubicBezTo>
                    <a:cubicBezTo>
                      <a:pt x="1244600" y="1735138"/>
                      <a:pt x="1244600" y="1735138"/>
                      <a:pt x="1244600" y="1616075"/>
                    </a:cubicBezTo>
                    <a:cubicBezTo>
                      <a:pt x="1244600" y="1616075"/>
                      <a:pt x="1244600" y="1616075"/>
                      <a:pt x="288925" y="1616075"/>
                    </a:cubicBezTo>
                    <a:close/>
                    <a:moveTo>
                      <a:pt x="2509837" y="1301750"/>
                    </a:moveTo>
                    <a:cubicBezTo>
                      <a:pt x="2509837" y="1301750"/>
                      <a:pt x="2509837" y="1301750"/>
                      <a:pt x="2509837" y="1420813"/>
                    </a:cubicBezTo>
                    <a:cubicBezTo>
                      <a:pt x="2509837" y="1420813"/>
                      <a:pt x="2509837" y="1420813"/>
                      <a:pt x="3462337" y="1420813"/>
                    </a:cubicBezTo>
                    <a:cubicBezTo>
                      <a:pt x="3462337" y="1420813"/>
                      <a:pt x="3462337" y="1420813"/>
                      <a:pt x="3462337" y="1301750"/>
                    </a:cubicBezTo>
                    <a:cubicBezTo>
                      <a:pt x="3462337" y="1301750"/>
                      <a:pt x="3462337" y="1301750"/>
                      <a:pt x="2509837" y="1301750"/>
                    </a:cubicBezTo>
                    <a:close/>
                    <a:moveTo>
                      <a:pt x="288925" y="1301750"/>
                    </a:moveTo>
                    <a:cubicBezTo>
                      <a:pt x="288925" y="1301750"/>
                      <a:pt x="288925" y="1301750"/>
                      <a:pt x="288925" y="1420813"/>
                    </a:cubicBezTo>
                    <a:cubicBezTo>
                      <a:pt x="288925" y="1420813"/>
                      <a:pt x="288925" y="1420813"/>
                      <a:pt x="1244600" y="1420813"/>
                    </a:cubicBezTo>
                    <a:cubicBezTo>
                      <a:pt x="1244600" y="1420813"/>
                      <a:pt x="1244600" y="1420813"/>
                      <a:pt x="1244600" y="1301750"/>
                    </a:cubicBezTo>
                    <a:cubicBezTo>
                      <a:pt x="1244600" y="1301750"/>
                      <a:pt x="1244600" y="1301750"/>
                      <a:pt x="288925" y="1301750"/>
                    </a:cubicBezTo>
                    <a:close/>
                    <a:moveTo>
                      <a:pt x="2703501" y="1101725"/>
                    </a:moveTo>
                    <a:cubicBezTo>
                      <a:pt x="2703501" y="1101725"/>
                      <a:pt x="2703501" y="1101725"/>
                      <a:pt x="3360846" y="1101725"/>
                    </a:cubicBezTo>
                    <a:cubicBezTo>
                      <a:pt x="3479823" y="1149385"/>
                      <a:pt x="3586901" y="1217895"/>
                      <a:pt x="3679108" y="1313215"/>
                    </a:cubicBezTo>
                    <a:cubicBezTo>
                      <a:pt x="3720750" y="1354917"/>
                      <a:pt x="3756443" y="1402577"/>
                      <a:pt x="3786187" y="1447258"/>
                    </a:cubicBezTo>
                    <a:cubicBezTo>
                      <a:pt x="3786187" y="1447258"/>
                      <a:pt x="3786187" y="1447258"/>
                      <a:pt x="3786187" y="1894067"/>
                    </a:cubicBezTo>
                    <a:cubicBezTo>
                      <a:pt x="3786187" y="1905982"/>
                      <a:pt x="3774290" y="1920875"/>
                      <a:pt x="3759417" y="1920875"/>
                    </a:cubicBezTo>
                    <a:cubicBezTo>
                      <a:pt x="3759417" y="1920875"/>
                      <a:pt x="3759417" y="1920875"/>
                      <a:pt x="2138362" y="1920875"/>
                    </a:cubicBezTo>
                    <a:cubicBezTo>
                      <a:pt x="2138362" y="1858322"/>
                      <a:pt x="2147285" y="1795769"/>
                      <a:pt x="2162158" y="1736194"/>
                    </a:cubicBezTo>
                    <a:cubicBezTo>
                      <a:pt x="2162158" y="1736194"/>
                      <a:pt x="2162158" y="1736194"/>
                      <a:pt x="2370366" y="1736194"/>
                    </a:cubicBezTo>
                    <a:cubicBezTo>
                      <a:pt x="2370366" y="1736194"/>
                      <a:pt x="2370366" y="1736194"/>
                      <a:pt x="2370366" y="1617045"/>
                    </a:cubicBezTo>
                    <a:cubicBezTo>
                      <a:pt x="2370366" y="1617045"/>
                      <a:pt x="2370366" y="1617045"/>
                      <a:pt x="2197851" y="1617045"/>
                    </a:cubicBezTo>
                    <a:cubicBezTo>
                      <a:pt x="2221646" y="1548534"/>
                      <a:pt x="2257339" y="1483002"/>
                      <a:pt x="2298981" y="1420449"/>
                    </a:cubicBezTo>
                    <a:cubicBezTo>
                      <a:pt x="2298981" y="1420449"/>
                      <a:pt x="2298981" y="1420449"/>
                      <a:pt x="2370366" y="1420449"/>
                    </a:cubicBezTo>
                    <a:cubicBezTo>
                      <a:pt x="2370366" y="1420449"/>
                      <a:pt x="2370366" y="1420449"/>
                      <a:pt x="2370366" y="1331087"/>
                    </a:cubicBezTo>
                    <a:cubicBezTo>
                      <a:pt x="2385239" y="1319172"/>
                      <a:pt x="2397136" y="1301300"/>
                      <a:pt x="2414983" y="1289385"/>
                    </a:cubicBezTo>
                    <a:cubicBezTo>
                      <a:pt x="2498266" y="1208959"/>
                      <a:pt x="2599396" y="1146406"/>
                      <a:pt x="2703501" y="1101725"/>
                    </a:cubicBezTo>
                    <a:close/>
                    <a:moveTo>
                      <a:pt x="288925" y="979487"/>
                    </a:moveTo>
                    <a:cubicBezTo>
                      <a:pt x="288925" y="979487"/>
                      <a:pt x="288925" y="979487"/>
                      <a:pt x="288925" y="1098550"/>
                    </a:cubicBezTo>
                    <a:cubicBezTo>
                      <a:pt x="288925" y="1098550"/>
                      <a:pt x="288925" y="1098550"/>
                      <a:pt x="1244600" y="1098550"/>
                    </a:cubicBezTo>
                    <a:cubicBezTo>
                      <a:pt x="1244600" y="1098550"/>
                      <a:pt x="1244600" y="1098550"/>
                      <a:pt x="1244600" y="979487"/>
                    </a:cubicBezTo>
                    <a:cubicBezTo>
                      <a:pt x="1244600" y="979487"/>
                      <a:pt x="1244600" y="979487"/>
                      <a:pt x="288925" y="979487"/>
                    </a:cubicBezTo>
                    <a:close/>
                    <a:moveTo>
                      <a:pt x="1417637" y="663575"/>
                    </a:moveTo>
                    <a:cubicBezTo>
                      <a:pt x="1417637" y="663575"/>
                      <a:pt x="1417637" y="663575"/>
                      <a:pt x="1417637" y="782638"/>
                    </a:cubicBezTo>
                    <a:cubicBezTo>
                      <a:pt x="1417637" y="782638"/>
                      <a:pt x="1417637" y="782638"/>
                      <a:pt x="2370137" y="782638"/>
                    </a:cubicBezTo>
                    <a:cubicBezTo>
                      <a:pt x="2370137" y="782638"/>
                      <a:pt x="2370137" y="782638"/>
                      <a:pt x="2370137" y="663575"/>
                    </a:cubicBezTo>
                    <a:cubicBezTo>
                      <a:pt x="2370137" y="663575"/>
                      <a:pt x="2370137" y="663575"/>
                      <a:pt x="1417637" y="663575"/>
                    </a:cubicBezTo>
                    <a:close/>
                    <a:moveTo>
                      <a:pt x="288925" y="663575"/>
                    </a:moveTo>
                    <a:cubicBezTo>
                      <a:pt x="288925" y="663575"/>
                      <a:pt x="288925" y="663575"/>
                      <a:pt x="288925" y="782638"/>
                    </a:cubicBezTo>
                    <a:cubicBezTo>
                      <a:pt x="288925" y="782638"/>
                      <a:pt x="288925" y="782638"/>
                      <a:pt x="1244600" y="782638"/>
                    </a:cubicBezTo>
                    <a:cubicBezTo>
                      <a:pt x="1244600" y="782638"/>
                      <a:pt x="1244600" y="782638"/>
                      <a:pt x="1244600" y="663575"/>
                    </a:cubicBezTo>
                    <a:cubicBezTo>
                      <a:pt x="1244600" y="663575"/>
                      <a:pt x="1244600" y="663575"/>
                      <a:pt x="288925" y="663575"/>
                    </a:cubicBezTo>
                    <a:close/>
                    <a:moveTo>
                      <a:pt x="2572947" y="182562"/>
                    </a:moveTo>
                    <a:cubicBezTo>
                      <a:pt x="2555084" y="182562"/>
                      <a:pt x="2543175" y="194440"/>
                      <a:pt x="2543175" y="209288"/>
                    </a:cubicBezTo>
                    <a:cubicBezTo>
                      <a:pt x="2543175" y="209288"/>
                      <a:pt x="2543175" y="209288"/>
                      <a:pt x="2543175" y="405279"/>
                    </a:cubicBezTo>
                    <a:cubicBezTo>
                      <a:pt x="2543175" y="423097"/>
                      <a:pt x="2555084" y="434975"/>
                      <a:pt x="2572947" y="434975"/>
                    </a:cubicBezTo>
                    <a:cubicBezTo>
                      <a:pt x="2572947" y="434975"/>
                      <a:pt x="2572947" y="434975"/>
                      <a:pt x="3472056" y="434975"/>
                    </a:cubicBezTo>
                    <a:cubicBezTo>
                      <a:pt x="3483964" y="434975"/>
                      <a:pt x="3498850" y="423097"/>
                      <a:pt x="3498850" y="405279"/>
                    </a:cubicBezTo>
                    <a:cubicBezTo>
                      <a:pt x="3498850" y="405279"/>
                      <a:pt x="3498850" y="405279"/>
                      <a:pt x="3498850" y="209288"/>
                    </a:cubicBezTo>
                    <a:cubicBezTo>
                      <a:pt x="3498850" y="194440"/>
                      <a:pt x="3483964" y="182562"/>
                      <a:pt x="3472056" y="182562"/>
                    </a:cubicBezTo>
                    <a:cubicBezTo>
                      <a:pt x="3472056" y="182562"/>
                      <a:pt x="3472056" y="182562"/>
                      <a:pt x="2572947" y="182562"/>
                    </a:cubicBezTo>
                    <a:close/>
                    <a:moveTo>
                      <a:pt x="1444426" y="182562"/>
                    </a:moveTo>
                    <a:cubicBezTo>
                      <a:pt x="1429543" y="182562"/>
                      <a:pt x="1417637" y="194440"/>
                      <a:pt x="1417637" y="209288"/>
                    </a:cubicBezTo>
                    <a:cubicBezTo>
                      <a:pt x="1417637" y="209288"/>
                      <a:pt x="1417637" y="209288"/>
                      <a:pt x="1417637" y="405279"/>
                    </a:cubicBezTo>
                    <a:cubicBezTo>
                      <a:pt x="1417637" y="423097"/>
                      <a:pt x="1429543" y="434975"/>
                      <a:pt x="1444426" y="434975"/>
                    </a:cubicBezTo>
                    <a:cubicBezTo>
                      <a:pt x="1444426" y="434975"/>
                      <a:pt x="1444426" y="434975"/>
                      <a:pt x="2343348" y="434975"/>
                    </a:cubicBezTo>
                    <a:cubicBezTo>
                      <a:pt x="2358231" y="434975"/>
                      <a:pt x="2370137" y="423097"/>
                      <a:pt x="2370137" y="405279"/>
                    </a:cubicBezTo>
                    <a:cubicBezTo>
                      <a:pt x="2370137" y="405279"/>
                      <a:pt x="2370137" y="405279"/>
                      <a:pt x="2370137" y="209288"/>
                    </a:cubicBezTo>
                    <a:cubicBezTo>
                      <a:pt x="2370137" y="194440"/>
                      <a:pt x="2358231" y="182562"/>
                      <a:pt x="2343348" y="182562"/>
                    </a:cubicBezTo>
                    <a:cubicBezTo>
                      <a:pt x="2343348" y="182562"/>
                      <a:pt x="2343348" y="182562"/>
                      <a:pt x="1444426" y="182562"/>
                    </a:cubicBezTo>
                    <a:close/>
                    <a:moveTo>
                      <a:pt x="315720" y="182562"/>
                    </a:moveTo>
                    <a:cubicBezTo>
                      <a:pt x="303811" y="182562"/>
                      <a:pt x="288925" y="194440"/>
                      <a:pt x="288925" y="209288"/>
                    </a:cubicBezTo>
                    <a:cubicBezTo>
                      <a:pt x="288925" y="209288"/>
                      <a:pt x="288925" y="209288"/>
                      <a:pt x="288925" y="405279"/>
                    </a:cubicBezTo>
                    <a:cubicBezTo>
                      <a:pt x="288925" y="423097"/>
                      <a:pt x="303811" y="434975"/>
                      <a:pt x="315720" y="434975"/>
                    </a:cubicBezTo>
                    <a:cubicBezTo>
                      <a:pt x="315720" y="434975"/>
                      <a:pt x="315720" y="434975"/>
                      <a:pt x="1217806" y="434975"/>
                    </a:cubicBezTo>
                    <a:cubicBezTo>
                      <a:pt x="1229714" y="434975"/>
                      <a:pt x="1244600" y="423097"/>
                      <a:pt x="1244600" y="405279"/>
                    </a:cubicBezTo>
                    <a:cubicBezTo>
                      <a:pt x="1244600" y="405279"/>
                      <a:pt x="1244600" y="405279"/>
                      <a:pt x="1244600" y="209288"/>
                    </a:cubicBezTo>
                    <a:cubicBezTo>
                      <a:pt x="1244600" y="194440"/>
                      <a:pt x="1229714" y="182562"/>
                      <a:pt x="1217806" y="182562"/>
                    </a:cubicBezTo>
                    <a:cubicBezTo>
                      <a:pt x="1217806" y="182562"/>
                      <a:pt x="1217806" y="182562"/>
                      <a:pt x="315720" y="182562"/>
                    </a:cubicBezTo>
                    <a:close/>
                    <a:moveTo>
                      <a:pt x="26789" y="0"/>
                    </a:moveTo>
                    <a:cubicBezTo>
                      <a:pt x="26789" y="0"/>
                      <a:pt x="26789" y="0"/>
                      <a:pt x="3759399" y="0"/>
                    </a:cubicBezTo>
                    <a:cubicBezTo>
                      <a:pt x="3774282" y="0"/>
                      <a:pt x="3786188" y="11912"/>
                      <a:pt x="3786188" y="26803"/>
                    </a:cubicBezTo>
                    <a:cubicBezTo>
                      <a:pt x="3786188" y="26803"/>
                      <a:pt x="3786188" y="26803"/>
                      <a:pt x="3786188" y="884496"/>
                    </a:cubicBezTo>
                    <a:cubicBezTo>
                      <a:pt x="3687962" y="813022"/>
                      <a:pt x="3574852" y="759416"/>
                      <a:pt x="3461743" y="717722"/>
                    </a:cubicBezTo>
                    <a:cubicBezTo>
                      <a:pt x="3461743" y="717722"/>
                      <a:pt x="3461743" y="717722"/>
                      <a:pt x="3461743" y="664117"/>
                    </a:cubicBezTo>
                    <a:cubicBezTo>
                      <a:pt x="3461743" y="664117"/>
                      <a:pt x="3461743" y="664117"/>
                      <a:pt x="3247430" y="664117"/>
                    </a:cubicBezTo>
                    <a:cubicBezTo>
                      <a:pt x="3175993" y="649226"/>
                      <a:pt x="3104555" y="646248"/>
                      <a:pt x="3033118" y="646248"/>
                    </a:cubicBezTo>
                    <a:cubicBezTo>
                      <a:pt x="2961680" y="646248"/>
                      <a:pt x="2890243" y="649226"/>
                      <a:pt x="2821782" y="664117"/>
                    </a:cubicBezTo>
                    <a:cubicBezTo>
                      <a:pt x="2821782" y="664117"/>
                      <a:pt x="2821782" y="664117"/>
                      <a:pt x="2506266" y="664117"/>
                    </a:cubicBezTo>
                    <a:cubicBezTo>
                      <a:pt x="2506266" y="664117"/>
                      <a:pt x="2506266" y="664117"/>
                      <a:pt x="2506266" y="756438"/>
                    </a:cubicBezTo>
                    <a:cubicBezTo>
                      <a:pt x="2381250" y="810044"/>
                      <a:pt x="2265164" y="884496"/>
                      <a:pt x="2163961" y="979795"/>
                    </a:cubicBezTo>
                    <a:cubicBezTo>
                      <a:pt x="2163961" y="979795"/>
                      <a:pt x="2163961" y="979795"/>
                      <a:pt x="1416844" y="979795"/>
                    </a:cubicBezTo>
                    <a:cubicBezTo>
                      <a:pt x="1416844" y="979795"/>
                      <a:pt x="1416844" y="979795"/>
                      <a:pt x="1416844" y="1098919"/>
                    </a:cubicBezTo>
                    <a:cubicBezTo>
                      <a:pt x="1416844" y="1098919"/>
                      <a:pt x="1416844" y="1098919"/>
                      <a:pt x="2047875" y="1098919"/>
                    </a:cubicBezTo>
                    <a:cubicBezTo>
                      <a:pt x="1994297" y="1161459"/>
                      <a:pt x="1946672" y="1229956"/>
                      <a:pt x="1910954" y="1301430"/>
                    </a:cubicBezTo>
                    <a:cubicBezTo>
                      <a:pt x="1910954" y="1301430"/>
                      <a:pt x="1910954" y="1301430"/>
                      <a:pt x="1416844" y="1301430"/>
                    </a:cubicBezTo>
                    <a:cubicBezTo>
                      <a:pt x="1416844" y="1301430"/>
                      <a:pt x="1416844" y="1301430"/>
                      <a:pt x="1416844" y="1420554"/>
                    </a:cubicBezTo>
                    <a:cubicBezTo>
                      <a:pt x="1416844" y="1420554"/>
                      <a:pt x="1416844" y="1420554"/>
                      <a:pt x="1848446" y="1420554"/>
                    </a:cubicBezTo>
                    <a:cubicBezTo>
                      <a:pt x="1821657" y="1486072"/>
                      <a:pt x="1800821" y="1548613"/>
                      <a:pt x="1782961" y="1617109"/>
                    </a:cubicBezTo>
                    <a:cubicBezTo>
                      <a:pt x="1782961" y="1617109"/>
                      <a:pt x="1782961" y="1617109"/>
                      <a:pt x="1416844" y="1617109"/>
                    </a:cubicBezTo>
                    <a:cubicBezTo>
                      <a:pt x="1416844" y="1617109"/>
                      <a:pt x="1416844" y="1617109"/>
                      <a:pt x="1416844" y="1736233"/>
                    </a:cubicBezTo>
                    <a:cubicBezTo>
                      <a:pt x="1416844" y="1736233"/>
                      <a:pt x="1416844" y="1736233"/>
                      <a:pt x="1759149" y="1736233"/>
                    </a:cubicBezTo>
                    <a:cubicBezTo>
                      <a:pt x="1750219" y="1795795"/>
                      <a:pt x="1744266" y="1858335"/>
                      <a:pt x="1744266" y="1920875"/>
                    </a:cubicBezTo>
                    <a:cubicBezTo>
                      <a:pt x="1744266" y="1920875"/>
                      <a:pt x="1744266" y="1920875"/>
                      <a:pt x="26789" y="1920875"/>
                    </a:cubicBezTo>
                    <a:cubicBezTo>
                      <a:pt x="11906" y="1920875"/>
                      <a:pt x="0" y="1905985"/>
                      <a:pt x="0" y="1894072"/>
                    </a:cubicBezTo>
                    <a:cubicBezTo>
                      <a:pt x="0" y="1894072"/>
                      <a:pt x="0" y="1894072"/>
                      <a:pt x="0" y="26803"/>
                    </a:cubicBezTo>
                    <a:cubicBezTo>
                      <a:pt x="0" y="11912"/>
                      <a:pt x="11906" y="0"/>
                      <a:pt x="26789" y="0"/>
                    </a:cubicBezTo>
                    <a:close/>
                  </a:path>
                </a:pathLst>
              </a:custGeom>
              <a:solidFill>
                <a:schemeClr val="tx2"/>
              </a:solidFill>
              <a:ln>
                <a:noFill/>
              </a:ln>
            </p:spPr>
            <p:txBody>
              <a:bodyPr vert="horz" wrap="square" lIns="68580" tIns="34290" rIns="68580" bIns="34290" numCol="1" anchor="t" anchorCtr="0" compatLnSpc="1">
                <a:prstTxWarp prst="textNoShape">
                  <a:avLst/>
                </a:prstTxWarp>
                <a:noAutofit/>
              </a:bodyPr>
              <a:lstStyle/>
              <a:p>
                <a:endParaRPr lang="en-US" dirty="0">
                  <a:solidFill>
                    <a:srgbClr val="000000"/>
                  </a:solidFill>
                  <a:latin typeface="Arial"/>
                  <a:cs typeface="Arial"/>
                </a:endParaRPr>
              </a:p>
            </p:txBody>
          </p:sp>
        </p:grpSp>
      </p:grpSp>
      <p:grpSp>
        <p:nvGrpSpPr>
          <p:cNvPr id="124" name="Group 123">
            <a:extLst>
              <a:ext uri="{FF2B5EF4-FFF2-40B4-BE49-F238E27FC236}">
                <a16:creationId xmlns:a16="http://schemas.microsoft.com/office/drawing/2014/main" id="{C33124AD-DD51-4259-866B-61482B5E14B2}"/>
              </a:ext>
            </a:extLst>
          </p:cNvPr>
          <p:cNvGrpSpPr/>
          <p:nvPr/>
        </p:nvGrpSpPr>
        <p:grpSpPr>
          <a:xfrm>
            <a:off x="5773783" y="3044282"/>
            <a:ext cx="429164" cy="408008"/>
            <a:chOff x="5508171" y="5042263"/>
            <a:chExt cx="618309" cy="587829"/>
          </a:xfrm>
        </p:grpSpPr>
        <p:sp>
          <p:nvSpPr>
            <p:cNvPr id="130" name="Oval 129">
              <a:extLst>
                <a:ext uri="{FF2B5EF4-FFF2-40B4-BE49-F238E27FC236}">
                  <a16:creationId xmlns:a16="http://schemas.microsoft.com/office/drawing/2014/main" id="{3CBD52F6-CE85-4B4D-A2FE-CB167284644B}"/>
                </a:ext>
              </a:extLst>
            </p:cNvPr>
            <p:cNvSpPr/>
            <p:nvPr/>
          </p:nvSpPr>
          <p:spPr>
            <a:xfrm>
              <a:off x="5508171" y="5042263"/>
              <a:ext cx="587829" cy="587829"/>
            </a:xfrm>
            <a:prstGeom prst="ellipse">
              <a:avLst/>
            </a:prstGeom>
            <a:noFill/>
            <a:ln w="9525" cap="rnd"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latin typeface="Arial"/>
                <a:cs typeface="Arial"/>
              </a:endParaRPr>
            </a:p>
          </p:txBody>
        </p:sp>
        <p:sp>
          <p:nvSpPr>
            <p:cNvPr id="131" name="Oval 130">
              <a:extLst>
                <a:ext uri="{FF2B5EF4-FFF2-40B4-BE49-F238E27FC236}">
                  <a16:creationId xmlns:a16="http://schemas.microsoft.com/office/drawing/2014/main" id="{371EA857-B519-44EA-8375-F2028EF2699B}"/>
                </a:ext>
              </a:extLst>
            </p:cNvPr>
            <p:cNvSpPr/>
            <p:nvPr/>
          </p:nvSpPr>
          <p:spPr>
            <a:xfrm>
              <a:off x="5538651" y="5042263"/>
              <a:ext cx="587829" cy="587829"/>
            </a:xfrm>
            <a:prstGeom prst="ellipse">
              <a:avLst/>
            </a:prstGeom>
            <a:noFill/>
            <a:ln w="9525" cap="rnd"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latin typeface="Arial"/>
                <a:cs typeface="Arial"/>
              </a:endParaRPr>
            </a:p>
          </p:txBody>
        </p:sp>
      </p:grpSp>
      <p:grpSp>
        <p:nvGrpSpPr>
          <p:cNvPr id="125" name="Group 124">
            <a:extLst>
              <a:ext uri="{FF2B5EF4-FFF2-40B4-BE49-F238E27FC236}">
                <a16:creationId xmlns:a16="http://schemas.microsoft.com/office/drawing/2014/main" id="{19B99FA8-AE56-4CD3-A377-B05557E31115}"/>
              </a:ext>
            </a:extLst>
          </p:cNvPr>
          <p:cNvGrpSpPr>
            <a:grpSpLocks noChangeAspect="1"/>
          </p:cNvGrpSpPr>
          <p:nvPr/>
        </p:nvGrpSpPr>
        <p:grpSpPr>
          <a:xfrm>
            <a:off x="5847499" y="3107420"/>
            <a:ext cx="281731" cy="281731"/>
            <a:chOff x="5273675" y="2606675"/>
            <a:chExt cx="1644650" cy="1644650"/>
          </a:xfrm>
        </p:grpSpPr>
        <p:sp>
          <p:nvSpPr>
            <p:cNvPr id="126" name="AutoShape 9">
              <a:extLst>
                <a:ext uri="{FF2B5EF4-FFF2-40B4-BE49-F238E27FC236}">
                  <a16:creationId xmlns:a16="http://schemas.microsoft.com/office/drawing/2014/main" id="{8DB0F862-6F9C-4CB8-955F-39F5A12A038C}"/>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dirty="0">
                <a:solidFill>
                  <a:srgbClr val="000000"/>
                </a:solidFill>
                <a:latin typeface="Arial"/>
                <a:cs typeface="Arial"/>
              </a:endParaRPr>
            </a:p>
          </p:txBody>
        </p:sp>
        <p:grpSp>
          <p:nvGrpSpPr>
            <p:cNvPr id="127" name="Group 126">
              <a:extLst>
                <a:ext uri="{FF2B5EF4-FFF2-40B4-BE49-F238E27FC236}">
                  <a16:creationId xmlns:a16="http://schemas.microsoft.com/office/drawing/2014/main" id="{B58BE362-BB86-41CB-904F-D5EA141793EE}"/>
                </a:ext>
              </a:extLst>
            </p:cNvPr>
            <p:cNvGrpSpPr/>
            <p:nvPr/>
          </p:nvGrpSpPr>
          <p:grpSpPr>
            <a:xfrm>
              <a:off x="5399088" y="3084513"/>
              <a:ext cx="1422880" cy="688975"/>
              <a:chOff x="5399088" y="3084513"/>
              <a:chExt cx="1422880" cy="688975"/>
            </a:xfrm>
          </p:grpSpPr>
          <p:sp>
            <p:nvSpPr>
              <p:cNvPr id="128" name="Freeform 10">
                <a:extLst>
                  <a:ext uri="{FF2B5EF4-FFF2-40B4-BE49-F238E27FC236}">
                    <a16:creationId xmlns:a16="http://schemas.microsoft.com/office/drawing/2014/main" id="{BAF35751-8E2F-402F-B1EE-6EC3B28A3033}"/>
                  </a:ext>
                </a:extLst>
              </p:cNvPr>
              <p:cNvSpPr>
                <a:spLocks/>
              </p:cNvSpPr>
              <p:nvPr/>
            </p:nvSpPr>
            <p:spPr bwMode="auto">
              <a:xfrm>
                <a:off x="5399088" y="3084513"/>
                <a:ext cx="1422880" cy="688975"/>
              </a:xfrm>
              <a:custGeom>
                <a:avLst/>
                <a:gdLst>
                  <a:gd name="connsiteX0" fmla="*/ 305195 w 1422880"/>
                  <a:gd name="connsiteY0" fmla="*/ 31750 h 688975"/>
                  <a:gd name="connsiteX1" fmla="*/ 31750 w 1422880"/>
                  <a:gd name="connsiteY1" fmla="*/ 344488 h 688975"/>
                  <a:gd name="connsiteX2" fmla="*/ 305195 w 1422880"/>
                  <a:gd name="connsiteY2" fmla="*/ 657225 h 688975"/>
                  <a:gd name="connsiteX3" fmla="*/ 567930 w 1422880"/>
                  <a:gd name="connsiteY3" fmla="*/ 434248 h 688975"/>
                  <a:gd name="connsiteX4" fmla="*/ 1302590 w 1422880"/>
                  <a:gd name="connsiteY4" fmla="*/ 434248 h 688975"/>
                  <a:gd name="connsiteX5" fmla="*/ 1381125 w 1422880"/>
                  <a:gd name="connsiteY5" fmla="*/ 358023 h 688975"/>
                  <a:gd name="connsiteX6" fmla="*/ 1240476 w 1422880"/>
                  <a:gd name="connsiteY6" fmla="*/ 266125 h 688975"/>
                  <a:gd name="connsiteX7" fmla="*/ 1158371 w 1422880"/>
                  <a:gd name="connsiteY7" fmla="*/ 317417 h 688975"/>
                  <a:gd name="connsiteX8" fmla="*/ 1033429 w 1422880"/>
                  <a:gd name="connsiteY8" fmla="*/ 317417 h 688975"/>
                  <a:gd name="connsiteX9" fmla="*/ 1004871 w 1422880"/>
                  <a:gd name="connsiteY9" fmla="*/ 274674 h 688975"/>
                  <a:gd name="connsiteX10" fmla="*/ 919910 w 1422880"/>
                  <a:gd name="connsiteY10" fmla="*/ 274674 h 688975"/>
                  <a:gd name="connsiteX11" fmla="*/ 868506 w 1422880"/>
                  <a:gd name="connsiteY11" fmla="*/ 311718 h 688975"/>
                  <a:gd name="connsiteX12" fmla="*/ 767838 w 1422880"/>
                  <a:gd name="connsiteY12" fmla="*/ 311718 h 688975"/>
                  <a:gd name="connsiteX13" fmla="*/ 716433 w 1422880"/>
                  <a:gd name="connsiteY13" fmla="*/ 249028 h 688975"/>
                  <a:gd name="connsiteX14" fmla="*/ 566503 w 1422880"/>
                  <a:gd name="connsiteY14" fmla="*/ 249028 h 688975"/>
                  <a:gd name="connsiteX15" fmla="*/ 305195 w 1422880"/>
                  <a:gd name="connsiteY15" fmla="*/ 31750 h 688975"/>
                  <a:gd name="connsiteX16" fmla="*/ 304970 w 1422880"/>
                  <a:gd name="connsiteY16" fmla="*/ 0 h 688975"/>
                  <a:gd name="connsiteX17" fmla="*/ 488524 w 1422880"/>
                  <a:gd name="connsiteY17" fmla="*/ 69183 h 688975"/>
                  <a:gd name="connsiteX18" fmla="*/ 585657 w 1422880"/>
                  <a:gd name="connsiteY18" fmla="*/ 207549 h 688975"/>
                  <a:gd name="connsiteX19" fmla="*/ 599942 w 1422880"/>
                  <a:gd name="connsiteY19" fmla="*/ 217534 h 688975"/>
                  <a:gd name="connsiteX20" fmla="*/ 723501 w 1422880"/>
                  <a:gd name="connsiteY20" fmla="*/ 217534 h 688975"/>
                  <a:gd name="connsiteX21" fmla="*/ 735643 w 1422880"/>
                  <a:gd name="connsiteY21" fmla="*/ 223239 h 688975"/>
                  <a:gd name="connsiteX22" fmla="*/ 777781 w 1422880"/>
                  <a:gd name="connsiteY22" fmla="*/ 274592 h 688975"/>
                  <a:gd name="connsiteX23" fmla="*/ 789923 w 1422880"/>
                  <a:gd name="connsiteY23" fmla="*/ 280297 h 688975"/>
                  <a:gd name="connsiteX24" fmla="*/ 852774 w 1422880"/>
                  <a:gd name="connsiteY24" fmla="*/ 280297 h 688975"/>
                  <a:gd name="connsiteX25" fmla="*/ 862059 w 1422880"/>
                  <a:gd name="connsiteY25" fmla="*/ 277445 h 688975"/>
                  <a:gd name="connsiteX26" fmla="*/ 905626 w 1422880"/>
                  <a:gd name="connsiteY26" fmla="*/ 246063 h 688975"/>
                  <a:gd name="connsiteX27" fmla="*/ 914197 w 1422880"/>
                  <a:gd name="connsiteY27" fmla="*/ 243210 h 688975"/>
                  <a:gd name="connsiteX28" fmla="*/ 1013473 w 1422880"/>
                  <a:gd name="connsiteY28" fmla="*/ 243210 h 688975"/>
                  <a:gd name="connsiteX29" fmla="*/ 1027043 w 1422880"/>
                  <a:gd name="connsiteY29" fmla="*/ 250342 h 688975"/>
                  <a:gd name="connsiteX30" fmla="*/ 1046327 w 1422880"/>
                  <a:gd name="connsiteY30" fmla="*/ 278871 h 688975"/>
                  <a:gd name="connsiteX31" fmla="*/ 1059182 w 1422880"/>
                  <a:gd name="connsiteY31" fmla="*/ 286003 h 688975"/>
                  <a:gd name="connsiteX32" fmla="*/ 1144888 w 1422880"/>
                  <a:gd name="connsiteY32" fmla="*/ 286003 h 688975"/>
                  <a:gd name="connsiteX33" fmla="*/ 1152745 w 1422880"/>
                  <a:gd name="connsiteY33" fmla="*/ 283864 h 688975"/>
                  <a:gd name="connsiteX34" fmla="*/ 1232737 w 1422880"/>
                  <a:gd name="connsiteY34" fmla="*/ 234651 h 688975"/>
                  <a:gd name="connsiteX35" fmla="*/ 1249164 w 1422880"/>
                  <a:gd name="connsiteY35" fmla="*/ 234651 h 688975"/>
                  <a:gd name="connsiteX36" fmla="*/ 1415576 w 1422880"/>
                  <a:gd name="connsiteY36" fmla="*/ 343061 h 688975"/>
                  <a:gd name="connsiteX37" fmla="*/ 1417719 w 1422880"/>
                  <a:gd name="connsiteY37" fmla="*/ 367311 h 688975"/>
                  <a:gd name="connsiteX38" fmla="*/ 1319871 w 1422880"/>
                  <a:gd name="connsiteY38" fmla="*/ 461456 h 688975"/>
                  <a:gd name="connsiteX39" fmla="*/ 1309158 w 1422880"/>
                  <a:gd name="connsiteY39" fmla="*/ 465736 h 688975"/>
                  <a:gd name="connsiteX40" fmla="*/ 602798 w 1422880"/>
                  <a:gd name="connsiteY40" fmla="*/ 465736 h 688975"/>
                  <a:gd name="connsiteX41" fmla="*/ 587800 w 1422880"/>
                  <a:gd name="connsiteY41" fmla="*/ 475721 h 688975"/>
                  <a:gd name="connsiteX42" fmla="*/ 490667 w 1422880"/>
                  <a:gd name="connsiteY42" fmla="*/ 617653 h 688975"/>
                  <a:gd name="connsiteX43" fmla="*/ 304970 w 1422880"/>
                  <a:gd name="connsiteY43" fmla="*/ 688975 h 688975"/>
                  <a:gd name="connsiteX44" fmla="*/ 0 w 1422880"/>
                  <a:gd name="connsiteY44" fmla="*/ 344488 h 688975"/>
                  <a:gd name="connsiteX45" fmla="*/ 304970 w 1422880"/>
                  <a:gd name="connsiteY45" fmla="*/ 0 h 688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422880" h="688975">
                    <a:moveTo>
                      <a:pt x="305195" y="31750"/>
                    </a:moveTo>
                    <a:cubicBezTo>
                      <a:pt x="154551" y="31750"/>
                      <a:pt x="31750" y="171378"/>
                      <a:pt x="31750" y="344488"/>
                    </a:cubicBezTo>
                    <a:cubicBezTo>
                      <a:pt x="31750" y="517597"/>
                      <a:pt x="154551" y="657225"/>
                      <a:pt x="305195" y="657225"/>
                    </a:cubicBezTo>
                    <a:cubicBezTo>
                      <a:pt x="429423" y="657225"/>
                      <a:pt x="533661" y="563190"/>
                      <a:pt x="567930" y="434248"/>
                    </a:cubicBezTo>
                    <a:cubicBezTo>
                      <a:pt x="567930" y="434248"/>
                      <a:pt x="567930" y="434248"/>
                      <a:pt x="1302590" y="434248"/>
                    </a:cubicBezTo>
                    <a:cubicBezTo>
                      <a:pt x="1302590" y="434248"/>
                      <a:pt x="1302590" y="434248"/>
                      <a:pt x="1381125" y="358023"/>
                    </a:cubicBezTo>
                    <a:cubicBezTo>
                      <a:pt x="1381125" y="358023"/>
                      <a:pt x="1381125" y="358023"/>
                      <a:pt x="1240476" y="266125"/>
                    </a:cubicBezTo>
                    <a:cubicBezTo>
                      <a:pt x="1240476" y="266125"/>
                      <a:pt x="1240476" y="266125"/>
                      <a:pt x="1158371" y="317417"/>
                    </a:cubicBezTo>
                    <a:cubicBezTo>
                      <a:pt x="1158371" y="317417"/>
                      <a:pt x="1158371" y="317417"/>
                      <a:pt x="1033429" y="317417"/>
                    </a:cubicBezTo>
                    <a:cubicBezTo>
                      <a:pt x="1033429" y="317417"/>
                      <a:pt x="1033429" y="317417"/>
                      <a:pt x="1004871" y="274674"/>
                    </a:cubicBezTo>
                    <a:cubicBezTo>
                      <a:pt x="1004871" y="274674"/>
                      <a:pt x="1004871" y="274674"/>
                      <a:pt x="919910" y="274674"/>
                    </a:cubicBezTo>
                    <a:cubicBezTo>
                      <a:pt x="919910" y="274674"/>
                      <a:pt x="919910" y="274674"/>
                      <a:pt x="868506" y="311718"/>
                    </a:cubicBezTo>
                    <a:cubicBezTo>
                      <a:pt x="868506" y="311718"/>
                      <a:pt x="868506" y="311718"/>
                      <a:pt x="767838" y="311718"/>
                    </a:cubicBezTo>
                    <a:cubicBezTo>
                      <a:pt x="767838" y="311718"/>
                      <a:pt x="767838" y="311718"/>
                      <a:pt x="716433" y="249028"/>
                    </a:cubicBezTo>
                    <a:cubicBezTo>
                      <a:pt x="716433" y="249028"/>
                      <a:pt x="716433" y="249028"/>
                      <a:pt x="566503" y="249028"/>
                    </a:cubicBezTo>
                    <a:cubicBezTo>
                      <a:pt x="530805" y="123648"/>
                      <a:pt x="427281" y="31750"/>
                      <a:pt x="305195" y="31750"/>
                    </a:cubicBezTo>
                    <a:close/>
                    <a:moveTo>
                      <a:pt x="304970" y="0"/>
                    </a:moveTo>
                    <a:cubicBezTo>
                      <a:pt x="371393" y="0"/>
                      <a:pt x="434958" y="24250"/>
                      <a:pt x="488524" y="69183"/>
                    </a:cubicBezTo>
                    <a:cubicBezTo>
                      <a:pt x="531377" y="105557"/>
                      <a:pt x="564231" y="152630"/>
                      <a:pt x="585657" y="207549"/>
                    </a:cubicBezTo>
                    <a:cubicBezTo>
                      <a:pt x="587800" y="213968"/>
                      <a:pt x="593514" y="217534"/>
                      <a:pt x="599942" y="217534"/>
                    </a:cubicBezTo>
                    <a:cubicBezTo>
                      <a:pt x="599942" y="217534"/>
                      <a:pt x="599942" y="217534"/>
                      <a:pt x="723501" y="217534"/>
                    </a:cubicBezTo>
                    <a:cubicBezTo>
                      <a:pt x="728500" y="217534"/>
                      <a:pt x="732786" y="219673"/>
                      <a:pt x="735643" y="223239"/>
                    </a:cubicBezTo>
                    <a:cubicBezTo>
                      <a:pt x="735643" y="223239"/>
                      <a:pt x="735643" y="223239"/>
                      <a:pt x="777781" y="274592"/>
                    </a:cubicBezTo>
                    <a:cubicBezTo>
                      <a:pt x="780638" y="278158"/>
                      <a:pt x="784924" y="280297"/>
                      <a:pt x="789923" y="280297"/>
                    </a:cubicBezTo>
                    <a:cubicBezTo>
                      <a:pt x="789923" y="280297"/>
                      <a:pt x="789923" y="280297"/>
                      <a:pt x="852774" y="280297"/>
                    </a:cubicBezTo>
                    <a:cubicBezTo>
                      <a:pt x="856345" y="280297"/>
                      <a:pt x="859202" y="279584"/>
                      <a:pt x="862059" y="277445"/>
                    </a:cubicBezTo>
                    <a:cubicBezTo>
                      <a:pt x="862059" y="277445"/>
                      <a:pt x="862059" y="277445"/>
                      <a:pt x="905626" y="246063"/>
                    </a:cubicBezTo>
                    <a:cubicBezTo>
                      <a:pt x="907769" y="244636"/>
                      <a:pt x="911340" y="243210"/>
                      <a:pt x="914197" y="243210"/>
                    </a:cubicBezTo>
                    <a:cubicBezTo>
                      <a:pt x="914197" y="243210"/>
                      <a:pt x="914197" y="243210"/>
                      <a:pt x="1013473" y="243210"/>
                    </a:cubicBezTo>
                    <a:cubicBezTo>
                      <a:pt x="1019186" y="243210"/>
                      <a:pt x="1024186" y="246063"/>
                      <a:pt x="1027043" y="250342"/>
                    </a:cubicBezTo>
                    <a:cubicBezTo>
                      <a:pt x="1027043" y="250342"/>
                      <a:pt x="1027043" y="250342"/>
                      <a:pt x="1046327" y="278871"/>
                    </a:cubicBezTo>
                    <a:cubicBezTo>
                      <a:pt x="1049183" y="283864"/>
                      <a:pt x="1054183" y="286003"/>
                      <a:pt x="1059182" y="286003"/>
                    </a:cubicBezTo>
                    <a:cubicBezTo>
                      <a:pt x="1059182" y="286003"/>
                      <a:pt x="1059182" y="286003"/>
                      <a:pt x="1144888" y="286003"/>
                    </a:cubicBezTo>
                    <a:cubicBezTo>
                      <a:pt x="1147745" y="286003"/>
                      <a:pt x="1150602" y="285290"/>
                      <a:pt x="1152745" y="283864"/>
                    </a:cubicBezTo>
                    <a:lnTo>
                      <a:pt x="1232737" y="234651"/>
                    </a:lnTo>
                    <a:cubicBezTo>
                      <a:pt x="1237736" y="231085"/>
                      <a:pt x="1244164" y="231085"/>
                      <a:pt x="1249164" y="234651"/>
                    </a:cubicBezTo>
                    <a:cubicBezTo>
                      <a:pt x="1249164" y="234651"/>
                      <a:pt x="1249164" y="234651"/>
                      <a:pt x="1415576" y="343061"/>
                    </a:cubicBezTo>
                    <a:cubicBezTo>
                      <a:pt x="1424147" y="348767"/>
                      <a:pt x="1425575" y="360179"/>
                      <a:pt x="1417719" y="367311"/>
                    </a:cubicBezTo>
                    <a:cubicBezTo>
                      <a:pt x="1417719" y="367311"/>
                      <a:pt x="1417719" y="367311"/>
                      <a:pt x="1319871" y="461456"/>
                    </a:cubicBezTo>
                    <a:cubicBezTo>
                      <a:pt x="1317014" y="464309"/>
                      <a:pt x="1312729" y="465736"/>
                      <a:pt x="1309158" y="465736"/>
                    </a:cubicBezTo>
                    <a:cubicBezTo>
                      <a:pt x="1309158" y="465736"/>
                      <a:pt x="1309158" y="465736"/>
                      <a:pt x="602798" y="465736"/>
                    </a:cubicBezTo>
                    <a:cubicBezTo>
                      <a:pt x="595656" y="465736"/>
                      <a:pt x="589943" y="470015"/>
                      <a:pt x="587800" y="475721"/>
                    </a:cubicBezTo>
                    <a:cubicBezTo>
                      <a:pt x="567088" y="531353"/>
                      <a:pt x="532805" y="581278"/>
                      <a:pt x="490667" y="617653"/>
                    </a:cubicBezTo>
                    <a:cubicBezTo>
                      <a:pt x="437100" y="664726"/>
                      <a:pt x="372821" y="688975"/>
                      <a:pt x="304970" y="688975"/>
                    </a:cubicBezTo>
                    <a:cubicBezTo>
                      <a:pt x="137130" y="688975"/>
                      <a:pt x="0" y="534919"/>
                      <a:pt x="0" y="344488"/>
                    </a:cubicBezTo>
                    <a:cubicBezTo>
                      <a:pt x="0" y="154770"/>
                      <a:pt x="137130" y="0"/>
                      <a:pt x="304970" y="0"/>
                    </a:cubicBezTo>
                    <a:close/>
                  </a:path>
                </a:pathLst>
              </a:custGeom>
              <a:solidFill>
                <a:schemeClr val="accent1"/>
              </a:solidFill>
              <a:ln>
                <a:noFill/>
              </a:ln>
            </p:spPr>
            <p:txBody>
              <a:bodyPr vert="horz" wrap="square" lIns="68580" tIns="34290" rIns="68580" bIns="34290" numCol="1" anchor="t" anchorCtr="0" compatLnSpc="1">
                <a:prstTxWarp prst="textNoShape">
                  <a:avLst/>
                </a:prstTxWarp>
                <a:noAutofit/>
              </a:bodyPr>
              <a:lstStyle/>
              <a:p>
                <a:endParaRPr lang="en-US" dirty="0">
                  <a:solidFill>
                    <a:srgbClr val="000000"/>
                  </a:solidFill>
                  <a:latin typeface="Arial"/>
                  <a:cs typeface="Arial"/>
                </a:endParaRPr>
              </a:p>
            </p:txBody>
          </p:sp>
          <p:sp>
            <p:nvSpPr>
              <p:cNvPr id="129" name="Freeform 11">
                <a:extLst>
                  <a:ext uri="{FF2B5EF4-FFF2-40B4-BE49-F238E27FC236}">
                    <a16:creationId xmlns:a16="http://schemas.microsoft.com/office/drawing/2014/main" id="{448B89C4-7517-4523-8359-5CD3177A825F}"/>
                  </a:ext>
                </a:extLst>
              </p:cNvPr>
              <p:cNvSpPr>
                <a:spLocks noChangeArrowheads="1"/>
              </p:cNvSpPr>
              <p:nvPr/>
            </p:nvSpPr>
            <p:spPr bwMode="auto">
              <a:xfrm>
                <a:off x="5459412" y="3146425"/>
                <a:ext cx="1271588" cy="565150"/>
              </a:xfrm>
              <a:custGeom>
                <a:avLst/>
                <a:gdLst>
                  <a:gd name="connsiteX0" fmla="*/ 101600 w 1271588"/>
                  <a:gd name="connsiteY0" fmla="*/ 225425 h 565150"/>
                  <a:gd name="connsiteX1" fmla="*/ 41275 w 1271588"/>
                  <a:gd name="connsiteY1" fmla="*/ 285750 h 565150"/>
                  <a:gd name="connsiteX2" fmla="*/ 101600 w 1271588"/>
                  <a:gd name="connsiteY2" fmla="*/ 346075 h 565150"/>
                  <a:gd name="connsiteX3" fmla="*/ 161925 w 1271588"/>
                  <a:gd name="connsiteY3" fmla="*/ 285750 h 565150"/>
                  <a:gd name="connsiteX4" fmla="*/ 101600 w 1271588"/>
                  <a:gd name="connsiteY4" fmla="*/ 225425 h 565150"/>
                  <a:gd name="connsiteX5" fmla="*/ 512763 w 1271588"/>
                  <a:gd name="connsiteY5" fmla="*/ 217488 h 565150"/>
                  <a:gd name="connsiteX6" fmla="*/ 640543 w 1271588"/>
                  <a:gd name="connsiteY6" fmla="*/ 217488 h 565150"/>
                  <a:gd name="connsiteX7" fmla="*/ 691940 w 1271588"/>
                  <a:gd name="connsiteY7" fmla="*/ 281190 h 565150"/>
                  <a:gd name="connsiteX8" fmla="*/ 818292 w 1271588"/>
                  <a:gd name="connsiteY8" fmla="*/ 281190 h 565150"/>
                  <a:gd name="connsiteX9" fmla="*/ 869689 w 1271588"/>
                  <a:gd name="connsiteY9" fmla="*/ 243971 h 565150"/>
                  <a:gd name="connsiteX10" fmla="*/ 928225 w 1271588"/>
                  <a:gd name="connsiteY10" fmla="*/ 243971 h 565150"/>
                  <a:gd name="connsiteX11" fmla="*/ 956779 w 1271588"/>
                  <a:gd name="connsiteY11" fmla="*/ 286916 h 565150"/>
                  <a:gd name="connsiteX12" fmla="*/ 1107402 w 1271588"/>
                  <a:gd name="connsiteY12" fmla="*/ 286916 h 565150"/>
                  <a:gd name="connsiteX13" fmla="*/ 1180215 w 1271588"/>
                  <a:gd name="connsiteY13" fmla="*/ 241108 h 565150"/>
                  <a:gd name="connsiteX14" fmla="*/ 1271588 w 1271588"/>
                  <a:gd name="connsiteY14" fmla="*/ 301231 h 565150"/>
                  <a:gd name="connsiteX15" fmla="*/ 1230185 w 1271588"/>
                  <a:gd name="connsiteY15" fmla="*/ 341313 h 565150"/>
                  <a:gd name="connsiteX16" fmla="*/ 513477 w 1271588"/>
                  <a:gd name="connsiteY16" fmla="*/ 341313 h 565150"/>
                  <a:gd name="connsiteX17" fmla="*/ 518474 w 1271588"/>
                  <a:gd name="connsiteY17" fmla="*/ 282622 h 565150"/>
                  <a:gd name="connsiteX18" fmla="*/ 512763 w 1271588"/>
                  <a:gd name="connsiteY18" fmla="*/ 217488 h 565150"/>
                  <a:gd name="connsiteX19" fmla="*/ 243682 w 1271588"/>
                  <a:gd name="connsiteY19" fmla="*/ 0 h 565150"/>
                  <a:gd name="connsiteX20" fmla="*/ 487364 w 1271588"/>
                  <a:gd name="connsiteY20" fmla="*/ 282575 h 565150"/>
                  <a:gd name="connsiteX21" fmla="*/ 243682 w 1271588"/>
                  <a:gd name="connsiteY21" fmla="*/ 565150 h 565150"/>
                  <a:gd name="connsiteX22" fmla="*/ 0 w 1271588"/>
                  <a:gd name="connsiteY22" fmla="*/ 282575 h 565150"/>
                  <a:gd name="connsiteX23" fmla="*/ 243682 w 1271588"/>
                  <a:gd name="connsiteY23" fmla="*/ 0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71588" h="565150">
                    <a:moveTo>
                      <a:pt x="101600" y="225425"/>
                    </a:moveTo>
                    <a:cubicBezTo>
                      <a:pt x="68283" y="225425"/>
                      <a:pt x="41275" y="252433"/>
                      <a:pt x="41275" y="285750"/>
                    </a:cubicBezTo>
                    <a:cubicBezTo>
                      <a:pt x="41275" y="319067"/>
                      <a:pt x="68283" y="346075"/>
                      <a:pt x="101600" y="346075"/>
                    </a:cubicBezTo>
                    <a:cubicBezTo>
                      <a:pt x="134917" y="346075"/>
                      <a:pt x="161925" y="319067"/>
                      <a:pt x="161925" y="285750"/>
                    </a:cubicBezTo>
                    <a:cubicBezTo>
                      <a:pt x="161925" y="252433"/>
                      <a:pt x="134917" y="225425"/>
                      <a:pt x="101600" y="225425"/>
                    </a:cubicBezTo>
                    <a:close/>
                    <a:moveTo>
                      <a:pt x="512763" y="217488"/>
                    </a:moveTo>
                    <a:cubicBezTo>
                      <a:pt x="512763" y="217488"/>
                      <a:pt x="512763" y="217488"/>
                      <a:pt x="640543" y="217488"/>
                    </a:cubicBezTo>
                    <a:cubicBezTo>
                      <a:pt x="640543" y="217488"/>
                      <a:pt x="640543" y="217488"/>
                      <a:pt x="691940" y="281190"/>
                    </a:cubicBezTo>
                    <a:cubicBezTo>
                      <a:pt x="691940" y="281190"/>
                      <a:pt x="691940" y="281190"/>
                      <a:pt x="818292" y="281190"/>
                    </a:cubicBezTo>
                    <a:cubicBezTo>
                      <a:pt x="818292" y="281190"/>
                      <a:pt x="818292" y="281190"/>
                      <a:pt x="869689" y="243971"/>
                    </a:cubicBezTo>
                    <a:cubicBezTo>
                      <a:pt x="869689" y="243971"/>
                      <a:pt x="869689" y="243971"/>
                      <a:pt x="928225" y="243971"/>
                    </a:cubicBezTo>
                    <a:cubicBezTo>
                      <a:pt x="928225" y="243971"/>
                      <a:pt x="928225" y="243971"/>
                      <a:pt x="956779" y="286916"/>
                    </a:cubicBezTo>
                    <a:cubicBezTo>
                      <a:pt x="956779" y="286916"/>
                      <a:pt x="956779" y="286916"/>
                      <a:pt x="1107402" y="286916"/>
                    </a:cubicBezTo>
                    <a:cubicBezTo>
                      <a:pt x="1107402" y="286916"/>
                      <a:pt x="1107402" y="286916"/>
                      <a:pt x="1180215" y="241108"/>
                    </a:cubicBezTo>
                    <a:cubicBezTo>
                      <a:pt x="1180215" y="241108"/>
                      <a:pt x="1180215" y="241108"/>
                      <a:pt x="1271588" y="301231"/>
                    </a:cubicBezTo>
                    <a:cubicBezTo>
                      <a:pt x="1271588" y="301231"/>
                      <a:pt x="1271588" y="301231"/>
                      <a:pt x="1230185" y="341313"/>
                    </a:cubicBezTo>
                    <a:cubicBezTo>
                      <a:pt x="1230185" y="341313"/>
                      <a:pt x="1230185" y="341313"/>
                      <a:pt x="513477" y="341313"/>
                    </a:cubicBezTo>
                    <a:cubicBezTo>
                      <a:pt x="517046" y="321988"/>
                      <a:pt x="518474" y="302663"/>
                      <a:pt x="518474" y="282622"/>
                    </a:cubicBezTo>
                    <a:cubicBezTo>
                      <a:pt x="518474" y="260433"/>
                      <a:pt x="516333" y="238961"/>
                      <a:pt x="512763" y="217488"/>
                    </a:cubicBezTo>
                    <a:close/>
                    <a:moveTo>
                      <a:pt x="243682" y="0"/>
                    </a:moveTo>
                    <a:cubicBezTo>
                      <a:pt x="378264" y="0"/>
                      <a:pt x="487364" y="126513"/>
                      <a:pt x="487364" y="282575"/>
                    </a:cubicBezTo>
                    <a:cubicBezTo>
                      <a:pt x="487364" y="438637"/>
                      <a:pt x="378264" y="565150"/>
                      <a:pt x="243682" y="565150"/>
                    </a:cubicBezTo>
                    <a:cubicBezTo>
                      <a:pt x="109100" y="565150"/>
                      <a:pt x="0" y="438637"/>
                      <a:pt x="0" y="282575"/>
                    </a:cubicBezTo>
                    <a:cubicBezTo>
                      <a:pt x="0" y="126513"/>
                      <a:pt x="109100" y="0"/>
                      <a:pt x="243682" y="0"/>
                    </a:cubicBezTo>
                    <a:close/>
                  </a:path>
                </a:pathLst>
              </a:custGeom>
              <a:solidFill>
                <a:schemeClr val="tx2"/>
              </a:solidFill>
              <a:ln>
                <a:noFill/>
              </a:ln>
            </p:spPr>
            <p:txBody>
              <a:bodyPr vert="horz" wrap="square" lIns="68580" tIns="34290" rIns="68580" bIns="34290" numCol="1" anchor="t" anchorCtr="0" compatLnSpc="1">
                <a:prstTxWarp prst="textNoShape">
                  <a:avLst/>
                </a:prstTxWarp>
                <a:noAutofit/>
              </a:bodyPr>
              <a:lstStyle/>
              <a:p>
                <a:endParaRPr lang="en-US" dirty="0">
                  <a:solidFill>
                    <a:srgbClr val="000000"/>
                  </a:solidFill>
                  <a:latin typeface="Arial"/>
                  <a:cs typeface="Arial"/>
                </a:endParaRPr>
              </a:p>
            </p:txBody>
          </p:sp>
        </p:grpSp>
      </p:grpSp>
      <p:grpSp>
        <p:nvGrpSpPr>
          <p:cNvPr id="133" name="Group 132">
            <a:extLst>
              <a:ext uri="{FF2B5EF4-FFF2-40B4-BE49-F238E27FC236}">
                <a16:creationId xmlns:a16="http://schemas.microsoft.com/office/drawing/2014/main" id="{D6675F61-D028-4F72-9D1D-D0999DA00C75}"/>
              </a:ext>
            </a:extLst>
          </p:cNvPr>
          <p:cNvGrpSpPr/>
          <p:nvPr/>
        </p:nvGrpSpPr>
        <p:grpSpPr>
          <a:xfrm>
            <a:off x="5773783" y="2478883"/>
            <a:ext cx="429164" cy="408008"/>
            <a:chOff x="5508171" y="5042263"/>
            <a:chExt cx="618309" cy="587829"/>
          </a:xfrm>
        </p:grpSpPr>
        <p:sp>
          <p:nvSpPr>
            <p:cNvPr id="138" name="Oval 137">
              <a:extLst>
                <a:ext uri="{FF2B5EF4-FFF2-40B4-BE49-F238E27FC236}">
                  <a16:creationId xmlns:a16="http://schemas.microsoft.com/office/drawing/2014/main" id="{C75A0AC4-FD6F-4073-BC12-EA6808EC8C78}"/>
                </a:ext>
              </a:extLst>
            </p:cNvPr>
            <p:cNvSpPr/>
            <p:nvPr/>
          </p:nvSpPr>
          <p:spPr>
            <a:xfrm>
              <a:off x="5508171" y="5042263"/>
              <a:ext cx="587829" cy="587829"/>
            </a:xfrm>
            <a:prstGeom prst="ellipse">
              <a:avLst/>
            </a:prstGeom>
            <a:noFill/>
            <a:ln w="9525" cap="rnd"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latin typeface="Arial"/>
                <a:cs typeface="Arial"/>
              </a:endParaRPr>
            </a:p>
          </p:txBody>
        </p:sp>
        <p:sp>
          <p:nvSpPr>
            <p:cNvPr id="139" name="Oval 138">
              <a:extLst>
                <a:ext uri="{FF2B5EF4-FFF2-40B4-BE49-F238E27FC236}">
                  <a16:creationId xmlns:a16="http://schemas.microsoft.com/office/drawing/2014/main" id="{5A6B0969-509A-493E-B9A6-201E87397DDC}"/>
                </a:ext>
              </a:extLst>
            </p:cNvPr>
            <p:cNvSpPr/>
            <p:nvPr/>
          </p:nvSpPr>
          <p:spPr>
            <a:xfrm>
              <a:off x="5538651" y="5042263"/>
              <a:ext cx="587829" cy="587829"/>
            </a:xfrm>
            <a:prstGeom prst="ellipse">
              <a:avLst/>
            </a:prstGeom>
            <a:noFill/>
            <a:ln w="9525" cap="rnd"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latin typeface="Arial"/>
                <a:cs typeface="Arial"/>
              </a:endParaRPr>
            </a:p>
          </p:txBody>
        </p:sp>
      </p:grpSp>
      <p:grpSp>
        <p:nvGrpSpPr>
          <p:cNvPr id="134" name="bcgIcons_GoToMarket">
            <a:extLst>
              <a:ext uri="{FF2B5EF4-FFF2-40B4-BE49-F238E27FC236}">
                <a16:creationId xmlns:a16="http://schemas.microsoft.com/office/drawing/2014/main" id="{63941C19-16C7-4F38-A5C1-7001C33F6549}"/>
              </a:ext>
            </a:extLst>
          </p:cNvPr>
          <p:cNvGrpSpPr>
            <a:grpSpLocks noChangeAspect="1"/>
          </p:cNvGrpSpPr>
          <p:nvPr/>
        </p:nvGrpSpPr>
        <p:grpSpPr bwMode="auto">
          <a:xfrm>
            <a:off x="5847630" y="2542022"/>
            <a:ext cx="281469" cy="281731"/>
            <a:chOff x="1682" y="0"/>
            <a:chExt cx="4316" cy="4320"/>
          </a:xfrm>
        </p:grpSpPr>
        <p:sp>
          <p:nvSpPr>
            <p:cNvPr id="135" name="AutoShape 14">
              <a:extLst>
                <a:ext uri="{FF2B5EF4-FFF2-40B4-BE49-F238E27FC236}">
                  <a16:creationId xmlns:a16="http://schemas.microsoft.com/office/drawing/2014/main" id="{E206A90D-687F-4108-B66C-E763CE171D28}"/>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dirty="0">
                <a:solidFill>
                  <a:srgbClr val="000000"/>
                </a:solidFill>
                <a:latin typeface="Arial"/>
                <a:cs typeface="Arial"/>
              </a:endParaRPr>
            </a:p>
          </p:txBody>
        </p:sp>
        <p:sp>
          <p:nvSpPr>
            <p:cNvPr id="136" name="Freeform 16">
              <a:extLst>
                <a:ext uri="{FF2B5EF4-FFF2-40B4-BE49-F238E27FC236}">
                  <a16:creationId xmlns:a16="http://schemas.microsoft.com/office/drawing/2014/main" id="{6BEEA5D8-147D-4BFA-9944-CCAD7CFF1DD3}"/>
                </a:ext>
              </a:extLst>
            </p:cNvPr>
            <p:cNvSpPr>
              <a:spLocks noEditPoints="1"/>
            </p:cNvSpPr>
            <p:nvPr/>
          </p:nvSpPr>
          <p:spPr bwMode="auto">
            <a:xfrm>
              <a:off x="2574" y="296"/>
              <a:ext cx="2605" cy="2697"/>
            </a:xfrm>
            <a:custGeom>
              <a:avLst/>
              <a:gdLst>
                <a:gd name="T0" fmla="*/ 540 w 1391"/>
                <a:gd name="T1" fmla="*/ 461 h 1438"/>
                <a:gd name="T2" fmla="*/ 144 w 1391"/>
                <a:gd name="T3" fmla="*/ 866 h 1438"/>
                <a:gd name="T4" fmla="*/ 204 w 1391"/>
                <a:gd name="T5" fmla="*/ 1230 h 1438"/>
                <a:gd name="T6" fmla="*/ 235 w 1391"/>
                <a:gd name="T7" fmla="*/ 1261 h 1438"/>
                <a:gd name="T8" fmla="*/ 122 w 1391"/>
                <a:gd name="T9" fmla="*/ 1364 h 1438"/>
                <a:gd name="T10" fmla="*/ 121 w 1391"/>
                <a:gd name="T11" fmla="*/ 1364 h 1438"/>
                <a:gd name="T12" fmla="*/ 8 w 1391"/>
                <a:gd name="T13" fmla="*/ 1258 h 1438"/>
                <a:gd name="T14" fmla="*/ 40 w 1391"/>
                <a:gd name="T15" fmla="*/ 1228 h 1438"/>
                <a:gd name="T16" fmla="*/ 100 w 1391"/>
                <a:gd name="T17" fmla="*/ 857 h 1438"/>
                <a:gd name="T18" fmla="*/ 496 w 1391"/>
                <a:gd name="T19" fmla="*/ 452 h 1438"/>
                <a:gd name="T20" fmla="*/ 518 w 1391"/>
                <a:gd name="T21" fmla="*/ 0 h 1438"/>
                <a:gd name="T22" fmla="*/ 758 w 1391"/>
                <a:gd name="T23" fmla="*/ 746 h 1438"/>
                <a:gd name="T24" fmla="*/ 699 w 1391"/>
                <a:gd name="T25" fmla="*/ 22 h 1438"/>
                <a:gd name="T26" fmla="*/ 655 w 1391"/>
                <a:gd name="T27" fmla="*/ 22 h 1438"/>
                <a:gd name="T28" fmla="*/ 594 w 1391"/>
                <a:gd name="T29" fmla="*/ 744 h 1438"/>
                <a:gd name="T30" fmla="*/ 562 w 1391"/>
                <a:gd name="T31" fmla="*/ 775 h 1438"/>
                <a:gd name="T32" fmla="*/ 674 w 1391"/>
                <a:gd name="T33" fmla="*/ 880 h 1438"/>
                <a:gd name="T34" fmla="*/ 690 w 1391"/>
                <a:gd name="T35" fmla="*/ 874 h 1438"/>
                <a:gd name="T36" fmla="*/ 790 w 1391"/>
                <a:gd name="T37" fmla="*/ 747 h 1438"/>
                <a:gd name="T38" fmla="*/ 1111 w 1391"/>
                <a:gd name="T39" fmla="*/ 886 h 1438"/>
                <a:gd name="T40" fmla="*/ 1051 w 1391"/>
                <a:gd name="T41" fmla="*/ 726 h 1438"/>
                <a:gd name="T42" fmla="*/ 858 w 1391"/>
                <a:gd name="T43" fmla="*/ 524 h 1438"/>
                <a:gd name="T44" fmla="*/ 836 w 1391"/>
                <a:gd name="T45" fmla="*/ 0 h 1438"/>
                <a:gd name="T46" fmla="*/ 814 w 1391"/>
                <a:gd name="T47" fmla="*/ 533 h 1438"/>
                <a:gd name="T48" fmla="*/ 1007 w 1391"/>
                <a:gd name="T49" fmla="*/ 735 h 1438"/>
                <a:gd name="T50" fmla="*/ 947 w 1391"/>
                <a:gd name="T51" fmla="*/ 884 h 1438"/>
                <a:gd name="T52" fmla="*/ 915 w 1391"/>
                <a:gd name="T53" fmla="*/ 915 h 1438"/>
                <a:gd name="T54" fmla="*/ 1027 w 1391"/>
                <a:gd name="T55" fmla="*/ 1021 h 1438"/>
                <a:gd name="T56" fmla="*/ 1043 w 1391"/>
                <a:gd name="T57" fmla="*/ 1014 h 1438"/>
                <a:gd name="T58" fmla="*/ 1142 w 1391"/>
                <a:gd name="T59" fmla="*/ 887 h 1438"/>
                <a:gd name="T60" fmla="*/ 1383 w 1391"/>
                <a:gd name="T61" fmla="*/ 1304 h 1438"/>
                <a:gd name="T62" fmla="*/ 1291 w 1391"/>
                <a:gd name="T63" fmla="*/ 1362 h 1438"/>
                <a:gd name="T64" fmla="*/ 1285 w 1391"/>
                <a:gd name="T65" fmla="*/ 618 h 1438"/>
                <a:gd name="T66" fmla="*/ 1016 w 1391"/>
                <a:gd name="T67" fmla="*/ 22 h 1438"/>
                <a:gd name="T68" fmla="*/ 972 w 1391"/>
                <a:gd name="T69" fmla="*/ 22 h 1438"/>
                <a:gd name="T70" fmla="*/ 979 w 1391"/>
                <a:gd name="T71" fmla="*/ 373 h 1438"/>
                <a:gd name="T72" fmla="*/ 1247 w 1391"/>
                <a:gd name="T73" fmla="*/ 1363 h 1438"/>
                <a:gd name="T74" fmla="*/ 1156 w 1391"/>
                <a:gd name="T75" fmla="*/ 1301 h 1438"/>
                <a:gd name="T76" fmla="*/ 1252 w 1391"/>
                <a:gd name="T77" fmla="*/ 1431 h 1438"/>
                <a:gd name="T78" fmla="*/ 1268 w 1391"/>
                <a:gd name="T79" fmla="*/ 1438 h 1438"/>
                <a:gd name="T80" fmla="*/ 1288 w 1391"/>
                <a:gd name="T81" fmla="*/ 1427 h 1438"/>
                <a:gd name="T82" fmla="*/ 1383 w 1391"/>
                <a:gd name="T83" fmla="*/ 1304 h 1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91" h="1438">
                  <a:moveTo>
                    <a:pt x="540" y="22"/>
                  </a:moveTo>
                  <a:cubicBezTo>
                    <a:pt x="540" y="461"/>
                    <a:pt x="540" y="461"/>
                    <a:pt x="540" y="461"/>
                  </a:cubicBezTo>
                  <a:cubicBezTo>
                    <a:pt x="540" y="467"/>
                    <a:pt x="538" y="472"/>
                    <a:pt x="534" y="476"/>
                  </a:cubicBezTo>
                  <a:cubicBezTo>
                    <a:pt x="144" y="866"/>
                    <a:pt x="144" y="866"/>
                    <a:pt x="144" y="866"/>
                  </a:cubicBezTo>
                  <a:cubicBezTo>
                    <a:pt x="144" y="1289"/>
                    <a:pt x="144" y="1289"/>
                    <a:pt x="144" y="1289"/>
                  </a:cubicBezTo>
                  <a:cubicBezTo>
                    <a:pt x="204" y="1230"/>
                    <a:pt x="204" y="1230"/>
                    <a:pt x="204" y="1230"/>
                  </a:cubicBezTo>
                  <a:cubicBezTo>
                    <a:pt x="213" y="1221"/>
                    <a:pt x="227" y="1221"/>
                    <a:pt x="235" y="1230"/>
                  </a:cubicBezTo>
                  <a:cubicBezTo>
                    <a:pt x="244" y="1239"/>
                    <a:pt x="244" y="1253"/>
                    <a:pt x="235" y="1261"/>
                  </a:cubicBezTo>
                  <a:cubicBezTo>
                    <a:pt x="141" y="1353"/>
                    <a:pt x="141" y="1353"/>
                    <a:pt x="141" y="1353"/>
                  </a:cubicBezTo>
                  <a:cubicBezTo>
                    <a:pt x="137" y="1360"/>
                    <a:pt x="130" y="1364"/>
                    <a:pt x="122" y="1364"/>
                  </a:cubicBezTo>
                  <a:cubicBezTo>
                    <a:pt x="122" y="1364"/>
                    <a:pt x="121" y="1364"/>
                    <a:pt x="121" y="1364"/>
                  </a:cubicBezTo>
                  <a:cubicBezTo>
                    <a:pt x="121" y="1364"/>
                    <a:pt x="121" y="1364"/>
                    <a:pt x="121" y="1364"/>
                  </a:cubicBezTo>
                  <a:cubicBezTo>
                    <a:pt x="115" y="1364"/>
                    <a:pt x="109" y="1362"/>
                    <a:pt x="105" y="1357"/>
                  </a:cubicBezTo>
                  <a:cubicBezTo>
                    <a:pt x="8" y="1258"/>
                    <a:pt x="8" y="1258"/>
                    <a:pt x="8" y="1258"/>
                  </a:cubicBezTo>
                  <a:cubicBezTo>
                    <a:pt x="0" y="1250"/>
                    <a:pt x="0" y="1236"/>
                    <a:pt x="9" y="1227"/>
                  </a:cubicBezTo>
                  <a:cubicBezTo>
                    <a:pt x="18" y="1219"/>
                    <a:pt x="31" y="1219"/>
                    <a:pt x="40" y="1228"/>
                  </a:cubicBezTo>
                  <a:cubicBezTo>
                    <a:pt x="100" y="1289"/>
                    <a:pt x="100" y="1289"/>
                    <a:pt x="100" y="1289"/>
                  </a:cubicBezTo>
                  <a:cubicBezTo>
                    <a:pt x="100" y="857"/>
                    <a:pt x="100" y="857"/>
                    <a:pt x="100" y="857"/>
                  </a:cubicBezTo>
                  <a:cubicBezTo>
                    <a:pt x="100" y="851"/>
                    <a:pt x="102" y="846"/>
                    <a:pt x="106" y="842"/>
                  </a:cubicBezTo>
                  <a:cubicBezTo>
                    <a:pt x="496" y="452"/>
                    <a:pt x="496" y="452"/>
                    <a:pt x="496" y="452"/>
                  </a:cubicBezTo>
                  <a:cubicBezTo>
                    <a:pt x="496" y="22"/>
                    <a:pt x="496" y="22"/>
                    <a:pt x="496" y="22"/>
                  </a:cubicBezTo>
                  <a:cubicBezTo>
                    <a:pt x="496" y="10"/>
                    <a:pt x="506" y="0"/>
                    <a:pt x="518" y="0"/>
                  </a:cubicBezTo>
                  <a:cubicBezTo>
                    <a:pt x="531" y="0"/>
                    <a:pt x="540" y="10"/>
                    <a:pt x="540" y="22"/>
                  </a:cubicBezTo>
                  <a:close/>
                  <a:moveTo>
                    <a:pt x="758" y="746"/>
                  </a:moveTo>
                  <a:cubicBezTo>
                    <a:pt x="699" y="804"/>
                    <a:pt x="699" y="804"/>
                    <a:pt x="699" y="804"/>
                  </a:cubicBezTo>
                  <a:cubicBezTo>
                    <a:pt x="699" y="22"/>
                    <a:pt x="699" y="22"/>
                    <a:pt x="699" y="22"/>
                  </a:cubicBezTo>
                  <a:cubicBezTo>
                    <a:pt x="699" y="10"/>
                    <a:pt x="689" y="0"/>
                    <a:pt x="677" y="0"/>
                  </a:cubicBezTo>
                  <a:cubicBezTo>
                    <a:pt x="665" y="0"/>
                    <a:pt x="655" y="10"/>
                    <a:pt x="655" y="22"/>
                  </a:cubicBezTo>
                  <a:cubicBezTo>
                    <a:pt x="655" y="807"/>
                    <a:pt x="655" y="807"/>
                    <a:pt x="655" y="807"/>
                  </a:cubicBezTo>
                  <a:cubicBezTo>
                    <a:pt x="594" y="744"/>
                    <a:pt x="594" y="744"/>
                    <a:pt x="594" y="744"/>
                  </a:cubicBezTo>
                  <a:cubicBezTo>
                    <a:pt x="586" y="735"/>
                    <a:pt x="572" y="735"/>
                    <a:pt x="563" y="744"/>
                  </a:cubicBezTo>
                  <a:cubicBezTo>
                    <a:pt x="554" y="752"/>
                    <a:pt x="554" y="766"/>
                    <a:pt x="562" y="775"/>
                  </a:cubicBezTo>
                  <a:cubicBezTo>
                    <a:pt x="659" y="874"/>
                    <a:pt x="659" y="874"/>
                    <a:pt x="659" y="874"/>
                  </a:cubicBezTo>
                  <a:cubicBezTo>
                    <a:pt x="663" y="878"/>
                    <a:pt x="669" y="880"/>
                    <a:pt x="674" y="880"/>
                  </a:cubicBezTo>
                  <a:cubicBezTo>
                    <a:pt x="675" y="880"/>
                    <a:pt x="675" y="880"/>
                    <a:pt x="675" y="880"/>
                  </a:cubicBezTo>
                  <a:cubicBezTo>
                    <a:pt x="680" y="880"/>
                    <a:pt x="686" y="878"/>
                    <a:pt x="690" y="874"/>
                  </a:cubicBezTo>
                  <a:cubicBezTo>
                    <a:pt x="789" y="778"/>
                    <a:pt x="789" y="778"/>
                    <a:pt x="789" y="778"/>
                  </a:cubicBezTo>
                  <a:cubicBezTo>
                    <a:pt x="798" y="769"/>
                    <a:pt x="798" y="755"/>
                    <a:pt x="790" y="747"/>
                  </a:cubicBezTo>
                  <a:cubicBezTo>
                    <a:pt x="781" y="738"/>
                    <a:pt x="767" y="738"/>
                    <a:pt x="758" y="746"/>
                  </a:cubicBezTo>
                  <a:close/>
                  <a:moveTo>
                    <a:pt x="1111" y="886"/>
                  </a:moveTo>
                  <a:cubicBezTo>
                    <a:pt x="1051" y="945"/>
                    <a:pt x="1051" y="945"/>
                    <a:pt x="1051" y="945"/>
                  </a:cubicBezTo>
                  <a:cubicBezTo>
                    <a:pt x="1051" y="726"/>
                    <a:pt x="1051" y="726"/>
                    <a:pt x="1051" y="726"/>
                  </a:cubicBezTo>
                  <a:cubicBezTo>
                    <a:pt x="1051" y="720"/>
                    <a:pt x="1048" y="715"/>
                    <a:pt x="1044" y="710"/>
                  </a:cubicBezTo>
                  <a:cubicBezTo>
                    <a:pt x="858" y="524"/>
                    <a:pt x="858" y="524"/>
                    <a:pt x="858" y="524"/>
                  </a:cubicBezTo>
                  <a:cubicBezTo>
                    <a:pt x="858" y="22"/>
                    <a:pt x="858" y="22"/>
                    <a:pt x="858" y="22"/>
                  </a:cubicBezTo>
                  <a:cubicBezTo>
                    <a:pt x="858" y="10"/>
                    <a:pt x="848" y="0"/>
                    <a:pt x="836" y="0"/>
                  </a:cubicBezTo>
                  <a:cubicBezTo>
                    <a:pt x="823" y="0"/>
                    <a:pt x="814" y="10"/>
                    <a:pt x="814" y="22"/>
                  </a:cubicBezTo>
                  <a:cubicBezTo>
                    <a:pt x="814" y="533"/>
                    <a:pt x="814" y="533"/>
                    <a:pt x="814" y="533"/>
                  </a:cubicBezTo>
                  <a:cubicBezTo>
                    <a:pt x="814" y="539"/>
                    <a:pt x="816" y="545"/>
                    <a:pt x="820" y="549"/>
                  </a:cubicBezTo>
                  <a:cubicBezTo>
                    <a:pt x="1007" y="735"/>
                    <a:pt x="1007" y="735"/>
                    <a:pt x="1007" y="735"/>
                  </a:cubicBezTo>
                  <a:cubicBezTo>
                    <a:pt x="1007" y="946"/>
                    <a:pt x="1007" y="946"/>
                    <a:pt x="1007" y="946"/>
                  </a:cubicBezTo>
                  <a:cubicBezTo>
                    <a:pt x="947" y="884"/>
                    <a:pt x="947" y="884"/>
                    <a:pt x="947" y="884"/>
                  </a:cubicBezTo>
                  <a:cubicBezTo>
                    <a:pt x="938" y="875"/>
                    <a:pt x="924" y="875"/>
                    <a:pt x="916" y="884"/>
                  </a:cubicBezTo>
                  <a:cubicBezTo>
                    <a:pt x="907" y="892"/>
                    <a:pt x="907" y="906"/>
                    <a:pt x="915" y="915"/>
                  </a:cubicBezTo>
                  <a:cubicBezTo>
                    <a:pt x="1012" y="1014"/>
                    <a:pt x="1012" y="1014"/>
                    <a:pt x="1012" y="1014"/>
                  </a:cubicBezTo>
                  <a:cubicBezTo>
                    <a:pt x="1016" y="1018"/>
                    <a:pt x="1021" y="1020"/>
                    <a:pt x="1027" y="1021"/>
                  </a:cubicBezTo>
                  <a:cubicBezTo>
                    <a:pt x="1027" y="1021"/>
                    <a:pt x="1027" y="1021"/>
                    <a:pt x="1027" y="1021"/>
                  </a:cubicBezTo>
                  <a:cubicBezTo>
                    <a:pt x="1033" y="1021"/>
                    <a:pt x="1039" y="1018"/>
                    <a:pt x="1043" y="1014"/>
                  </a:cubicBezTo>
                  <a:cubicBezTo>
                    <a:pt x="1142" y="918"/>
                    <a:pt x="1142" y="918"/>
                    <a:pt x="1142" y="918"/>
                  </a:cubicBezTo>
                  <a:cubicBezTo>
                    <a:pt x="1151" y="909"/>
                    <a:pt x="1151" y="895"/>
                    <a:pt x="1142" y="887"/>
                  </a:cubicBezTo>
                  <a:cubicBezTo>
                    <a:pt x="1134" y="878"/>
                    <a:pt x="1120" y="878"/>
                    <a:pt x="1111" y="886"/>
                  </a:cubicBezTo>
                  <a:close/>
                  <a:moveTo>
                    <a:pt x="1383" y="1304"/>
                  </a:moveTo>
                  <a:cubicBezTo>
                    <a:pt x="1374" y="1295"/>
                    <a:pt x="1360" y="1295"/>
                    <a:pt x="1351" y="1304"/>
                  </a:cubicBezTo>
                  <a:cubicBezTo>
                    <a:pt x="1291" y="1362"/>
                    <a:pt x="1291" y="1362"/>
                    <a:pt x="1291" y="1362"/>
                  </a:cubicBezTo>
                  <a:cubicBezTo>
                    <a:pt x="1291" y="634"/>
                    <a:pt x="1291" y="634"/>
                    <a:pt x="1291" y="634"/>
                  </a:cubicBezTo>
                  <a:cubicBezTo>
                    <a:pt x="1291" y="628"/>
                    <a:pt x="1289" y="623"/>
                    <a:pt x="1285" y="618"/>
                  </a:cubicBezTo>
                  <a:cubicBezTo>
                    <a:pt x="1016" y="348"/>
                    <a:pt x="1016" y="348"/>
                    <a:pt x="1016" y="348"/>
                  </a:cubicBezTo>
                  <a:cubicBezTo>
                    <a:pt x="1016" y="22"/>
                    <a:pt x="1016" y="22"/>
                    <a:pt x="1016" y="22"/>
                  </a:cubicBezTo>
                  <a:cubicBezTo>
                    <a:pt x="1016" y="10"/>
                    <a:pt x="1006" y="0"/>
                    <a:pt x="994" y="0"/>
                  </a:cubicBezTo>
                  <a:cubicBezTo>
                    <a:pt x="982" y="0"/>
                    <a:pt x="972" y="10"/>
                    <a:pt x="972" y="22"/>
                  </a:cubicBezTo>
                  <a:cubicBezTo>
                    <a:pt x="972" y="357"/>
                    <a:pt x="972" y="357"/>
                    <a:pt x="972" y="357"/>
                  </a:cubicBezTo>
                  <a:cubicBezTo>
                    <a:pt x="972" y="363"/>
                    <a:pt x="975" y="368"/>
                    <a:pt x="979" y="373"/>
                  </a:cubicBezTo>
                  <a:cubicBezTo>
                    <a:pt x="1247" y="643"/>
                    <a:pt x="1247" y="643"/>
                    <a:pt x="1247" y="643"/>
                  </a:cubicBezTo>
                  <a:cubicBezTo>
                    <a:pt x="1247" y="1363"/>
                    <a:pt x="1247" y="1363"/>
                    <a:pt x="1247" y="1363"/>
                  </a:cubicBezTo>
                  <a:cubicBezTo>
                    <a:pt x="1187" y="1301"/>
                    <a:pt x="1187" y="1301"/>
                    <a:pt x="1187" y="1301"/>
                  </a:cubicBezTo>
                  <a:cubicBezTo>
                    <a:pt x="1179" y="1293"/>
                    <a:pt x="1165" y="1293"/>
                    <a:pt x="1156" y="1301"/>
                  </a:cubicBezTo>
                  <a:cubicBezTo>
                    <a:pt x="1147" y="1310"/>
                    <a:pt x="1147" y="1323"/>
                    <a:pt x="1155" y="1332"/>
                  </a:cubicBezTo>
                  <a:cubicBezTo>
                    <a:pt x="1252" y="1431"/>
                    <a:pt x="1252" y="1431"/>
                    <a:pt x="1252" y="1431"/>
                  </a:cubicBezTo>
                  <a:cubicBezTo>
                    <a:pt x="1256" y="1436"/>
                    <a:pt x="1262" y="1438"/>
                    <a:pt x="1268" y="1438"/>
                  </a:cubicBezTo>
                  <a:cubicBezTo>
                    <a:pt x="1268" y="1438"/>
                    <a:pt x="1268" y="1438"/>
                    <a:pt x="1268" y="1438"/>
                  </a:cubicBezTo>
                  <a:cubicBezTo>
                    <a:pt x="1268" y="1438"/>
                    <a:pt x="1269" y="1438"/>
                    <a:pt x="1269" y="1438"/>
                  </a:cubicBezTo>
                  <a:cubicBezTo>
                    <a:pt x="1277" y="1438"/>
                    <a:pt x="1284" y="1433"/>
                    <a:pt x="1288" y="1427"/>
                  </a:cubicBezTo>
                  <a:cubicBezTo>
                    <a:pt x="1382" y="1335"/>
                    <a:pt x="1382" y="1335"/>
                    <a:pt x="1382" y="1335"/>
                  </a:cubicBezTo>
                  <a:cubicBezTo>
                    <a:pt x="1391" y="1327"/>
                    <a:pt x="1391" y="1313"/>
                    <a:pt x="1383" y="130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solidFill>
                  <a:srgbClr val="000000"/>
                </a:solidFill>
                <a:latin typeface="Arial"/>
                <a:cs typeface="Arial"/>
              </a:endParaRPr>
            </a:p>
          </p:txBody>
        </p:sp>
        <p:sp>
          <p:nvSpPr>
            <p:cNvPr id="137" name="Freeform 17">
              <a:extLst>
                <a:ext uri="{FF2B5EF4-FFF2-40B4-BE49-F238E27FC236}">
                  <a16:creationId xmlns:a16="http://schemas.microsoft.com/office/drawing/2014/main" id="{3D99C291-2E90-45BE-9C8C-34690D39B138}"/>
                </a:ext>
              </a:extLst>
            </p:cNvPr>
            <p:cNvSpPr>
              <a:spLocks noEditPoints="1"/>
            </p:cNvSpPr>
            <p:nvPr/>
          </p:nvSpPr>
          <p:spPr bwMode="auto">
            <a:xfrm>
              <a:off x="2317" y="2081"/>
              <a:ext cx="3125" cy="1986"/>
            </a:xfrm>
            <a:custGeom>
              <a:avLst/>
              <a:gdLst>
                <a:gd name="T0" fmla="*/ 554 w 1668"/>
                <a:gd name="T1" fmla="*/ 259 h 1059"/>
                <a:gd name="T2" fmla="*/ 1072 w 1668"/>
                <a:gd name="T3" fmla="*/ 259 h 1059"/>
                <a:gd name="T4" fmla="*/ 956 w 1668"/>
                <a:gd name="T5" fmla="*/ 273 h 1059"/>
                <a:gd name="T6" fmla="*/ 927 w 1668"/>
                <a:gd name="T7" fmla="*/ 331 h 1059"/>
                <a:gd name="T8" fmla="*/ 917 w 1668"/>
                <a:gd name="T9" fmla="*/ 367 h 1059"/>
                <a:gd name="T10" fmla="*/ 856 w 1668"/>
                <a:gd name="T11" fmla="*/ 423 h 1059"/>
                <a:gd name="T12" fmla="*/ 848 w 1668"/>
                <a:gd name="T13" fmla="*/ 431 h 1059"/>
                <a:gd name="T14" fmla="*/ 724 w 1668"/>
                <a:gd name="T15" fmla="*/ 403 h 1059"/>
                <a:gd name="T16" fmla="*/ 679 w 1668"/>
                <a:gd name="T17" fmla="*/ 168 h 1059"/>
                <a:gd name="T18" fmla="*/ 940 w 1668"/>
                <a:gd name="T19" fmla="*/ 107 h 1059"/>
                <a:gd name="T20" fmla="*/ 918 w 1668"/>
                <a:gd name="T21" fmla="*/ 152 h 1059"/>
                <a:gd name="T22" fmla="*/ 919 w 1668"/>
                <a:gd name="T23" fmla="*/ 186 h 1059"/>
                <a:gd name="T24" fmla="*/ 927 w 1668"/>
                <a:gd name="T25" fmla="*/ 218 h 1059"/>
                <a:gd name="T26" fmla="*/ 942 w 1668"/>
                <a:gd name="T27" fmla="*/ 246 h 1059"/>
                <a:gd name="T28" fmla="*/ 1409 w 1668"/>
                <a:gd name="T29" fmla="*/ 542 h 1059"/>
                <a:gd name="T30" fmla="*/ 1409 w 1668"/>
                <a:gd name="T31" fmla="*/ 1059 h 1059"/>
                <a:gd name="T32" fmla="*/ 1409 w 1668"/>
                <a:gd name="T33" fmla="*/ 542 h 1059"/>
                <a:gd name="T34" fmla="*/ 1498 w 1668"/>
                <a:gd name="T35" fmla="*/ 944 h 1059"/>
                <a:gd name="T36" fmla="*/ 1374 w 1668"/>
                <a:gd name="T37" fmla="*/ 972 h 1059"/>
                <a:gd name="T38" fmla="*/ 1366 w 1668"/>
                <a:gd name="T39" fmla="*/ 965 h 1059"/>
                <a:gd name="T40" fmla="*/ 1305 w 1668"/>
                <a:gd name="T41" fmla="*/ 909 h 1059"/>
                <a:gd name="T42" fmla="*/ 1295 w 1668"/>
                <a:gd name="T43" fmla="*/ 873 h 1059"/>
                <a:gd name="T44" fmla="*/ 1266 w 1668"/>
                <a:gd name="T45" fmla="*/ 815 h 1059"/>
                <a:gd name="T46" fmla="*/ 1282 w 1668"/>
                <a:gd name="T47" fmla="*/ 785 h 1059"/>
                <a:gd name="T48" fmla="*/ 1298 w 1668"/>
                <a:gd name="T49" fmla="*/ 747 h 1059"/>
                <a:gd name="T50" fmla="*/ 1307 w 1668"/>
                <a:gd name="T51" fmla="*/ 692 h 1059"/>
                <a:gd name="T52" fmla="*/ 1303 w 1668"/>
                <a:gd name="T53" fmla="*/ 692 h 1059"/>
                <a:gd name="T54" fmla="*/ 1417 w 1668"/>
                <a:gd name="T55" fmla="*/ 629 h 1059"/>
                <a:gd name="T56" fmla="*/ 1498 w 1668"/>
                <a:gd name="T57" fmla="*/ 868 h 1059"/>
                <a:gd name="T58" fmla="*/ 0 w 1668"/>
                <a:gd name="T59" fmla="*/ 721 h 1059"/>
                <a:gd name="T60" fmla="*/ 518 w 1668"/>
                <a:gd name="T61" fmla="*/ 721 h 1059"/>
                <a:gd name="T62" fmla="*/ 406 w 1668"/>
                <a:gd name="T63" fmla="*/ 737 h 1059"/>
                <a:gd name="T64" fmla="*/ 376 w 1668"/>
                <a:gd name="T65" fmla="*/ 775 h 1059"/>
                <a:gd name="T66" fmla="*/ 327 w 1668"/>
                <a:gd name="T67" fmla="*/ 826 h 1059"/>
                <a:gd name="T68" fmla="*/ 304 w 1668"/>
                <a:gd name="T69" fmla="*/ 882 h 1059"/>
                <a:gd name="T70" fmla="*/ 289 w 1668"/>
                <a:gd name="T71" fmla="*/ 890 h 1059"/>
                <a:gd name="T72" fmla="*/ 202 w 1668"/>
                <a:gd name="T73" fmla="*/ 863 h 1059"/>
                <a:gd name="T74" fmla="*/ 132 w 1668"/>
                <a:gd name="T75" fmla="*/ 627 h 1059"/>
                <a:gd name="T76" fmla="*/ 371 w 1668"/>
                <a:gd name="T77" fmla="*/ 606 h 1059"/>
                <a:gd name="T78" fmla="*/ 377 w 1668"/>
                <a:gd name="T79" fmla="*/ 654 h 1059"/>
                <a:gd name="T80" fmla="*/ 394 w 1668"/>
                <a:gd name="T81" fmla="*/ 709 h 1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68" h="1059">
                  <a:moveTo>
                    <a:pt x="813" y="0"/>
                  </a:moveTo>
                  <a:cubicBezTo>
                    <a:pt x="670" y="0"/>
                    <a:pt x="554" y="116"/>
                    <a:pt x="554" y="259"/>
                  </a:cubicBezTo>
                  <a:cubicBezTo>
                    <a:pt x="554" y="402"/>
                    <a:pt x="670" y="518"/>
                    <a:pt x="813" y="518"/>
                  </a:cubicBezTo>
                  <a:cubicBezTo>
                    <a:pt x="956" y="518"/>
                    <a:pt x="1072" y="402"/>
                    <a:pt x="1072" y="259"/>
                  </a:cubicBezTo>
                  <a:cubicBezTo>
                    <a:pt x="1072" y="116"/>
                    <a:pt x="956" y="0"/>
                    <a:pt x="813" y="0"/>
                  </a:cubicBezTo>
                  <a:close/>
                  <a:moveTo>
                    <a:pt x="956" y="273"/>
                  </a:moveTo>
                  <a:cubicBezTo>
                    <a:pt x="955" y="277"/>
                    <a:pt x="949" y="290"/>
                    <a:pt x="925" y="290"/>
                  </a:cubicBezTo>
                  <a:cubicBezTo>
                    <a:pt x="927" y="301"/>
                    <a:pt x="928" y="319"/>
                    <a:pt x="927" y="331"/>
                  </a:cubicBezTo>
                  <a:cubicBezTo>
                    <a:pt x="927" y="334"/>
                    <a:pt x="927" y="334"/>
                    <a:pt x="927" y="334"/>
                  </a:cubicBezTo>
                  <a:cubicBezTo>
                    <a:pt x="926" y="353"/>
                    <a:pt x="925" y="363"/>
                    <a:pt x="917" y="367"/>
                  </a:cubicBezTo>
                  <a:cubicBezTo>
                    <a:pt x="910" y="371"/>
                    <a:pt x="887" y="374"/>
                    <a:pt x="856" y="371"/>
                  </a:cubicBezTo>
                  <a:cubicBezTo>
                    <a:pt x="856" y="423"/>
                    <a:pt x="856" y="423"/>
                    <a:pt x="856" y="423"/>
                  </a:cubicBezTo>
                  <a:cubicBezTo>
                    <a:pt x="856" y="427"/>
                    <a:pt x="853" y="431"/>
                    <a:pt x="848" y="431"/>
                  </a:cubicBezTo>
                  <a:cubicBezTo>
                    <a:pt x="848" y="431"/>
                    <a:pt x="848" y="431"/>
                    <a:pt x="848" y="431"/>
                  </a:cubicBezTo>
                  <a:cubicBezTo>
                    <a:pt x="843" y="431"/>
                    <a:pt x="779" y="430"/>
                    <a:pt x="729" y="410"/>
                  </a:cubicBezTo>
                  <a:cubicBezTo>
                    <a:pt x="726" y="409"/>
                    <a:pt x="724" y="406"/>
                    <a:pt x="724" y="403"/>
                  </a:cubicBezTo>
                  <a:cubicBezTo>
                    <a:pt x="724" y="327"/>
                    <a:pt x="724" y="327"/>
                    <a:pt x="724" y="327"/>
                  </a:cubicBezTo>
                  <a:cubicBezTo>
                    <a:pt x="699" y="300"/>
                    <a:pt x="648" y="234"/>
                    <a:pt x="679" y="168"/>
                  </a:cubicBezTo>
                  <a:cubicBezTo>
                    <a:pt x="697" y="131"/>
                    <a:pt x="733" y="87"/>
                    <a:pt x="805" y="87"/>
                  </a:cubicBezTo>
                  <a:cubicBezTo>
                    <a:pt x="887" y="87"/>
                    <a:pt x="863" y="108"/>
                    <a:pt x="940" y="107"/>
                  </a:cubicBezTo>
                  <a:cubicBezTo>
                    <a:pt x="948" y="107"/>
                    <a:pt x="923" y="134"/>
                    <a:pt x="919" y="151"/>
                  </a:cubicBezTo>
                  <a:cubicBezTo>
                    <a:pt x="919" y="151"/>
                    <a:pt x="919" y="152"/>
                    <a:pt x="918" y="152"/>
                  </a:cubicBezTo>
                  <a:cubicBezTo>
                    <a:pt x="918" y="152"/>
                    <a:pt x="916" y="151"/>
                    <a:pt x="914" y="151"/>
                  </a:cubicBezTo>
                  <a:cubicBezTo>
                    <a:pt x="915" y="161"/>
                    <a:pt x="917" y="180"/>
                    <a:pt x="919" y="186"/>
                  </a:cubicBezTo>
                  <a:cubicBezTo>
                    <a:pt x="921" y="192"/>
                    <a:pt x="922" y="199"/>
                    <a:pt x="924" y="205"/>
                  </a:cubicBezTo>
                  <a:cubicBezTo>
                    <a:pt x="925" y="210"/>
                    <a:pt x="926" y="215"/>
                    <a:pt x="927" y="218"/>
                  </a:cubicBezTo>
                  <a:cubicBezTo>
                    <a:pt x="931" y="230"/>
                    <a:pt x="935" y="239"/>
                    <a:pt x="939" y="243"/>
                  </a:cubicBezTo>
                  <a:cubicBezTo>
                    <a:pt x="940" y="244"/>
                    <a:pt x="941" y="245"/>
                    <a:pt x="942" y="246"/>
                  </a:cubicBezTo>
                  <a:cubicBezTo>
                    <a:pt x="951" y="256"/>
                    <a:pt x="959" y="265"/>
                    <a:pt x="956" y="273"/>
                  </a:cubicBezTo>
                  <a:close/>
                  <a:moveTo>
                    <a:pt x="1409" y="542"/>
                  </a:moveTo>
                  <a:cubicBezTo>
                    <a:pt x="1266" y="542"/>
                    <a:pt x="1150" y="658"/>
                    <a:pt x="1150" y="800"/>
                  </a:cubicBezTo>
                  <a:cubicBezTo>
                    <a:pt x="1150" y="943"/>
                    <a:pt x="1266" y="1059"/>
                    <a:pt x="1409" y="1059"/>
                  </a:cubicBezTo>
                  <a:cubicBezTo>
                    <a:pt x="1552" y="1059"/>
                    <a:pt x="1668" y="943"/>
                    <a:pt x="1668" y="800"/>
                  </a:cubicBezTo>
                  <a:cubicBezTo>
                    <a:pt x="1668" y="658"/>
                    <a:pt x="1552" y="542"/>
                    <a:pt x="1409" y="542"/>
                  </a:cubicBezTo>
                  <a:close/>
                  <a:moveTo>
                    <a:pt x="1498" y="868"/>
                  </a:moveTo>
                  <a:cubicBezTo>
                    <a:pt x="1498" y="944"/>
                    <a:pt x="1498" y="944"/>
                    <a:pt x="1498" y="944"/>
                  </a:cubicBezTo>
                  <a:cubicBezTo>
                    <a:pt x="1498" y="947"/>
                    <a:pt x="1496" y="950"/>
                    <a:pt x="1493" y="951"/>
                  </a:cubicBezTo>
                  <a:cubicBezTo>
                    <a:pt x="1443" y="972"/>
                    <a:pt x="1379" y="972"/>
                    <a:pt x="1374" y="972"/>
                  </a:cubicBezTo>
                  <a:cubicBezTo>
                    <a:pt x="1373" y="972"/>
                    <a:pt x="1373" y="972"/>
                    <a:pt x="1373" y="972"/>
                  </a:cubicBezTo>
                  <a:cubicBezTo>
                    <a:pt x="1369" y="972"/>
                    <a:pt x="1366" y="969"/>
                    <a:pt x="1366" y="965"/>
                  </a:cubicBezTo>
                  <a:cubicBezTo>
                    <a:pt x="1366" y="912"/>
                    <a:pt x="1366" y="912"/>
                    <a:pt x="1366" y="912"/>
                  </a:cubicBezTo>
                  <a:cubicBezTo>
                    <a:pt x="1335" y="916"/>
                    <a:pt x="1311" y="912"/>
                    <a:pt x="1305" y="909"/>
                  </a:cubicBezTo>
                  <a:cubicBezTo>
                    <a:pt x="1297" y="905"/>
                    <a:pt x="1296" y="894"/>
                    <a:pt x="1295" y="875"/>
                  </a:cubicBezTo>
                  <a:cubicBezTo>
                    <a:pt x="1295" y="873"/>
                    <a:pt x="1295" y="873"/>
                    <a:pt x="1295" y="873"/>
                  </a:cubicBezTo>
                  <a:cubicBezTo>
                    <a:pt x="1294" y="861"/>
                    <a:pt x="1295" y="842"/>
                    <a:pt x="1296" y="832"/>
                  </a:cubicBezTo>
                  <a:cubicBezTo>
                    <a:pt x="1273" y="831"/>
                    <a:pt x="1267" y="819"/>
                    <a:pt x="1266" y="815"/>
                  </a:cubicBezTo>
                  <a:cubicBezTo>
                    <a:pt x="1263" y="806"/>
                    <a:pt x="1271" y="797"/>
                    <a:pt x="1280" y="788"/>
                  </a:cubicBezTo>
                  <a:cubicBezTo>
                    <a:pt x="1281" y="787"/>
                    <a:pt x="1282" y="786"/>
                    <a:pt x="1282" y="785"/>
                  </a:cubicBezTo>
                  <a:cubicBezTo>
                    <a:pt x="1286" y="780"/>
                    <a:pt x="1291" y="771"/>
                    <a:pt x="1295" y="760"/>
                  </a:cubicBezTo>
                  <a:cubicBezTo>
                    <a:pt x="1296" y="757"/>
                    <a:pt x="1297" y="752"/>
                    <a:pt x="1298" y="747"/>
                  </a:cubicBezTo>
                  <a:cubicBezTo>
                    <a:pt x="1300" y="740"/>
                    <a:pt x="1301" y="733"/>
                    <a:pt x="1303" y="728"/>
                  </a:cubicBezTo>
                  <a:cubicBezTo>
                    <a:pt x="1305" y="721"/>
                    <a:pt x="1307" y="702"/>
                    <a:pt x="1307" y="692"/>
                  </a:cubicBezTo>
                  <a:cubicBezTo>
                    <a:pt x="1306" y="692"/>
                    <a:pt x="1304" y="693"/>
                    <a:pt x="1303" y="693"/>
                  </a:cubicBezTo>
                  <a:cubicBezTo>
                    <a:pt x="1303" y="693"/>
                    <a:pt x="1303" y="693"/>
                    <a:pt x="1303" y="692"/>
                  </a:cubicBezTo>
                  <a:cubicBezTo>
                    <a:pt x="1299" y="675"/>
                    <a:pt x="1274" y="648"/>
                    <a:pt x="1282" y="648"/>
                  </a:cubicBezTo>
                  <a:cubicBezTo>
                    <a:pt x="1358" y="650"/>
                    <a:pt x="1334" y="629"/>
                    <a:pt x="1417" y="629"/>
                  </a:cubicBezTo>
                  <a:cubicBezTo>
                    <a:pt x="1489" y="629"/>
                    <a:pt x="1525" y="672"/>
                    <a:pt x="1543" y="709"/>
                  </a:cubicBezTo>
                  <a:cubicBezTo>
                    <a:pt x="1574" y="776"/>
                    <a:pt x="1523" y="842"/>
                    <a:pt x="1498" y="868"/>
                  </a:cubicBezTo>
                  <a:close/>
                  <a:moveTo>
                    <a:pt x="259" y="462"/>
                  </a:moveTo>
                  <a:cubicBezTo>
                    <a:pt x="116" y="462"/>
                    <a:pt x="0" y="578"/>
                    <a:pt x="0" y="721"/>
                  </a:cubicBezTo>
                  <a:cubicBezTo>
                    <a:pt x="0" y="864"/>
                    <a:pt x="116" y="980"/>
                    <a:pt x="259" y="980"/>
                  </a:cubicBezTo>
                  <a:cubicBezTo>
                    <a:pt x="402" y="980"/>
                    <a:pt x="518" y="864"/>
                    <a:pt x="518" y="721"/>
                  </a:cubicBezTo>
                  <a:cubicBezTo>
                    <a:pt x="518" y="578"/>
                    <a:pt x="402" y="462"/>
                    <a:pt x="259" y="462"/>
                  </a:cubicBezTo>
                  <a:close/>
                  <a:moveTo>
                    <a:pt x="406" y="737"/>
                  </a:moveTo>
                  <a:cubicBezTo>
                    <a:pt x="404" y="743"/>
                    <a:pt x="394" y="752"/>
                    <a:pt x="375" y="752"/>
                  </a:cubicBezTo>
                  <a:cubicBezTo>
                    <a:pt x="376" y="758"/>
                    <a:pt x="376" y="767"/>
                    <a:pt x="376" y="775"/>
                  </a:cubicBezTo>
                  <a:cubicBezTo>
                    <a:pt x="376" y="806"/>
                    <a:pt x="372" y="815"/>
                    <a:pt x="368" y="818"/>
                  </a:cubicBezTo>
                  <a:cubicBezTo>
                    <a:pt x="365" y="822"/>
                    <a:pt x="357" y="827"/>
                    <a:pt x="327" y="826"/>
                  </a:cubicBezTo>
                  <a:cubicBezTo>
                    <a:pt x="322" y="826"/>
                    <a:pt x="312" y="826"/>
                    <a:pt x="304" y="825"/>
                  </a:cubicBezTo>
                  <a:cubicBezTo>
                    <a:pt x="304" y="882"/>
                    <a:pt x="304" y="882"/>
                    <a:pt x="304" y="882"/>
                  </a:cubicBezTo>
                  <a:cubicBezTo>
                    <a:pt x="304" y="886"/>
                    <a:pt x="301" y="889"/>
                    <a:pt x="297" y="889"/>
                  </a:cubicBezTo>
                  <a:cubicBezTo>
                    <a:pt x="297" y="889"/>
                    <a:pt x="294" y="890"/>
                    <a:pt x="289" y="890"/>
                  </a:cubicBezTo>
                  <a:cubicBezTo>
                    <a:pt x="273" y="890"/>
                    <a:pt x="236" y="887"/>
                    <a:pt x="206" y="869"/>
                  </a:cubicBezTo>
                  <a:cubicBezTo>
                    <a:pt x="204" y="868"/>
                    <a:pt x="202" y="866"/>
                    <a:pt x="202" y="863"/>
                  </a:cubicBezTo>
                  <a:cubicBezTo>
                    <a:pt x="200" y="826"/>
                    <a:pt x="200" y="826"/>
                    <a:pt x="200" y="826"/>
                  </a:cubicBezTo>
                  <a:cubicBezTo>
                    <a:pt x="151" y="806"/>
                    <a:pt x="73" y="749"/>
                    <a:pt x="132" y="627"/>
                  </a:cubicBezTo>
                  <a:cubicBezTo>
                    <a:pt x="150" y="591"/>
                    <a:pt x="192" y="553"/>
                    <a:pt x="262" y="553"/>
                  </a:cubicBezTo>
                  <a:cubicBezTo>
                    <a:pt x="342" y="553"/>
                    <a:pt x="375" y="590"/>
                    <a:pt x="371" y="606"/>
                  </a:cubicBezTo>
                  <a:cubicBezTo>
                    <a:pt x="370" y="609"/>
                    <a:pt x="368" y="612"/>
                    <a:pt x="366" y="615"/>
                  </a:cubicBezTo>
                  <a:cubicBezTo>
                    <a:pt x="370" y="620"/>
                    <a:pt x="379" y="633"/>
                    <a:pt x="377" y="654"/>
                  </a:cubicBezTo>
                  <a:cubicBezTo>
                    <a:pt x="377" y="664"/>
                    <a:pt x="378" y="683"/>
                    <a:pt x="379" y="686"/>
                  </a:cubicBezTo>
                  <a:cubicBezTo>
                    <a:pt x="382" y="693"/>
                    <a:pt x="388" y="703"/>
                    <a:pt x="394" y="709"/>
                  </a:cubicBezTo>
                  <a:cubicBezTo>
                    <a:pt x="400" y="715"/>
                    <a:pt x="410" y="729"/>
                    <a:pt x="406" y="73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solidFill>
                  <a:srgbClr val="000000"/>
                </a:solidFill>
                <a:latin typeface="Arial"/>
                <a:cs typeface="Arial"/>
              </a:endParaRPr>
            </a:p>
          </p:txBody>
        </p:sp>
      </p:grpSp>
      <p:cxnSp>
        <p:nvCxnSpPr>
          <p:cNvPr id="26" name="Straight Connector 25"/>
          <p:cNvCxnSpPr/>
          <p:nvPr/>
        </p:nvCxnSpPr>
        <p:spPr>
          <a:xfrm>
            <a:off x="5773783" y="2965586"/>
            <a:ext cx="2898731" cy="0"/>
          </a:xfrm>
          <a:prstGeom prst="line">
            <a:avLst/>
          </a:prstGeom>
          <a:ln w="9525" cap="rnd" cmpd="sng" algn="ctr">
            <a:solidFill>
              <a:srgbClr val="9A9A9A"/>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5773783" y="3530985"/>
            <a:ext cx="2898731" cy="0"/>
          </a:xfrm>
          <a:prstGeom prst="line">
            <a:avLst/>
          </a:prstGeom>
          <a:ln w="9525" cap="rnd" cmpd="sng" algn="ctr">
            <a:solidFill>
              <a:srgbClr val="9A9A9A"/>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302829" y="2446020"/>
            <a:ext cx="2369685" cy="473733"/>
          </a:xfrm>
          <a:prstGeom prst="rect">
            <a:avLst/>
          </a:prstGeom>
        </p:spPr>
        <p:txBody>
          <a:bodyPr wrap="square" lIns="0" tIns="0" rIns="0" bIns="0" anchor="ctr">
            <a:noAutofit/>
          </a:bodyPr>
          <a:lstStyle/>
          <a:p>
            <a:pPr>
              <a:buSzPts val="1200"/>
              <a:buFont typeface="Trebuchet MS" panose="020B0603020202020204" pitchFamily="34" charset="0"/>
              <a:buChar char="​"/>
              <a:tabLst>
                <a:tab pos="342900" algn="l"/>
              </a:tabLst>
            </a:pPr>
            <a:r>
              <a:rPr lang="en-US" sz="1000" dirty="0">
                <a:latin typeface="+mj-lt"/>
                <a:ea typeface="Times New Roman" panose="02020603050405020304" pitchFamily="18" charset="0"/>
                <a:cs typeface="Calibri" panose="020F0502020204030204" pitchFamily="34" charset="0"/>
              </a:rPr>
              <a:t>Near real-time changes in sources system to customer domain data</a:t>
            </a:r>
          </a:p>
        </p:txBody>
      </p:sp>
      <p:sp>
        <p:nvSpPr>
          <p:cNvPr id="158" name="Rectangle 157"/>
          <p:cNvSpPr/>
          <p:nvPr/>
        </p:nvSpPr>
        <p:spPr>
          <a:xfrm>
            <a:off x="6302829" y="3011419"/>
            <a:ext cx="2369685" cy="473733"/>
          </a:xfrm>
          <a:prstGeom prst="rect">
            <a:avLst/>
          </a:prstGeom>
        </p:spPr>
        <p:txBody>
          <a:bodyPr wrap="square" lIns="0" tIns="0" rIns="0" bIns="0" anchor="ctr">
            <a:noAutofit/>
          </a:bodyPr>
          <a:lstStyle/>
          <a:p>
            <a:pPr>
              <a:buSzPts val="1200"/>
              <a:buFont typeface="Trebuchet MS" panose="020B0603020202020204" pitchFamily="34" charset="0"/>
              <a:buChar char="​"/>
              <a:tabLst>
                <a:tab pos="342900" algn="l"/>
              </a:tabLst>
            </a:pPr>
            <a:r>
              <a:rPr lang="en-US" sz="1000" dirty="0">
                <a:latin typeface="+mj-lt"/>
                <a:ea typeface="Times New Roman" panose="02020603050405020304" pitchFamily="18" charset="0"/>
                <a:cs typeface="Calibri" panose="020F0502020204030204" pitchFamily="34" charset="0"/>
              </a:rPr>
              <a:t>Automatic replication of changes in customer domain data source systems in Enterprise data platform</a:t>
            </a:r>
          </a:p>
        </p:txBody>
      </p:sp>
      <p:sp>
        <p:nvSpPr>
          <p:cNvPr id="176" name="Rectangle 175"/>
          <p:cNvSpPr/>
          <p:nvPr/>
        </p:nvSpPr>
        <p:spPr>
          <a:xfrm>
            <a:off x="6302829" y="3576818"/>
            <a:ext cx="2369685" cy="473733"/>
          </a:xfrm>
          <a:prstGeom prst="rect">
            <a:avLst/>
          </a:prstGeom>
        </p:spPr>
        <p:txBody>
          <a:bodyPr wrap="square" lIns="0" tIns="0" rIns="0" bIns="0" anchor="ctr">
            <a:noAutofit/>
          </a:bodyPr>
          <a:lstStyle/>
          <a:p>
            <a:pPr>
              <a:buSzPts val="1200"/>
              <a:buFont typeface="Trebuchet MS" panose="020B0603020202020204" pitchFamily="34" charset="0"/>
              <a:buChar char="​"/>
              <a:tabLst>
                <a:tab pos="342900" algn="l"/>
              </a:tabLst>
            </a:pPr>
            <a:r>
              <a:rPr lang="en-US" sz="1000" dirty="0">
                <a:latin typeface="+mj-lt"/>
                <a:ea typeface="Times New Roman" panose="02020603050405020304" pitchFamily="18" charset="0"/>
                <a:cs typeface="Calibri" panose="020F0502020204030204" pitchFamily="34" charset="0"/>
              </a:rPr>
              <a:t>Capability to build additional data products with more accurate and frequently refreshed data changes</a:t>
            </a:r>
          </a:p>
        </p:txBody>
      </p:sp>
      <p:sp>
        <p:nvSpPr>
          <p:cNvPr id="81" name="Oval 20"/>
          <p:cNvSpPr>
            <a:spLocks noChangeAspect="1" noChangeArrowheads="1"/>
          </p:cNvSpPr>
          <p:nvPr/>
        </p:nvSpPr>
        <p:spPr bwMode="auto">
          <a:xfrm>
            <a:off x="471488" y="4288122"/>
            <a:ext cx="181655" cy="181655"/>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800" dirty="0">
                <a:solidFill>
                  <a:schemeClr val="bg1"/>
                </a:solidFill>
              </a:rPr>
              <a:t>7</a:t>
            </a:r>
          </a:p>
        </p:txBody>
      </p:sp>
      <p:sp>
        <p:nvSpPr>
          <p:cNvPr id="90" name="Oval 20"/>
          <p:cNvSpPr>
            <a:spLocks noChangeAspect="1" noChangeArrowheads="1"/>
          </p:cNvSpPr>
          <p:nvPr/>
        </p:nvSpPr>
        <p:spPr bwMode="auto">
          <a:xfrm>
            <a:off x="471488" y="1875240"/>
            <a:ext cx="181655" cy="181655"/>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800" dirty="0">
                <a:solidFill>
                  <a:schemeClr val="bg1"/>
                </a:solidFill>
              </a:rPr>
              <a:t>2</a:t>
            </a:r>
          </a:p>
        </p:txBody>
      </p:sp>
    </p:spTree>
    <p:extLst>
      <p:ext uri="{BB962C8B-B14F-4D97-AF65-F5344CB8AC3E}">
        <p14:creationId xmlns:p14="http://schemas.microsoft.com/office/powerpoint/2010/main" val="6463765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E9C8CD6-9A31-43CB-926A-DE4778668AFF}"/>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4" name="Object 3" hidden="1">
                        <a:extLst>
                          <a:ext uri="{FF2B5EF4-FFF2-40B4-BE49-F238E27FC236}">
                            <a16:creationId xmlns:a16="http://schemas.microsoft.com/office/drawing/2014/main" id="{EE9C8CD6-9A31-43CB-926A-DE4778668AFF}"/>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8AE202FA-FCA5-4062-8A40-6DAC9EC918C6}"/>
              </a:ext>
            </a:extLst>
          </p:cNvPr>
          <p:cNvSpPr/>
          <p:nvPr/>
        </p:nvSpPr>
        <p:spPr>
          <a:xfrm>
            <a:off x="5338931" y="0"/>
            <a:ext cx="3804557" cy="5143500"/>
          </a:xfrm>
          <a:prstGeom prst="rect">
            <a:avLst/>
          </a:prstGeom>
          <a:solidFill>
            <a:schemeClr val="accent1">
              <a:lumMod val="10000"/>
              <a:lumOff val="90000"/>
            </a:schemeClr>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endParaRPr>
          </a:p>
        </p:txBody>
      </p:sp>
      <p:sp>
        <p:nvSpPr>
          <p:cNvPr id="2" name="Title 1">
            <a:extLst>
              <a:ext uri="{FF2B5EF4-FFF2-40B4-BE49-F238E27FC236}">
                <a16:creationId xmlns:a16="http://schemas.microsoft.com/office/drawing/2014/main" id="{9FC76687-3985-4B5E-A1B4-CC4282ECA6AD}"/>
              </a:ext>
            </a:extLst>
          </p:cNvPr>
          <p:cNvSpPr>
            <a:spLocks noGrp="1"/>
          </p:cNvSpPr>
          <p:nvPr>
            <p:ph type="title"/>
          </p:nvPr>
        </p:nvSpPr>
        <p:spPr>
          <a:xfrm>
            <a:off x="472501" y="467100"/>
            <a:ext cx="4373820" cy="290849"/>
          </a:xfrm>
        </p:spPr>
        <p:txBody>
          <a:bodyPr vert="horz"/>
          <a:lstStyle/>
          <a:p>
            <a:r>
              <a:rPr lang="en-US" dirty="0"/>
              <a:t>MVP | GridDataManage</a:t>
            </a:r>
          </a:p>
        </p:txBody>
      </p:sp>
      <p:sp>
        <p:nvSpPr>
          <p:cNvPr id="38" name="Rectangle 37" hidden="1">
            <a:extLst>
              <a:ext uri="{FF2B5EF4-FFF2-40B4-BE49-F238E27FC236}">
                <a16:creationId xmlns:a16="http://schemas.microsoft.com/office/drawing/2014/main" id="{B316D08C-7EA7-47F7-B853-A81485AEF97B}"/>
              </a:ext>
            </a:extLst>
          </p:cNvPr>
          <p:cNvSpPr/>
          <p:nvPr/>
        </p:nvSpPr>
        <p:spPr>
          <a:xfrm>
            <a:off x="4650377" y="871578"/>
            <a:ext cx="4294415" cy="36435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solidFill>
                  <a:schemeClr val="tx2"/>
                </a:solidFill>
              </a:rPr>
              <a:t>Define and implement roles within the enterprise data management platform</a:t>
            </a:r>
          </a:p>
        </p:txBody>
      </p:sp>
      <p:sp>
        <p:nvSpPr>
          <p:cNvPr id="39" name="Rectangle 38" hidden="1">
            <a:extLst>
              <a:ext uri="{FF2B5EF4-FFF2-40B4-BE49-F238E27FC236}">
                <a16:creationId xmlns:a16="http://schemas.microsoft.com/office/drawing/2014/main" id="{FD63C9C4-0DA3-4742-9768-1113C770B93E}"/>
              </a:ext>
            </a:extLst>
          </p:cNvPr>
          <p:cNvSpPr/>
          <p:nvPr/>
        </p:nvSpPr>
        <p:spPr>
          <a:xfrm>
            <a:off x="4650377" y="1508760"/>
            <a:ext cx="4294415" cy="36435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solidFill>
                  <a:schemeClr val="tx2"/>
                </a:solidFill>
              </a:rPr>
              <a:t>Define field based access according to roles and datasets</a:t>
            </a:r>
          </a:p>
        </p:txBody>
      </p:sp>
      <p:sp>
        <p:nvSpPr>
          <p:cNvPr id="40" name="Rectangle 39" hidden="1">
            <a:extLst>
              <a:ext uri="{FF2B5EF4-FFF2-40B4-BE49-F238E27FC236}">
                <a16:creationId xmlns:a16="http://schemas.microsoft.com/office/drawing/2014/main" id="{BCC4D1EB-A989-463A-BCED-032FABEF1281}"/>
              </a:ext>
            </a:extLst>
          </p:cNvPr>
          <p:cNvSpPr/>
          <p:nvPr/>
        </p:nvSpPr>
        <p:spPr>
          <a:xfrm>
            <a:off x="4650377" y="2093322"/>
            <a:ext cx="4294415" cy="36435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solidFill>
                  <a:schemeClr val="tx2"/>
                </a:solidFill>
              </a:rPr>
              <a:t>Setup the processes and owners to administer and apply this system through a sustainable governance structure</a:t>
            </a:r>
          </a:p>
        </p:txBody>
      </p:sp>
      <p:sp>
        <p:nvSpPr>
          <p:cNvPr id="41" name="Rectangle 40" hidden="1">
            <a:extLst>
              <a:ext uri="{FF2B5EF4-FFF2-40B4-BE49-F238E27FC236}">
                <a16:creationId xmlns:a16="http://schemas.microsoft.com/office/drawing/2014/main" id="{B9B59ECD-C8D1-45F2-9417-C02D7CF66B72}"/>
              </a:ext>
            </a:extLst>
          </p:cNvPr>
          <p:cNvSpPr/>
          <p:nvPr/>
        </p:nvSpPr>
        <p:spPr>
          <a:xfrm>
            <a:off x="4650377" y="2669019"/>
            <a:ext cx="4294415" cy="36435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solidFill>
                  <a:schemeClr val="tx2"/>
                </a:solidFill>
              </a:rPr>
              <a:t>Add missing sensitive transmission fields that could not be loaded in EDP due to security access constraints</a:t>
            </a:r>
          </a:p>
        </p:txBody>
      </p:sp>
      <p:sp>
        <p:nvSpPr>
          <p:cNvPr id="42" name="Rectangle 41" hidden="1">
            <a:extLst>
              <a:ext uri="{FF2B5EF4-FFF2-40B4-BE49-F238E27FC236}">
                <a16:creationId xmlns:a16="http://schemas.microsoft.com/office/drawing/2014/main" id="{16B9CF00-9588-4C41-ADB5-05216545288D}"/>
              </a:ext>
            </a:extLst>
          </p:cNvPr>
          <p:cNvSpPr/>
          <p:nvPr/>
        </p:nvSpPr>
        <p:spPr>
          <a:xfrm>
            <a:off x="4650377" y="3305833"/>
            <a:ext cx="4294415" cy="36435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solidFill>
                  <a:schemeClr val="tx2"/>
                </a:solidFill>
              </a:rPr>
              <a:t>Mask (Transmission) sensitive data elements and access based on role</a:t>
            </a:r>
          </a:p>
        </p:txBody>
      </p:sp>
      <p:sp>
        <p:nvSpPr>
          <p:cNvPr id="43" name="Rectangle 42" hidden="1">
            <a:extLst>
              <a:ext uri="{FF2B5EF4-FFF2-40B4-BE49-F238E27FC236}">
                <a16:creationId xmlns:a16="http://schemas.microsoft.com/office/drawing/2014/main" id="{2A8C7FE7-10B1-400D-B0CB-750E208F81BE}"/>
              </a:ext>
            </a:extLst>
          </p:cNvPr>
          <p:cNvSpPr/>
          <p:nvPr/>
        </p:nvSpPr>
        <p:spPr>
          <a:xfrm>
            <a:off x="4650377" y="3875471"/>
            <a:ext cx="4294415" cy="36435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solidFill>
                  <a:schemeClr val="tx2"/>
                </a:solidFill>
              </a:rPr>
              <a:t>Tag and associate data with the appropriate classification of the tag and make this available through GridDataMarketplace</a:t>
            </a:r>
          </a:p>
        </p:txBody>
      </p:sp>
      <p:sp>
        <p:nvSpPr>
          <p:cNvPr id="44" name="Rectangle 43" hidden="1">
            <a:extLst>
              <a:ext uri="{FF2B5EF4-FFF2-40B4-BE49-F238E27FC236}">
                <a16:creationId xmlns:a16="http://schemas.microsoft.com/office/drawing/2014/main" id="{A7892916-9C5B-4908-96B6-9E8E51A981C9}"/>
              </a:ext>
            </a:extLst>
          </p:cNvPr>
          <p:cNvSpPr/>
          <p:nvPr/>
        </p:nvSpPr>
        <p:spPr>
          <a:xfrm>
            <a:off x="4650377" y="4469832"/>
            <a:ext cx="4294415" cy="36435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solidFill>
                  <a:schemeClr val="tx2"/>
                </a:solidFill>
              </a:rPr>
              <a:t>Establish data encryption for PII data within the platform</a:t>
            </a:r>
          </a:p>
        </p:txBody>
      </p:sp>
      <p:sp>
        <p:nvSpPr>
          <p:cNvPr id="114" name="Rectangle 113">
            <a:extLst>
              <a:ext uri="{FF2B5EF4-FFF2-40B4-BE49-F238E27FC236}">
                <a16:creationId xmlns:a16="http://schemas.microsoft.com/office/drawing/2014/main" id="{CA5DF9FF-75BE-47F4-9D17-45502CF3BF6E}"/>
              </a:ext>
            </a:extLst>
          </p:cNvPr>
          <p:cNvSpPr/>
          <p:nvPr/>
        </p:nvSpPr>
        <p:spPr>
          <a:xfrm>
            <a:off x="5773783" y="2148272"/>
            <a:ext cx="2898731" cy="184666"/>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r>
              <a:rPr lang="en-US" sz="1200" dirty="0">
                <a:solidFill>
                  <a:schemeClr val="tx2"/>
                </a:solidFill>
              </a:rPr>
              <a:t>Outcomes</a:t>
            </a:r>
          </a:p>
        </p:txBody>
      </p:sp>
      <p:sp>
        <p:nvSpPr>
          <p:cNvPr id="178" name="Rectangle 177">
            <a:extLst>
              <a:ext uri="{FF2B5EF4-FFF2-40B4-BE49-F238E27FC236}">
                <a16:creationId xmlns:a16="http://schemas.microsoft.com/office/drawing/2014/main" id="{3903ADA7-7BAF-48C3-AAE1-9B509D2D99B5}"/>
              </a:ext>
            </a:extLst>
          </p:cNvPr>
          <p:cNvSpPr/>
          <p:nvPr/>
        </p:nvSpPr>
        <p:spPr>
          <a:xfrm>
            <a:off x="471488" y="1123950"/>
            <a:ext cx="2531955" cy="184666"/>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r>
              <a:rPr lang="en-US" sz="1200" dirty="0">
                <a:solidFill>
                  <a:schemeClr val="tx2"/>
                </a:solidFill>
              </a:rPr>
              <a:t>Activities</a:t>
            </a:r>
          </a:p>
        </p:txBody>
      </p:sp>
      <p:sp>
        <p:nvSpPr>
          <p:cNvPr id="5" name="TextBox 4">
            <a:extLst>
              <a:ext uri="{FF2B5EF4-FFF2-40B4-BE49-F238E27FC236}">
                <a16:creationId xmlns:a16="http://schemas.microsoft.com/office/drawing/2014/main" id="{FE6A41CB-B164-CB4F-8CC5-0C3EB0C5FFAE}"/>
              </a:ext>
            </a:extLst>
          </p:cNvPr>
          <p:cNvSpPr txBox="1"/>
          <p:nvPr/>
        </p:nvSpPr>
        <p:spPr>
          <a:xfrm>
            <a:off x="2743200" y="4000500"/>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a:endParaRPr lang="en-US" sz="1013" dirty="0">
              <a:solidFill>
                <a:srgbClr val="000000"/>
              </a:solidFill>
            </a:endParaRPr>
          </a:p>
        </p:txBody>
      </p:sp>
      <p:sp>
        <p:nvSpPr>
          <p:cNvPr id="177" name="Rectangle 176">
            <a:extLst>
              <a:ext uri="{FF2B5EF4-FFF2-40B4-BE49-F238E27FC236}">
                <a16:creationId xmlns:a16="http://schemas.microsoft.com/office/drawing/2014/main" id="{E582639B-25CC-4FD4-A106-614B7B3D177A}"/>
              </a:ext>
            </a:extLst>
          </p:cNvPr>
          <p:cNvSpPr/>
          <p:nvPr/>
        </p:nvSpPr>
        <p:spPr>
          <a:xfrm>
            <a:off x="718457" y="1400915"/>
            <a:ext cx="4127865" cy="30777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Trebuchet MS" panose="020B0603020202020204" pitchFamily="34" charset="0"/>
              <a:buChar char="​"/>
            </a:pPr>
            <a:r>
              <a:rPr lang="en-US" sz="1000" dirty="0">
                <a:solidFill>
                  <a:schemeClr val="tx1"/>
                </a:solidFill>
              </a:rPr>
              <a:t>Identify data access roles and levels of access for EBU customers using the data in GridMod DMP and existing EDP for Transmission data</a:t>
            </a:r>
          </a:p>
        </p:txBody>
      </p:sp>
      <p:sp>
        <p:nvSpPr>
          <p:cNvPr id="64" name="Oval 20"/>
          <p:cNvSpPr>
            <a:spLocks noChangeAspect="1" noChangeArrowheads="1"/>
          </p:cNvSpPr>
          <p:nvPr/>
        </p:nvSpPr>
        <p:spPr bwMode="auto">
          <a:xfrm>
            <a:off x="471488" y="1387853"/>
            <a:ext cx="181655" cy="181655"/>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800" dirty="0">
                <a:solidFill>
                  <a:schemeClr val="bg1"/>
                </a:solidFill>
              </a:rPr>
              <a:t>1</a:t>
            </a:r>
          </a:p>
        </p:txBody>
      </p:sp>
      <p:sp>
        <p:nvSpPr>
          <p:cNvPr id="69" name="Rectangle 68">
            <a:extLst>
              <a:ext uri="{FF2B5EF4-FFF2-40B4-BE49-F238E27FC236}">
                <a16:creationId xmlns:a16="http://schemas.microsoft.com/office/drawing/2014/main" id="{E582639B-25CC-4FD4-A106-614B7B3D177A}"/>
              </a:ext>
            </a:extLst>
          </p:cNvPr>
          <p:cNvSpPr/>
          <p:nvPr/>
        </p:nvSpPr>
        <p:spPr>
          <a:xfrm>
            <a:off x="718457" y="1885458"/>
            <a:ext cx="4127865" cy="153888"/>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Trebuchet MS" panose="020B0603020202020204" pitchFamily="34" charset="0"/>
              <a:buChar char="​"/>
            </a:pPr>
            <a:r>
              <a:rPr lang="en-US" sz="1000" dirty="0">
                <a:solidFill>
                  <a:schemeClr val="tx1"/>
                </a:solidFill>
              </a:rPr>
              <a:t>Align role based access process with current IAM processes and rollout</a:t>
            </a:r>
          </a:p>
        </p:txBody>
      </p:sp>
      <p:sp>
        <p:nvSpPr>
          <p:cNvPr id="71" name="Rectangle 70">
            <a:extLst>
              <a:ext uri="{FF2B5EF4-FFF2-40B4-BE49-F238E27FC236}">
                <a16:creationId xmlns:a16="http://schemas.microsoft.com/office/drawing/2014/main" id="{E582639B-25CC-4FD4-A106-614B7B3D177A}"/>
              </a:ext>
            </a:extLst>
          </p:cNvPr>
          <p:cNvSpPr/>
          <p:nvPr/>
        </p:nvSpPr>
        <p:spPr>
          <a:xfrm>
            <a:off x="718457" y="2216112"/>
            <a:ext cx="4127865" cy="30777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Trebuchet MS" panose="020B0603020202020204" pitchFamily="34" charset="0"/>
              <a:buChar char="​"/>
            </a:pPr>
            <a:r>
              <a:rPr lang="en-US" sz="1000" dirty="0">
                <a:solidFill>
                  <a:schemeClr val="tx1"/>
                </a:solidFill>
              </a:rPr>
              <a:t>Define and implement roles for existing GridMod DMP and key transmission data users, within the enterprise data mgmt platform</a:t>
            </a:r>
          </a:p>
        </p:txBody>
      </p:sp>
      <p:sp>
        <p:nvSpPr>
          <p:cNvPr id="72" name="Oval 20"/>
          <p:cNvSpPr>
            <a:spLocks noChangeAspect="1" noChangeArrowheads="1"/>
          </p:cNvSpPr>
          <p:nvPr/>
        </p:nvSpPr>
        <p:spPr bwMode="auto">
          <a:xfrm>
            <a:off x="471488" y="2198201"/>
            <a:ext cx="181655" cy="181655"/>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800" dirty="0">
                <a:solidFill>
                  <a:schemeClr val="bg1"/>
                </a:solidFill>
              </a:rPr>
              <a:t>3</a:t>
            </a:r>
          </a:p>
        </p:txBody>
      </p:sp>
      <p:sp>
        <p:nvSpPr>
          <p:cNvPr id="73" name="Rectangle 72">
            <a:extLst>
              <a:ext uri="{FF2B5EF4-FFF2-40B4-BE49-F238E27FC236}">
                <a16:creationId xmlns:a16="http://schemas.microsoft.com/office/drawing/2014/main" id="{E582639B-25CC-4FD4-A106-614B7B3D177A}"/>
              </a:ext>
            </a:extLst>
          </p:cNvPr>
          <p:cNvSpPr/>
          <p:nvPr/>
        </p:nvSpPr>
        <p:spPr>
          <a:xfrm>
            <a:off x="718457" y="2700655"/>
            <a:ext cx="4127865" cy="30777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Trebuchet MS" panose="020B0603020202020204" pitchFamily="34" charset="0"/>
              <a:buChar char="​"/>
            </a:pPr>
            <a:r>
              <a:rPr lang="en-US" sz="1000" dirty="0">
                <a:solidFill>
                  <a:schemeClr val="tx1"/>
                </a:solidFill>
              </a:rPr>
              <a:t>Define table based access according to roles and datasets for data in EDP and setup field level access for existing data critical fields</a:t>
            </a:r>
          </a:p>
        </p:txBody>
      </p:sp>
      <p:sp>
        <p:nvSpPr>
          <p:cNvPr id="74" name="Oval 20"/>
          <p:cNvSpPr>
            <a:spLocks noChangeAspect="1" noChangeArrowheads="1"/>
          </p:cNvSpPr>
          <p:nvPr/>
        </p:nvSpPr>
        <p:spPr bwMode="auto">
          <a:xfrm>
            <a:off x="471488" y="2680619"/>
            <a:ext cx="181655" cy="181655"/>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800" dirty="0">
                <a:solidFill>
                  <a:schemeClr val="bg1"/>
                </a:solidFill>
              </a:rPr>
              <a:t>4</a:t>
            </a:r>
          </a:p>
        </p:txBody>
      </p:sp>
      <p:sp>
        <p:nvSpPr>
          <p:cNvPr id="75" name="Rectangle 74">
            <a:extLst>
              <a:ext uri="{FF2B5EF4-FFF2-40B4-BE49-F238E27FC236}">
                <a16:creationId xmlns:a16="http://schemas.microsoft.com/office/drawing/2014/main" id="{E582639B-25CC-4FD4-A106-614B7B3D177A}"/>
              </a:ext>
            </a:extLst>
          </p:cNvPr>
          <p:cNvSpPr/>
          <p:nvPr/>
        </p:nvSpPr>
        <p:spPr>
          <a:xfrm>
            <a:off x="718457" y="3185198"/>
            <a:ext cx="4127865" cy="153888"/>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Trebuchet MS" panose="020B0603020202020204" pitchFamily="34" charset="0"/>
              <a:buChar char="​"/>
            </a:pPr>
            <a:r>
              <a:rPr lang="en-US" sz="1000" dirty="0">
                <a:solidFill>
                  <a:schemeClr val="tx1"/>
                </a:solidFill>
              </a:rPr>
              <a:t>Setup sustainable governance for system processes and owners</a:t>
            </a:r>
          </a:p>
        </p:txBody>
      </p:sp>
      <p:sp>
        <p:nvSpPr>
          <p:cNvPr id="76" name="Oval 20"/>
          <p:cNvSpPr>
            <a:spLocks noChangeAspect="1" noChangeArrowheads="1"/>
          </p:cNvSpPr>
          <p:nvPr/>
        </p:nvSpPr>
        <p:spPr bwMode="auto">
          <a:xfrm>
            <a:off x="471488" y="3171315"/>
            <a:ext cx="181655" cy="181655"/>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800" dirty="0">
                <a:solidFill>
                  <a:schemeClr val="bg1"/>
                </a:solidFill>
              </a:rPr>
              <a:t>5</a:t>
            </a:r>
          </a:p>
        </p:txBody>
      </p:sp>
      <p:sp>
        <p:nvSpPr>
          <p:cNvPr id="77" name="Rectangle 76">
            <a:extLst>
              <a:ext uri="{FF2B5EF4-FFF2-40B4-BE49-F238E27FC236}">
                <a16:creationId xmlns:a16="http://schemas.microsoft.com/office/drawing/2014/main" id="{E582639B-25CC-4FD4-A106-614B7B3D177A}"/>
              </a:ext>
            </a:extLst>
          </p:cNvPr>
          <p:cNvSpPr/>
          <p:nvPr/>
        </p:nvSpPr>
        <p:spPr>
          <a:xfrm>
            <a:off x="718457" y="3515852"/>
            <a:ext cx="4127865" cy="153888"/>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Trebuchet MS" panose="020B0603020202020204" pitchFamily="34" charset="0"/>
              <a:buChar char="​"/>
            </a:pPr>
            <a:r>
              <a:rPr lang="en-US" sz="1000" dirty="0">
                <a:solidFill>
                  <a:schemeClr val="tx1"/>
                </a:solidFill>
              </a:rPr>
              <a:t>Expose Tx fields excluded from EDP due to security constraints</a:t>
            </a:r>
          </a:p>
        </p:txBody>
      </p:sp>
      <p:sp>
        <p:nvSpPr>
          <p:cNvPr id="78" name="Oval 20"/>
          <p:cNvSpPr>
            <a:spLocks noChangeAspect="1" noChangeArrowheads="1"/>
          </p:cNvSpPr>
          <p:nvPr/>
        </p:nvSpPr>
        <p:spPr bwMode="auto">
          <a:xfrm>
            <a:off x="471488" y="3501969"/>
            <a:ext cx="181655" cy="181655"/>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800" dirty="0">
                <a:solidFill>
                  <a:schemeClr val="bg1"/>
                </a:solidFill>
              </a:rPr>
              <a:t>6</a:t>
            </a:r>
          </a:p>
        </p:txBody>
      </p:sp>
      <p:sp>
        <p:nvSpPr>
          <p:cNvPr id="51" name="Rectangle 50">
            <a:extLst>
              <a:ext uri="{FF2B5EF4-FFF2-40B4-BE49-F238E27FC236}">
                <a16:creationId xmlns:a16="http://schemas.microsoft.com/office/drawing/2014/main" id="{0E96B61E-1451-4C6A-A615-AF05F6CA71B3}"/>
              </a:ext>
            </a:extLst>
          </p:cNvPr>
          <p:cNvSpPr/>
          <p:nvPr/>
        </p:nvSpPr>
        <p:spPr>
          <a:xfrm>
            <a:off x="5773783" y="514350"/>
            <a:ext cx="2898731" cy="184666"/>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r>
              <a:rPr lang="en-US" sz="1200" dirty="0">
                <a:solidFill>
                  <a:schemeClr val="tx2"/>
                </a:solidFill>
              </a:rPr>
              <a:t>L3 Capabilities Activated</a:t>
            </a:r>
          </a:p>
        </p:txBody>
      </p:sp>
      <p:sp>
        <p:nvSpPr>
          <p:cNvPr id="102" name="Rectangle 101">
            <a:extLst>
              <a:ext uri="{FF2B5EF4-FFF2-40B4-BE49-F238E27FC236}">
                <a16:creationId xmlns:a16="http://schemas.microsoft.com/office/drawing/2014/main" id="{FB1B5DFD-CDD7-4AF5-9466-E78E62D6F742}"/>
              </a:ext>
            </a:extLst>
          </p:cNvPr>
          <p:cNvSpPr/>
          <p:nvPr/>
        </p:nvSpPr>
        <p:spPr>
          <a:xfrm>
            <a:off x="5773782" y="752126"/>
            <a:ext cx="935764" cy="287832"/>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a:solidFill>
                  <a:schemeClr val="tx1"/>
                </a:solidFill>
                <a:latin typeface="Arial" panose="020B0604020202020204" pitchFamily="34" charset="0"/>
              </a:rPr>
              <a:t>Data Compliance</a:t>
            </a:r>
          </a:p>
        </p:txBody>
      </p:sp>
      <p:sp>
        <p:nvSpPr>
          <p:cNvPr id="103" name="Rectangle 102">
            <a:extLst>
              <a:ext uri="{FF2B5EF4-FFF2-40B4-BE49-F238E27FC236}">
                <a16:creationId xmlns:a16="http://schemas.microsoft.com/office/drawing/2014/main" id="{49E13F6D-680A-4253-8770-91DA42889D9C}"/>
              </a:ext>
            </a:extLst>
          </p:cNvPr>
          <p:cNvSpPr/>
          <p:nvPr/>
        </p:nvSpPr>
        <p:spPr>
          <a:xfrm>
            <a:off x="6755265" y="752126"/>
            <a:ext cx="935764" cy="287832"/>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a:solidFill>
                  <a:schemeClr val="tx1"/>
                </a:solidFill>
                <a:latin typeface="Arial" panose="020B0604020202020204" pitchFamily="34" charset="0"/>
              </a:rPr>
              <a:t>Data Classification</a:t>
            </a:r>
          </a:p>
        </p:txBody>
      </p:sp>
      <p:sp>
        <p:nvSpPr>
          <p:cNvPr id="104" name="Rectangle 103">
            <a:extLst>
              <a:ext uri="{FF2B5EF4-FFF2-40B4-BE49-F238E27FC236}">
                <a16:creationId xmlns:a16="http://schemas.microsoft.com/office/drawing/2014/main" id="{CF9B13BF-81BD-4362-A2F0-2940856823C1}"/>
              </a:ext>
            </a:extLst>
          </p:cNvPr>
          <p:cNvSpPr/>
          <p:nvPr/>
        </p:nvSpPr>
        <p:spPr>
          <a:xfrm>
            <a:off x="7736748" y="752126"/>
            <a:ext cx="935764" cy="287832"/>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a:solidFill>
                  <a:schemeClr val="tx1"/>
                </a:solidFill>
                <a:latin typeface="Arial" panose="020B0604020202020204" pitchFamily="34" charset="0"/>
              </a:rPr>
              <a:t>Role based access Control</a:t>
            </a:r>
          </a:p>
        </p:txBody>
      </p:sp>
      <p:grpSp>
        <p:nvGrpSpPr>
          <p:cNvPr id="111" name="Group 110">
            <a:extLst>
              <a:ext uri="{FF2B5EF4-FFF2-40B4-BE49-F238E27FC236}">
                <a16:creationId xmlns:a16="http://schemas.microsoft.com/office/drawing/2014/main" id="{4921CD87-7BDA-4123-ACC0-918C8DB92A0A}"/>
              </a:ext>
            </a:extLst>
          </p:cNvPr>
          <p:cNvGrpSpPr/>
          <p:nvPr/>
        </p:nvGrpSpPr>
        <p:grpSpPr>
          <a:xfrm>
            <a:off x="5773783" y="3609681"/>
            <a:ext cx="429164" cy="408008"/>
            <a:chOff x="5508171" y="5042263"/>
            <a:chExt cx="618309" cy="587829"/>
          </a:xfrm>
        </p:grpSpPr>
        <p:sp>
          <p:nvSpPr>
            <p:cNvPr id="121" name="Oval 120">
              <a:extLst>
                <a:ext uri="{FF2B5EF4-FFF2-40B4-BE49-F238E27FC236}">
                  <a16:creationId xmlns:a16="http://schemas.microsoft.com/office/drawing/2014/main" id="{80078600-490F-46CF-BB2D-9CB0CA349BCB}"/>
                </a:ext>
              </a:extLst>
            </p:cNvPr>
            <p:cNvSpPr/>
            <p:nvPr/>
          </p:nvSpPr>
          <p:spPr>
            <a:xfrm>
              <a:off x="5508171" y="5042263"/>
              <a:ext cx="587829" cy="587829"/>
            </a:xfrm>
            <a:prstGeom prst="ellipse">
              <a:avLst/>
            </a:prstGeom>
            <a:noFill/>
            <a:ln w="9525" cap="rnd"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latin typeface="Arial"/>
                <a:cs typeface="Arial"/>
              </a:endParaRPr>
            </a:p>
          </p:txBody>
        </p:sp>
        <p:sp>
          <p:nvSpPr>
            <p:cNvPr id="122" name="Oval 121">
              <a:extLst>
                <a:ext uri="{FF2B5EF4-FFF2-40B4-BE49-F238E27FC236}">
                  <a16:creationId xmlns:a16="http://schemas.microsoft.com/office/drawing/2014/main" id="{D794A908-BD2A-4102-89F8-D4E1F83BA56F}"/>
                </a:ext>
              </a:extLst>
            </p:cNvPr>
            <p:cNvSpPr/>
            <p:nvPr/>
          </p:nvSpPr>
          <p:spPr>
            <a:xfrm>
              <a:off x="5538651" y="5042263"/>
              <a:ext cx="587829" cy="587829"/>
            </a:xfrm>
            <a:prstGeom prst="ellipse">
              <a:avLst/>
            </a:prstGeom>
            <a:noFill/>
            <a:ln w="9525" cap="rnd"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latin typeface="Arial"/>
                <a:cs typeface="Arial"/>
              </a:endParaRPr>
            </a:p>
          </p:txBody>
        </p:sp>
      </p:grpSp>
      <p:grpSp>
        <p:nvGrpSpPr>
          <p:cNvPr id="93" name="Group 92"/>
          <p:cNvGrpSpPr>
            <a:grpSpLocks noChangeAspect="1"/>
          </p:cNvGrpSpPr>
          <p:nvPr/>
        </p:nvGrpSpPr>
        <p:grpSpPr>
          <a:xfrm>
            <a:off x="5847499" y="3672820"/>
            <a:ext cx="282002" cy="281731"/>
            <a:chOff x="5272088" y="2514600"/>
            <a:chExt cx="1647825" cy="1646238"/>
          </a:xfrm>
        </p:grpSpPr>
        <p:sp>
          <p:nvSpPr>
            <p:cNvPr id="94" name="AutoShape 3"/>
            <p:cNvSpPr>
              <a:spLocks noChangeAspect="1" noChangeArrowheads="1" noTextEdit="1"/>
            </p:cNvSpPr>
            <p:nvPr/>
          </p:nvSpPr>
          <p:spPr bwMode="auto">
            <a:xfrm>
              <a:off x="5272088" y="2514600"/>
              <a:ext cx="1647825" cy="1646238"/>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5" name="Group 94"/>
            <p:cNvGrpSpPr/>
            <p:nvPr/>
          </p:nvGrpSpPr>
          <p:grpSpPr>
            <a:xfrm>
              <a:off x="5441951" y="2841625"/>
              <a:ext cx="1308100" cy="995363"/>
              <a:chOff x="5441951" y="2841625"/>
              <a:chExt cx="1308100" cy="995363"/>
            </a:xfrm>
          </p:grpSpPr>
          <p:sp>
            <p:nvSpPr>
              <p:cNvPr id="96" name="Freeform 95"/>
              <p:cNvSpPr>
                <a:spLocks noEditPoints="1"/>
              </p:cNvSpPr>
              <p:nvPr/>
            </p:nvSpPr>
            <p:spPr bwMode="auto">
              <a:xfrm>
                <a:off x="5441951" y="2841625"/>
                <a:ext cx="1308100" cy="995363"/>
              </a:xfrm>
              <a:custGeom>
                <a:avLst/>
                <a:gdLst>
                  <a:gd name="T0" fmla="*/ 23 w 1829"/>
                  <a:gd name="T1" fmla="*/ 0 h 1393"/>
                  <a:gd name="T2" fmla="*/ 1 w 1829"/>
                  <a:gd name="T3" fmla="*/ 127 h 1393"/>
                  <a:gd name="T4" fmla="*/ 0 w 1829"/>
                  <a:gd name="T5" fmla="*/ 1349 h 1393"/>
                  <a:gd name="T6" fmla="*/ 587 w 1829"/>
                  <a:gd name="T7" fmla="*/ 1393 h 1393"/>
                  <a:gd name="T8" fmla="*/ 631 w 1829"/>
                  <a:gd name="T9" fmla="*/ 1393 h 1393"/>
                  <a:gd name="T10" fmla="*/ 1197 w 1829"/>
                  <a:gd name="T11" fmla="*/ 1393 h 1393"/>
                  <a:gd name="T12" fmla="*/ 1241 w 1829"/>
                  <a:gd name="T13" fmla="*/ 1393 h 1393"/>
                  <a:gd name="T14" fmla="*/ 1785 w 1829"/>
                  <a:gd name="T15" fmla="*/ 1393 h 1393"/>
                  <a:gd name="T16" fmla="*/ 1828 w 1829"/>
                  <a:gd name="T17" fmla="*/ 365 h 1393"/>
                  <a:gd name="T18" fmla="*/ 1829 w 1829"/>
                  <a:gd name="T19" fmla="*/ 22 h 1393"/>
                  <a:gd name="T20" fmla="*/ 1785 w 1829"/>
                  <a:gd name="T21" fmla="*/ 603 h 1393"/>
                  <a:gd name="T22" fmla="*/ 1241 w 1829"/>
                  <a:gd name="T23" fmla="*/ 381 h 1393"/>
                  <a:gd name="T24" fmla="*/ 1785 w 1829"/>
                  <a:gd name="T25" fmla="*/ 603 h 1393"/>
                  <a:gd name="T26" fmla="*/ 1241 w 1829"/>
                  <a:gd name="T27" fmla="*/ 844 h 1393"/>
                  <a:gd name="T28" fmla="*/ 1785 w 1829"/>
                  <a:gd name="T29" fmla="*/ 647 h 1393"/>
                  <a:gd name="T30" fmla="*/ 1785 w 1829"/>
                  <a:gd name="T31" fmla="*/ 1086 h 1393"/>
                  <a:gd name="T32" fmla="*/ 1241 w 1829"/>
                  <a:gd name="T33" fmla="*/ 888 h 1393"/>
                  <a:gd name="T34" fmla="*/ 1785 w 1829"/>
                  <a:gd name="T35" fmla="*/ 1086 h 1393"/>
                  <a:gd name="T36" fmla="*/ 631 w 1829"/>
                  <a:gd name="T37" fmla="*/ 603 h 1393"/>
                  <a:gd name="T38" fmla="*/ 1197 w 1829"/>
                  <a:gd name="T39" fmla="*/ 381 h 1393"/>
                  <a:gd name="T40" fmla="*/ 1197 w 1829"/>
                  <a:gd name="T41" fmla="*/ 844 h 1393"/>
                  <a:gd name="T42" fmla="*/ 631 w 1829"/>
                  <a:gd name="T43" fmla="*/ 647 h 1393"/>
                  <a:gd name="T44" fmla="*/ 1197 w 1829"/>
                  <a:gd name="T45" fmla="*/ 844 h 1393"/>
                  <a:gd name="T46" fmla="*/ 587 w 1829"/>
                  <a:gd name="T47" fmla="*/ 647 h 1393"/>
                  <a:gd name="T48" fmla="*/ 43 w 1829"/>
                  <a:gd name="T49" fmla="*/ 844 h 1393"/>
                  <a:gd name="T50" fmla="*/ 587 w 1829"/>
                  <a:gd name="T51" fmla="*/ 603 h 1393"/>
                  <a:gd name="T52" fmla="*/ 43 w 1829"/>
                  <a:gd name="T53" fmla="*/ 381 h 1393"/>
                  <a:gd name="T54" fmla="*/ 587 w 1829"/>
                  <a:gd name="T55" fmla="*/ 603 h 1393"/>
                  <a:gd name="T56" fmla="*/ 587 w 1829"/>
                  <a:gd name="T57" fmla="*/ 888 h 1393"/>
                  <a:gd name="T58" fmla="*/ 43 w 1829"/>
                  <a:gd name="T59" fmla="*/ 1086 h 1393"/>
                  <a:gd name="T60" fmla="*/ 631 w 1829"/>
                  <a:gd name="T61" fmla="*/ 888 h 1393"/>
                  <a:gd name="T62" fmla="*/ 1197 w 1829"/>
                  <a:gd name="T63" fmla="*/ 1086 h 1393"/>
                  <a:gd name="T64" fmla="*/ 631 w 1829"/>
                  <a:gd name="T65" fmla="*/ 888 h 1393"/>
                  <a:gd name="T66" fmla="*/ 587 w 1829"/>
                  <a:gd name="T67" fmla="*/ 44 h 1393"/>
                  <a:gd name="T68" fmla="*/ 631 w 1829"/>
                  <a:gd name="T69" fmla="*/ 44 h 1393"/>
                  <a:gd name="T70" fmla="*/ 1197 w 1829"/>
                  <a:gd name="T71" fmla="*/ 44 h 1393"/>
                  <a:gd name="T72" fmla="*/ 1241 w 1829"/>
                  <a:gd name="T73" fmla="*/ 44 h 1393"/>
                  <a:gd name="T74" fmla="*/ 1785 w 1829"/>
                  <a:gd name="T75" fmla="*/ 44 h 1393"/>
                  <a:gd name="T76" fmla="*/ 1241 w 1829"/>
                  <a:gd name="T77" fmla="*/ 337 h 1393"/>
                  <a:gd name="T78" fmla="*/ 631 w 1829"/>
                  <a:gd name="T79" fmla="*/ 337 h 1393"/>
                  <a:gd name="T80" fmla="*/ 45 w 1829"/>
                  <a:gd name="T81" fmla="*/ 337 h 1393"/>
                  <a:gd name="T82" fmla="*/ 43 w 1829"/>
                  <a:gd name="T83" fmla="*/ 1349 h 1393"/>
                  <a:gd name="T84" fmla="*/ 587 w 1829"/>
                  <a:gd name="T85" fmla="*/ 1130 h 1393"/>
                  <a:gd name="T86" fmla="*/ 43 w 1829"/>
                  <a:gd name="T87" fmla="*/ 1349 h 1393"/>
                  <a:gd name="T88" fmla="*/ 631 w 1829"/>
                  <a:gd name="T89" fmla="*/ 1130 h 1393"/>
                  <a:gd name="T90" fmla="*/ 1197 w 1829"/>
                  <a:gd name="T91" fmla="*/ 1349 h 1393"/>
                  <a:gd name="T92" fmla="*/ 1785 w 1829"/>
                  <a:gd name="T93" fmla="*/ 1349 h 1393"/>
                  <a:gd name="T94" fmla="*/ 1241 w 1829"/>
                  <a:gd name="T95" fmla="*/ 1130 h 1393"/>
                  <a:gd name="T96" fmla="*/ 1785 w 1829"/>
                  <a:gd name="T97" fmla="*/ 1349 h 1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29" h="1393">
                    <a:moveTo>
                      <a:pt x="1807" y="0"/>
                    </a:moveTo>
                    <a:cubicBezTo>
                      <a:pt x="23" y="0"/>
                      <a:pt x="23" y="0"/>
                      <a:pt x="23" y="0"/>
                    </a:cubicBezTo>
                    <a:cubicBezTo>
                      <a:pt x="11" y="0"/>
                      <a:pt x="1" y="9"/>
                      <a:pt x="1" y="22"/>
                    </a:cubicBezTo>
                    <a:cubicBezTo>
                      <a:pt x="1" y="127"/>
                      <a:pt x="1" y="127"/>
                      <a:pt x="1" y="127"/>
                    </a:cubicBezTo>
                    <a:cubicBezTo>
                      <a:pt x="0" y="130"/>
                      <a:pt x="0" y="132"/>
                      <a:pt x="0" y="134"/>
                    </a:cubicBezTo>
                    <a:cubicBezTo>
                      <a:pt x="0" y="134"/>
                      <a:pt x="0" y="285"/>
                      <a:pt x="0" y="1349"/>
                    </a:cubicBezTo>
                    <a:cubicBezTo>
                      <a:pt x="0" y="1373"/>
                      <a:pt x="19" y="1393"/>
                      <a:pt x="43" y="1393"/>
                    </a:cubicBezTo>
                    <a:cubicBezTo>
                      <a:pt x="43" y="1393"/>
                      <a:pt x="43" y="1393"/>
                      <a:pt x="587" y="1393"/>
                    </a:cubicBezTo>
                    <a:cubicBezTo>
                      <a:pt x="587" y="1393"/>
                      <a:pt x="587" y="1393"/>
                      <a:pt x="587" y="1393"/>
                    </a:cubicBezTo>
                    <a:cubicBezTo>
                      <a:pt x="631" y="1393"/>
                      <a:pt x="631" y="1393"/>
                      <a:pt x="631" y="1393"/>
                    </a:cubicBezTo>
                    <a:cubicBezTo>
                      <a:pt x="631" y="1393"/>
                      <a:pt x="631" y="1393"/>
                      <a:pt x="631" y="1393"/>
                    </a:cubicBezTo>
                    <a:cubicBezTo>
                      <a:pt x="779" y="1393"/>
                      <a:pt x="965" y="1393"/>
                      <a:pt x="1197" y="1393"/>
                    </a:cubicBezTo>
                    <a:cubicBezTo>
                      <a:pt x="1197" y="1393"/>
                      <a:pt x="1197" y="1393"/>
                      <a:pt x="1197" y="1393"/>
                    </a:cubicBezTo>
                    <a:cubicBezTo>
                      <a:pt x="1241" y="1393"/>
                      <a:pt x="1241" y="1393"/>
                      <a:pt x="1241" y="1393"/>
                    </a:cubicBezTo>
                    <a:cubicBezTo>
                      <a:pt x="1241" y="1393"/>
                      <a:pt x="1241" y="1393"/>
                      <a:pt x="1241" y="1393"/>
                    </a:cubicBezTo>
                    <a:cubicBezTo>
                      <a:pt x="1400" y="1393"/>
                      <a:pt x="1581" y="1393"/>
                      <a:pt x="1785" y="1393"/>
                    </a:cubicBezTo>
                    <a:cubicBezTo>
                      <a:pt x="1809" y="1393"/>
                      <a:pt x="1828" y="1373"/>
                      <a:pt x="1828" y="1349"/>
                    </a:cubicBezTo>
                    <a:cubicBezTo>
                      <a:pt x="1828" y="1349"/>
                      <a:pt x="1828" y="1220"/>
                      <a:pt x="1828" y="365"/>
                    </a:cubicBezTo>
                    <a:cubicBezTo>
                      <a:pt x="1829" y="363"/>
                      <a:pt x="1829" y="361"/>
                      <a:pt x="1829" y="359"/>
                    </a:cubicBezTo>
                    <a:cubicBezTo>
                      <a:pt x="1829" y="22"/>
                      <a:pt x="1829" y="22"/>
                      <a:pt x="1829" y="22"/>
                    </a:cubicBezTo>
                    <a:cubicBezTo>
                      <a:pt x="1829" y="9"/>
                      <a:pt x="1819" y="0"/>
                      <a:pt x="1807" y="0"/>
                    </a:cubicBezTo>
                    <a:close/>
                    <a:moveTo>
                      <a:pt x="1785" y="603"/>
                    </a:moveTo>
                    <a:cubicBezTo>
                      <a:pt x="1241" y="603"/>
                      <a:pt x="1241" y="603"/>
                      <a:pt x="1241" y="603"/>
                    </a:cubicBezTo>
                    <a:cubicBezTo>
                      <a:pt x="1241" y="381"/>
                      <a:pt x="1241" y="381"/>
                      <a:pt x="1241" y="381"/>
                    </a:cubicBezTo>
                    <a:cubicBezTo>
                      <a:pt x="1785" y="381"/>
                      <a:pt x="1785" y="381"/>
                      <a:pt x="1785" y="381"/>
                    </a:cubicBezTo>
                    <a:cubicBezTo>
                      <a:pt x="1785" y="440"/>
                      <a:pt x="1785" y="513"/>
                      <a:pt x="1785" y="603"/>
                    </a:cubicBezTo>
                    <a:close/>
                    <a:moveTo>
                      <a:pt x="1785" y="844"/>
                    </a:moveTo>
                    <a:cubicBezTo>
                      <a:pt x="1241" y="844"/>
                      <a:pt x="1241" y="844"/>
                      <a:pt x="1241" y="844"/>
                    </a:cubicBezTo>
                    <a:cubicBezTo>
                      <a:pt x="1241" y="647"/>
                      <a:pt x="1241" y="647"/>
                      <a:pt x="1241" y="647"/>
                    </a:cubicBezTo>
                    <a:cubicBezTo>
                      <a:pt x="1785" y="647"/>
                      <a:pt x="1785" y="647"/>
                      <a:pt x="1785" y="647"/>
                    </a:cubicBezTo>
                    <a:cubicBezTo>
                      <a:pt x="1785" y="706"/>
                      <a:pt x="1785" y="771"/>
                      <a:pt x="1785" y="844"/>
                    </a:cubicBezTo>
                    <a:close/>
                    <a:moveTo>
                      <a:pt x="1785" y="1086"/>
                    </a:moveTo>
                    <a:cubicBezTo>
                      <a:pt x="1241" y="1086"/>
                      <a:pt x="1241" y="1086"/>
                      <a:pt x="1241" y="1086"/>
                    </a:cubicBezTo>
                    <a:cubicBezTo>
                      <a:pt x="1241" y="888"/>
                      <a:pt x="1241" y="888"/>
                      <a:pt x="1241" y="888"/>
                    </a:cubicBezTo>
                    <a:cubicBezTo>
                      <a:pt x="1785" y="888"/>
                      <a:pt x="1785" y="888"/>
                      <a:pt x="1785" y="888"/>
                    </a:cubicBezTo>
                    <a:cubicBezTo>
                      <a:pt x="1785" y="949"/>
                      <a:pt x="1785" y="1015"/>
                      <a:pt x="1785" y="1086"/>
                    </a:cubicBezTo>
                    <a:close/>
                    <a:moveTo>
                      <a:pt x="1197" y="603"/>
                    </a:moveTo>
                    <a:cubicBezTo>
                      <a:pt x="631" y="603"/>
                      <a:pt x="631" y="603"/>
                      <a:pt x="631" y="603"/>
                    </a:cubicBezTo>
                    <a:cubicBezTo>
                      <a:pt x="631" y="381"/>
                      <a:pt x="631" y="381"/>
                      <a:pt x="631" y="381"/>
                    </a:cubicBezTo>
                    <a:cubicBezTo>
                      <a:pt x="1197" y="381"/>
                      <a:pt x="1197" y="381"/>
                      <a:pt x="1197" y="381"/>
                    </a:cubicBezTo>
                    <a:lnTo>
                      <a:pt x="1197" y="603"/>
                    </a:lnTo>
                    <a:close/>
                    <a:moveTo>
                      <a:pt x="1197" y="844"/>
                    </a:moveTo>
                    <a:cubicBezTo>
                      <a:pt x="631" y="844"/>
                      <a:pt x="631" y="844"/>
                      <a:pt x="631" y="844"/>
                    </a:cubicBezTo>
                    <a:cubicBezTo>
                      <a:pt x="631" y="647"/>
                      <a:pt x="631" y="647"/>
                      <a:pt x="631" y="647"/>
                    </a:cubicBezTo>
                    <a:cubicBezTo>
                      <a:pt x="1197" y="647"/>
                      <a:pt x="1197" y="647"/>
                      <a:pt x="1197" y="647"/>
                    </a:cubicBezTo>
                    <a:lnTo>
                      <a:pt x="1197" y="844"/>
                    </a:lnTo>
                    <a:close/>
                    <a:moveTo>
                      <a:pt x="43" y="647"/>
                    </a:moveTo>
                    <a:cubicBezTo>
                      <a:pt x="587" y="647"/>
                      <a:pt x="587" y="647"/>
                      <a:pt x="587" y="647"/>
                    </a:cubicBezTo>
                    <a:cubicBezTo>
                      <a:pt x="587" y="844"/>
                      <a:pt x="587" y="844"/>
                      <a:pt x="587" y="844"/>
                    </a:cubicBezTo>
                    <a:cubicBezTo>
                      <a:pt x="43" y="844"/>
                      <a:pt x="43" y="844"/>
                      <a:pt x="43" y="844"/>
                    </a:cubicBezTo>
                    <a:cubicBezTo>
                      <a:pt x="43" y="785"/>
                      <a:pt x="43" y="719"/>
                      <a:pt x="43" y="647"/>
                    </a:cubicBezTo>
                    <a:close/>
                    <a:moveTo>
                      <a:pt x="587" y="603"/>
                    </a:moveTo>
                    <a:cubicBezTo>
                      <a:pt x="43" y="603"/>
                      <a:pt x="43" y="603"/>
                      <a:pt x="43" y="603"/>
                    </a:cubicBezTo>
                    <a:cubicBezTo>
                      <a:pt x="43" y="535"/>
                      <a:pt x="43" y="461"/>
                      <a:pt x="43" y="381"/>
                    </a:cubicBezTo>
                    <a:cubicBezTo>
                      <a:pt x="587" y="381"/>
                      <a:pt x="587" y="381"/>
                      <a:pt x="587" y="381"/>
                    </a:cubicBezTo>
                    <a:lnTo>
                      <a:pt x="587" y="603"/>
                    </a:lnTo>
                    <a:close/>
                    <a:moveTo>
                      <a:pt x="43" y="888"/>
                    </a:moveTo>
                    <a:cubicBezTo>
                      <a:pt x="587" y="888"/>
                      <a:pt x="587" y="888"/>
                      <a:pt x="587" y="888"/>
                    </a:cubicBezTo>
                    <a:cubicBezTo>
                      <a:pt x="587" y="1086"/>
                      <a:pt x="587" y="1086"/>
                      <a:pt x="587" y="1086"/>
                    </a:cubicBezTo>
                    <a:cubicBezTo>
                      <a:pt x="43" y="1086"/>
                      <a:pt x="43" y="1086"/>
                      <a:pt x="43" y="1086"/>
                    </a:cubicBezTo>
                    <a:cubicBezTo>
                      <a:pt x="43" y="1031"/>
                      <a:pt x="43" y="966"/>
                      <a:pt x="43" y="888"/>
                    </a:cubicBezTo>
                    <a:close/>
                    <a:moveTo>
                      <a:pt x="631" y="888"/>
                    </a:moveTo>
                    <a:cubicBezTo>
                      <a:pt x="1197" y="888"/>
                      <a:pt x="1197" y="888"/>
                      <a:pt x="1197" y="888"/>
                    </a:cubicBezTo>
                    <a:cubicBezTo>
                      <a:pt x="1197" y="1086"/>
                      <a:pt x="1197" y="1086"/>
                      <a:pt x="1197" y="1086"/>
                    </a:cubicBezTo>
                    <a:cubicBezTo>
                      <a:pt x="631" y="1086"/>
                      <a:pt x="631" y="1086"/>
                      <a:pt x="631" y="1086"/>
                    </a:cubicBezTo>
                    <a:lnTo>
                      <a:pt x="631" y="888"/>
                    </a:lnTo>
                    <a:close/>
                    <a:moveTo>
                      <a:pt x="45" y="44"/>
                    </a:moveTo>
                    <a:cubicBezTo>
                      <a:pt x="587" y="44"/>
                      <a:pt x="587" y="44"/>
                      <a:pt x="587" y="44"/>
                    </a:cubicBezTo>
                    <a:cubicBezTo>
                      <a:pt x="587" y="44"/>
                      <a:pt x="587" y="44"/>
                      <a:pt x="587" y="44"/>
                    </a:cubicBezTo>
                    <a:cubicBezTo>
                      <a:pt x="631" y="44"/>
                      <a:pt x="631" y="44"/>
                      <a:pt x="631" y="44"/>
                    </a:cubicBezTo>
                    <a:cubicBezTo>
                      <a:pt x="631" y="44"/>
                      <a:pt x="631" y="44"/>
                      <a:pt x="631" y="44"/>
                    </a:cubicBezTo>
                    <a:cubicBezTo>
                      <a:pt x="1197" y="44"/>
                      <a:pt x="1197" y="44"/>
                      <a:pt x="1197" y="44"/>
                    </a:cubicBezTo>
                    <a:cubicBezTo>
                      <a:pt x="1197" y="44"/>
                      <a:pt x="1197" y="44"/>
                      <a:pt x="1197" y="44"/>
                    </a:cubicBezTo>
                    <a:cubicBezTo>
                      <a:pt x="1241" y="44"/>
                      <a:pt x="1241" y="44"/>
                      <a:pt x="1241" y="44"/>
                    </a:cubicBezTo>
                    <a:cubicBezTo>
                      <a:pt x="1241" y="44"/>
                      <a:pt x="1241" y="44"/>
                      <a:pt x="1241" y="44"/>
                    </a:cubicBezTo>
                    <a:cubicBezTo>
                      <a:pt x="1785" y="44"/>
                      <a:pt x="1785" y="44"/>
                      <a:pt x="1785" y="44"/>
                    </a:cubicBezTo>
                    <a:cubicBezTo>
                      <a:pt x="1785" y="337"/>
                      <a:pt x="1785" y="337"/>
                      <a:pt x="1785" y="337"/>
                    </a:cubicBezTo>
                    <a:cubicBezTo>
                      <a:pt x="1241" y="337"/>
                      <a:pt x="1241" y="337"/>
                      <a:pt x="1241" y="337"/>
                    </a:cubicBezTo>
                    <a:cubicBezTo>
                      <a:pt x="1197" y="337"/>
                      <a:pt x="1197" y="337"/>
                      <a:pt x="1197" y="337"/>
                    </a:cubicBezTo>
                    <a:cubicBezTo>
                      <a:pt x="631" y="337"/>
                      <a:pt x="631" y="337"/>
                      <a:pt x="631" y="337"/>
                    </a:cubicBezTo>
                    <a:cubicBezTo>
                      <a:pt x="587" y="337"/>
                      <a:pt x="587" y="337"/>
                      <a:pt x="587" y="337"/>
                    </a:cubicBezTo>
                    <a:cubicBezTo>
                      <a:pt x="45" y="337"/>
                      <a:pt x="45" y="337"/>
                      <a:pt x="45" y="337"/>
                    </a:cubicBezTo>
                    <a:lnTo>
                      <a:pt x="45" y="44"/>
                    </a:lnTo>
                    <a:close/>
                    <a:moveTo>
                      <a:pt x="43" y="1349"/>
                    </a:moveTo>
                    <a:cubicBezTo>
                      <a:pt x="43" y="1349"/>
                      <a:pt x="43" y="1309"/>
                      <a:pt x="43" y="1130"/>
                    </a:cubicBezTo>
                    <a:cubicBezTo>
                      <a:pt x="587" y="1130"/>
                      <a:pt x="587" y="1130"/>
                      <a:pt x="587" y="1130"/>
                    </a:cubicBezTo>
                    <a:cubicBezTo>
                      <a:pt x="587" y="1349"/>
                      <a:pt x="587" y="1349"/>
                      <a:pt x="587" y="1349"/>
                    </a:cubicBezTo>
                    <a:cubicBezTo>
                      <a:pt x="428" y="1349"/>
                      <a:pt x="247" y="1349"/>
                      <a:pt x="43" y="1349"/>
                    </a:cubicBezTo>
                    <a:close/>
                    <a:moveTo>
                      <a:pt x="631" y="1349"/>
                    </a:moveTo>
                    <a:cubicBezTo>
                      <a:pt x="631" y="1130"/>
                      <a:pt x="631" y="1130"/>
                      <a:pt x="631" y="1130"/>
                    </a:cubicBezTo>
                    <a:cubicBezTo>
                      <a:pt x="1197" y="1130"/>
                      <a:pt x="1197" y="1130"/>
                      <a:pt x="1197" y="1130"/>
                    </a:cubicBezTo>
                    <a:cubicBezTo>
                      <a:pt x="1197" y="1349"/>
                      <a:pt x="1197" y="1349"/>
                      <a:pt x="1197" y="1349"/>
                    </a:cubicBezTo>
                    <a:cubicBezTo>
                      <a:pt x="1049" y="1349"/>
                      <a:pt x="863" y="1349"/>
                      <a:pt x="631" y="1349"/>
                    </a:cubicBezTo>
                    <a:close/>
                    <a:moveTo>
                      <a:pt x="1785" y="1349"/>
                    </a:moveTo>
                    <a:cubicBezTo>
                      <a:pt x="1785" y="1349"/>
                      <a:pt x="1785" y="1349"/>
                      <a:pt x="1241" y="1349"/>
                    </a:cubicBezTo>
                    <a:cubicBezTo>
                      <a:pt x="1241" y="1130"/>
                      <a:pt x="1241" y="1130"/>
                      <a:pt x="1241" y="1130"/>
                    </a:cubicBezTo>
                    <a:cubicBezTo>
                      <a:pt x="1785" y="1130"/>
                      <a:pt x="1785" y="1130"/>
                      <a:pt x="1785" y="1130"/>
                    </a:cubicBezTo>
                    <a:cubicBezTo>
                      <a:pt x="1785" y="1198"/>
                      <a:pt x="1785" y="1271"/>
                      <a:pt x="1785" y="134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96"/>
              <p:cNvSpPr>
                <a:spLocks/>
              </p:cNvSpPr>
              <p:nvPr/>
            </p:nvSpPr>
            <p:spPr bwMode="auto">
              <a:xfrm>
                <a:off x="5505451" y="2903538"/>
                <a:ext cx="1182687" cy="830262"/>
              </a:xfrm>
              <a:custGeom>
                <a:avLst/>
                <a:gdLst>
                  <a:gd name="connsiteX0" fmla="*/ 906341 w 1182687"/>
                  <a:gd name="connsiteY0" fmla="*/ 798512 h 830262"/>
                  <a:gd name="connsiteX1" fmla="*/ 1138358 w 1182687"/>
                  <a:gd name="connsiteY1" fmla="*/ 798512 h 830262"/>
                  <a:gd name="connsiteX2" fmla="*/ 1154112 w 1182687"/>
                  <a:gd name="connsiteY2" fmla="*/ 814387 h 830262"/>
                  <a:gd name="connsiteX3" fmla="*/ 1138358 w 1182687"/>
                  <a:gd name="connsiteY3" fmla="*/ 830262 h 830262"/>
                  <a:gd name="connsiteX4" fmla="*/ 906341 w 1182687"/>
                  <a:gd name="connsiteY4" fmla="*/ 830262 h 830262"/>
                  <a:gd name="connsiteX5" fmla="*/ 890587 w 1182687"/>
                  <a:gd name="connsiteY5" fmla="*/ 814387 h 830262"/>
                  <a:gd name="connsiteX6" fmla="*/ 906341 w 1182687"/>
                  <a:gd name="connsiteY6" fmla="*/ 798512 h 830262"/>
                  <a:gd name="connsiteX7" fmla="*/ 476035 w 1182687"/>
                  <a:gd name="connsiteY7" fmla="*/ 798512 h 830262"/>
                  <a:gd name="connsiteX8" fmla="*/ 706654 w 1182687"/>
                  <a:gd name="connsiteY8" fmla="*/ 798512 h 830262"/>
                  <a:gd name="connsiteX9" fmla="*/ 722313 w 1182687"/>
                  <a:gd name="connsiteY9" fmla="*/ 814387 h 830262"/>
                  <a:gd name="connsiteX10" fmla="*/ 706654 w 1182687"/>
                  <a:gd name="connsiteY10" fmla="*/ 830262 h 830262"/>
                  <a:gd name="connsiteX11" fmla="*/ 476035 w 1182687"/>
                  <a:gd name="connsiteY11" fmla="*/ 830262 h 830262"/>
                  <a:gd name="connsiteX12" fmla="*/ 460375 w 1182687"/>
                  <a:gd name="connsiteY12" fmla="*/ 814387 h 830262"/>
                  <a:gd name="connsiteX13" fmla="*/ 476035 w 1182687"/>
                  <a:gd name="connsiteY13" fmla="*/ 798512 h 830262"/>
                  <a:gd name="connsiteX14" fmla="*/ 44329 w 1182687"/>
                  <a:gd name="connsiteY14" fmla="*/ 798512 h 830262"/>
                  <a:gd name="connsiteX15" fmla="*/ 276346 w 1182687"/>
                  <a:gd name="connsiteY15" fmla="*/ 798512 h 830262"/>
                  <a:gd name="connsiteX16" fmla="*/ 292100 w 1182687"/>
                  <a:gd name="connsiteY16" fmla="*/ 814387 h 830262"/>
                  <a:gd name="connsiteX17" fmla="*/ 276346 w 1182687"/>
                  <a:gd name="connsiteY17" fmla="*/ 830262 h 830262"/>
                  <a:gd name="connsiteX18" fmla="*/ 44329 w 1182687"/>
                  <a:gd name="connsiteY18" fmla="*/ 830262 h 830262"/>
                  <a:gd name="connsiteX19" fmla="*/ 28575 w 1182687"/>
                  <a:gd name="connsiteY19" fmla="*/ 814387 h 830262"/>
                  <a:gd name="connsiteX20" fmla="*/ 44329 w 1182687"/>
                  <a:gd name="connsiteY20" fmla="*/ 798512 h 830262"/>
                  <a:gd name="connsiteX21" fmla="*/ 906341 w 1182687"/>
                  <a:gd name="connsiteY21" fmla="*/ 627062 h 830262"/>
                  <a:gd name="connsiteX22" fmla="*/ 1138358 w 1182687"/>
                  <a:gd name="connsiteY22" fmla="*/ 627062 h 830262"/>
                  <a:gd name="connsiteX23" fmla="*/ 1154112 w 1182687"/>
                  <a:gd name="connsiteY23" fmla="*/ 642937 h 830262"/>
                  <a:gd name="connsiteX24" fmla="*/ 1138358 w 1182687"/>
                  <a:gd name="connsiteY24" fmla="*/ 658812 h 830262"/>
                  <a:gd name="connsiteX25" fmla="*/ 906341 w 1182687"/>
                  <a:gd name="connsiteY25" fmla="*/ 658812 h 830262"/>
                  <a:gd name="connsiteX26" fmla="*/ 890587 w 1182687"/>
                  <a:gd name="connsiteY26" fmla="*/ 642937 h 830262"/>
                  <a:gd name="connsiteX27" fmla="*/ 906341 w 1182687"/>
                  <a:gd name="connsiteY27" fmla="*/ 627062 h 830262"/>
                  <a:gd name="connsiteX28" fmla="*/ 476035 w 1182687"/>
                  <a:gd name="connsiteY28" fmla="*/ 627062 h 830262"/>
                  <a:gd name="connsiteX29" fmla="*/ 706654 w 1182687"/>
                  <a:gd name="connsiteY29" fmla="*/ 627062 h 830262"/>
                  <a:gd name="connsiteX30" fmla="*/ 722313 w 1182687"/>
                  <a:gd name="connsiteY30" fmla="*/ 642937 h 830262"/>
                  <a:gd name="connsiteX31" fmla="*/ 706654 w 1182687"/>
                  <a:gd name="connsiteY31" fmla="*/ 658812 h 830262"/>
                  <a:gd name="connsiteX32" fmla="*/ 476035 w 1182687"/>
                  <a:gd name="connsiteY32" fmla="*/ 658812 h 830262"/>
                  <a:gd name="connsiteX33" fmla="*/ 460375 w 1182687"/>
                  <a:gd name="connsiteY33" fmla="*/ 642937 h 830262"/>
                  <a:gd name="connsiteX34" fmla="*/ 476035 w 1182687"/>
                  <a:gd name="connsiteY34" fmla="*/ 627062 h 830262"/>
                  <a:gd name="connsiteX35" fmla="*/ 44329 w 1182687"/>
                  <a:gd name="connsiteY35" fmla="*/ 627062 h 830262"/>
                  <a:gd name="connsiteX36" fmla="*/ 276346 w 1182687"/>
                  <a:gd name="connsiteY36" fmla="*/ 627062 h 830262"/>
                  <a:gd name="connsiteX37" fmla="*/ 292100 w 1182687"/>
                  <a:gd name="connsiteY37" fmla="*/ 642937 h 830262"/>
                  <a:gd name="connsiteX38" fmla="*/ 276346 w 1182687"/>
                  <a:gd name="connsiteY38" fmla="*/ 658812 h 830262"/>
                  <a:gd name="connsiteX39" fmla="*/ 44329 w 1182687"/>
                  <a:gd name="connsiteY39" fmla="*/ 658812 h 830262"/>
                  <a:gd name="connsiteX40" fmla="*/ 28575 w 1182687"/>
                  <a:gd name="connsiteY40" fmla="*/ 642937 h 830262"/>
                  <a:gd name="connsiteX41" fmla="*/ 44329 w 1182687"/>
                  <a:gd name="connsiteY41" fmla="*/ 627062 h 830262"/>
                  <a:gd name="connsiteX42" fmla="*/ 906341 w 1182687"/>
                  <a:gd name="connsiteY42" fmla="*/ 454025 h 830262"/>
                  <a:gd name="connsiteX43" fmla="*/ 1138358 w 1182687"/>
                  <a:gd name="connsiteY43" fmla="*/ 454025 h 830262"/>
                  <a:gd name="connsiteX44" fmla="*/ 1154112 w 1182687"/>
                  <a:gd name="connsiteY44" fmla="*/ 469900 h 830262"/>
                  <a:gd name="connsiteX45" fmla="*/ 1138358 w 1182687"/>
                  <a:gd name="connsiteY45" fmla="*/ 485775 h 830262"/>
                  <a:gd name="connsiteX46" fmla="*/ 906341 w 1182687"/>
                  <a:gd name="connsiteY46" fmla="*/ 485775 h 830262"/>
                  <a:gd name="connsiteX47" fmla="*/ 890587 w 1182687"/>
                  <a:gd name="connsiteY47" fmla="*/ 469900 h 830262"/>
                  <a:gd name="connsiteX48" fmla="*/ 906341 w 1182687"/>
                  <a:gd name="connsiteY48" fmla="*/ 454025 h 830262"/>
                  <a:gd name="connsiteX49" fmla="*/ 476035 w 1182687"/>
                  <a:gd name="connsiteY49" fmla="*/ 454025 h 830262"/>
                  <a:gd name="connsiteX50" fmla="*/ 706654 w 1182687"/>
                  <a:gd name="connsiteY50" fmla="*/ 454025 h 830262"/>
                  <a:gd name="connsiteX51" fmla="*/ 722313 w 1182687"/>
                  <a:gd name="connsiteY51" fmla="*/ 469900 h 830262"/>
                  <a:gd name="connsiteX52" fmla="*/ 706654 w 1182687"/>
                  <a:gd name="connsiteY52" fmla="*/ 485775 h 830262"/>
                  <a:gd name="connsiteX53" fmla="*/ 476035 w 1182687"/>
                  <a:gd name="connsiteY53" fmla="*/ 485775 h 830262"/>
                  <a:gd name="connsiteX54" fmla="*/ 460375 w 1182687"/>
                  <a:gd name="connsiteY54" fmla="*/ 469900 h 830262"/>
                  <a:gd name="connsiteX55" fmla="*/ 476035 w 1182687"/>
                  <a:gd name="connsiteY55" fmla="*/ 454025 h 830262"/>
                  <a:gd name="connsiteX56" fmla="*/ 44329 w 1182687"/>
                  <a:gd name="connsiteY56" fmla="*/ 454025 h 830262"/>
                  <a:gd name="connsiteX57" fmla="*/ 276346 w 1182687"/>
                  <a:gd name="connsiteY57" fmla="*/ 454025 h 830262"/>
                  <a:gd name="connsiteX58" fmla="*/ 292100 w 1182687"/>
                  <a:gd name="connsiteY58" fmla="*/ 469900 h 830262"/>
                  <a:gd name="connsiteX59" fmla="*/ 276346 w 1182687"/>
                  <a:gd name="connsiteY59" fmla="*/ 485775 h 830262"/>
                  <a:gd name="connsiteX60" fmla="*/ 44329 w 1182687"/>
                  <a:gd name="connsiteY60" fmla="*/ 485775 h 830262"/>
                  <a:gd name="connsiteX61" fmla="*/ 28575 w 1182687"/>
                  <a:gd name="connsiteY61" fmla="*/ 469900 h 830262"/>
                  <a:gd name="connsiteX62" fmla="*/ 44329 w 1182687"/>
                  <a:gd name="connsiteY62" fmla="*/ 454025 h 830262"/>
                  <a:gd name="connsiteX63" fmla="*/ 906341 w 1182687"/>
                  <a:gd name="connsiteY63" fmla="*/ 282575 h 830262"/>
                  <a:gd name="connsiteX64" fmla="*/ 1138358 w 1182687"/>
                  <a:gd name="connsiteY64" fmla="*/ 282575 h 830262"/>
                  <a:gd name="connsiteX65" fmla="*/ 1154112 w 1182687"/>
                  <a:gd name="connsiteY65" fmla="*/ 297657 h 830262"/>
                  <a:gd name="connsiteX66" fmla="*/ 1138358 w 1182687"/>
                  <a:gd name="connsiteY66" fmla="*/ 312738 h 830262"/>
                  <a:gd name="connsiteX67" fmla="*/ 906341 w 1182687"/>
                  <a:gd name="connsiteY67" fmla="*/ 312738 h 830262"/>
                  <a:gd name="connsiteX68" fmla="*/ 890587 w 1182687"/>
                  <a:gd name="connsiteY68" fmla="*/ 297657 h 830262"/>
                  <a:gd name="connsiteX69" fmla="*/ 906341 w 1182687"/>
                  <a:gd name="connsiteY69" fmla="*/ 282575 h 830262"/>
                  <a:gd name="connsiteX70" fmla="*/ 476035 w 1182687"/>
                  <a:gd name="connsiteY70" fmla="*/ 282575 h 830262"/>
                  <a:gd name="connsiteX71" fmla="*/ 706654 w 1182687"/>
                  <a:gd name="connsiteY71" fmla="*/ 282575 h 830262"/>
                  <a:gd name="connsiteX72" fmla="*/ 722313 w 1182687"/>
                  <a:gd name="connsiteY72" fmla="*/ 297657 h 830262"/>
                  <a:gd name="connsiteX73" fmla="*/ 706654 w 1182687"/>
                  <a:gd name="connsiteY73" fmla="*/ 312738 h 830262"/>
                  <a:gd name="connsiteX74" fmla="*/ 476035 w 1182687"/>
                  <a:gd name="connsiteY74" fmla="*/ 312738 h 830262"/>
                  <a:gd name="connsiteX75" fmla="*/ 460375 w 1182687"/>
                  <a:gd name="connsiteY75" fmla="*/ 297657 h 830262"/>
                  <a:gd name="connsiteX76" fmla="*/ 476035 w 1182687"/>
                  <a:gd name="connsiteY76" fmla="*/ 282575 h 830262"/>
                  <a:gd name="connsiteX77" fmla="*/ 44329 w 1182687"/>
                  <a:gd name="connsiteY77" fmla="*/ 282575 h 830262"/>
                  <a:gd name="connsiteX78" fmla="*/ 276346 w 1182687"/>
                  <a:gd name="connsiteY78" fmla="*/ 282575 h 830262"/>
                  <a:gd name="connsiteX79" fmla="*/ 292100 w 1182687"/>
                  <a:gd name="connsiteY79" fmla="*/ 297657 h 830262"/>
                  <a:gd name="connsiteX80" fmla="*/ 276346 w 1182687"/>
                  <a:gd name="connsiteY80" fmla="*/ 312738 h 830262"/>
                  <a:gd name="connsiteX81" fmla="*/ 44329 w 1182687"/>
                  <a:gd name="connsiteY81" fmla="*/ 312738 h 830262"/>
                  <a:gd name="connsiteX82" fmla="*/ 28575 w 1182687"/>
                  <a:gd name="connsiteY82" fmla="*/ 297657 h 830262"/>
                  <a:gd name="connsiteX83" fmla="*/ 44329 w 1182687"/>
                  <a:gd name="connsiteY83" fmla="*/ 282575 h 830262"/>
                  <a:gd name="connsiteX84" fmla="*/ 823912 w 1182687"/>
                  <a:gd name="connsiteY84" fmla="*/ 0 h 830262"/>
                  <a:gd name="connsiteX85" fmla="*/ 1182687 w 1182687"/>
                  <a:gd name="connsiteY85" fmla="*/ 0 h 830262"/>
                  <a:gd name="connsiteX86" fmla="*/ 1182687 w 1182687"/>
                  <a:gd name="connsiteY86" fmla="*/ 147638 h 830262"/>
                  <a:gd name="connsiteX87" fmla="*/ 823912 w 1182687"/>
                  <a:gd name="connsiteY87" fmla="*/ 147638 h 830262"/>
                  <a:gd name="connsiteX88" fmla="*/ 823912 w 1182687"/>
                  <a:gd name="connsiteY88" fmla="*/ 33338 h 830262"/>
                  <a:gd name="connsiteX89" fmla="*/ 388937 w 1182687"/>
                  <a:gd name="connsiteY89" fmla="*/ 0 h 830262"/>
                  <a:gd name="connsiteX90" fmla="*/ 793750 w 1182687"/>
                  <a:gd name="connsiteY90" fmla="*/ 0 h 830262"/>
                  <a:gd name="connsiteX91" fmla="*/ 793750 w 1182687"/>
                  <a:gd name="connsiteY91" fmla="*/ 33338 h 830262"/>
                  <a:gd name="connsiteX92" fmla="*/ 793750 w 1182687"/>
                  <a:gd name="connsiteY92" fmla="*/ 147638 h 830262"/>
                  <a:gd name="connsiteX93" fmla="*/ 388937 w 1182687"/>
                  <a:gd name="connsiteY93" fmla="*/ 147638 h 830262"/>
                  <a:gd name="connsiteX94" fmla="*/ 388937 w 1182687"/>
                  <a:gd name="connsiteY94" fmla="*/ 33338 h 830262"/>
                  <a:gd name="connsiteX95" fmla="*/ 0 w 1182687"/>
                  <a:gd name="connsiteY95" fmla="*/ 0 h 830262"/>
                  <a:gd name="connsiteX96" fmla="*/ 357188 w 1182687"/>
                  <a:gd name="connsiteY96" fmla="*/ 0 h 830262"/>
                  <a:gd name="connsiteX97" fmla="*/ 357188 w 1182687"/>
                  <a:gd name="connsiteY97" fmla="*/ 33338 h 830262"/>
                  <a:gd name="connsiteX98" fmla="*/ 357188 w 1182687"/>
                  <a:gd name="connsiteY98" fmla="*/ 147638 h 830262"/>
                  <a:gd name="connsiteX99" fmla="*/ 0 w 1182687"/>
                  <a:gd name="connsiteY99" fmla="*/ 147638 h 83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1182687" h="830262">
                    <a:moveTo>
                      <a:pt x="906341" y="798512"/>
                    </a:moveTo>
                    <a:cubicBezTo>
                      <a:pt x="906341" y="798512"/>
                      <a:pt x="906341" y="798512"/>
                      <a:pt x="1138358" y="798512"/>
                    </a:cubicBezTo>
                    <a:cubicBezTo>
                      <a:pt x="1146951" y="798512"/>
                      <a:pt x="1154112" y="805728"/>
                      <a:pt x="1154112" y="814387"/>
                    </a:cubicBezTo>
                    <a:cubicBezTo>
                      <a:pt x="1154112" y="823046"/>
                      <a:pt x="1146951" y="830262"/>
                      <a:pt x="1138358" y="830262"/>
                    </a:cubicBezTo>
                    <a:cubicBezTo>
                      <a:pt x="1138358" y="830262"/>
                      <a:pt x="1138358" y="830262"/>
                      <a:pt x="906341" y="830262"/>
                    </a:cubicBezTo>
                    <a:cubicBezTo>
                      <a:pt x="897748" y="830262"/>
                      <a:pt x="890587" y="823046"/>
                      <a:pt x="890587" y="814387"/>
                    </a:cubicBezTo>
                    <a:cubicBezTo>
                      <a:pt x="890587" y="805728"/>
                      <a:pt x="897748" y="798512"/>
                      <a:pt x="906341" y="798512"/>
                    </a:cubicBezTo>
                    <a:close/>
                    <a:moveTo>
                      <a:pt x="476035" y="798512"/>
                    </a:moveTo>
                    <a:cubicBezTo>
                      <a:pt x="476035" y="798512"/>
                      <a:pt x="476035" y="798512"/>
                      <a:pt x="706654" y="798512"/>
                    </a:cubicBezTo>
                    <a:cubicBezTo>
                      <a:pt x="715195" y="798512"/>
                      <a:pt x="722313" y="805728"/>
                      <a:pt x="722313" y="814387"/>
                    </a:cubicBezTo>
                    <a:cubicBezTo>
                      <a:pt x="722313" y="823046"/>
                      <a:pt x="715195" y="830262"/>
                      <a:pt x="706654" y="830262"/>
                    </a:cubicBezTo>
                    <a:cubicBezTo>
                      <a:pt x="706654" y="830262"/>
                      <a:pt x="706654" y="830262"/>
                      <a:pt x="476035" y="830262"/>
                    </a:cubicBezTo>
                    <a:cubicBezTo>
                      <a:pt x="467493" y="830262"/>
                      <a:pt x="460375" y="823046"/>
                      <a:pt x="460375" y="814387"/>
                    </a:cubicBezTo>
                    <a:cubicBezTo>
                      <a:pt x="460375" y="805728"/>
                      <a:pt x="467493" y="798512"/>
                      <a:pt x="476035" y="798512"/>
                    </a:cubicBezTo>
                    <a:close/>
                    <a:moveTo>
                      <a:pt x="44329" y="798512"/>
                    </a:moveTo>
                    <a:cubicBezTo>
                      <a:pt x="44329" y="798512"/>
                      <a:pt x="44329" y="798512"/>
                      <a:pt x="276346" y="798512"/>
                    </a:cubicBezTo>
                    <a:cubicBezTo>
                      <a:pt x="284939" y="798512"/>
                      <a:pt x="292100" y="805728"/>
                      <a:pt x="292100" y="814387"/>
                    </a:cubicBezTo>
                    <a:cubicBezTo>
                      <a:pt x="292100" y="823046"/>
                      <a:pt x="284939" y="830262"/>
                      <a:pt x="276346" y="830262"/>
                    </a:cubicBezTo>
                    <a:cubicBezTo>
                      <a:pt x="276346" y="830262"/>
                      <a:pt x="276346" y="830262"/>
                      <a:pt x="44329" y="830262"/>
                    </a:cubicBezTo>
                    <a:cubicBezTo>
                      <a:pt x="35736" y="830262"/>
                      <a:pt x="28575" y="823046"/>
                      <a:pt x="28575" y="814387"/>
                    </a:cubicBezTo>
                    <a:cubicBezTo>
                      <a:pt x="28575" y="805728"/>
                      <a:pt x="35736" y="798512"/>
                      <a:pt x="44329" y="798512"/>
                    </a:cubicBezTo>
                    <a:close/>
                    <a:moveTo>
                      <a:pt x="906341" y="627062"/>
                    </a:moveTo>
                    <a:cubicBezTo>
                      <a:pt x="906341" y="627062"/>
                      <a:pt x="906341" y="627062"/>
                      <a:pt x="1138358" y="627062"/>
                    </a:cubicBezTo>
                    <a:cubicBezTo>
                      <a:pt x="1146951" y="627062"/>
                      <a:pt x="1154112" y="634278"/>
                      <a:pt x="1154112" y="642937"/>
                    </a:cubicBezTo>
                    <a:cubicBezTo>
                      <a:pt x="1154112" y="651596"/>
                      <a:pt x="1146951" y="658812"/>
                      <a:pt x="1138358" y="658812"/>
                    </a:cubicBezTo>
                    <a:cubicBezTo>
                      <a:pt x="1138358" y="658812"/>
                      <a:pt x="1138358" y="658812"/>
                      <a:pt x="906341" y="658812"/>
                    </a:cubicBezTo>
                    <a:cubicBezTo>
                      <a:pt x="897748" y="658812"/>
                      <a:pt x="890587" y="651596"/>
                      <a:pt x="890587" y="642937"/>
                    </a:cubicBezTo>
                    <a:cubicBezTo>
                      <a:pt x="890587" y="634278"/>
                      <a:pt x="897748" y="627062"/>
                      <a:pt x="906341" y="627062"/>
                    </a:cubicBezTo>
                    <a:close/>
                    <a:moveTo>
                      <a:pt x="476035" y="627062"/>
                    </a:moveTo>
                    <a:cubicBezTo>
                      <a:pt x="476035" y="627062"/>
                      <a:pt x="476035" y="627062"/>
                      <a:pt x="706654" y="627062"/>
                    </a:cubicBezTo>
                    <a:cubicBezTo>
                      <a:pt x="715195" y="627062"/>
                      <a:pt x="722313" y="634278"/>
                      <a:pt x="722313" y="642937"/>
                    </a:cubicBezTo>
                    <a:cubicBezTo>
                      <a:pt x="722313" y="651596"/>
                      <a:pt x="715195" y="658812"/>
                      <a:pt x="706654" y="658812"/>
                    </a:cubicBezTo>
                    <a:cubicBezTo>
                      <a:pt x="706654" y="658812"/>
                      <a:pt x="706654" y="658812"/>
                      <a:pt x="476035" y="658812"/>
                    </a:cubicBezTo>
                    <a:cubicBezTo>
                      <a:pt x="467493" y="658812"/>
                      <a:pt x="460375" y="651596"/>
                      <a:pt x="460375" y="642937"/>
                    </a:cubicBezTo>
                    <a:cubicBezTo>
                      <a:pt x="460375" y="634278"/>
                      <a:pt x="467493" y="627062"/>
                      <a:pt x="476035" y="627062"/>
                    </a:cubicBezTo>
                    <a:close/>
                    <a:moveTo>
                      <a:pt x="44329" y="627062"/>
                    </a:moveTo>
                    <a:cubicBezTo>
                      <a:pt x="44329" y="627062"/>
                      <a:pt x="44329" y="627062"/>
                      <a:pt x="276346" y="627062"/>
                    </a:cubicBezTo>
                    <a:cubicBezTo>
                      <a:pt x="284939" y="627062"/>
                      <a:pt x="292100" y="634278"/>
                      <a:pt x="292100" y="642937"/>
                    </a:cubicBezTo>
                    <a:cubicBezTo>
                      <a:pt x="292100" y="651596"/>
                      <a:pt x="284939" y="658812"/>
                      <a:pt x="276346" y="658812"/>
                    </a:cubicBezTo>
                    <a:cubicBezTo>
                      <a:pt x="276346" y="658812"/>
                      <a:pt x="276346" y="658812"/>
                      <a:pt x="44329" y="658812"/>
                    </a:cubicBezTo>
                    <a:cubicBezTo>
                      <a:pt x="35736" y="658812"/>
                      <a:pt x="28575" y="651596"/>
                      <a:pt x="28575" y="642937"/>
                    </a:cubicBezTo>
                    <a:cubicBezTo>
                      <a:pt x="28575" y="634278"/>
                      <a:pt x="35736" y="627062"/>
                      <a:pt x="44329" y="627062"/>
                    </a:cubicBezTo>
                    <a:close/>
                    <a:moveTo>
                      <a:pt x="906341" y="454025"/>
                    </a:moveTo>
                    <a:cubicBezTo>
                      <a:pt x="906341" y="454025"/>
                      <a:pt x="906341" y="454025"/>
                      <a:pt x="1138358" y="454025"/>
                    </a:cubicBezTo>
                    <a:cubicBezTo>
                      <a:pt x="1146951" y="454025"/>
                      <a:pt x="1154112" y="461241"/>
                      <a:pt x="1154112" y="469900"/>
                    </a:cubicBezTo>
                    <a:cubicBezTo>
                      <a:pt x="1154112" y="478559"/>
                      <a:pt x="1146951" y="485775"/>
                      <a:pt x="1138358" y="485775"/>
                    </a:cubicBezTo>
                    <a:cubicBezTo>
                      <a:pt x="1138358" y="485775"/>
                      <a:pt x="1138358" y="485775"/>
                      <a:pt x="906341" y="485775"/>
                    </a:cubicBezTo>
                    <a:cubicBezTo>
                      <a:pt x="897748" y="485775"/>
                      <a:pt x="890587" y="478559"/>
                      <a:pt x="890587" y="469900"/>
                    </a:cubicBezTo>
                    <a:cubicBezTo>
                      <a:pt x="890587" y="461241"/>
                      <a:pt x="897748" y="454025"/>
                      <a:pt x="906341" y="454025"/>
                    </a:cubicBezTo>
                    <a:close/>
                    <a:moveTo>
                      <a:pt x="476035" y="454025"/>
                    </a:moveTo>
                    <a:cubicBezTo>
                      <a:pt x="476035" y="454025"/>
                      <a:pt x="476035" y="454025"/>
                      <a:pt x="706654" y="454025"/>
                    </a:cubicBezTo>
                    <a:cubicBezTo>
                      <a:pt x="715195" y="454025"/>
                      <a:pt x="722313" y="461241"/>
                      <a:pt x="722313" y="469900"/>
                    </a:cubicBezTo>
                    <a:cubicBezTo>
                      <a:pt x="722313" y="478559"/>
                      <a:pt x="715195" y="485775"/>
                      <a:pt x="706654" y="485775"/>
                    </a:cubicBezTo>
                    <a:cubicBezTo>
                      <a:pt x="706654" y="485775"/>
                      <a:pt x="706654" y="485775"/>
                      <a:pt x="476035" y="485775"/>
                    </a:cubicBezTo>
                    <a:cubicBezTo>
                      <a:pt x="467493" y="485775"/>
                      <a:pt x="460375" y="478559"/>
                      <a:pt x="460375" y="469900"/>
                    </a:cubicBezTo>
                    <a:cubicBezTo>
                      <a:pt x="460375" y="461241"/>
                      <a:pt x="467493" y="454025"/>
                      <a:pt x="476035" y="454025"/>
                    </a:cubicBezTo>
                    <a:close/>
                    <a:moveTo>
                      <a:pt x="44329" y="454025"/>
                    </a:moveTo>
                    <a:cubicBezTo>
                      <a:pt x="44329" y="454025"/>
                      <a:pt x="44329" y="454025"/>
                      <a:pt x="276346" y="454025"/>
                    </a:cubicBezTo>
                    <a:cubicBezTo>
                      <a:pt x="284939" y="454025"/>
                      <a:pt x="292100" y="461241"/>
                      <a:pt x="292100" y="469900"/>
                    </a:cubicBezTo>
                    <a:cubicBezTo>
                      <a:pt x="292100" y="478559"/>
                      <a:pt x="284939" y="485775"/>
                      <a:pt x="276346" y="485775"/>
                    </a:cubicBezTo>
                    <a:cubicBezTo>
                      <a:pt x="276346" y="485775"/>
                      <a:pt x="276346" y="485775"/>
                      <a:pt x="44329" y="485775"/>
                    </a:cubicBezTo>
                    <a:cubicBezTo>
                      <a:pt x="35736" y="485775"/>
                      <a:pt x="28575" y="478559"/>
                      <a:pt x="28575" y="469900"/>
                    </a:cubicBezTo>
                    <a:cubicBezTo>
                      <a:pt x="28575" y="461241"/>
                      <a:pt x="35736" y="454025"/>
                      <a:pt x="44329" y="454025"/>
                    </a:cubicBezTo>
                    <a:close/>
                    <a:moveTo>
                      <a:pt x="906341" y="282575"/>
                    </a:moveTo>
                    <a:cubicBezTo>
                      <a:pt x="906341" y="282575"/>
                      <a:pt x="906341" y="282575"/>
                      <a:pt x="1138358" y="282575"/>
                    </a:cubicBezTo>
                    <a:cubicBezTo>
                      <a:pt x="1146951" y="282575"/>
                      <a:pt x="1154112" y="289430"/>
                      <a:pt x="1154112" y="297657"/>
                    </a:cubicBezTo>
                    <a:cubicBezTo>
                      <a:pt x="1154112" y="305883"/>
                      <a:pt x="1146951" y="312738"/>
                      <a:pt x="1138358" y="312738"/>
                    </a:cubicBezTo>
                    <a:cubicBezTo>
                      <a:pt x="1138358" y="312738"/>
                      <a:pt x="1138358" y="312738"/>
                      <a:pt x="906341" y="312738"/>
                    </a:cubicBezTo>
                    <a:cubicBezTo>
                      <a:pt x="897748" y="312738"/>
                      <a:pt x="890587" y="305883"/>
                      <a:pt x="890587" y="297657"/>
                    </a:cubicBezTo>
                    <a:cubicBezTo>
                      <a:pt x="890587" y="289430"/>
                      <a:pt x="897748" y="282575"/>
                      <a:pt x="906341" y="282575"/>
                    </a:cubicBezTo>
                    <a:close/>
                    <a:moveTo>
                      <a:pt x="476035" y="282575"/>
                    </a:moveTo>
                    <a:cubicBezTo>
                      <a:pt x="476035" y="282575"/>
                      <a:pt x="476035" y="282575"/>
                      <a:pt x="706654" y="282575"/>
                    </a:cubicBezTo>
                    <a:cubicBezTo>
                      <a:pt x="715195" y="282575"/>
                      <a:pt x="722313" y="289430"/>
                      <a:pt x="722313" y="297657"/>
                    </a:cubicBezTo>
                    <a:cubicBezTo>
                      <a:pt x="722313" y="305883"/>
                      <a:pt x="715195" y="312738"/>
                      <a:pt x="706654" y="312738"/>
                    </a:cubicBezTo>
                    <a:cubicBezTo>
                      <a:pt x="706654" y="312738"/>
                      <a:pt x="706654" y="312738"/>
                      <a:pt x="476035" y="312738"/>
                    </a:cubicBezTo>
                    <a:cubicBezTo>
                      <a:pt x="467493" y="312738"/>
                      <a:pt x="460375" y="305883"/>
                      <a:pt x="460375" y="297657"/>
                    </a:cubicBezTo>
                    <a:cubicBezTo>
                      <a:pt x="460375" y="289430"/>
                      <a:pt x="467493" y="282575"/>
                      <a:pt x="476035" y="282575"/>
                    </a:cubicBezTo>
                    <a:close/>
                    <a:moveTo>
                      <a:pt x="44329" y="282575"/>
                    </a:moveTo>
                    <a:cubicBezTo>
                      <a:pt x="44329" y="282575"/>
                      <a:pt x="44329" y="282575"/>
                      <a:pt x="276346" y="282575"/>
                    </a:cubicBezTo>
                    <a:cubicBezTo>
                      <a:pt x="284939" y="282575"/>
                      <a:pt x="292100" y="289430"/>
                      <a:pt x="292100" y="297657"/>
                    </a:cubicBezTo>
                    <a:cubicBezTo>
                      <a:pt x="292100" y="305883"/>
                      <a:pt x="284939" y="312738"/>
                      <a:pt x="276346" y="312738"/>
                    </a:cubicBezTo>
                    <a:cubicBezTo>
                      <a:pt x="276346" y="312738"/>
                      <a:pt x="276346" y="312738"/>
                      <a:pt x="44329" y="312738"/>
                    </a:cubicBezTo>
                    <a:cubicBezTo>
                      <a:pt x="35736" y="312738"/>
                      <a:pt x="28575" y="305883"/>
                      <a:pt x="28575" y="297657"/>
                    </a:cubicBezTo>
                    <a:cubicBezTo>
                      <a:pt x="28575" y="289430"/>
                      <a:pt x="35736" y="282575"/>
                      <a:pt x="44329" y="282575"/>
                    </a:cubicBezTo>
                    <a:close/>
                    <a:moveTo>
                      <a:pt x="823912" y="0"/>
                    </a:moveTo>
                    <a:lnTo>
                      <a:pt x="1182687" y="0"/>
                    </a:lnTo>
                    <a:lnTo>
                      <a:pt x="1182687" y="147638"/>
                    </a:lnTo>
                    <a:lnTo>
                      <a:pt x="823912" y="147638"/>
                    </a:lnTo>
                    <a:lnTo>
                      <a:pt x="823912" y="33338"/>
                    </a:lnTo>
                    <a:close/>
                    <a:moveTo>
                      <a:pt x="388937" y="0"/>
                    </a:moveTo>
                    <a:lnTo>
                      <a:pt x="793750" y="0"/>
                    </a:lnTo>
                    <a:lnTo>
                      <a:pt x="793750" y="33338"/>
                    </a:lnTo>
                    <a:lnTo>
                      <a:pt x="793750" y="147638"/>
                    </a:lnTo>
                    <a:lnTo>
                      <a:pt x="388937" y="147638"/>
                    </a:lnTo>
                    <a:lnTo>
                      <a:pt x="388937" y="33338"/>
                    </a:lnTo>
                    <a:close/>
                    <a:moveTo>
                      <a:pt x="0" y="0"/>
                    </a:moveTo>
                    <a:lnTo>
                      <a:pt x="357188" y="0"/>
                    </a:lnTo>
                    <a:lnTo>
                      <a:pt x="357188" y="33338"/>
                    </a:lnTo>
                    <a:lnTo>
                      <a:pt x="357188" y="147638"/>
                    </a:lnTo>
                    <a:lnTo>
                      <a:pt x="0" y="14763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124" name="Group 123">
            <a:extLst>
              <a:ext uri="{FF2B5EF4-FFF2-40B4-BE49-F238E27FC236}">
                <a16:creationId xmlns:a16="http://schemas.microsoft.com/office/drawing/2014/main" id="{C33124AD-DD51-4259-866B-61482B5E14B2}"/>
              </a:ext>
            </a:extLst>
          </p:cNvPr>
          <p:cNvGrpSpPr/>
          <p:nvPr/>
        </p:nvGrpSpPr>
        <p:grpSpPr>
          <a:xfrm>
            <a:off x="5773783" y="3044282"/>
            <a:ext cx="429164" cy="408008"/>
            <a:chOff x="5508171" y="5042263"/>
            <a:chExt cx="618309" cy="587829"/>
          </a:xfrm>
        </p:grpSpPr>
        <p:sp>
          <p:nvSpPr>
            <p:cNvPr id="130" name="Oval 129">
              <a:extLst>
                <a:ext uri="{FF2B5EF4-FFF2-40B4-BE49-F238E27FC236}">
                  <a16:creationId xmlns:a16="http://schemas.microsoft.com/office/drawing/2014/main" id="{3CBD52F6-CE85-4B4D-A2FE-CB167284644B}"/>
                </a:ext>
              </a:extLst>
            </p:cNvPr>
            <p:cNvSpPr/>
            <p:nvPr/>
          </p:nvSpPr>
          <p:spPr>
            <a:xfrm>
              <a:off x="5508171" y="5042263"/>
              <a:ext cx="587829" cy="587829"/>
            </a:xfrm>
            <a:prstGeom prst="ellipse">
              <a:avLst/>
            </a:prstGeom>
            <a:noFill/>
            <a:ln w="9525" cap="rnd"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latin typeface="Arial"/>
                <a:cs typeface="Arial"/>
              </a:endParaRPr>
            </a:p>
          </p:txBody>
        </p:sp>
        <p:sp>
          <p:nvSpPr>
            <p:cNvPr id="131" name="Oval 130">
              <a:extLst>
                <a:ext uri="{FF2B5EF4-FFF2-40B4-BE49-F238E27FC236}">
                  <a16:creationId xmlns:a16="http://schemas.microsoft.com/office/drawing/2014/main" id="{371EA857-B519-44EA-8375-F2028EF2699B}"/>
                </a:ext>
              </a:extLst>
            </p:cNvPr>
            <p:cNvSpPr/>
            <p:nvPr/>
          </p:nvSpPr>
          <p:spPr>
            <a:xfrm>
              <a:off x="5538651" y="5042263"/>
              <a:ext cx="587829" cy="587829"/>
            </a:xfrm>
            <a:prstGeom prst="ellipse">
              <a:avLst/>
            </a:prstGeom>
            <a:noFill/>
            <a:ln w="9525" cap="rnd"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latin typeface="Arial"/>
                <a:cs typeface="Arial"/>
              </a:endParaRPr>
            </a:p>
          </p:txBody>
        </p:sp>
      </p:grpSp>
      <p:grpSp>
        <p:nvGrpSpPr>
          <p:cNvPr id="88" name="Group 87"/>
          <p:cNvGrpSpPr>
            <a:grpSpLocks noChangeAspect="1"/>
          </p:cNvGrpSpPr>
          <p:nvPr/>
        </p:nvGrpSpPr>
        <p:grpSpPr>
          <a:xfrm>
            <a:off x="5847499" y="3107420"/>
            <a:ext cx="281731" cy="281731"/>
            <a:chOff x="5273675" y="2606675"/>
            <a:chExt cx="1644650" cy="1644650"/>
          </a:xfrm>
        </p:grpSpPr>
        <p:sp>
          <p:nvSpPr>
            <p:cNvPr id="89" name="AutoShape 3"/>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0" name="Group 89"/>
            <p:cNvGrpSpPr/>
            <p:nvPr/>
          </p:nvGrpSpPr>
          <p:grpSpPr>
            <a:xfrm>
              <a:off x="5443538" y="2941638"/>
              <a:ext cx="1304925" cy="973138"/>
              <a:chOff x="5443538" y="2941638"/>
              <a:chExt cx="1304925" cy="973138"/>
            </a:xfrm>
          </p:grpSpPr>
          <p:sp>
            <p:nvSpPr>
              <p:cNvPr id="91" name="Freeform 5"/>
              <p:cNvSpPr>
                <a:spLocks noEditPoints="1"/>
              </p:cNvSpPr>
              <p:nvPr/>
            </p:nvSpPr>
            <p:spPr bwMode="auto">
              <a:xfrm>
                <a:off x="5443538" y="2941638"/>
                <a:ext cx="1304925" cy="973138"/>
              </a:xfrm>
              <a:custGeom>
                <a:avLst/>
                <a:gdLst>
                  <a:gd name="T0" fmla="*/ 914 w 1828"/>
                  <a:gd name="T1" fmla="*/ 548 h 1364"/>
                  <a:gd name="T2" fmla="*/ 639 w 1828"/>
                  <a:gd name="T3" fmla="*/ 275 h 1364"/>
                  <a:gd name="T4" fmla="*/ 914 w 1828"/>
                  <a:gd name="T5" fmla="*/ 0 h 1364"/>
                  <a:gd name="T6" fmla="*/ 1189 w 1828"/>
                  <a:gd name="T7" fmla="*/ 275 h 1364"/>
                  <a:gd name="T8" fmla="*/ 914 w 1828"/>
                  <a:gd name="T9" fmla="*/ 548 h 1364"/>
                  <a:gd name="T10" fmla="*/ 416 w 1828"/>
                  <a:gd name="T11" fmla="*/ 1339 h 1364"/>
                  <a:gd name="T12" fmla="*/ 416 w 1828"/>
                  <a:gd name="T13" fmla="*/ 972 h 1364"/>
                  <a:gd name="T14" fmla="*/ 392 w 1828"/>
                  <a:gd name="T15" fmla="*/ 948 h 1364"/>
                  <a:gd name="T16" fmla="*/ 25 w 1828"/>
                  <a:gd name="T17" fmla="*/ 948 h 1364"/>
                  <a:gd name="T18" fmla="*/ 0 w 1828"/>
                  <a:gd name="T19" fmla="*/ 972 h 1364"/>
                  <a:gd name="T20" fmla="*/ 0 w 1828"/>
                  <a:gd name="T21" fmla="*/ 1339 h 1364"/>
                  <a:gd name="T22" fmla="*/ 25 w 1828"/>
                  <a:gd name="T23" fmla="*/ 1364 h 1364"/>
                  <a:gd name="T24" fmla="*/ 392 w 1828"/>
                  <a:gd name="T25" fmla="*/ 1364 h 1364"/>
                  <a:gd name="T26" fmla="*/ 416 w 1828"/>
                  <a:gd name="T27" fmla="*/ 1339 h 1364"/>
                  <a:gd name="T28" fmla="*/ 1123 w 1828"/>
                  <a:gd name="T29" fmla="*/ 1339 h 1364"/>
                  <a:gd name="T30" fmla="*/ 1123 w 1828"/>
                  <a:gd name="T31" fmla="*/ 972 h 1364"/>
                  <a:gd name="T32" fmla="*/ 1098 w 1828"/>
                  <a:gd name="T33" fmla="*/ 948 h 1364"/>
                  <a:gd name="T34" fmla="*/ 730 w 1828"/>
                  <a:gd name="T35" fmla="*/ 948 h 1364"/>
                  <a:gd name="T36" fmla="*/ 705 w 1828"/>
                  <a:gd name="T37" fmla="*/ 972 h 1364"/>
                  <a:gd name="T38" fmla="*/ 705 w 1828"/>
                  <a:gd name="T39" fmla="*/ 1339 h 1364"/>
                  <a:gd name="T40" fmla="*/ 730 w 1828"/>
                  <a:gd name="T41" fmla="*/ 1364 h 1364"/>
                  <a:gd name="T42" fmla="*/ 1098 w 1828"/>
                  <a:gd name="T43" fmla="*/ 1364 h 1364"/>
                  <a:gd name="T44" fmla="*/ 1123 w 1828"/>
                  <a:gd name="T45" fmla="*/ 1339 h 1364"/>
                  <a:gd name="T46" fmla="*/ 1828 w 1828"/>
                  <a:gd name="T47" fmla="*/ 1339 h 1364"/>
                  <a:gd name="T48" fmla="*/ 1828 w 1828"/>
                  <a:gd name="T49" fmla="*/ 972 h 1364"/>
                  <a:gd name="T50" fmla="*/ 1803 w 1828"/>
                  <a:gd name="T51" fmla="*/ 948 h 1364"/>
                  <a:gd name="T52" fmla="*/ 1436 w 1828"/>
                  <a:gd name="T53" fmla="*/ 948 h 1364"/>
                  <a:gd name="T54" fmla="*/ 1412 w 1828"/>
                  <a:gd name="T55" fmla="*/ 972 h 1364"/>
                  <a:gd name="T56" fmla="*/ 1412 w 1828"/>
                  <a:gd name="T57" fmla="*/ 1339 h 1364"/>
                  <a:gd name="T58" fmla="*/ 1436 w 1828"/>
                  <a:gd name="T59" fmla="*/ 1364 h 1364"/>
                  <a:gd name="T60" fmla="*/ 1803 w 1828"/>
                  <a:gd name="T61" fmla="*/ 1364 h 1364"/>
                  <a:gd name="T62" fmla="*/ 1828 w 1828"/>
                  <a:gd name="T63" fmla="*/ 1339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28" h="1364">
                    <a:moveTo>
                      <a:pt x="914" y="548"/>
                    </a:moveTo>
                    <a:cubicBezTo>
                      <a:pt x="762" y="548"/>
                      <a:pt x="639" y="425"/>
                      <a:pt x="639" y="275"/>
                    </a:cubicBezTo>
                    <a:cubicBezTo>
                      <a:pt x="639" y="123"/>
                      <a:pt x="762" y="0"/>
                      <a:pt x="914" y="0"/>
                    </a:cubicBezTo>
                    <a:cubicBezTo>
                      <a:pt x="1066" y="0"/>
                      <a:pt x="1189" y="123"/>
                      <a:pt x="1189" y="275"/>
                    </a:cubicBezTo>
                    <a:cubicBezTo>
                      <a:pt x="1189" y="425"/>
                      <a:pt x="1066" y="548"/>
                      <a:pt x="914" y="548"/>
                    </a:cubicBezTo>
                    <a:close/>
                    <a:moveTo>
                      <a:pt x="416" y="1339"/>
                    </a:moveTo>
                    <a:cubicBezTo>
                      <a:pt x="416" y="972"/>
                      <a:pt x="416" y="972"/>
                      <a:pt x="416" y="972"/>
                    </a:cubicBezTo>
                    <a:cubicBezTo>
                      <a:pt x="416" y="959"/>
                      <a:pt x="405" y="948"/>
                      <a:pt x="392" y="948"/>
                    </a:cubicBezTo>
                    <a:cubicBezTo>
                      <a:pt x="25" y="948"/>
                      <a:pt x="25" y="948"/>
                      <a:pt x="25" y="948"/>
                    </a:cubicBezTo>
                    <a:cubicBezTo>
                      <a:pt x="11" y="948"/>
                      <a:pt x="0" y="959"/>
                      <a:pt x="0" y="972"/>
                    </a:cubicBezTo>
                    <a:cubicBezTo>
                      <a:pt x="0" y="1339"/>
                      <a:pt x="0" y="1339"/>
                      <a:pt x="0" y="1339"/>
                    </a:cubicBezTo>
                    <a:cubicBezTo>
                      <a:pt x="0" y="1353"/>
                      <a:pt x="11" y="1364"/>
                      <a:pt x="25" y="1364"/>
                    </a:cubicBezTo>
                    <a:cubicBezTo>
                      <a:pt x="392" y="1364"/>
                      <a:pt x="392" y="1364"/>
                      <a:pt x="392" y="1364"/>
                    </a:cubicBezTo>
                    <a:cubicBezTo>
                      <a:pt x="405" y="1364"/>
                      <a:pt x="416" y="1353"/>
                      <a:pt x="416" y="1339"/>
                    </a:cubicBezTo>
                    <a:close/>
                    <a:moveTo>
                      <a:pt x="1123" y="1339"/>
                    </a:moveTo>
                    <a:cubicBezTo>
                      <a:pt x="1123" y="972"/>
                      <a:pt x="1123" y="972"/>
                      <a:pt x="1123" y="972"/>
                    </a:cubicBezTo>
                    <a:cubicBezTo>
                      <a:pt x="1123" y="959"/>
                      <a:pt x="1112" y="948"/>
                      <a:pt x="1098" y="948"/>
                    </a:cubicBezTo>
                    <a:cubicBezTo>
                      <a:pt x="730" y="948"/>
                      <a:pt x="730" y="948"/>
                      <a:pt x="730" y="948"/>
                    </a:cubicBezTo>
                    <a:cubicBezTo>
                      <a:pt x="716" y="948"/>
                      <a:pt x="705" y="959"/>
                      <a:pt x="705" y="972"/>
                    </a:cubicBezTo>
                    <a:cubicBezTo>
                      <a:pt x="705" y="1339"/>
                      <a:pt x="705" y="1339"/>
                      <a:pt x="705" y="1339"/>
                    </a:cubicBezTo>
                    <a:cubicBezTo>
                      <a:pt x="705" y="1353"/>
                      <a:pt x="716" y="1364"/>
                      <a:pt x="730" y="1364"/>
                    </a:cubicBezTo>
                    <a:cubicBezTo>
                      <a:pt x="1098" y="1364"/>
                      <a:pt x="1098" y="1364"/>
                      <a:pt x="1098" y="1364"/>
                    </a:cubicBezTo>
                    <a:cubicBezTo>
                      <a:pt x="1112" y="1364"/>
                      <a:pt x="1123" y="1353"/>
                      <a:pt x="1123" y="1339"/>
                    </a:cubicBezTo>
                    <a:close/>
                    <a:moveTo>
                      <a:pt x="1828" y="1339"/>
                    </a:moveTo>
                    <a:cubicBezTo>
                      <a:pt x="1828" y="972"/>
                      <a:pt x="1828" y="972"/>
                      <a:pt x="1828" y="972"/>
                    </a:cubicBezTo>
                    <a:cubicBezTo>
                      <a:pt x="1828" y="959"/>
                      <a:pt x="1817" y="948"/>
                      <a:pt x="1803" y="948"/>
                    </a:cubicBezTo>
                    <a:cubicBezTo>
                      <a:pt x="1436" y="948"/>
                      <a:pt x="1436" y="948"/>
                      <a:pt x="1436" y="948"/>
                    </a:cubicBezTo>
                    <a:cubicBezTo>
                      <a:pt x="1423" y="948"/>
                      <a:pt x="1412" y="959"/>
                      <a:pt x="1412" y="972"/>
                    </a:cubicBezTo>
                    <a:cubicBezTo>
                      <a:pt x="1412" y="1339"/>
                      <a:pt x="1412" y="1339"/>
                      <a:pt x="1412" y="1339"/>
                    </a:cubicBezTo>
                    <a:cubicBezTo>
                      <a:pt x="1412" y="1353"/>
                      <a:pt x="1423" y="1364"/>
                      <a:pt x="1436" y="1364"/>
                    </a:cubicBezTo>
                    <a:cubicBezTo>
                      <a:pt x="1803" y="1364"/>
                      <a:pt x="1803" y="1364"/>
                      <a:pt x="1803" y="1364"/>
                    </a:cubicBezTo>
                    <a:cubicBezTo>
                      <a:pt x="1817" y="1364"/>
                      <a:pt x="1828" y="1353"/>
                      <a:pt x="1828" y="133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6"/>
              <p:cNvSpPr>
                <a:spLocks/>
              </p:cNvSpPr>
              <p:nvPr/>
            </p:nvSpPr>
            <p:spPr bwMode="auto">
              <a:xfrm>
                <a:off x="5573713" y="3365500"/>
                <a:ext cx="1044575" cy="217488"/>
              </a:xfrm>
              <a:custGeom>
                <a:avLst/>
                <a:gdLst>
                  <a:gd name="T0" fmla="*/ 1437 w 1462"/>
                  <a:gd name="T1" fmla="*/ 127 h 303"/>
                  <a:gd name="T2" fmla="*/ 756 w 1462"/>
                  <a:gd name="T3" fmla="*/ 127 h 303"/>
                  <a:gd name="T4" fmla="*/ 756 w 1462"/>
                  <a:gd name="T5" fmla="*/ 0 h 303"/>
                  <a:gd name="T6" fmla="*/ 731 w 1462"/>
                  <a:gd name="T7" fmla="*/ 1 h 303"/>
                  <a:gd name="T8" fmla="*/ 706 w 1462"/>
                  <a:gd name="T9" fmla="*/ 0 h 303"/>
                  <a:gd name="T10" fmla="*/ 706 w 1462"/>
                  <a:gd name="T11" fmla="*/ 127 h 303"/>
                  <a:gd name="T12" fmla="*/ 25 w 1462"/>
                  <a:gd name="T13" fmla="*/ 127 h 303"/>
                  <a:gd name="T14" fmla="*/ 0 w 1462"/>
                  <a:gd name="T15" fmla="*/ 152 h 303"/>
                  <a:gd name="T16" fmla="*/ 0 w 1462"/>
                  <a:gd name="T17" fmla="*/ 303 h 303"/>
                  <a:gd name="T18" fmla="*/ 50 w 1462"/>
                  <a:gd name="T19" fmla="*/ 303 h 303"/>
                  <a:gd name="T20" fmla="*/ 50 w 1462"/>
                  <a:gd name="T21" fmla="*/ 177 h 303"/>
                  <a:gd name="T22" fmla="*/ 706 w 1462"/>
                  <a:gd name="T23" fmla="*/ 177 h 303"/>
                  <a:gd name="T24" fmla="*/ 706 w 1462"/>
                  <a:gd name="T25" fmla="*/ 303 h 303"/>
                  <a:gd name="T26" fmla="*/ 756 w 1462"/>
                  <a:gd name="T27" fmla="*/ 303 h 303"/>
                  <a:gd name="T28" fmla="*/ 756 w 1462"/>
                  <a:gd name="T29" fmla="*/ 177 h 303"/>
                  <a:gd name="T30" fmla="*/ 1412 w 1462"/>
                  <a:gd name="T31" fmla="*/ 177 h 303"/>
                  <a:gd name="T32" fmla="*/ 1412 w 1462"/>
                  <a:gd name="T33" fmla="*/ 303 h 303"/>
                  <a:gd name="T34" fmla="*/ 1462 w 1462"/>
                  <a:gd name="T35" fmla="*/ 303 h 303"/>
                  <a:gd name="T36" fmla="*/ 1462 w 1462"/>
                  <a:gd name="T37" fmla="*/ 152 h 303"/>
                  <a:gd name="T38" fmla="*/ 1437 w 1462"/>
                  <a:gd name="T39" fmla="*/ 127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62" h="303">
                    <a:moveTo>
                      <a:pt x="1437" y="127"/>
                    </a:moveTo>
                    <a:cubicBezTo>
                      <a:pt x="756" y="127"/>
                      <a:pt x="756" y="127"/>
                      <a:pt x="756" y="127"/>
                    </a:cubicBezTo>
                    <a:cubicBezTo>
                      <a:pt x="756" y="0"/>
                      <a:pt x="756" y="0"/>
                      <a:pt x="756" y="0"/>
                    </a:cubicBezTo>
                    <a:cubicBezTo>
                      <a:pt x="748" y="1"/>
                      <a:pt x="739" y="1"/>
                      <a:pt x="731" y="1"/>
                    </a:cubicBezTo>
                    <a:cubicBezTo>
                      <a:pt x="723" y="1"/>
                      <a:pt x="714" y="1"/>
                      <a:pt x="706" y="0"/>
                    </a:cubicBezTo>
                    <a:cubicBezTo>
                      <a:pt x="706" y="127"/>
                      <a:pt x="706" y="127"/>
                      <a:pt x="706" y="127"/>
                    </a:cubicBezTo>
                    <a:cubicBezTo>
                      <a:pt x="25" y="127"/>
                      <a:pt x="25" y="127"/>
                      <a:pt x="25" y="127"/>
                    </a:cubicBezTo>
                    <a:cubicBezTo>
                      <a:pt x="12" y="127"/>
                      <a:pt x="0" y="139"/>
                      <a:pt x="0" y="152"/>
                    </a:cubicBezTo>
                    <a:cubicBezTo>
                      <a:pt x="0" y="303"/>
                      <a:pt x="0" y="303"/>
                      <a:pt x="0" y="303"/>
                    </a:cubicBezTo>
                    <a:cubicBezTo>
                      <a:pt x="50" y="303"/>
                      <a:pt x="50" y="303"/>
                      <a:pt x="50" y="303"/>
                    </a:cubicBezTo>
                    <a:cubicBezTo>
                      <a:pt x="50" y="177"/>
                      <a:pt x="50" y="177"/>
                      <a:pt x="50" y="177"/>
                    </a:cubicBezTo>
                    <a:cubicBezTo>
                      <a:pt x="706" y="177"/>
                      <a:pt x="706" y="177"/>
                      <a:pt x="706" y="177"/>
                    </a:cubicBezTo>
                    <a:cubicBezTo>
                      <a:pt x="706" y="303"/>
                      <a:pt x="706" y="303"/>
                      <a:pt x="706" y="303"/>
                    </a:cubicBezTo>
                    <a:cubicBezTo>
                      <a:pt x="756" y="303"/>
                      <a:pt x="756" y="303"/>
                      <a:pt x="756" y="303"/>
                    </a:cubicBezTo>
                    <a:cubicBezTo>
                      <a:pt x="756" y="177"/>
                      <a:pt x="756" y="177"/>
                      <a:pt x="756" y="177"/>
                    </a:cubicBezTo>
                    <a:cubicBezTo>
                      <a:pt x="1412" y="177"/>
                      <a:pt x="1412" y="177"/>
                      <a:pt x="1412" y="177"/>
                    </a:cubicBezTo>
                    <a:cubicBezTo>
                      <a:pt x="1412" y="303"/>
                      <a:pt x="1412" y="303"/>
                      <a:pt x="1412" y="303"/>
                    </a:cubicBezTo>
                    <a:cubicBezTo>
                      <a:pt x="1462" y="303"/>
                      <a:pt x="1462" y="303"/>
                      <a:pt x="1462" y="303"/>
                    </a:cubicBezTo>
                    <a:cubicBezTo>
                      <a:pt x="1462" y="152"/>
                      <a:pt x="1462" y="152"/>
                      <a:pt x="1462" y="152"/>
                    </a:cubicBezTo>
                    <a:cubicBezTo>
                      <a:pt x="1462" y="139"/>
                      <a:pt x="1450" y="127"/>
                      <a:pt x="1437" y="12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33" name="Group 132">
            <a:extLst>
              <a:ext uri="{FF2B5EF4-FFF2-40B4-BE49-F238E27FC236}">
                <a16:creationId xmlns:a16="http://schemas.microsoft.com/office/drawing/2014/main" id="{D6675F61-D028-4F72-9D1D-D0999DA00C75}"/>
              </a:ext>
            </a:extLst>
          </p:cNvPr>
          <p:cNvGrpSpPr/>
          <p:nvPr/>
        </p:nvGrpSpPr>
        <p:grpSpPr>
          <a:xfrm>
            <a:off x="5773783" y="2478883"/>
            <a:ext cx="429164" cy="408008"/>
            <a:chOff x="5508171" y="5042263"/>
            <a:chExt cx="618309" cy="587829"/>
          </a:xfrm>
        </p:grpSpPr>
        <p:sp>
          <p:nvSpPr>
            <p:cNvPr id="138" name="Oval 137">
              <a:extLst>
                <a:ext uri="{FF2B5EF4-FFF2-40B4-BE49-F238E27FC236}">
                  <a16:creationId xmlns:a16="http://schemas.microsoft.com/office/drawing/2014/main" id="{C75A0AC4-FD6F-4073-BC12-EA6808EC8C78}"/>
                </a:ext>
              </a:extLst>
            </p:cNvPr>
            <p:cNvSpPr/>
            <p:nvPr/>
          </p:nvSpPr>
          <p:spPr>
            <a:xfrm>
              <a:off x="5508171" y="5042263"/>
              <a:ext cx="587829" cy="587829"/>
            </a:xfrm>
            <a:prstGeom prst="ellipse">
              <a:avLst/>
            </a:prstGeom>
            <a:noFill/>
            <a:ln w="9525" cap="rnd"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latin typeface="Arial"/>
                <a:cs typeface="Arial"/>
              </a:endParaRPr>
            </a:p>
          </p:txBody>
        </p:sp>
        <p:sp>
          <p:nvSpPr>
            <p:cNvPr id="139" name="Oval 138">
              <a:extLst>
                <a:ext uri="{FF2B5EF4-FFF2-40B4-BE49-F238E27FC236}">
                  <a16:creationId xmlns:a16="http://schemas.microsoft.com/office/drawing/2014/main" id="{5A6B0969-509A-493E-B9A6-201E87397DDC}"/>
                </a:ext>
              </a:extLst>
            </p:cNvPr>
            <p:cNvSpPr/>
            <p:nvPr/>
          </p:nvSpPr>
          <p:spPr>
            <a:xfrm>
              <a:off x="5538651" y="5042263"/>
              <a:ext cx="587829" cy="587829"/>
            </a:xfrm>
            <a:prstGeom prst="ellipse">
              <a:avLst/>
            </a:prstGeom>
            <a:noFill/>
            <a:ln w="9525" cap="rnd"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latin typeface="Arial"/>
                <a:cs typeface="Arial"/>
              </a:endParaRPr>
            </a:p>
          </p:txBody>
        </p:sp>
      </p:grpSp>
      <p:grpSp>
        <p:nvGrpSpPr>
          <p:cNvPr id="82" name="Group 81">
            <a:extLst>
              <a:ext uri="{FF2B5EF4-FFF2-40B4-BE49-F238E27FC236}">
                <a16:creationId xmlns:a16="http://schemas.microsoft.com/office/drawing/2014/main" id="{D24397F8-9CF2-4F00-B88C-FFDA8838F5C5}"/>
              </a:ext>
            </a:extLst>
          </p:cNvPr>
          <p:cNvGrpSpPr>
            <a:grpSpLocks noChangeAspect="1"/>
          </p:cNvGrpSpPr>
          <p:nvPr/>
        </p:nvGrpSpPr>
        <p:grpSpPr>
          <a:xfrm>
            <a:off x="5847630" y="2542022"/>
            <a:ext cx="281470" cy="281731"/>
            <a:chOff x="5273801" y="2606040"/>
            <a:chExt cx="1644396" cy="1645920"/>
          </a:xfrm>
        </p:grpSpPr>
        <p:sp>
          <p:nvSpPr>
            <p:cNvPr id="84" name="AutoShape 33">
              <a:extLst>
                <a:ext uri="{FF2B5EF4-FFF2-40B4-BE49-F238E27FC236}">
                  <a16:creationId xmlns:a16="http://schemas.microsoft.com/office/drawing/2014/main" id="{FAF0446A-14B2-405A-BA6A-487362C85139}"/>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dirty="0">
                <a:solidFill>
                  <a:srgbClr val="000000"/>
                </a:solidFill>
                <a:latin typeface="Arial"/>
                <a:cs typeface="Arial"/>
              </a:endParaRPr>
            </a:p>
          </p:txBody>
        </p:sp>
        <p:grpSp>
          <p:nvGrpSpPr>
            <p:cNvPr id="85" name="Group 84">
              <a:extLst>
                <a:ext uri="{FF2B5EF4-FFF2-40B4-BE49-F238E27FC236}">
                  <a16:creationId xmlns:a16="http://schemas.microsoft.com/office/drawing/2014/main" id="{9EAAA743-FD63-44ED-B86C-D40B4CC1E1E5}"/>
                </a:ext>
              </a:extLst>
            </p:cNvPr>
            <p:cNvGrpSpPr/>
            <p:nvPr/>
          </p:nvGrpSpPr>
          <p:grpSpPr>
            <a:xfrm>
              <a:off x="5445632" y="2775204"/>
              <a:ext cx="1301877" cy="1306068"/>
              <a:chOff x="5445632" y="2775204"/>
              <a:chExt cx="1301877" cy="1306068"/>
            </a:xfrm>
          </p:grpSpPr>
          <p:sp>
            <p:nvSpPr>
              <p:cNvPr id="86" name="Freeform 35">
                <a:extLst>
                  <a:ext uri="{FF2B5EF4-FFF2-40B4-BE49-F238E27FC236}">
                    <a16:creationId xmlns:a16="http://schemas.microsoft.com/office/drawing/2014/main" id="{834A046D-AAC8-4DA9-BB37-AAAE7790B473}"/>
                  </a:ext>
                </a:extLst>
              </p:cNvPr>
              <p:cNvSpPr>
                <a:spLocks noEditPoints="1"/>
              </p:cNvSpPr>
              <p:nvPr/>
            </p:nvSpPr>
            <p:spPr bwMode="auto">
              <a:xfrm>
                <a:off x="5445632" y="2775204"/>
                <a:ext cx="1301877" cy="1306068"/>
              </a:xfrm>
              <a:custGeom>
                <a:avLst/>
                <a:gdLst>
                  <a:gd name="T0" fmla="*/ 236 w 1824"/>
                  <a:gd name="T1" fmla="*/ 118 h 1828"/>
                  <a:gd name="T2" fmla="*/ 118 w 1824"/>
                  <a:gd name="T3" fmla="*/ 191 h 1828"/>
                  <a:gd name="T4" fmla="*/ 414 w 1824"/>
                  <a:gd name="T5" fmla="*/ 22 h 1828"/>
                  <a:gd name="T6" fmla="*/ 458 w 1824"/>
                  <a:gd name="T7" fmla="*/ 22 h 1828"/>
                  <a:gd name="T8" fmla="*/ 753 w 1824"/>
                  <a:gd name="T9" fmla="*/ 0 h 1828"/>
                  <a:gd name="T10" fmla="*/ 680 w 1824"/>
                  <a:gd name="T11" fmla="*/ 118 h 1828"/>
                  <a:gd name="T12" fmla="*/ 1071 w 1824"/>
                  <a:gd name="T13" fmla="*/ 0 h 1828"/>
                  <a:gd name="T14" fmla="*/ 1093 w 1824"/>
                  <a:gd name="T15" fmla="*/ 213 h 1828"/>
                  <a:gd name="T16" fmla="*/ 1366 w 1824"/>
                  <a:gd name="T17" fmla="*/ 22 h 1828"/>
                  <a:gd name="T18" fmla="*/ 1410 w 1824"/>
                  <a:gd name="T19" fmla="*/ 22 h 1828"/>
                  <a:gd name="T20" fmla="*/ 1706 w 1824"/>
                  <a:gd name="T21" fmla="*/ 0 h 1828"/>
                  <a:gd name="T22" fmla="*/ 1632 w 1824"/>
                  <a:gd name="T23" fmla="*/ 118 h 1828"/>
                  <a:gd name="T24" fmla="*/ 118 w 1824"/>
                  <a:gd name="T25" fmla="*/ 319 h 1828"/>
                  <a:gd name="T26" fmla="*/ 140 w 1824"/>
                  <a:gd name="T27" fmla="*/ 532 h 1828"/>
                  <a:gd name="T28" fmla="*/ 953 w 1824"/>
                  <a:gd name="T29" fmla="*/ 436 h 1828"/>
                  <a:gd name="T30" fmla="*/ 1071 w 1824"/>
                  <a:gd name="T31" fmla="*/ 363 h 1828"/>
                  <a:gd name="T32" fmla="*/ 1071 w 1824"/>
                  <a:gd name="T33" fmla="*/ 363 h 1828"/>
                  <a:gd name="T34" fmla="*/ 1388 w 1824"/>
                  <a:gd name="T35" fmla="*/ 554 h 1828"/>
                  <a:gd name="T36" fmla="*/ 1706 w 1824"/>
                  <a:gd name="T37" fmla="*/ 554 h 1828"/>
                  <a:gd name="T38" fmla="*/ 1706 w 1824"/>
                  <a:gd name="T39" fmla="*/ 554 h 1828"/>
                  <a:gd name="T40" fmla="*/ 1780 w 1824"/>
                  <a:gd name="T41" fmla="*/ 436 h 1828"/>
                  <a:gd name="T42" fmla="*/ 118 w 1824"/>
                  <a:gd name="T43" fmla="*/ 637 h 1828"/>
                  <a:gd name="T44" fmla="*/ 44 w 1824"/>
                  <a:gd name="T45" fmla="*/ 755 h 1828"/>
                  <a:gd name="T46" fmla="*/ 1071 w 1824"/>
                  <a:gd name="T47" fmla="*/ 872 h 1828"/>
                  <a:gd name="T48" fmla="*/ 1071 w 1824"/>
                  <a:gd name="T49" fmla="*/ 872 h 1828"/>
                  <a:gd name="T50" fmla="*/ 1144 w 1824"/>
                  <a:gd name="T51" fmla="*/ 755 h 1828"/>
                  <a:gd name="T52" fmla="*/ 1388 w 1824"/>
                  <a:gd name="T53" fmla="*/ 637 h 1828"/>
                  <a:gd name="T54" fmla="*/ 1315 w 1824"/>
                  <a:gd name="T55" fmla="*/ 755 h 1828"/>
                  <a:gd name="T56" fmla="*/ 1706 w 1824"/>
                  <a:gd name="T57" fmla="*/ 637 h 1828"/>
                  <a:gd name="T58" fmla="*/ 1728 w 1824"/>
                  <a:gd name="T59" fmla="*/ 850 h 1828"/>
                  <a:gd name="T60" fmla="*/ 96 w 1824"/>
                  <a:gd name="T61" fmla="*/ 978 h 1828"/>
                  <a:gd name="T62" fmla="*/ 140 w 1824"/>
                  <a:gd name="T63" fmla="*/ 978 h 1828"/>
                  <a:gd name="T64" fmla="*/ 436 w 1824"/>
                  <a:gd name="T65" fmla="*/ 956 h 1828"/>
                  <a:gd name="T66" fmla="*/ 362 w 1824"/>
                  <a:gd name="T67" fmla="*/ 1073 h 1828"/>
                  <a:gd name="T68" fmla="*/ 753 w 1824"/>
                  <a:gd name="T69" fmla="*/ 956 h 1828"/>
                  <a:gd name="T70" fmla="*/ 775 w 1824"/>
                  <a:gd name="T71" fmla="*/ 1169 h 1828"/>
                  <a:gd name="T72" fmla="*/ 1049 w 1824"/>
                  <a:gd name="T73" fmla="*/ 978 h 1828"/>
                  <a:gd name="T74" fmla="*/ 1093 w 1824"/>
                  <a:gd name="T75" fmla="*/ 978 h 1828"/>
                  <a:gd name="T76" fmla="*/ 1388 w 1824"/>
                  <a:gd name="T77" fmla="*/ 956 h 1828"/>
                  <a:gd name="T78" fmla="*/ 1315 w 1824"/>
                  <a:gd name="T79" fmla="*/ 1073 h 1828"/>
                  <a:gd name="T80" fmla="*/ 1706 w 1824"/>
                  <a:gd name="T81" fmla="*/ 956 h 1828"/>
                  <a:gd name="T82" fmla="*/ 1728 w 1824"/>
                  <a:gd name="T83" fmla="*/ 1169 h 1828"/>
                  <a:gd name="T84" fmla="*/ 0 w 1824"/>
                  <a:gd name="T85" fmla="*/ 1392 h 1828"/>
                  <a:gd name="T86" fmla="*/ 118 w 1824"/>
                  <a:gd name="T87" fmla="*/ 1318 h 1828"/>
                  <a:gd name="T88" fmla="*/ 118 w 1824"/>
                  <a:gd name="T89" fmla="*/ 1318 h 1828"/>
                  <a:gd name="T90" fmla="*/ 436 w 1824"/>
                  <a:gd name="T91" fmla="*/ 1509 h 1828"/>
                  <a:gd name="T92" fmla="*/ 753 w 1824"/>
                  <a:gd name="T93" fmla="*/ 1509 h 1828"/>
                  <a:gd name="T94" fmla="*/ 753 w 1824"/>
                  <a:gd name="T95" fmla="*/ 1509 h 1828"/>
                  <a:gd name="T96" fmla="*/ 827 w 1824"/>
                  <a:gd name="T97" fmla="*/ 1392 h 1828"/>
                  <a:gd name="T98" fmla="*/ 1706 w 1824"/>
                  <a:gd name="T99" fmla="*/ 1274 h 1828"/>
                  <a:gd name="T100" fmla="*/ 1632 w 1824"/>
                  <a:gd name="T101" fmla="*/ 1392 h 1828"/>
                  <a:gd name="T102" fmla="*/ 118 w 1824"/>
                  <a:gd name="T103" fmla="*/ 1828 h 1828"/>
                  <a:gd name="T104" fmla="*/ 118 w 1824"/>
                  <a:gd name="T105" fmla="*/ 1828 h 1828"/>
                  <a:gd name="T106" fmla="*/ 192 w 1824"/>
                  <a:gd name="T107" fmla="*/ 1710 h 1828"/>
                  <a:gd name="T108" fmla="*/ 414 w 1824"/>
                  <a:gd name="T109" fmla="*/ 1806 h 1828"/>
                  <a:gd name="T110" fmla="*/ 436 w 1824"/>
                  <a:gd name="T111" fmla="*/ 1593 h 1828"/>
                  <a:gd name="T112" fmla="*/ 871 w 1824"/>
                  <a:gd name="T113" fmla="*/ 1710 h 1828"/>
                  <a:gd name="T114" fmla="*/ 753 w 1824"/>
                  <a:gd name="T115" fmla="*/ 1784 h 1828"/>
                  <a:gd name="T116" fmla="*/ 1588 w 1824"/>
                  <a:gd name="T117" fmla="*/ 1710 h 1828"/>
                  <a:gd name="T118" fmla="*/ 1706 w 1824"/>
                  <a:gd name="T119" fmla="*/ 1637 h 1828"/>
                  <a:gd name="T120" fmla="*/ 1706 w 1824"/>
                  <a:gd name="T121" fmla="*/ 1637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24" h="1828">
                    <a:moveTo>
                      <a:pt x="118" y="235"/>
                    </a:moveTo>
                    <a:cubicBezTo>
                      <a:pt x="53" y="235"/>
                      <a:pt x="0" y="183"/>
                      <a:pt x="0" y="118"/>
                    </a:cubicBezTo>
                    <a:cubicBezTo>
                      <a:pt x="0" y="53"/>
                      <a:pt x="53" y="0"/>
                      <a:pt x="118" y="0"/>
                    </a:cubicBezTo>
                    <a:cubicBezTo>
                      <a:pt x="183" y="0"/>
                      <a:pt x="236" y="53"/>
                      <a:pt x="236" y="118"/>
                    </a:cubicBezTo>
                    <a:cubicBezTo>
                      <a:pt x="236" y="183"/>
                      <a:pt x="183" y="235"/>
                      <a:pt x="118" y="235"/>
                    </a:cubicBezTo>
                    <a:close/>
                    <a:moveTo>
                      <a:pt x="118" y="44"/>
                    </a:moveTo>
                    <a:cubicBezTo>
                      <a:pt x="77" y="44"/>
                      <a:pt x="44" y="77"/>
                      <a:pt x="44" y="118"/>
                    </a:cubicBezTo>
                    <a:cubicBezTo>
                      <a:pt x="44" y="158"/>
                      <a:pt x="77" y="191"/>
                      <a:pt x="118" y="191"/>
                    </a:cubicBezTo>
                    <a:cubicBezTo>
                      <a:pt x="159" y="191"/>
                      <a:pt x="192" y="158"/>
                      <a:pt x="192" y="118"/>
                    </a:cubicBezTo>
                    <a:cubicBezTo>
                      <a:pt x="192" y="77"/>
                      <a:pt x="159" y="44"/>
                      <a:pt x="118" y="44"/>
                    </a:cubicBezTo>
                    <a:close/>
                    <a:moveTo>
                      <a:pt x="436" y="0"/>
                    </a:moveTo>
                    <a:cubicBezTo>
                      <a:pt x="424" y="0"/>
                      <a:pt x="414" y="10"/>
                      <a:pt x="414" y="22"/>
                    </a:cubicBezTo>
                    <a:cubicBezTo>
                      <a:pt x="414" y="213"/>
                      <a:pt x="414" y="213"/>
                      <a:pt x="414" y="213"/>
                    </a:cubicBezTo>
                    <a:cubicBezTo>
                      <a:pt x="414" y="225"/>
                      <a:pt x="424" y="235"/>
                      <a:pt x="436" y="235"/>
                    </a:cubicBezTo>
                    <a:cubicBezTo>
                      <a:pt x="448" y="235"/>
                      <a:pt x="458" y="225"/>
                      <a:pt x="458" y="213"/>
                    </a:cubicBezTo>
                    <a:cubicBezTo>
                      <a:pt x="458" y="22"/>
                      <a:pt x="458" y="22"/>
                      <a:pt x="458" y="22"/>
                    </a:cubicBezTo>
                    <a:cubicBezTo>
                      <a:pt x="458" y="10"/>
                      <a:pt x="448" y="0"/>
                      <a:pt x="436" y="0"/>
                    </a:cubicBezTo>
                    <a:close/>
                    <a:moveTo>
                      <a:pt x="753" y="235"/>
                    </a:moveTo>
                    <a:cubicBezTo>
                      <a:pt x="688" y="235"/>
                      <a:pt x="636" y="183"/>
                      <a:pt x="636" y="118"/>
                    </a:cubicBezTo>
                    <a:cubicBezTo>
                      <a:pt x="636" y="53"/>
                      <a:pt x="688" y="0"/>
                      <a:pt x="753" y="0"/>
                    </a:cubicBezTo>
                    <a:cubicBezTo>
                      <a:pt x="818" y="0"/>
                      <a:pt x="871" y="53"/>
                      <a:pt x="871" y="118"/>
                    </a:cubicBezTo>
                    <a:cubicBezTo>
                      <a:pt x="871" y="183"/>
                      <a:pt x="818" y="235"/>
                      <a:pt x="753" y="235"/>
                    </a:cubicBezTo>
                    <a:close/>
                    <a:moveTo>
                      <a:pt x="753" y="44"/>
                    </a:moveTo>
                    <a:cubicBezTo>
                      <a:pt x="713" y="44"/>
                      <a:pt x="680" y="77"/>
                      <a:pt x="680" y="118"/>
                    </a:cubicBezTo>
                    <a:cubicBezTo>
                      <a:pt x="680" y="158"/>
                      <a:pt x="713" y="191"/>
                      <a:pt x="753" y="191"/>
                    </a:cubicBezTo>
                    <a:cubicBezTo>
                      <a:pt x="794" y="191"/>
                      <a:pt x="827" y="158"/>
                      <a:pt x="827" y="118"/>
                    </a:cubicBezTo>
                    <a:cubicBezTo>
                      <a:pt x="827" y="77"/>
                      <a:pt x="794" y="44"/>
                      <a:pt x="753" y="44"/>
                    </a:cubicBezTo>
                    <a:close/>
                    <a:moveTo>
                      <a:pt x="1071" y="0"/>
                    </a:moveTo>
                    <a:cubicBezTo>
                      <a:pt x="1059" y="0"/>
                      <a:pt x="1049" y="10"/>
                      <a:pt x="1049" y="22"/>
                    </a:cubicBezTo>
                    <a:cubicBezTo>
                      <a:pt x="1049" y="213"/>
                      <a:pt x="1049" y="213"/>
                      <a:pt x="1049" y="213"/>
                    </a:cubicBezTo>
                    <a:cubicBezTo>
                      <a:pt x="1049" y="225"/>
                      <a:pt x="1059" y="235"/>
                      <a:pt x="1071" y="235"/>
                    </a:cubicBezTo>
                    <a:cubicBezTo>
                      <a:pt x="1083" y="235"/>
                      <a:pt x="1093" y="225"/>
                      <a:pt x="1093" y="213"/>
                    </a:cubicBezTo>
                    <a:cubicBezTo>
                      <a:pt x="1093" y="22"/>
                      <a:pt x="1093" y="22"/>
                      <a:pt x="1093" y="22"/>
                    </a:cubicBezTo>
                    <a:cubicBezTo>
                      <a:pt x="1093" y="10"/>
                      <a:pt x="1083" y="0"/>
                      <a:pt x="1071" y="0"/>
                    </a:cubicBezTo>
                    <a:close/>
                    <a:moveTo>
                      <a:pt x="1388" y="0"/>
                    </a:moveTo>
                    <a:cubicBezTo>
                      <a:pt x="1376" y="0"/>
                      <a:pt x="1366" y="10"/>
                      <a:pt x="1366" y="22"/>
                    </a:cubicBezTo>
                    <a:cubicBezTo>
                      <a:pt x="1366" y="213"/>
                      <a:pt x="1366" y="213"/>
                      <a:pt x="1366" y="213"/>
                    </a:cubicBezTo>
                    <a:cubicBezTo>
                      <a:pt x="1366" y="225"/>
                      <a:pt x="1376" y="235"/>
                      <a:pt x="1388" y="235"/>
                    </a:cubicBezTo>
                    <a:cubicBezTo>
                      <a:pt x="1400" y="235"/>
                      <a:pt x="1410" y="225"/>
                      <a:pt x="1410" y="213"/>
                    </a:cubicBezTo>
                    <a:cubicBezTo>
                      <a:pt x="1410" y="22"/>
                      <a:pt x="1410" y="22"/>
                      <a:pt x="1410" y="22"/>
                    </a:cubicBezTo>
                    <a:cubicBezTo>
                      <a:pt x="1410" y="10"/>
                      <a:pt x="1400" y="0"/>
                      <a:pt x="1388" y="0"/>
                    </a:cubicBezTo>
                    <a:close/>
                    <a:moveTo>
                      <a:pt x="1706" y="235"/>
                    </a:moveTo>
                    <a:cubicBezTo>
                      <a:pt x="1641" y="235"/>
                      <a:pt x="1588" y="183"/>
                      <a:pt x="1588" y="118"/>
                    </a:cubicBezTo>
                    <a:cubicBezTo>
                      <a:pt x="1588" y="53"/>
                      <a:pt x="1641" y="0"/>
                      <a:pt x="1706" y="0"/>
                    </a:cubicBezTo>
                    <a:cubicBezTo>
                      <a:pt x="1771" y="0"/>
                      <a:pt x="1824" y="53"/>
                      <a:pt x="1824" y="118"/>
                    </a:cubicBezTo>
                    <a:cubicBezTo>
                      <a:pt x="1824" y="183"/>
                      <a:pt x="1771" y="235"/>
                      <a:pt x="1706" y="235"/>
                    </a:cubicBezTo>
                    <a:close/>
                    <a:moveTo>
                      <a:pt x="1706" y="44"/>
                    </a:moveTo>
                    <a:cubicBezTo>
                      <a:pt x="1665" y="44"/>
                      <a:pt x="1632" y="77"/>
                      <a:pt x="1632" y="118"/>
                    </a:cubicBezTo>
                    <a:cubicBezTo>
                      <a:pt x="1632" y="158"/>
                      <a:pt x="1665" y="191"/>
                      <a:pt x="1706" y="191"/>
                    </a:cubicBezTo>
                    <a:cubicBezTo>
                      <a:pt x="1747" y="191"/>
                      <a:pt x="1780" y="158"/>
                      <a:pt x="1780" y="118"/>
                    </a:cubicBezTo>
                    <a:cubicBezTo>
                      <a:pt x="1780" y="77"/>
                      <a:pt x="1747" y="44"/>
                      <a:pt x="1706" y="44"/>
                    </a:cubicBezTo>
                    <a:close/>
                    <a:moveTo>
                      <a:pt x="118" y="319"/>
                    </a:moveTo>
                    <a:cubicBezTo>
                      <a:pt x="106" y="319"/>
                      <a:pt x="96" y="328"/>
                      <a:pt x="96" y="341"/>
                    </a:cubicBezTo>
                    <a:cubicBezTo>
                      <a:pt x="96" y="532"/>
                      <a:pt x="96" y="532"/>
                      <a:pt x="96" y="532"/>
                    </a:cubicBezTo>
                    <a:cubicBezTo>
                      <a:pt x="96" y="544"/>
                      <a:pt x="106" y="554"/>
                      <a:pt x="118" y="554"/>
                    </a:cubicBezTo>
                    <a:cubicBezTo>
                      <a:pt x="130" y="554"/>
                      <a:pt x="140" y="544"/>
                      <a:pt x="140" y="532"/>
                    </a:cubicBezTo>
                    <a:cubicBezTo>
                      <a:pt x="140" y="341"/>
                      <a:pt x="140" y="341"/>
                      <a:pt x="140" y="341"/>
                    </a:cubicBezTo>
                    <a:cubicBezTo>
                      <a:pt x="140" y="328"/>
                      <a:pt x="130" y="319"/>
                      <a:pt x="118" y="319"/>
                    </a:cubicBezTo>
                    <a:close/>
                    <a:moveTo>
                      <a:pt x="1071" y="554"/>
                    </a:moveTo>
                    <a:cubicBezTo>
                      <a:pt x="1006" y="554"/>
                      <a:pt x="953" y="501"/>
                      <a:pt x="953" y="436"/>
                    </a:cubicBezTo>
                    <a:cubicBezTo>
                      <a:pt x="953" y="371"/>
                      <a:pt x="1006" y="319"/>
                      <a:pt x="1071" y="319"/>
                    </a:cubicBezTo>
                    <a:cubicBezTo>
                      <a:pt x="1136" y="319"/>
                      <a:pt x="1188" y="371"/>
                      <a:pt x="1188" y="436"/>
                    </a:cubicBezTo>
                    <a:cubicBezTo>
                      <a:pt x="1188" y="501"/>
                      <a:pt x="1136" y="554"/>
                      <a:pt x="1071" y="554"/>
                    </a:cubicBezTo>
                    <a:close/>
                    <a:moveTo>
                      <a:pt x="1071" y="363"/>
                    </a:moveTo>
                    <a:cubicBezTo>
                      <a:pt x="1030" y="363"/>
                      <a:pt x="997" y="396"/>
                      <a:pt x="997" y="436"/>
                    </a:cubicBezTo>
                    <a:cubicBezTo>
                      <a:pt x="997" y="477"/>
                      <a:pt x="1030" y="510"/>
                      <a:pt x="1071" y="510"/>
                    </a:cubicBezTo>
                    <a:cubicBezTo>
                      <a:pt x="1111" y="510"/>
                      <a:pt x="1144" y="477"/>
                      <a:pt x="1144" y="436"/>
                    </a:cubicBezTo>
                    <a:cubicBezTo>
                      <a:pt x="1144" y="396"/>
                      <a:pt x="1111" y="363"/>
                      <a:pt x="1071" y="363"/>
                    </a:cubicBezTo>
                    <a:close/>
                    <a:moveTo>
                      <a:pt x="1388" y="319"/>
                    </a:moveTo>
                    <a:cubicBezTo>
                      <a:pt x="1376" y="319"/>
                      <a:pt x="1366" y="328"/>
                      <a:pt x="1366" y="341"/>
                    </a:cubicBezTo>
                    <a:cubicBezTo>
                      <a:pt x="1366" y="532"/>
                      <a:pt x="1366" y="532"/>
                      <a:pt x="1366" y="532"/>
                    </a:cubicBezTo>
                    <a:cubicBezTo>
                      <a:pt x="1366" y="544"/>
                      <a:pt x="1376" y="554"/>
                      <a:pt x="1388" y="554"/>
                    </a:cubicBezTo>
                    <a:cubicBezTo>
                      <a:pt x="1400" y="554"/>
                      <a:pt x="1410" y="544"/>
                      <a:pt x="1410" y="532"/>
                    </a:cubicBezTo>
                    <a:cubicBezTo>
                      <a:pt x="1410" y="341"/>
                      <a:pt x="1410" y="341"/>
                      <a:pt x="1410" y="341"/>
                    </a:cubicBezTo>
                    <a:cubicBezTo>
                      <a:pt x="1410" y="328"/>
                      <a:pt x="1400" y="319"/>
                      <a:pt x="1388" y="319"/>
                    </a:cubicBezTo>
                    <a:close/>
                    <a:moveTo>
                      <a:pt x="1706" y="554"/>
                    </a:moveTo>
                    <a:cubicBezTo>
                      <a:pt x="1641" y="554"/>
                      <a:pt x="1588" y="501"/>
                      <a:pt x="1588" y="436"/>
                    </a:cubicBezTo>
                    <a:cubicBezTo>
                      <a:pt x="1588" y="371"/>
                      <a:pt x="1641" y="319"/>
                      <a:pt x="1706" y="319"/>
                    </a:cubicBezTo>
                    <a:cubicBezTo>
                      <a:pt x="1771" y="319"/>
                      <a:pt x="1824" y="371"/>
                      <a:pt x="1824" y="436"/>
                    </a:cubicBezTo>
                    <a:cubicBezTo>
                      <a:pt x="1824" y="501"/>
                      <a:pt x="1771" y="554"/>
                      <a:pt x="1706" y="554"/>
                    </a:cubicBezTo>
                    <a:close/>
                    <a:moveTo>
                      <a:pt x="1706" y="363"/>
                    </a:moveTo>
                    <a:cubicBezTo>
                      <a:pt x="1665" y="363"/>
                      <a:pt x="1632" y="396"/>
                      <a:pt x="1632" y="436"/>
                    </a:cubicBezTo>
                    <a:cubicBezTo>
                      <a:pt x="1632" y="477"/>
                      <a:pt x="1665" y="510"/>
                      <a:pt x="1706" y="510"/>
                    </a:cubicBezTo>
                    <a:cubicBezTo>
                      <a:pt x="1747" y="510"/>
                      <a:pt x="1780" y="477"/>
                      <a:pt x="1780" y="436"/>
                    </a:cubicBezTo>
                    <a:cubicBezTo>
                      <a:pt x="1780" y="396"/>
                      <a:pt x="1747" y="363"/>
                      <a:pt x="1706" y="363"/>
                    </a:cubicBezTo>
                    <a:close/>
                    <a:moveTo>
                      <a:pt x="118" y="872"/>
                    </a:moveTo>
                    <a:cubicBezTo>
                      <a:pt x="53" y="872"/>
                      <a:pt x="0" y="820"/>
                      <a:pt x="0" y="755"/>
                    </a:cubicBezTo>
                    <a:cubicBezTo>
                      <a:pt x="0" y="690"/>
                      <a:pt x="53" y="637"/>
                      <a:pt x="118" y="637"/>
                    </a:cubicBezTo>
                    <a:cubicBezTo>
                      <a:pt x="183" y="637"/>
                      <a:pt x="236" y="690"/>
                      <a:pt x="236" y="755"/>
                    </a:cubicBezTo>
                    <a:cubicBezTo>
                      <a:pt x="236" y="820"/>
                      <a:pt x="183" y="872"/>
                      <a:pt x="118" y="872"/>
                    </a:cubicBezTo>
                    <a:close/>
                    <a:moveTo>
                      <a:pt x="118" y="681"/>
                    </a:moveTo>
                    <a:cubicBezTo>
                      <a:pt x="77" y="681"/>
                      <a:pt x="44" y="714"/>
                      <a:pt x="44" y="755"/>
                    </a:cubicBezTo>
                    <a:cubicBezTo>
                      <a:pt x="44" y="795"/>
                      <a:pt x="77" y="828"/>
                      <a:pt x="118" y="828"/>
                    </a:cubicBezTo>
                    <a:cubicBezTo>
                      <a:pt x="159" y="828"/>
                      <a:pt x="192" y="795"/>
                      <a:pt x="192" y="755"/>
                    </a:cubicBezTo>
                    <a:cubicBezTo>
                      <a:pt x="192" y="714"/>
                      <a:pt x="159" y="681"/>
                      <a:pt x="118" y="681"/>
                    </a:cubicBezTo>
                    <a:close/>
                    <a:moveTo>
                      <a:pt x="1071" y="872"/>
                    </a:moveTo>
                    <a:cubicBezTo>
                      <a:pt x="1006" y="872"/>
                      <a:pt x="953" y="820"/>
                      <a:pt x="953" y="755"/>
                    </a:cubicBezTo>
                    <a:cubicBezTo>
                      <a:pt x="953" y="690"/>
                      <a:pt x="1006" y="637"/>
                      <a:pt x="1071" y="637"/>
                    </a:cubicBezTo>
                    <a:cubicBezTo>
                      <a:pt x="1136" y="637"/>
                      <a:pt x="1188" y="690"/>
                      <a:pt x="1188" y="755"/>
                    </a:cubicBezTo>
                    <a:cubicBezTo>
                      <a:pt x="1188" y="820"/>
                      <a:pt x="1136" y="872"/>
                      <a:pt x="1071" y="872"/>
                    </a:cubicBezTo>
                    <a:close/>
                    <a:moveTo>
                      <a:pt x="1071" y="681"/>
                    </a:moveTo>
                    <a:cubicBezTo>
                      <a:pt x="1030" y="681"/>
                      <a:pt x="997" y="714"/>
                      <a:pt x="997" y="755"/>
                    </a:cubicBezTo>
                    <a:cubicBezTo>
                      <a:pt x="997" y="795"/>
                      <a:pt x="1030" y="828"/>
                      <a:pt x="1071" y="828"/>
                    </a:cubicBezTo>
                    <a:cubicBezTo>
                      <a:pt x="1111" y="828"/>
                      <a:pt x="1144" y="795"/>
                      <a:pt x="1144" y="755"/>
                    </a:cubicBezTo>
                    <a:cubicBezTo>
                      <a:pt x="1144" y="714"/>
                      <a:pt x="1111" y="681"/>
                      <a:pt x="1071" y="681"/>
                    </a:cubicBezTo>
                    <a:close/>
                    <a:moveTo>
                      <a:pt x="1388" y="872"/>
                    </a:moveTo>
                    <a:cubicBezTo>
                      <a:pt x="1323" y="872"/>
                      <a:pt x="1271" y="820"/>
                      <a:pt x="1271" y="755"/>
                    </a:cubicBezTo>
                    <a:cubicBezTo>
                      <a:pt x="1271" y="690"/>
                      <a:pt x="1323" y="637"/>
                      <a:pt x="1388" y="637"/>
                    </a:cubicBezTo>
                    <a:cubicBezTo>
                      <a:pt x="1453" y="637"/>
                      <a:pt x="1506" y="690"/>
                      <a:pt x="1506" y="755"/>
                    </a:cubicBezTo>
                    <a:cubicBezTo>
                      <a:pt x="1506" y="820"/>
                      <a:pt x="1453" y="872"/>
                      <a:pt x="1388" y="872"/>
                    </a:cubicBezTo>
                    <a:close/>
                    <a:moveTo>
                      <a:pt x="1388" y="681"/>
                    </a:moveTo>
                    <a:cubicBezTo>
                      <a:pt x="1348" y="681"/>
                      <a:pt x="1315" y="714"/>
                      <a:pt x="1315" y="755"/>
                    </a:cubicBezTo>
                    <a:cubicBezTo>
                      <a:pt x="1315" y="795"/>
                      <a:pt x="1348" y="828"/>
                      <a:pt x="1388" y="828"/>
                    </a:cubicBezTo>
                    <a:cubicBezTo>
                      <a:pt x="1429" y="828"/>
                      <a:pt x="1462" y="795"/>
                      <a:pt x="1462" y="755"/>
                    </a:cubicBezTo>
                    <a:cubicBezTo>
                      <a:pt x="1462" y="714"/>
                      <a:pt x="1429" y="681"/>
                      <a:pt x="1388" y="681"/>
                    </a:cubicBezTo>
                    <a:close/>
                    <a:moveTo>
                      <a:pt x="1706" y="637"/>
                    </a:moveTo>
                    <a:cubicBezTo>
                      <a:pt x="1694" y="637"/>
                      <a:pt x="1684" y="647"/>
                      <a:pt x="1684" y="659"/>
                    </a:cubicBezTo>
                    <a:cubicBezTo>
                      <a:pt x="1684" y="850"/>
                      <a:pt x="1684" y="850"/>
                      <a:pt x="1684" y="850"/>
                    </a:cubicBezTo>
                    <a:cubicBezTo>
                      <a:pt x="1684" y="863"/>
                      <a:pt x="1694" y="872"/>
                      <a:pt x="1706" y="872"/>
                    </a:cubicBezTo>
                    <a:cubicBezTo>
                      <a:pt x="1718" y="872"/>
                      <a:pt x="1728" y="863"/>
                      <a:pt x="1728" y="850"/>
                    </a:cubicBezTo>
                    <a:cubicBezTo>
                      <a:pt x="1728" y="659"/>
                      <a:pt x="1728" y="659"/>
                      <a:pt x="1728" y="659"/>
                    </a:cubicBezTo>
                    <a:cubicBezTo>
                      <a:pt x="1728" y="647"/>
                      <a:pt x="1718" y="637"/>
                      <a:pt x="1706" y="637"/>
                    </a:cubicBezTo>
                    <a:close/>
                    <a:moveTo>
                      <a:pt x="118" y="956"/>
                    </a:moveTo>
                    <a:cubicBezTo>
                      <a:pt x="106" y="956"/>
                      <a:pt x="96" y="965"/>
                      <a:pt x="96" y="978"/>
                    </a:cubicBezTo>
                    <a:cubicBezTo>
                      <a:pt x="96" y="1169"/>
                      <a:pt x="96" y="1169"/>
                      <a:pt x="96" y="1169"/>
                    </a:cubicBezTo>
                    <a:cubicBezTo>
                      <a:pt x="96" y="1181"/>
                      <a:pt x="106" y="1191"/>
                      <a:pt x="118" y="1191"/>
                    </a:cubicBezTo>
                    <a:cubicBezTo>
                      <a:pt x="130" y="1191"/>
                      <a:pt x="140" y="1181"/>
                      <a:pt x="140" y="1169"/>
                    </a:cubicBezTo>
                    <a:cubicBezTo>
                      <a:pt x="140" y="978"/>
                      <a:pt x="140" y="978"/>
                      <a:pt x="140" y="978"/>
                    </a:cubicBezTo>
                    <a:cubicBezTo>
                      <a:pt x="140" y="965"/>
                      <a:pt x="130" y="956"/>
                      <a:pt x="118" y="956"/>
                    </a:cubicBezTo>
                    <a:close/>
                    <a:moveTo>
                      <a:pt x="436" y="1191"/>
                    </a:moveTo>
                    <a:cubicBezTo>
                      <a:pt x="371" y="1191"/>
                      <a:pt x="318" y="1138"/>
                      <a:pt x="318" y="1073"/>
                    </a:cubicBezTo>
                    <a:cubicBezTo>
                      <a:pt x="318" y="1008"/>
                      <a:pt x="371" y="956"/>
                      <a:pt x="436" y="956"/>
                    </a:cubicBezTo>
                    <a:cubicBezTo>
                      <a:pt x="501" y="956"/>
                      <a:pt x="553" y="1008"/>
                      <a:pt x="553" y="1073"/>
                    </a:cubicBezTo>
                    <a:cubicBezTo>
                      <a:pt x="553" y="1138"/>
                      <a:pt x="501" y="1191"/>
                      <a:pt x="436" y="1191"/>
                    </a:cubicBezTo>
                    <a:close/>
                    <a:moveTo>
                      <a:pt x="436" y="1000"/>
                    </a:moveTo>
                    <a:cubicBezTo>
                      <a:pt x="395" y="1000"/>
                      <a:pt x="362" y="1033"/>
                      <a:pt x="362" y="1073"/>
                    </a:cubicBezTo>
                    <a:cubicBezTo>
                      <a:pt x="362" y="1114"/>
                      <a:pt x="395" y="1147"/>
                      <a:pt x="436" y="1147"/>
                    </a:cubicBezTo>
                    <a:cubicBezTo>
                      <a:pt x="476" y="1147"/>
                      <a:pt x="509" y="1114"/>
                      <a:pt x="509" y="1073"/>
                    </a:cubicBezTo>
                    <a:cubicBezTo>
                      <a:pt x="509" y="1033"/>
                      <a:pt x="476" y="1000"/>
                      <a:pt x="436" y="1000"/>
                    </a:cubicBezTo>
                    <a:close/>
                    <a:moveTo>
                      <a:pt x="753" y="956"/>
                    </a:moveTo>
                    <a:cubicBezTo>
                      <a:pt x="741" y="956"/>
                      <a:pt x="731" y="965"/>
                      <a:pt x="731" y="978"/>
                    </a:cubicBezTo>
                    <a:cubicBezTo>
                      <a:pt x="731" y="1169"/>
                      <a:pt x="731" y="1169"/>
                      <a:pt x="731" y="1169"/>
                    </a:cubicBezTo>
                    <a:cubicBezTo>
                      <a:pt x="731" y="1181"/>
                      <a:pt x="741" y="1191"/>
                      <a:pt x="753" y="1191"/>
                    </a:cubicBezTo>
                    <a:cubicBezTo>
                      <a:pt x="765" y="1191"/>
                      <a:pt x="775" y="1181"/>
                      <a:pt x="775" y="1169"/>
                    </a:cubicBezTo>
                    <a:cubicBezTo>
                      <a:pt x="775" y="978"/>
                      <a:pt x="775" y="978"/>
                      <a:pt x="775" y="978"/>
                    </a:cubicBezTo>
                    <a:cubicBezTo>
                      <a:pt x="775" y="965"/>
                      <a:pt x="765" y="956"/>
                      <a:pt x="753" y="956"/>
                    </a:cubicBezTo>
                    <a:close/>
                    <a:moveTo>
                      <a:pt x="1071" y="956"/>
                    </a:moveTo>
                    <a:cubicBezTo>
                      <a:pt x="1059" y="956"/>
                      <a:pt x="1049" y="965"/>
                      <a:pt x="1049" y="978"/>
                    </a:cubicBezTo>
                    <a:cubicBezTo>
                      <a:pt x="1049" y="1169"/>
                      <a:pt x="1049" y="1169"/>
                      <a:pt x="1049" y="1169"/>
                    </a:cubicBezTo>
                    <a:cubicBezTo>
                      <a:pt x="1049" y="1181"/>
                      <a:pt x="1059" y="1191"/>
                      <a:pt x="1071" y="1191"/>
                    </a:cubicBezTo>
                    <a:cubicBezTo>
                      <a:pt x="1083" y="1191"/>
                      <a:pt x="1093" y="1181"/>
                      <a:pt x="1093" y="1169"/>
                    </a:cubicBezTo>
                    <a:cubicBezTo>
                      <a:pt x="1093" y="978"/>
                      <a:pt x="1093" y="978"/>
                      <a:pt x="1093" y="978"/>
                    </a:cubicBezTo>
                    <a:cubicBezTo>
                      <a:pt x="1093" y="965"/>
                      <a:pt x="1083" y="956"/>
                      <a:pt x="1071" y="956"/>
                    </a:cubicBezTo>
                    <a:close/>
                    <a:moveTo>
                      <a:pt x="1388" y="1191"/>
                    </a:moveTo>
                    <a:cubicBezTo>
                      <a:pt x="1323" y="1191"/>
                      <a:pt x="1271" y="1138"/>
                      <a:pt x="1271" y="1073"/>
                    </a:cubicBezTo>
                    <a:cubicBezTo>
                      <a:pt x="1271" y="1008"/>
                      <a:pt x="1323" y="956"/>
                      <a:pt x="1388" y="956"/>
                    </a:cubicBezTo>
                    <a:cubicBezTo>
                      <a:pt x="1453" y="956"/>
                      <a:pt x="1506" y="1008"/>
                      <a:pt x="1506" y="1073"/>
                    </a:cubicBezTo>
                    <a:cubicBezTo>
                      <a:pt x="1506" y="1138"/>
                      <a:pt x="1453" y="1191"/>
                      <a:pt x="1388" y="1191"/>
                    </a:cubicBezTo>
                    <a:close/>
                    <a:moveTo>
                      <a:pt x="1388" y="1000"/>
                    </a:moveTo>
                    <a:cubicBezTo>
                      <a:pt x="1348" y="1000"/>
                      <a:pt x="1315" y="1033"/>
                      <a:pt x="1315" y="1073"/>
                    </a:cubicBezTo>
                    <a:cubicBezTo>
                      <a:pt x="1315" y="1114"/>
                      <a:pt x="1348" y="1147"/>
                      <a:pt x="1388" y="1147"/>
                    </a:cubicBezTo>
                    <a:cubicBezTo>
                      <a:pt x="1429" y="1147"/>
                      <a:pt x="1462" y="1114"/>
                      <a:pt x="1462" y="1073"/>
                    </a:cubicBezTo>
                    <a:cubicBezTo>
                      <a:pt x="1462" y="1033"/>
                      <a:pt x="1429" y="1000"/>
                      <a:pt x="1388" y="1000"/>
                    </a:cubicBezTo>
                    <a:close/>
                    <a:moveTo>
                      <a:pt x="1706" y="956"/>
                    </a:moveTo>
                    <a:cubicBezTo>
                      <a:pt x="1694" y="956"/>
                      <a:pt x="1684" y="965"/>
                      <a:pt x="1684" y="978"/>
                    </a:cubicBezTo>
                    <a:cubicBezTo>
                      <a:pt x="1684" y="1169"/>
                      <a:pt x="1684" y="1169"/>
                      <a:pt x="1684" y="1169"/>
                    </a:cubicBezTo>
                    <a:cubicBezTo>
                      <a:pt x="1684" y="1181"/>
                      <a:pt x="1694" y="1191"/>
                      <a:pt x="1706" y="1191"/>
                    </a:cubicBezTo>
                    <a:cubicBezTo>
                      <a:pt x="1718" y="1191"/>
                      <a:pt x="1728" y="1181"/>
                      <a:pt x="1728" y="1169"/>
                    </a:cubicBezTo>
                    <a:cubicBezTo>
                      <a:pt x="1728" y="978"/>
                      <a:pt x="1728" y="978"/>
                      <a:pt x="1728" y="978"/>
                    </a:cubicBezTo>
                    <a:cubicBezTo>
                      <a:pt x="1728" y="965"/>
                      <a:pt x="1718" y="956"/>
                      <a:pt x="1706" y="956"/>
                    </a:cubicBezTo>
                    <a:close/>
                    <a:moveTo>
                      <a:pt x="118" y="1509"/>
                    </a:moveTo>
                    <a:cubicBezTo>
                      <a:pt x="53" y="1509"/>
                      <a:pt x="0" y="1457"/>
                      <a:pt x="0" y="1392"/>
                    </a:cubicBezTo>
                    <a:cubicBezTo>
                      <a:pt x="0" y="1327"/>
                      <a:pt x="53" y="1274"/>
                      <a:pt x="118" y="1274"/>
                    </a:cubicBezTo>
                    <a:cubicBezTo>
                      <a:pt x="183" y="1274"/>
                      <a:pt x="236" y="1327"/>
                      <a:pt x="236" y="1392"/>
                    </a:cubicBezTo>
                    <a:cubicBezTo>
                      <a:pt x="236" y="1457"/>
                      <a:pt x="183" y="1509"/>
                      <a:pt x="118" y="1509"/>
                    </a:cubicBezTo>
                    <a:close/>
                    <a:moveTo>
                      <a:pt x="118" y="1318"/>
                    </a:moveTo>
                    <a:cubicBezTo>
                      <a:pt x="77" y="1318"/>
                      <a:pt x="44" y="1351"/>
                      <a:pt x="44" y="1392"/>
                    </a:cubicBezTo>
                    <a:cubicBezTo>
                      <a:pt x="44" y="1432"/>
                      <a:pt x="77" y="1465"/>
                      <a:pt x="118" y="1465"/>
                    </a:cubicBezTo>
                    <a:cubicBezTo>
                      <a:pt x="159" y="1465"/>
                      <a:pt x="192" y="1432"/>
                      <a:pt x="192" y="1392"/>
                    </a:cubicBezTo>
                    <a:cubicBezTo>
                      <a:pt x="192" y="1351"/>
                      <a:pt x="159" y="1318"/>
                      <a:pt x="118" y="1318"/>
                    </a:cubicBezTo>
                    <a:close/>
                    <a:moveTo>
                      <a:pt x="436" y="1274"/>
                    </a:moveTo>
                    <a:cubicBezTo>
                      <a:pt x="424" y="1274"/>
                      <a:pt x="414" y="1284"/>
                      <a:pt x="414" y="1296"/>
                    </a:cubicBezTo>
                    <a:cubicBezTo>
                      <a:pt x="414" y="1487"/>
                      <a:pt x="414" y="1487"/>
                      <a:pt x="414" y="1487"/>
                    </a:cubicBezTo>
                    <a:cubicBezTo>
                      <a:pt x="414" y="1500"/>
                      <a:pt x="424" y="1509"/>
                      <a:pt x="436" y="1509"/>
                    </a:cubicBezTo>
                    <a:cubicBezTo>
                      <a:pt x="448" y="1509"/>
                      <a:pt x="458" y="1500"/>
                      <a:pt x="458" y="1487"/>
                    </a:cubicBezTo>
                    <a:cubicBezTo>
                      <a:pt x="458" y="1296"/>
                      <a:pt x="458" y="1296"/>
                      <a:pt x="458" y="1296"/>
                    </a:cubicBezTo>
                    <a:cubicBezTo>
                      <a:pt x="458" y="1284"/>
                      <a:pt x="448" y="1274"/>
                      <a:pt x="436" y="1274"/>
                    </a:cubicBezTo>
                    <a:close/>
                    <a:moveTo>
                      <a:pt x="753" y="1509"/>
                    </a:moveTo>
                    <a:cubicBezTo>
                      <a:pt x="688" y="1509"/>
                      <a:pt x="636" y="1457"/>
                      <a:pt x="636" y="1392"/>
                    </a:cubicBezTo>
                    <a:cubicBezTo>
                      <a:pt x="636" y="1327"/>
                      <a:pt x="688" y="1274"/>
                      <a:pt x="753" y="1274"/>
                    </a:cubicBezTo>
                    <a:cubicBezTo>
                      <a:pt x="818" y="1274"/>
                      <a:pt x="871" y="1327"/>
                      <a:pt x="871" y="1392"/>
                    </a:cubicBezTo>
                    <a:cubicBezTo>
                      <a:pt x="871" y="1457"/>
                      <a:pt x="818" y="1509"/>
                      <a:pt x="753" y="1509"/>
                    </a:cubicBezTo>
                    <a:close/>
                    <a:moveTo>
                      <a:pt x="753" y="1318"/>
                    </a:moveTo>
                    <a:cubicBezTo>
                      <a:pt x="713" y="1318"/>
                      <a:pt x="680" y="1351"/>
                      <a:pt x="680" y="1392"/>
                    </a:cubicBezTo>
                    <a:cubicBezTo>
                      <a:pt x="680" y="1432"/>
                      <a:pt x="713" y="1465"/>
                      <a:pt x="753" y="1465"/>
                    </a:cubicBezTo>
                    <a:cubicBezTo>
                      <a:pt x="794" y="1465"/>
                      <a:pt x="827" y="1432"/>
                      <a:pt x="827" y="1392"/>
                    </a:cubicBezTo>
                    <a:cubicBezTo>
                      <a:pt x="827" y="1351"/>
                      <a:pt x="794" y="1318"/>
                      <a:pt x="753" y="1318"/>
                    </a:cubicBezTo>
                    <a:close/>
                    <a:moveTo>
                      <a:pt x="1706" y="1509"/>
                    </a:moveTo>
                    <a:cubicBezTo>
                      <a:pt x="1641" y="1509"/>
                      <a:pt x="1588" y="1457"/>
                      <a:pt x="1588" y="1392"/>
                    </a:cubicBezTo>
                    <a:cubicBezTo>
                      <a:pt x="1588" y="1327"/>
                      <a:pt x="1641" y="1274"/>
                      <a:pt x="1706" y="1274"/>
                    </a:cubicBezTo>
                    <a:cubicBezTo>
                      <a:pt x="1771" y="1274"/>
                      <a:pt x="1824" y="1327"/>
                      <a:pt x="1824" y="1392"/>
                    </a:cubicBezTo>
                    <a:cubicBezTo>
                      <a:pt x="1824" y="1457"/>
                      <a:pt x="1771" y="1509"/>
                      <a:pt x="1706" y="1509"/>
                    </a:cubicBezTo>
                    <a:close/>
                    <a:moveTo>
                      <a:pt x="1706" y="1318"/>
                    </a:moveTo>
                    <a:cubicBezTo>
                      <a:pt x="1665" y="1318"/>
                      <a:pt x="1632" y="1351"/>
                      <a:pt x="1632" y="1392"/>
                    </a:cubicBezTo>
                    <a:cubicBezTo>
                      <a:pt x="1632" y="1432"/>
                      <a:pt x="1665" y="1465"/>
                      <a:pt x="1706" y="1465"/>
                    </a:cubicBezTo>
                    <a:cubicBezTo>
                      <a:pt x="1747" y="1465"/>
                      <a:pt x="1780" y="1432"/>
                      <a:pt x="1780" y="1392"/>
                    </a:cubicBezTo>
                    <a:cubicBezTo>
                      <a:pt x="1780" y="1351"/>
                      <a:pt x="1747" y="1318"/>
                      <a:pt x="1706" y="1318"/>
                    </a:cubicBezTo>
                    <a:close/>
                    <a:moveTo>
                      <a:pt x="118" y="1828"/>
                    </a:moveTo>
                    <a:cubicBezTo>
                      <a:pt x="53" y="1828"/>
                      <a:pt x="0" y="1775"/>
                      <a:pt x="0" y="1710"/>
                    </a:cubicBezTo>
                    <a:cubicBezTo>
                      <a:pt x="0" y="1645"/>
                      <a:pt x="53" y="1593"/>
                      <a:pt x="118" y="1593"/>
                    </a:cubicBezTo>
                    <a:cubicBezTo>
                      <a:pt x="183" y="1593"/>
                      <a:pt x="236" y="1645"/>
                      <a:pt x="236" y="1710"/>
                    </a:cubicBezTo>
                    <a:cubicBezTo>
                      <a:pt x="236" y="1775"/>
                      <a:pt x="183" y="1828"/>
                      <a:pt x="118" y="1828"/>
                    </a:cubicBezTo>
                    <a:close/>
                    <a:moveTo>
                      <a:pt x="118" y="1637"/>
                    </a:moveTo>
                    <a:cubicBezTo>
                      <a:pt x="77" y="1637"/>
                      <a:pt x="44" y="1670"/>
                      <a:pt x="44" y="1710"/>
                    </a:cubicBezTo>
                    <a:cubicBezTo>
                      <a:pt x="44" y="1751"/>
                      <a:pt x="77" y="1784"/>
                      <a:pt x="118" y="1784"/>
                    </a:cubicBezTo>
                    <a:cubicBezTo>
                      <a:pt x="159" y="1784"/>
                      <a:pt x="192" y="1751"/>
                      <a:pt x="192" y="1710"/>
                    </a:cubicBezTo>
                    <a:cubicBezTo>
                      <a:pt x="192" y="1670"/>
                      <a:pt x="159" y="1637"/>
                      <a:pt x="118" y="1637"/>
                    </a:cubicBezTo>
                    <a:close/>
                    <a:moveTo>
                      <a:pt x="436" y="1593"/>
                    </a:moveTo>
                    <a:cubicBezTo>
                      <a:pt x="424" y="1593"/>
                      <a:pt x="414" y="1603"/>
                      <a:pt x="414" y="1615"/>
                    </a:cubicBezTo>
                    <a:cubicBezTo>
                      <a:pt x="414" y="1806"/>
                      <a:pt x="414" y="1806"/>
                      <a:pt x="414" y="1806"/>
                    </a:cubicBezTo>
                    <a:cubicBezTo>
                      <a:pt x="414" y="1818"/>
                      <a:pt x="424" y="1828"/>
                      <a:pt x="436" y="1828"/>
                    </a:cubicBezTo>
                    <a:cubicBezTo>
                      <a:pt x="448" y="1828"/>
                      <a:pt x="458" y="1818"/>
                      <a:pt x="458" y="1806"/>
                    </a:cubicBezTo>
                    <a:cubicBezTo>
                      <a:pt x="458" y="1615"/>
                      <a:pt x="458" y="1615"/>
                      <a:pt x="458" y="1615"/>
                    </a:cubicBezTo>
                    <a:cubicBezTo>
                      <a:pt x="458" y="1603"/>
                      <a:pt x="448" y="1593"/>
                      <a:pt x="436" y="1593"/>
                    </a:cubicBezTo>
                    <a:close/>
                    <a:moveTo>
                      <a:pt x="753" y="1828"/>
                    </a:moveTo>
                    <a:cubicBezTo>
                      <a:pt x="688" y="1828"/>
                      <a:pt x="636" y="1775"/>
                      <a:pt x="636" y="1710"/>
                    </a:cubicBezTo>
                    <a:cubicBezTo>
                      <a:pt x="636" y="1645"/>
                      <a:pt x="688" y="1593"/>
                      <a:pt x="753" y="1593"/>
                    </a:cubicBezTo>
                    <a:cubicBezTo>
                      <a:pt x="818" y="1593"/>
                      <a:pt x="871" y="1645"/>
                      <a:pt x="871" y="1710"/>
                    </a:cubicBezTo>
                    <a:cubicBezTo>
                      <a:pt x="871" y="1775"/>
                      <a:pt x="818" y="1828"/>
                      <a:pt x="753" y="1828"/>
                    </a:cubicBezTo>
                    <a:close/>
                    <a:moveTo>
                      <a:pt x="753" y="1637"/>
                    </a:moveTo>
                    <a:cubicBezTo>
                      <a:pt x="713" y="1637"/>
                      <a:pt x="680" y="1670"/>
                      <a:pt x="680" y="1710"/>
                    </a:cubicBezTo>
                    <a:cubicBezTo>
                      <a:pt x="680" y="1751"/>
                      <a:pt x="713" y="1784"/>
                      <a:pt x="753" y="1784"/>
                    </a:cubicBezTo>
                    <a:cubicBezTo>
                      <a:pt x="794" y="1784"/>
                      <a:pt x="827" y="1751"/>
                      <a:pt x="827" y="1710"/>
                    </a:cubicBezTo>
                    <a:cubicBezTo>
                      <a:pt x="827" y="1670"/>
                      <a:pt x="794" y="1637"/>
                      <a:pt x="753" y="1637"/>
                    </a:cubicBezTo>
                    <a:close/>
                    <a:moveTo>
                      <a:pt x="1706" y="1828"/>
                    </a:moveTo>
                    <a:cubicBezTo>
                      <a:pt x="1641" y="1828"/>
                      <a:pt x="1588" y="1775"/>
                      <a:pt x="1588" y="1710"/>
                    </a:cubicBezTo>
                    <a:cubicBezTo>
                      <a:pt x="1588" y="1645"/>
                      <a:pt x="1641" y="1593"/>
                      <a:pt x="1706" y="1593"/>
                    </a:cubicBezTo>
                    <a:cubicBezTo>
                      <a:pt x="1771" y="1593"/>
                      <a:pt x="1824" y="1645"/>
                      <a:pt x="1824" y="1710"/>
                    </a:cubicBezTo>
                    <a:cubicBezTo>
                      <a:pt x="1824" y="1775"/>
                      <a:pt x="1771" y="1828"/>
                      <a:pt x="1706" y="1828"/>
                    </a:cubicBezTo>
                    <a:close/>
                    <a:moveTo>
                      <a:pt x="1706" y="1637"/>
                    </a:moveTo>
                    <a:cubicBezTo>
                      <a:pt x="1665" y="1637"/>
                      <a:pt x="1632" y="1670"/>
                      <a:pt x="1632" y="1710"/>
                    </a:cubicBezTo>
                    <a:cubicBezTo>
                      <a:pt x="1632" y="1751"/>
                      <a:pt x="1665" y="1784"/>
                      <a:pt x="1706" y="1784"/>
                    </a:cubicBezTo>
                    <a:cubicBezTo>
                      <a:pt x="1747" y="1784"/>
                      <a:pt x="1780" y="1751"/>
                      <a:pt x="1780" y="1710"/>
                    </a:cubicBezTo>
                    <a:cubicBezTo>
                      <a:pt x="1780" y="1670"/>
                      <a:pt x="1747" y="1637"/>
                      <a:pt x="1706" y="163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solidFill>
                    <a:srgbClr val="000000"/>
                  </a:solidFill>
                  <a:latin typeface="Arial"/>
                  <a:cs typeface="Arial"/>
                </a:endParaRPr>
              </a:p>
            </p:txBody>
          </p:sp>
          <p:sp>
            <p:nvSpPr>
              <p:cNvPr id="87" name="Freeform 36">
                <a:extLst>
                  <a:ext uri="{FF2B5EF4-FFF2-40B4-BE49-F238E27FC236}">
                    <a16:creationId xmlns:a16="http://schemas.microsoft.com/office/drawing/2014/main" id="{9F2D8B37-8A87-4F2E-A2BB-7398575827D1}"/>
                  </a:ext>
                </a:extLst>
              </p:cNvPr>
              <p:cNvSpPr>
                <a:spLocks noEditPoints="1"/>
              </p:cNvSpPr>
              <p:nvPr/>
            </p:nvSpPr>
            <p:spPr bwMode="auto">
              <a:xfrm>
                <a:off x="5666231" y="2983230"/>
                <a:ext cx="854583" cy="1092327"/>
              </a:xfrm>
              <a:custGeom>
                <a:avLst/>
                <a:gdLst>
                  <a:gd name="T0" fmla="*/ 511 w 1197"/>
                  <a:gd name="T1" fmla="*/ 220 h 1529"/>
                  <a:gd name="T2" fmla="*/ 473 w 1197"/>
                  <a:gd name="T3" fmla="*/ 132 h 1529"/>
                  <a:gd name="T4" fmla="*/ 388 w 1197"/>
                  <a:gd name="T5" fmla="*/ 18 h 1529"/>
                  <a:gd name="T6" fmla="*/ 259 w 1197"/>
                  <a:gd name="T7" fmla="*/ 31 h 1529"/>
                  <a:gd name="T8" fmla="*/ 168 w 1197"/>
                  <a:gd name="T9" fmla="*/ 17 h 1529"/>
                  <a:gd name="T10" fmla="*/ 117 w 1197"/>
                  <a:gd name="T11" fmla="*/ 94 h 1529"/>
                  <a:gd name="T12" fmla="*/ 19 w 1197"/>
                  <a:gd name="T13" fmla="*/ 179 h 1529"/>
                  <a:gd name="T14" fmla="*/ 42 w 1197"/>
                  <a:gd name="T15" fmla="*/ 320 h 1529"/>
                  <a:gd name="T16" fmla="*/ 80 w 1197"/>
                  <a:gd name="T17" fmla="*/ 409 h 1529"/>
                  <a:gd name="T18" fmla="*/ 160 w 1197"/>
                  <a:gd name="T19" fmla="*/ 524 h 1529"/>
                  <a:gd name="T20" fmla="*/ 298 w 1197"/>
                  <a:gd name="T21" fmla="*/ 513 h 1529"/>
                  <a:gd name="T22" fmla="*/ 386 w 1197"/>
                  <a:gd name="T23" fmla="*/ 528 h 1529"/>
                  <a:gd name="T24" fmla="*/ 436 w 1197"/>
                  <a:gd name="T25" fmla="*/ 453 h 1529"/>
                  <a:gd name="T26" fmla="*/ 538 w 1197"/>
                  <a:gd name="T27" fmla="*/ 359 h 1529"/>
                  <a:gd name="T28" fmla="*/ 325 w 1197"/>
                  <a:gd name="T29" fmla="*/ 384 h 1529"/>
                  <a:gd name="T30" fmla="*/ 229 w 1197"/>
                  <a:gd name="T31" fmla="*/ 161 h 1529"/>
                  <a:gd name="T32" fmla="*/ 325 w 1197"/>
                  <a:gd name="T33" fmla="*/ 384 h 1529"/>
                  <a:gd name="T34" fmla="*/ 1154 w 1197"/>
                  <a:gd name="T35" fmla="*/ 1204 h 1529"/>
                  <a:gd name="T36" fmla="*/ 1116 w 1197"/>
                  <a:gd name="T37" fmla="*/ 1116 h 1529"/>
                  <a:gd name="T38" fmla="*/ 1031 w 1197"/>
                  <a:gd name="T39" fmla="*/ 1003 h 1529"/>
                  <a:gd name="T40" fmla="*/ 902 w 1197"/>
                  <a:gd name="T41" fmla="*/ 1015 h 1529"/>
                  <a:gd name="T42" fmla="*/ 811 w 1197"/>
                  <a:gd name="T43" fmla="*/ 1001 h 1529"/>
                  <a:gd name="T44" fmla="*/ 760 w 1197"/>
                  <a:gd name="T45" fmla="*/ 1078 h 1529"/>
                  <a:gd name="T46" fmla="*/ 662 w 1197"/>
                  <a:gd name="T47" fmla="*/ 1164 h 1529"/>
                  <a:gd name="T48" fmla="*/ 685 w 1197"/>
                  <a:gd name="T49" fmla="*/ 1305 h 1529"/>
                  <a:gd name="T50" fmla="*/ 723 w 1197"/>
                  <a:gd name="T51" fmla="*/ 1393 h 1529"/>
                  <a:gd name="T52" fmla="*/ 803 w 1197"/>
                  <a:gd name="T53" fmla="*/ 1508 h 1529"/>
                  <a:gd name="T54" fmla="*/ 941 w 1197"/>
                  <a:gd name="T55" fmla="*/ 1498 h 1529"/>
                  <a:gd name="T56" fmla="*/ 1029 w 1197"/>
                  <a:gd name="T57" fmla="*/ 1512 h 1529"/>
                  <a:gd name="T58" fmla="*/ 1079 w 1197"/>
                  <a:gd name="T59" fmla="*/ 1438 h 1529"/>
                  <a:gd name="T60" fmla="*/ 1181 w 1197"/>
                  <a:gd name="T61" fmla="*/ 1343 h 1529"/>
                  <a:gd name="T62" fmla="*/ 968 w 1197"/>
                  <a:gd name="T63" fmla="*/ 1368 h 1529"/>
                  <a:gd name="T64" fmla="*/ 872 w 1197"/>
                  <a:gd name="T65" fmla="*/ 1145 h 1529"/>
                  <a:gd name="T66" fmla="*/ 968 w 1197"/>
                  <a:gd name="T67" fmla="*/ 1368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97" h="1529">
                    <a:moveTo>
                      <a:pt x="550" y="244"/>
                    </a:moveTo>
                    <a:cubicBezTo>
                      <a:pt x="511" y="220"/>
                      <a:pt x="511" y="220"/>
                      <a:pt x="511" y="220"/>
                    </a:cubicBezTo>
                    <a:cubicBezTo>
                      <a:pt x="508" y="205"/>
                      <a:pt x="503" y="191"/>
                      <a:pt x="497" y="176"/>
                    </a:cubicBezTo>
                    <a:cubicBezTo>
                      <a:pt x="491" y="161"/>
                      <a:pt x="482" y="146"/>
                      <a:pt x="473" y="132"/>
                    </a:cubicBezTo>
                    <a:cubicBezTo>
                      <a:pt x="482" y="87"/>
                      <a:pt x="482" y="87"/>
                      <a:pt x="482" y="87"/>
                    </a:cubicBezTo>
                    <a:cubicBezTo>
                      <a:pt x="456" y="58"/>
                      <a:pt x="423" y="34"/>
                      <a:pt x="388" y="18"/>
                    </a:cubicBezTo>
                    <a:cubicBezTo>
                      <a:pt x="348" y="41"/>
                      <a:pt x="348" y="41"/>
                      <a:pt x="348" y="41"/>
                    </a:cubicBezTo>
                    <a:cubicBezTo>
                      <a:pt x="319" y="32"/>
                      <a:pt x="289" y="29"/>
                      <a:pt x="259" y="31"/>
                    </a:cubicBezTo>
                    <a:cubicBezTo>
                      <a:pt x="225" y="0"/>
                      <a:pt x="225" y="0"/>
                      <a:pt x="225" y="0"/>
                    </a:cubicBezTo>
                    <a:cubicBezTo>
                      <a:pt x="206" y="4"/>
                      <a:pt x="187" y="9"/>
                      <a:pt x="168" y="17"/>
                    </a:cubicBezTo>
                    <a:cubicBezTo>
                      <a:pt x="150" y="25"/>
                      <a:pt x="132" y="35"/>
                      <a:pt x="117" y="46"/>
                    </a:cubicBezTo>
                    <a:cubicBezTo>
                      <a:pt x="117" y="94"/>
                      <a:pt x="117" y="94"/>
                      <a:pt x="117" y="94"/>
                    </a:cubicBezTo>
                    <a:cubicBezTo>
                      <a:pt x="94" y="115"/>
                      <a:pt x="75" y="138"/>
                      <a:pt x="62" y="165"/>
                    </a:cubicBezTo>
                    <a:cubicBezTo>
                      <a:pt x="19" y="179"/>
                      <a:pt x="19" y="179"/>
                      <a:pt x="19" y="179"/>
                    </a:cubicBezTo>
                    <a:cubicBezTo>
                      <a:pt x="5" y="216"/>
                      <a:pt x="0" y="256"/>
                      <a:pt x="3" y="297"/>
                    </a:cubicBezTo>
                    <a:cubicBezTo>
                      <a:pt x="42" y="320"/>
                      <a:pt x="42" y="320"/>
                      <a:pt x="42" y="320"/>
                    </a:cubicBezTo>
                    <a:cubicBezTo>
                      <a:pt x="45" y="336"/>
                      <a:pt x="50" y="352"/>
                      <a:pt x="58" y="368"/>
                    </a:cubicBezTo>
                    <a:cubicBezTo>
                      <a:pt x="64" y="382"/>
                      <a:pt x="71" y="396"/>
                      <a:pt x="80" y="409"/>
                    </a:cubicBezTo>
                    <a:cubicBezTo>
                      <a:pt x="69" y="453"/>
                      <a:pt x="69" y="453"/>
                      <a:pt x="69" y="453"/>
                    </a:cubicBezTo>
                    <a:cubicBezTo>
                      <a:pt x="95" y="484"/>
                      <a:pt x="126" y="507"/>
                      <a:pt x="160" y="524"/>
                    </a:cubicBezTo>
                    <a:cubicBezTo>
                      <a:pt x="199" y="501"/>
                      <a:pt x="199" y="501"/>
                      <a:pt x="199" y="501"/>
                    </a:cubicBezTo>
                    <a:cubicBezTo>
                      <a:pt x="231" y="512"/>
                      <a:pt x="264" y="516"/>
                      <a:pt x="298" y="513"/>
                    </a:cubicBezTo>
                    <a:cubicBezTo>
                      <a:pt x="333" y="545"/>
                      <a:pt x="333" y="545"/>
                      <a:pt x="333" y="545"/>
                    </a:cubicBezTo>
                    <a:cubicBezTo>
                      <a:pt x="350" y="540"/>
                      <a:pt x="368" y="535"/>
                      <a:pt x="386" y="528"/>
                    </a:cubicBezTo>
                    <a:cubicBezTo>
                      <a:pt x="403" y="520"/>
                      <a:pt x="420" y="510"/>
                      <a:pt x="436" y="499"/>
                    </a:cubicBezTo>
                    <a:cubicBezTo>
                      <a:pt x="436" y="453"/>
                      <a:pt x="436" y="453"/>
                      <a:pt x="436" y="453"/>
                    </a:cubicBezTo>
                    <a:cubicBezTo>
                      <a:pt x="461" y="430"/>
                      <a:pt x="481" y="402"/>
                      <a:pt x="495" y="372"/>
                    </a:cubicBezTo>
                    <a:cubicBezTo>
                      <a:pt x="538" y="359"/>
                      <a:pt x="538" y="359"/>
                      <a:pt x="538" y="359"/>
                    </a:cubicBezTo>
                    <a:cubicBezTo>
                      <a:pt x="550" y="322"/>
                      <a:pt x="554" y="283"/>
                      <a:pt x="550" y="244"/>
                    </a:cubicBezTo>
                    <a:close/>
                    <a:moveTo>
                      <a:pt x="325" y="384"/>
                    </a:moveTo>
                    <a:cubicBezTo>
                      <a:pt x="264" y="411"/>
                      <a:pt x="193" y="382"/>
                      <a:pt x="167" y="320"/>
                    </a:cubicBezTo>
                    <a:cubicBezTo>
                      <a:pt x="140" y="258"/>
                      <a:pt x="168" y="187"/>
                      <a:pt x="229" y="161"/>
                    </a:cubicBezTo>
                    <a:cubicBezTo>
                      <a:pt x="290" y="134"/>
                      <a:pt x="361" y="163"/>
                      <a:pt x="387" y="224"/>
                    </a:cubicBezTo>
                    <a:cubicBezTo>
                      <a:pt x="414" y="285"/>
                      <a:pt x="386" y="358"/>
                      <a:pt x="325" y="384"/>
                    </a:cubicBezTo>
                    <a:close/>
                    <a:moveTo>
                      <a:pt x="1193" y="1228"/>
                    </a:moveTo>
                    <a:cubicBezTo>
                      <a:pt x="1154" y="1204"/>
                      <a:pt x="1154" y="1204"/>
                      <a:pt x="1154" y="1204"/>
                    </a:cubicBezTo>
                    <a:cubicBezTo>
                      <a:pt x="1151" y="1190"/>
                      <a:pt x="1146" y="1175"/>
                      <a:pt x="1140" y="1160"/>
                    </a:cubicBezTo>
                    <a:cubicBezTo>
                      <a:pt x="1134" y="1145"/>
                      <a:pt x="1125" y="1130"/>
                      <a:pt x="1116" y="1116"/>
                    </a:cubicBezTo>
                    <a:cubicBezTo>
                      <a:pt x="1125" y="1072"/>
                      <a:pt x="1125" y="1072"/>
                      <a:pt x="1125" y="1072"/>
                    </a:cubicBezTo>
                    <a:cubicBezTo>
                      <a:pt x="1099" y="1042"/>
                      <a:pt x="1066" y="1018"/>
                      <a:pt x="1031" y="1003"/>
                    </a:cubicBezTo>
                    <a:cubicBezTo>
                      <a:pt x="991" y="1026"/>
                      <a:pt x="991" y="1026"/>
                      <a:pt x="991" y="1026"/>
                    </a:cubicBezTo>
                    <a:cubicBezTo>
                      <a:pt x="962" y="1016"/>
                      <a:pt x="932" y="1013"/>
                      <a:pt x="902" y="1015"/>
                    </a:cubicBezTo>
                    <a:cubicBezTo>
                      <a:pt x="868" y="984"/>
                      <a:pt x="868" y="984"/>
                      <a:pt x="868" y="984"/>
                    </a:cubicBezTo>
                    <a:cubicBezTo>
                      <a:pt x="849" y="988"/>
                      <a:pt x="830" y="993"/>
                      <a:pt x="811" y="1001"/>
                    </a:cubicBezTo>
                    <a:cubicBezTo>
                      <a:pt x="793" y="1010"/>
                      <a:pt x="775" y="1019"/>
                      <a:pt x="760" y="1031"/>
                    </a:cubicBezTo>
                    <a:cubicBezTo>
                      <a:pt x="760" y="1078"/>
                      <a:pt x="760" y="1078"/>
                      <a:pt x="760" y="1078"/>
                    </a:cubicBezTo>
                    <a:cubicBezTo>
                      <a:pt x="737" y="1099"/>
                      <a:pt x="718" y="1123"/>
                      <a:pt x="705" y="1150"/>
                    </a:cubicBezTo>
                    <a:cubicBezTo>
                      <a:pt x="662" y="1164"/>
                      <a:pt x="662" y="1164"/>
                      <a:pt x="662" y="1164"/>
                    </a:cubicBezTo>
                    <a:cubicBezTo>
                      <a:pt x="648" y="1201"/>
                      <a:pt x="643" y="1240"/>
                      <a:pt x="646" y="1282"/>
                    </a:cubicBezTo>
                    <a:cubicBezTo>
                      <a:pt x="685" y="1305"/>
                      <a:pt x="685" y="1305"/>
                      <a:pt x="685" y="1305"/>
                    </a:cubicBezTo>
                    <a:cubicBezTo>
                      <a:pt x="688" y="1320"/>
                      <a:pt x="693" y="1337"/>
                      <a:pt x="701" y="1352"/>
                    </a:cubicBezTo>
                    <a:cubicBezTo>
                      <a:pt x="707" y="1367"/>
                      <a:pt x="714" y="1381"/>
                      <a:pt x="723" y="1393"/>
                    </a:cubicBezTo>
                    <a:cubicBezTo>
                      <a:pt x="712" y="1438"/>
                      <a:pt x="712" y="1438"/>
                      <a:pt x="712" y="1438"/>
                    </a:cubicBezTo>
                    <a:cubicBezTo>
                      <a:pt x="738" y="1468"/>
                      <a:pt x="769" y="1491"/>
                      <a:pt x="803" y="1508"/>
                    </a:cubicBezTo>
                    <a:cubicBezTo>
                      <a:pt x="842" y="1485"/>
                      <a:pt x="842" y="1485"/>
                      <a:pt x="842" y="1485"/>
                    </a:cubicBezTo>
                    <a:cubicBezTo>
                      <a:pt x="874" y="1496"/>
                      <a:pt x="907" y="1500"/>
                      <a:pt x="941" y="1498"/>
                    </a:cubicBezTo>
                    <a:cubicBezTo>
                      <a:pt x="976" y="1529"/>
                      <a:pt x="976" y="1529"/>
                      <a:pt x="976" y="1529"/>
                    </a:cubicBezTo>
                    <a:cubicBezTo>
                      <a:pt x="993" y="1525"/>
                      <a:pt x="1011" y="1519"/>
                      <a:pt x="1029" y="1512"/>
                    </a:cubicBezTo>
                    <a:cubicBezTo>
                      <a:pt x="1046" y="1504"/>
                      <a:pt x="1063" y="1494"/>
                      <a:pt x="1079" y="1484"/>
                    </a:cubicBezTo>
                    <a:cubicBezTo>
                      <a:pt x="1079" y="1438"/>
                      <a:pt x="1079" y="1438"/>
                      <a:pt x="1079" y="1438"/>
                    </a:cubicBezTo>
                    <a:cubicBezTo>
                      <a:pt x="1104" y="1415"/>
                      <a:pt x="1124" y="1387"/>
                      <a:pt x="1138" y="1356"/>
                    </a:cubicBezTo>
                    <a:cubicBezTo>
                      <a:pt x="1181" y="1343"/>
                      <a:pt x="1181" y="1343"/>
                      <a:pt x="1181" y="1343"/>
                    </a:cubicBezTo>
                    <a:cubicBezTo>
                      <a:pt x="1193" y="1307"/>
                      <a:pt x="1197" y="1267"/>
                      <a:pt x="1193" y="1228"/>
                    </a:cubicBezTo>
                    <a:close/>
                    <a:moveTo>
                      <a:pt x="968" y="1368"/>
                    </a:moveTo>
                    <a:cubicBezTo>
                      <a:pt x="907" y="1395"/>
                      <a:pt x="836" y="1366"/>
                      <a:pt x="810" y="1305"/>
                    </a:cubicBezTo>
                    <a:cubicBezTo>
                      <a:pt x="783" y="1243"/>
                      <a:pt x="811" y="1171"/>
                      <a:pt x="872" y="1145"/>
                    </a:cubicBezTo>
                    <a:cubicBezTo>
                      <a:pt x="933" y="1118"/>
                      <a:pt x="1004" y="1147"/>
                      <a:pt x="1030" y="1208"/>
                    </a:cubicBezTo>
                    <a:cubicBezTo>
                      <a:pt x="1057" y="1270"/>
                      <a:pt x="1029" y="1342"/>
                      <a:pt x="968" y="136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solidFill>
                    <a:srgbClr val="000000"/>
                  </a:solidFill>
                  <a:latin typeface="Arial"/>
                  <a:cs typeface="Arial"/>
                </a:endParaRPr>
              </a:p>
            </p:txBody>
          </p:sp>
        </p:grpSp>
      </p:grpSp>
      <p:cxnSp>
        <p:nvCxnSpPr>
          <p:cNvPr id="26" name="Straight Connector 25"/>
          <p:cNvCxnSpPr/>
          <p:nvPr/>
        </p:nvCxnSpPr>
        <p:spPr>
          <a:xfrm>
            <a:off x="5773783" y="2965586"/>
            <a:ext cx="2898731" cy="0"/>
          </a:xfrm>
          <a:prstGeom prst="line">
            <a:avLst/>
          </a:prstGeom>
          <a:ln w="9525" cap="rnd" cmpd="sng" algn="ctr">
            <a:solidFill>
              <a:srgbClr val="9A9A9A"/>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5773783" y="3530985"/>
            <a:ext cx="2898731" cy="0"/>
          </a:xfrm>
          <a:prstGeom prst="line">
            <a:avLst/>
          </a:prstGeom>
          <a:ln w="9525" cap="rnd" cmpd="sng" algn="ctr">
            <a:solidFill>
              <a:srgbClr val="9A9A9A"/>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302829" y="2446020"/>
            <a:ext cx="2369685" cy="473733"/>
          </a:xfrm>
          <a:prstGeom prst="rect">
            <a:avLst/>
          </a:prstGeom>
        </p:spPr>
        <p:txBody>
          <a:bodyPr wrap="square" lIns="0" tIns="0" rIns="0" bIns="0" anchor="ctr">
            <a:noAutofit/>
          </a:bodyPr>
          <a:lstStyle/>
          <a:p>
            <a:pPr>
              <a:buSzPts val="1200"/>
              <a:buFont typeface="Trebuchet MS" panose="020B0603020202020204" pitchFamily="34" charset="0"/>
              <a:buChar char="​"/>
              <a:tabLst>
                <a:tab pos="342900" algn="l"/>
              </a:tabLst>
            </a:pPr>
            <a:r>
              <a:rPr lang="en-US" sz="1000" dirty="0">
                <a:latin typeface="+mj-lt"/>
                <a:ea typeface="Times New Roman" panose="02020603050405020304" pitchFamily="18" charset="0"/>
                <a:cs typeface="Calibri" panose="020F0502020204030204" pitchFamily="34" charset="0"/>
              </a:rPr>
              <a:t>Increase capability to </a:t>
            </a:r>
            <a:r>
              <a:rPr lang="en-US" sz="1000" b="1" dirty="0">
                <a:latin typeface="+mj-lt"/>
                <a:ea typeface="Times New Roman" panose="02020603050405020304" pitchFamily="18" charset="0"/>
                <a:cs typeface="Calibri" panose="020F0502020204030204" pitchFamily="34" charset="0"/>
              </a:rPr>
              <a:t>store and use sensitive data</a:t>
            </a:r>
            <a:r>
              <a:rPr lang="en-US" sz="1000" dirty="0">
                <a:latin typeface="+mj-lt"/>
                <a:ea typeface="Times New Roman" panose="02020603050405020304" pitchFamily="18" charset="0"/>
                <a:cs typeface="Calibri" panose="020F0502020204030204" pitchFamily="34" charset="0"/>
              </a:rPr>
              <a:t> in the platform including sensitive EBU data</a:t>
            </a:r>
          </a:p>
        </p:txBody>
      </p:sp>
      <p:sp>
        <p:nvSpPr>
          <p:cNvPr id="158" name="Rectangle 157"/>
          <p:cNvSpPr/>
          <p:nvPr/>
        </p:nvSpPr>
        <p:spPr>
          <a:xfrm>
            <a:off x="6302829" y="3011419"/>
            <a:ext cx="2369685" cy="473733"/>
          </a:xfrm>
          <a:prstGeom prst="rect">
            <a:avLst/>
          </a:prstGeom>
        </p:spPr>
        <p:txBody>
          <a:bodyPr wrap="square" lIns="0" tIns="0" rIns="0" bIns="0" anchor="ctr">
            <a:noAutofit/>
          </a:bodyPr>
          <a:lstStyle/>
          <a:p>
            <a:pPr>
              <a:buSzPts val="1200"/>
              <a:buFont typeface="Trebuchet MS" panose="020B0603020202020204" pitchFamily="34" charset="0"/>
              <a:buChar char="​"/>
              <a:tabLst>
                <a:tab pos="342900" algn="l"/>
              </a:tabLst>
            </a:pPr>
            <a:r>
              <a:rPr lang="en-US" sz="1000" dirty="0">
                <a:latin typeface="+mj-lt"/>
                <a:ea typeface="Times New Roman" panose="02020603050405020304" pitchFamily="18" charset="0"/>
                <a:cs typeface="Calibri" panose="020F0502020204030204" pitchFamily="34" charset="0"/>
              </a:rPr>
              <a:t>Define data access roles and </a:t>
            </a:r>
            <a:r>
              <a:rPr lang="en-US" sz="1000" b="1" dirty="0">
                <a:latin typeface="+mj-lt"/>
                <a:ea typeface="Times New Roman" panose="02020603050405020304" pitchFamily="18" charset="0"/>
                <a:cs typeface="Calibri" panose="020F0502020204030204" pitchFamily="34" charset="0"/>
              </a:rPr>
              <a:t>data governance structure</a:t>
            </a:r>
            <a:r>
              <a:rPr lang="en-US" sz="1000" dirty="0">
                <a:latin typeface="+mj-lt"/>
                <a:ea typeface="Times New Roman" panose="02020603050405020304" pitchFamily="18" charset="0"/>
                <a:cs typeface="Calibri" panose="020F0502020204030204" pitchFamily="34" charset="0"/>
              </a:rPr>
              <a:t> to support EBU</a:t>
            </a:r>
          </a:p>
        </p:txBody>
      </p:sp>
      <p:sp>
        <p:nvSpPr>
          <p:cNvPr id="176" name="Rectangle 175"/>
          <p:cNvSpPr/>
          <p:nvPr/>
        </p:nvSpPr>
        <p:spPr>
          <a:xfrm>
            <a:off x="6302829" y="3576818"/>
            <a:ext cx="2369685" cy="473733"/>
          </a:xfrm>
          <a:prstGeom prst="rect">
            <a:avLst/>
          </a:prstGeom>
        </p:spPr>
        <p:txBody>
          <a:bodyPr wrap="square" lIns="0" tIns="0" rIns="0" bIns="0" anchor="ctr">
            <a:noAutofit/>
          </a:bodyPr>
          <a:lstStyle/>
          <a:p>
            <a:pPr>
              <a:buSzPts val="1200"/>
              <a:buFont typeface="Trebuchet MS" panose="020B0603020202020204" pitchFamily="34" charset="0"/>
              <a:buChar char="​"/>
              <a:tabLst>
                <a:tab pos="342900" algn="l"/>
              </a:tabLst>
            </a:pPr>
            <a:r>
              <a:rPr lang="en-US" sz="1000" dirty="0">
                <a:latin typeface="+mj-lt"/>
                <a:ea typeface="Times New Roman" panose="02020603050405020304" pitchFamily="18" charset="0"/>
                <a:cs typeface="Calibri" panose="020F0502020204030204" pitchFamily="34" charset="0"/>
              </a:rPr>
              <a:t>Upgrade </a:t>
            </a:r>
            <a:r>
              <a:rPr lang="en-US" sz="1000" b="1" dirty="0">
                <a:latin typeface="+mj-lt"/>
                <a:ea typeface="Times New Roman" panose="02020603050405020304" pitchFamily="18" charset="0"/>
                <a:cs typeface="Calibri" panose="020F0502020204030204" pitchFamily="34" charset="0"/>
              </a:rPr>
              <a:t>data management</a:t>
            </a:r>
            <a:br>
              <a:rPr lang="en-US" sz="1000" b="1" dirty="0">
                <a:latin typeface="+mj-lt"/>
                <a:ea typeface="Times New Roman" panose="02020603050405020304" pitchFamily="18" charset="0"/>
                <a:cs typeface="Calibri" panose="020F0502020204030204" pitchFamily="34" charset="0"/>
              </a:rPr>
            </a:br>
            <a:r>
              <a:rPr lang="en-US" sz="1000" b="1" dirty="0">
                <a:latin typeface="+mj-lt"/>
                <a:ea typeface="Times New Roman" panose="02020603050405020304" pitchFamily="18" charset="0"/>
                <a:cs typeface="Calibri" panose="020F0502020204030204" pitchFamily="34" charset="0"/>
              </a:rPr>
              <a:t>and capabilities</a:t>
            </a:r>
          </a:p>
        </p:txBody>
      </p:sp>
      <p:sp>
        <p:nvSpPr>
          <p:cNvPr id="98" name="Oval 20"/>
          <p:cNvSpPr>
            <a:spLocks noChangeAspect="1" noChangeArrowheads="1"/>
          </p:cNvSpPr>
          <p:nvPr/>
        </p:nvSpPr>
        <p:spPr bwMode="auto">
          <a:xfrm>
            <a:off x="471488" y="1875240"/>
            <a:ext cx="181655" cy="181655"/>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800" dirty="0">
                <a:solidFill>
                  <a:schemeClr val="bg1"/>
                </a:solidFill>
              </a:rPr>
              <a:t>2</a:t>
            </a:r>
          </a:p>
        </p:txBody>
      </p:sp>
      <p:sp>
        <p:nvSpPr>
          <p:cNvPr id="60" name="Rectangle 59">
            <a:extLst>
              <a:ext uri="{FF2B5EF4-FFF2-40B4-BE49-F238E27FC236}">
                <a16:creationId xmlns:a16="http://schemas.microsoft.com/office/drawing/2014/main" id="{6F71D2E1-2B70-9045-B41A-6B64ED70165F}"/>
              </a:ext>
            </a:extLst>
          </p:cNvPr>
          <p:cNvSpPr/>
          <p:nvPr/>
        </p:nvSpPr>
        <p:spPr>
          <a:xfrm>
            <a:off x="6246046" y="1109257"/>
            <a:ext cx="935764" cy="287832"/>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a:solidFill>
                  <a:schemeClr val="tx1"/>
                </a:solidFill>
                <a:latin typeface="Arial" panose="020B0604020202020204" pitchFamily="34" charset="0"/>
              </a:rPr>
              <a:t>Policy based access Control</a:t>
            </a:r>
          </a:p>
        </p:txBody>
      </p:sp>
      <p:sp>
        <p:nvSpPr>
          <p:cNvPr id="62" name="Rectangle 61">
            <a:extLst>
              <a:ext uri="{FF2B5EF4-FFF2-40B4-BE49-F238E27FC236}">
                <a16:creationId xmlns:a16="http://schemas.microsoft.com/office/drawing/2014/main" id="{ED30E9E7-0006-9142-8035-24FA2DC5EB92}"/>
              </a:ext>
            </a:extLst>
          </p:cNvPr>
          <p:cNvSpPr/>
          <p:nvPr/>
        </p:nvSpPr>
        <p:spPr>
          <a:xfrm>
            <a:off x="7268866" y="1109257"/>
            <a:ext cx="935764" cy="287832"/>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a:solidFill>
                  <a:schemeClr val="tx1"/>
                </a:solidFill>
                <a:latin typeface="Arial" panose="020B0604020202020204" pitchFamily="34" charset="0"/>
              </a:rPr>
              <a:t>Digital Identity and Access Governance</a:t>
            </a:r>
          </a:p>
        </p:txBody>
      </p:sp>
    </p:spTree>
    <p:extLst>
      <p:ext uri="{BB962C8B-B14F-4D97-AF65-F5344CB8AC3E}">
        <p14:creationId xmlns:p14="http://schemas.microsoft.com/office/powerpoint/2010/main" val="25223116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MASTERWIZARD_DRAFT" val="0"/>
  <p:tag name="EE4P_LANGUAGE_ID" val="1033"/>
  <p:tag name="EE4P_MASTERWIZARD_MARGINS" val="0"/>
  <p:tag name="EE4P_STYLE_NAME" val="NGUS Grid Custom"/>
  <p:tag name="THINKCELLPRESENTATIONDONOTDELETE" val="&lt;?xml version=&quot;1.0&quot; encoding=&quot;UTF-16&quot; standalone=&quot;yes&quot;?&gt;&lt;root reqver=&quot;27037&quot;&gt;&lt;version val=&quot;3250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Day&gt;&lt;m_bNumberIsYear val=&quot;0&quot;/&gt;&lt;m_strFormatTime&gt;%#d&lt;/m_strFormatTime&gt;&lt;m_yearfmt&gt;&lt;begin val=&quot;0&quot;/&gt;&lt;end val=&quot;4&quot;/&gt;&lt;/m_yearfmt&gt;&lt;/m_precDefaultDay&gt;&lt;m_precDefaultWeek&gt;&lt;m_bNumberIsYear val=&quot;0&quot;/&gt;&lt;m_strFormatTime&gt;%4&lt;/m_strFormatTime&gt;&lt;m_yearfmt&gt;&lt;begin val=&quot;0&quot;/&gt;&lt;end val=&quot;4&quot;/&gt;&lt;/m_yearfmt&gt;&lt;/m_precDefaultWeek&gt;&lt;m_precDefaultMonth&gt;&lt;m_bNumberIsYear val=&quot;0&quot;/&gt;&lt;m_strFormatTime&gt;%2&lt;/m_strFormatTime&gt;&lt;m_yearfmt&gt;&lt;begin val=&quot;0&quot;/&gt;&lt;end val=&quot;4&quot;/&gt;&lt;/m_yearfmt&gt;&lt;/m_precDefaultMonth&gt;&lt;m_precDefaultQuarter&gt;&lt;m_bNumberIsYear val=&quot;0&quot;/&gt;&lt;m_strFormatTime&gt;Q%5&lt;/m_strFormatTime&gt;&lt;m_yearfmt&gt;&lt;begin val=&quot;0&quot;/&gt;&lt;end val=&quot;4&quot;/&gt;&lt;/m_yearfmt&gt;&lt;/m_precDefaultQuarter&gt;&lt;m_precDefaultYear&gt;&lt;m_bNumberIsYear val=&quot;0&quot;/&gt;&lt;m_strFormatTime&gt;%Y&lt;/m_strFormatTime&gt;&lt;m_yearfmt&gt;&lt;begin val=&quot;0&quot;/&gt;&lt;end val=&quot;0&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0&quot;/&gt;&lt;/m_mruColor&gt;&lt;m_eweekdayFirstOfWeek val=&quot;1&quot;/&gt;&lt;m_eweekdayFirstOfWorkweek val=&quot;2&quot;/&gt;&lt;m_eweekdayFirstOfWeekend val=&quot;7&quot;/&gt;&lt;/CPresentation&gt;&lt;/root&gt;"/>
  <p:tag name="EE4P_AGENDAWIZARD" val="&lt;ee4p&gt;&lt;layouts&gt;&lt;layout name=&quot;D. Table of Contents&quot; id=&quot;227_1-9&quot;&gt;&lt;standard&gt;&lt;textframe horizontalAnchor=&quot;1&quot; marginBottom=&quot;0&quot; marginLeft=&quot;0&quot; marginRight=&quot;0&quot; marginTop=&quot;0&quot; orientation=&quot;1&quot; verticalAnchor=&quot;1&quot; /&gt;&lt;font name=&quot;Arial&quot; bold=&quot;0&quot; italic=&quot;0&quot; color=&quot;#ffffff&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tandard&gt;&lt;agenda name=&quot;&quot; title=&quot;&quot; subtitle=&quot;&quot; sizingModeId=&quot;1&quot; fontSize=&quot;16&quot; fontSizeAuto=&quot;1&quot; startTime=&quot;540&quot; timeFormatId=&quot;1&quot; startItemNo=&quot;1&quot; createSingleAgendaSlide=&quot;1&quot; createSeparatingSlides=&quot;1&quot; createBackupSlide=&quot;0&quot; /&gt;&lt;columns&gt;&lt;column field=&quot;itemno&quot; label=&quot;No.&quot; checked=&quot;0&quot; leftSpacing=&quot;0&quot; rightSpacing=&quot;0&quot; dock=&quot;1&quot; fixedWidth=&quot;51.87527&quot; /&gt;&lt;column field=&quot;pageno&quot; label=&quot;Page No.&quot; visible=&quot;1&quot; checked=&quot;0&quot; leftSpacing=&quot;0&quot; rightSpacing=&quot;0&quot; dock=&quot;1&quot; fixedWidth=&quot;64.88449&quot; /&gt;&lt;column field=&quot;topic&quot; label=&quot;Topic&quot; leftSpacing=&quot;23.31252&quot; rightDistribute=&quot;1&quot; dock=&quot;1&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0&quot; checked=&quot;0&quot; leftSpacing=&quot;10&quot; rightSpacing=&quot;0&quot; dock=&quot;2&quot; /&gt;&lt;/columns&gt;&lt;position left=&quot;352.5384&quot; top=&quot;68.87504&quot; width=&quot;508.2881&quot; height=&quot;403.6099&quot; /&gt;&lt;!--&#10;      &lt;subtitle&gt;&#10;      &#10;        &lt;position left=&quot;197.597&quot; top=&quot;369.3848&quot; width=&quot;123.634&quot; height=&quot;115.6044&quot; autoshape=&quot;1&quot; rotation=&quot;0&quot; /&gt;&#10;        &lt;line visible=&quot;1&quot; weight=&quot;0.75&quot; style=&quot;1&quot; dashStyle=&quot;1&quot; foreColor=&quot;14&quot; /&gt;&#10;        &lt;fill visible=&quot;0&quot; /&gt;&#10;        &lt;textframe horizontalAnchor=&quot;1&quot; verticalAnchor=&quot;1&quot; orientation=&quot;1&quot; wordWrap=&quot;1&quot; autoSize=&quot;0&quot; marginLeft=&quot;8.503937&quot; marginRight=&quot;0&quot; marginTop=&quot;14.17323&quot; marginBottom=&quot;0&quot; /&gt;&#10;        &lt;paragraphformat alignment=&quot;1&quot; lineRuleBefore=&quot;0&quot; lineRuleWithin=&quot;1&quot; lineRuleAfter=&quot;0&quot; spaceBefore=&quot;0&quot; spaceWithin=&quot;0.95&quot; spaceAfter=&quot;0&quot; /&gt;&#10;        &lt;font name=&quot;Trebuchet MS&quot; size=&quot;10&quot; bold=&quot;0&quot; italic=&quot;0&quot; underlineStyle=&quot;0&quot; color=&quot;#ffffff&quot; spacing=&quot;0&quot; kerning=&quot;12&quot; /&gt;&#10;      &#10;      &lt;/subtitle&gt;&#10;      --&gt;&lt;settings allowedSizingModeIds=&quot;1|2&quot; allowedFontSizes=&quot;8|9|10.5|11|12|14|16&quot; allowedTimeFormatIds=&quot;1|2|3&quot; slideLayout=&quot;11&quot; customLayoutName=&quot;Documentation¦D. Table of contents|D. Table of contents&quot; customLayoutIndex=&quot;&quot; showBreak=&quot;0&quot; singleAgendaSlideSelected=&quot;1&quot; backupSlideTitle=&quot;Unused Slides&quot; topMargin=&quot;0.5&quot; leftMargin=&quot;0&quot; allowedLevels=&quot;2&quot; itemNoFormats=&quot;{1}¦{1}.{2}¦{3:alphaLC}¦{3:alphaLC}.{4:alphaLC}&quot; customLayoutNameBackup=&quot;D. Special gray|Documentation¦D. Special gray&quot; titlePrompt=&quot;Leave Blank&quot; /&gt;&lt;cases&gt;&lt;case level=&quot;1&quot; selected=&quot;0&quot; break=&quot;0&quot; topMinSpacing=&quot;5&quot; topMaxSpacing=&quot;10.5&quot; bottomMinSpacing=&quot;0&quot; bottomMaxSpacing=&quot;0&quot;&gt;&lt;element field=&quot;topic&quot; type=&quot;autoshape&quot; autoShapeType=&quot;1&quot; indent=&quot;0&quot;&gt;&lt;paragraphformat alignment=&quot;1&quot; /&gt;&lt;textframe marginLeft=&quot;7&quot; /&gt;&lt;font color=&quot;#a6b3ff&quot; /&gt;&lt;/element&gt;&lt;element field=&quot;pageno&quot; type=&quot;autoshape&quot; autoShapeType=&quot;1&quot;&gt;&lt;paragraphformat alignment=&quot;3&quot; /&gt;&lt;textframe marginRight=&quot;7&quot; /&gt;&lt;font color=&quot;#a6b3ff&quot; /&gt;&lt;/element&gt;&lt;/case&gt;&lt;case level=&quot;1&quot; selected=&quot;1&quot; break=&quot;0&quot; topMinSpacing=&quot;5&quot; topMaxSpacing=&quot;10.5&quot; bottomMinSpacing=&quot;0&quot; bottomMaxSpacing=&quot;0&quot;&gt;&lt;element field=&quot;topic&quot; type=&quot;autoshape&quot; autoShapeType=&quot;1&quot; indent=&quot;0&quot;&gt;&lt;paragraphformat alignment=&quot;1&quot; /&gt;&lt;textframe marginLeft=&quot;7&quot; /&gt;&lt;font /&gt;&lt;/element&gt;&lt;element field=&quot;pageno&quot; type=&quot;autoshape&quot; autoShapeType=&quot;1&quot;&gt;&lt;paragraphformat alignment=&quot;3&quot; /&gt;&lt;textframe marginRight=&quot;7&quot; /&gt;&lt;font /&gt;&lt;/element&gt;&lt;/case&gt;&lt;case level=&quot;2&quot; selected=&quot;0&quot; break=&quot;0&quot; topMinSpacing=&quot;4&quot; topMaxSpacing=&quot;4&quot; bottomMinSpacing=&quot;0&quot; bottomMaxSpacing=&quot;0&quot;&gt;&lt;element field=&quot;topic&quot; type=&quot;autoshape&quot; autoShapeType=&quot;1&quot; indent=&quot;0&quot;&gt;&lt;paragraphformat alignment=&quot;1&quot; /&gt;&lt;textframe marginLeft=&quot;7&quot; /&gt;&lt;font color=&quot;#a6b3ff&quot; relativeSize=&quot;0.75&quot; /&gt;&lt;/element&gt;&lt;element field=&quot;pageno&quot; type=&quot;autoshape&quot; autoShapeType=&quot;1&quot;&gt;&lt;paragraphformat alignment=&quot;3&quot; /&gt;&lt;textframe marginRight=&quot;7&quot; /&gt;&lt;font color=&quot;#a6b3ff&quot; relativeSize=&quot;0.75&quot; /&gt;&lt;/element&gt;&lt;/case&gt;&lt;case level=&quot;2&quot; selected=&quot;1&quot; break=&quot;0&quot; topMinSpacing=&quot;4&quot; topMaxSpacing=&quot;4&quot; bottomMinSpacing=&quot;0&quot; bottomMaxSpacing=&quot;0&quot;&gt;&lt;element field=&quot;topic&quot; type=&quot;autoshape&quot; autoShapeType=&quot;1&quot; indent=&quot;0&quot;&gt;&lt;paragraphformat alignment=&quot;1&quot; /&gt;&lt;textframe marginLeft=&quot;7&quot; /&gt;&lt;font relativeSize=&quot;0.75&quot; /&gt;&lt;/element&gt;&lt;element field=&quot;pageno&quot; type=&quot;autoshape&quot; autoShapeType=&quot;1&quot;&gt;&lt;paragraphformat alignment=&quot;3&quot; /&gt;&lt;textframe marginRight=&quot;7&quot; /&gt;&lt;font relativeSize=&quot;0.75&quot; /&gt;&lt;/element&gt;&lt;/case&gt;&lt;case level=&quot;1&quot; selected=&quot;0&quot; break=&quot;1&quot; topMinSpacing=&quot;5&quot; topMaxSpacing=&quot;10.5&quot; bottomMinSpacing=&quot;0&quot; bottomMaxSpacing=&quot;0&quot;&gt;&lt;element field=&quot;topic&quot; type=&quot;autoshape&quot; autoShapeType=&quot;1&quot; indent=&quot;0&quot;&gt;&lt;paragraphformat alignment=&quot;1&quot; /&gt;&lt;textframe marginLeft=&quot;7&quot; /&gt;&lt;font color=&quot;#a6b3ff&quot; /&gt;&lt;/element&gt;&lt;element field=&quot;pageno&quot; type=&quot;autoshape&quot; autoShapeType=&quot;1&quot;&gt;&lt;paragraphformat alignment=&quot;3&quot; /&gt;&lt;textframe marginRight=&quot;7&quot; /&gt;&lt;font color=&quot;#a6b3ff&quot; /&gt;&lt;/element&gt;&lt;/case&gt;&lt;case level=&quot;1&quot; selected=&quot;1&quot; break=&quot;1&quot; topMinSpacing=&quot;5&quot; topMaxSpacing=&quot;10.5&quot; bottomMinSpacing=&quot;0&quot; bottomMaxSpacing=&quot;0&quot;&gt;&lt;element field=&quot;topic&quot; type=&quot;autoshape&quot; autoShapeType=&quot;1&quot; indent=&quot;0&quot;&gt;&lt;paragraphformat alignment=&quot;1&quot; /&gt;&lt;textframe marginLeft=&quot;7&quot; /&gt;&lt;/element&gt;&lt;element field=&quot;pageno&quot; type=&quot;autoshape&quot; autoShapeType=&quot;1&quot;&gt;&lt;paragraphformat alignment=&quot;3&quot; /&gt;&lt;textframe marginRight=&quot;7&quot; /&gt;&lt;/element&gt;&lt;/case&gt;&lt;case level=&quot;2&quot; selected=&quot;0&quot; break=&quot;1&quot; topMinSpacing=&quot;4&quot; topMaxSpacing=&quot;4&quot; bottomMinSpacing=&quot;0&quot; bottomMaxSpacing=&quot;0&quot;&gt;&lt;element field=&quot;topic&quot; type=&quot;autoshape&quot; autoShapeType=&quot;1&quot; indent=&quot;0&quot;&gt;&lt;paragraphformat alignment=&quot;1&quot; /&gt;&lt;textframe marginLeft=&quot;7&quot; /&gt;&lt;font color=&quot;#a6b3ff&quot; relativeSize=&quot;0.75&quot; /&gt;&lt;/element&gt;&lt;element field=&quot;pageno&quot; type=&quot;autoshape&quot; autoShapeType=&quot;1&quot;&gt;&lt;paragraphformat alignment=&quot;3&quot; /&gt;&lt;textframe marginRight=&quot;7&quot; /&gt;&lt;font color=&quot;#a6b3ff&quot; relativeSize=&quot;0.75&quot; /&gt;&lt;/element&gt;&lt;/case&gt;&lt;case level=&quot;2&quot; selected=&quot;1&quot; break=&quot;1&quot; topMinSpacing=&quot;4&quot; topMaxSpacing=&quot;4&quot; bottomMinSpacing=&quot;0&quot; bottomMaxSpacing=&quot;0&quot;&gt;&lt;element field=&quot;topic&quot; type=&quot;autoshape&quot; autoShapeType=&quot;1&quot; indent=&quot;0&quot;&gt;&lt;paragraphformat alignment=&quot;1&quot; /&gt;&lt;textframe marginLeft=&quot;7&quot; /&gt;&lt;font relativeSize=&quot;0.75&quot; /&gt;&lt;/element&gt;&lt;element field=&quot;pageno&quot; type=&quot;autoshape&quot; autoShapeType=&quot;1&quot;&gt;&lt;paragraphformat alignment=&quot;3&quot; /&gt;&lt;textframe marginRight=&quot;7&quot; /&gt;&lt;font relativeSize=&quot;0.75&quot; /&gt;&lt;/element&gt;&lt;/case&gt;&lt;/cases&gt;&lt;elements&gt;&lt;element type=&quot;autoshape&quot; autoShapeType=&quot;1&quot; value=&quot;&quot;&gt;&lt;position left=&quot;pageNoWidth+topicLeftSpacing&quot; top=&quot;-6&quot; width=&quot;areaWidth-pageNoWidth-topicLeftSpacing&quot; height=&quot;agendaHeight+12&quot; /&gt;&lt;fill visible=&quot;0&quot; /&gt;&lt;line style=&quot;1&quot; dashStyle=&quot;1&quot; foreColor=&quot;#ffffff&quot; transparency=&quot;0&quot; visible=&quot;1&quot; weight=&quot;0.75&quot; /&gt;&lt;/element&gt;&lt;/elements&gt;&lt;/layout&gt;&lt;/layouts&gt;&lt;contents&gt;&lt;agenda name=&quot;Table of Contents&quot; title=&quot;Table of Contents&quot; subtitle=&quot;&quot; sizingModeId=&quot;1&quot; fontSize=&quot;16&quot; fontSizeAuto=&quot;1&quot; startTime=&quot;540&quot; timeFormatId=&quot;1&quot; startItemNo=&quot;1&quot; createSingleAgendaSlide=&quot;1&quot; createSeparatingSlides=&quot;1&quot; createBackupSlide=&quot;1&quot; layoutId=&quot;227_1-9&quot; hideSeparatingSlides=&quot;0&quot; createSections=&quot;0&quot; singleSlideId=&quot;bc1154f1-c1a3-4866-a864-486a690bf0a4&quot; backupSlideId=&quot;f4c4c74e-6564-434e-bb30-c13f558ada89&quot;&gt;&lt;columns leftSpacing=&quot;0&quot; rightSpacing=&quot;0&quot;&gt;&lt;column field=&quot;itemno&quot; label=&quot;No.&quot; checked=&quot;0&quot; leftSpacing=&quot;0&quot; rightSpacing=&quot;0&quot; dock=&quot;1&quot; fixedWidth=&quot;51.87527&quot; /&gt;&lt;column field=&quot;topic&quot; label=&quot;Topic&quot; leftSpacing=&quot;23.31252&quot; rightDistribute=&quot;1&quot; dock=&quot;1&quot; rightSpacing=&quot;238.207&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1&quot; leftSpacing=&quot;0&quot; rightSpacing=&quot;0&quot; dock=&quot;2&quot; /&gt;&lt;/columns&gt;&lt;items&gt;&lt;item duration=&quot;30&quot; id=&quot;7e60932f-c577-455b-b3c3-ef0075ae8e70&quot; parentId=&quot;&quot; level=&quot;1&quot; generateAgendaSlide=&quot;1&quot; showAgendaItem=&quot;1&quot; isBreak=&quot;0&quot; topic=&quot;Intake&quot; agendaSlideId=&quot;e0bbea93-daed-4607-8e65-954a1cc8ec79&quot; /&gt;&lt;item duration=&quot;30&quot; id=&quot;f7c53ee8-2cfc-4eb1-8dd6-db1227ad8bbd&quot; parentId=&quot;7e60932f-c577-455b-b3c3-ef0075ae8e70&quot; level=&quot;2&quot; generateAgendaSlide=&quot;1&quot; showAgendaItem=&quot;1&quot; isBreak=&quot;0&quot; topic=&quot;Overview&quot; agendaSlideId=&quot;5d9d887b-d7a6-4885-91c4-5627efe80905&quot; /&gt;&lt;item duration=&quot;30&quot; id=&quot;1cab0725-0406-4bd9-995f-845ac931f01d&quot; parentId=&quot;7e60932f-c577-455b-b3c3-ef0075ae8e70&quot; level=&quot;2&quot; generateAgendaSlide=&quot;1&quot; showAgendaItem=&quot;1&quot; isBreak=&quot;0&quot; topic=&quot;EBU&quot; agendaSlideId=&quot;c4135c58-73ee-41f4-baec-154c2747a6ce&quot; /&gt;&lt;item duration=&quot;30&quot; id=&quot;56bee2ff-5b92-4876-a388-1390e9a2bbd5&quot; parentId=&quot;7e60932f-c577-455b-b3c3-ef0075ae8e70&quot; level=&quot;2&quot; generateAgendaSlide=&quot;1&quot; showAgendaItem=&quot;1&quot; isBreak=&quot;0&quot; topic=&quot;GBU&quot; agendaSlideId=&quot;cc2cd783-4075-45ce-91b0-6c59eb388abf&quot; /&gt;&lt;item duration=&quot;30&quot; id=&quot;f5b9367a-7517-4000-8efd-49064ac9e578&quot; parentId=&quot;7e60932f-c577-455b-b3c3-ef0075ae8e70&quot; level=&quot;2&quot; generateAgendaSlide=&quot;1&quot; showAgendaItem=&quot;1&quot; isBreak=&quot;0&quot; topic=&quot;US Customer&quot; agendaSlideId=&quot;d7b2558d-12ef-4bad-90c3-80552e8eed9c&quot; /&gt;&lt;item duration=&quot;30&quot; id=&quot;e26a7d50-d012-4731-828d-fb4533dbe9c3&quot; parentId=&quot;7e60932f-c577-455b-b3c3-ef0075ae8e70&quot; level=&quot;2&quot; generateAgendaSlide=&quot;1&quot; showAgendaItem=&quot;1&quot; isBreak=&quot;0&quot; topic=&quot;UK ET&quot; agendaSlideId=&quot;ec49f3e3-824b-4a89-8bc4-b7b5b5be5fc2&quot; /&gt;&lt;item duration=&quot;30&quot; id=&quot;3977f442-c3f2-40d4-b90d-827371051388&quot; parentId=&quot;&quot; level=&quot;1&quot; generateAgendaSlide=&quot;1&quot; showAgendaItem=&quot;1&quot; isBreak=&quot;0&quot; topic=&quot;Capability Map&quot; agendaSlideId=&quot;5a17ebf3-892a-4257-9961-96546796aa13&quot; /&gt;&lt;item duration=&quot;30&quot; id=&quot;52a2e4a0-a9e1-4be8-aa37-e99b5159fd35&quot; parentId=&quot;3977f442-c3f2-40d4-b90d-827371051388&quot; level=&quot;2&quot; generateAgendaSlide=&quot;1&quot; showAgendaItem=&quot;1&quot; isBreak=&quot;0&quot; agendaSlideId=&quot;0f2139bf-11b4-4815-8b36-616281d8fccc&quot; topic=&quot;Full Map&quot; /&gt;&lt;item duration=&quot;30&quot; id=&quot;222dea7a-dd6e-4eb1-a12f-c28b3f3c7076&quot; parentId=&quot;3977f442-c3f2-40d4-b90d-827371051388&quot; level=&quot;2&quot; generateAgendaSlide=&quot;1&quot; showAgendaItem=&quot;1&quot; isBreak=&quot;0&quot; topic=&quot;Product Canvases&quot; agendaSlideId=&quot;894b6b22-94fd-4c78-a6b3-4c12ae5f95c9&quot; /&gt;&lt;item duration=&quot;30&quot; id=&quot;453d5ef0-842a-4e38-a061-c7c21f6ce806&quot; parentId=&quot;&quot; level=&quot;1&quot; generateAgendaSlide=&quot;1&quot; showAgendaItem=&quot;1&quot; isBreak=&quot;0&quot; topic=&quot;Prioritization&quot; agendaSlideId=&quot;a427cec0-f584-4d8a-8bf5-7a48c5301796&quot; /&gt;&lt;item duration=&quot;30&quot; id=&quot;4bbd884c-0f55-4b20-8dc3-87453f226c6c&quot; parentId=&quot;&quot; level=&quot;1&quot; generateAgendaSlide=&quot;1&quot; showAgendaItem=&quot;1&quot; isBreak=&quot;0&quot; topic=&quot;Roadmap &amp;amp; Sequencing&quot; agendaSlideId=&quot;7e22bafb-f00a-461f-81a3-03bb306a8b0d&quot; /&gt;&lt;item duration=&quot;30&quot; id=&quot;9228b1e0-dd56-4d86-9b1a-f5d9305e9594&quot; parentId=&quot;4bbd884c-0f55-4b20-8dc3-87453f226c6c&quot; level=&quot;2&quot; generateAgendaSlide=&quot;1&quot; showAgendaItem=&quot;1&quot; isBreak=&quot;0&quot; topic=&quot;L2 &amp;amp; L3 Timelines&quot; agendaSlideId=&quot;84eda8b5-b236-4757-b832-2e5bf057083f&quot; /&gt;&lt;item duration=&quot;30&quot; id=&quot;cb4255f0-3e9b-43e3-9e95-c8a47b09ce72&quot; parentId=&quot;4bbd884c-0f55-4b20-8dc3-87453f226c6c&quot; level=&quot;2&quot; generateAgendaSlide=&quot;1&quot; showAgendaItem=&quot;1&quot; isBreak=&quot;0&quot; topic=&quot;MVP Plan &amp;amp; Profiles&quot; agendaSlideId=&quot;adff5931-c1a0-438b-a860-739b70ac0430&quot; /&gt;&lt;item duration=&quot;30&quot; id=&quot;27a9c621-6090-44c0-bb9c-0ab744f7044c&quot; parentId=&quot;&quot; level=&quot;1&quot; generateAgendaSlide=&quot;1&quot; showAgendaItem=&quot;1&quot; isBreak=&quot;0&quot; topic=&quot;Re-Factoring&quot; agendaSlideId=&quot;39896426-909d-4349-849e-0e188f78c1de&quot; /&gt;&lt;item duration=&quot;30&quot; id=&quot;36e80d8b-13df-46eb-9925-2fbf0e17ad5b&quot; parentId=&quot;27a9c621-6090-44c0-bb9c-0ab744f7044c&quot; level=&quot;2&quot; generateAgendaSlide=&quot;1&quot; showAgendaItem=&quot;1&quot; isBreak=&quot;0&quot; topic=&quot;GridMod&quot; agendaSlideId=&quot;28003616-3eba-4c23-81a9-508decd46725&quot; /&gt;&lt;item duration=&quot;30&quot; id=&quot;d6f09eb5-b6bc-4090-8558-3c7316f66052&quot; parentId=&quot;27a9c621-6090-44c0-bb9c-0ab744f7044c&quot; level=&quot;2&quot; generateAgendaSlide=&quot;1&quot; showAgendaItem=&quot;1&quot; isBreak=&quot;0&quot; topic=&quot;PORT (ADMS)&quot; agendaSlideId=&quot;544412a2-1962-4614-a412-1b0cfaef83cf&quot; /&gt;&lt;/items&gt;&lt;/agenda&gt;&lt;/contents&gt;&lt;/ee4p&gt;"/>
  <p:tag name="EE4P_AGENDAWIZARD_UPDATEPAGENUMBERS" val="1"/>
  <p:tag name="THINKCELLUNDODONOTDELETE" val="0"/>
  <p:tag name="EE4P_STYLE_ID" val="dIXYsYD3"/>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NM21l6yI5hUKt_KP4n52P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yRZHQPVBStlU43VmDUX0j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Mev_4lComG8nPt4KYKJKe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8gceleZVGuVFw_f8NkRt1A"/>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5n_aMhSnDu0.pGNl__UZF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DVmnDYG3mhrp3Gr4pKufD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8J_fi23a1pp7E5qlhs.Jhw"/>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nPk.KdEd8J.YNPUfJtbra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B9GHRNjURF.huM.mjvQ10A"/>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M766BkWJDjR7ja1v18JD4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GA9jHN7C06chhL.KDFnPqg"/>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c7dF78rXIth02FRhlBOuA"/>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GoKemF0VF9ks2GKe7jGFLQ"/>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k_u0HN1OPEHXTfGXLKd92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Ko8DmIbTo17hEEOU.6bW8Q"/>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CDNy0swIfPRx2XJY2KWrbA"/>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jdaVXaZvH2y2gF.7pPSlw"/>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yo9YBdS8ndxfgMPGyS7CQ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f1qfOYWQ5gyWGqiVMXdpsg"/>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8FS4xbOgbITpdUsH3ryQ9Q"/>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RQLH0FUScEjnoB_J2DM8mg"/>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oRDeHUWv3L0BhuvehaXlRg"/>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iT.lIuI0bCgFjMno8lEBbA"/>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mBD.rXYsUdRKhxR98L_Q6g"/>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qTK_rtV3Q53A00S3GavzKA"/>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Jft9TESWahJpSnCwYqy2Qg"/>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OcO77cpiQI0xGbzoCYmcu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J246xlkq.SgXwZsFewavSA"/>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ErYBWeszQq_uT2bE8e0XDg"/>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F9NS2q484M10BJBOef1zrA"/>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ByQXnKffzkwsQuWVr0o8Xg"/>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bJjs.6n61ZKSvb4146A0V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Ye1FVUshqZ4dFpi0i62WoQ"/>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ybP3aw2.yewFdv2EHorF3A"/>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oSXwFQQtPHiffx3S_8ozUQ"/>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yTqFyzvmlYEQ0R3mliKeSg"/>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Xo7.Q.4llZwgto9qxi9zYw"/>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0URtGUCWAYZWaXCSTytGrA"/>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CQQCDp74O1a8ZoQGLLb1Ig"/>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PXTApk.pentp14maA.HTPw"/>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6VsSf6iKpScAvKfnoeq40A"/>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FsSwDLxOArojfM0R6SY2Hg"/>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lybANhbf6pqRTJbbAfqp0Q"/>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kDmKC3hPT.Hbo_vlti_4YA"/>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T7t5d41U2zHNY1_RrA9N0g"/>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4.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9.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c.k_bfBSjSeplLU.CUMoVw"/>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tB9GHRNjURF.huM.mjvQ10A"/>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tM766BkWJDjR7ja1v18JD4Q"/>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tGA9jHN7C06chhL.KDFnPqg"/>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c7dF78rXIth02FRhlBOuA"/>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tGoKemF0VF9ks2GKe7jGFLQ"/>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tDkrDejKSPgGTiESPEwFgA"/>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tk_u0HN1OPEHXTfGXLKd92A"/>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tCDNy0swIfPRx2XJY2KWrbA"/>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t.jdaVXaZvH2y2gF.7pPSlw"/>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yo9YBdS8ndxfgMPGyS7CQQ"/>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tf1qfOYWQ5gyWGqiVMXdpsg"/>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t8FS4xbOgbITpdUsH3ryQ9Q"/>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tRQLH0FUScEjnoB_J2DM8mg"/>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toRDeHUWv3L0BhuvehaXlRg"/>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lH2BRYywdFzecRSqZCe_kA"/>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mBD.rXYsUdRKhxR98L_Q6g"/>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tqTK_rtV3Q53A00S3GavzKA"/>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Jft9TESWahJpSnCwYqy2Qg"/>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tOcO77cpiQI0xGbzoCYmcuw"/>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tJ246xlkq.SgXwZsFewavSA"/>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tErYBWeszQq_uT2bE8e0XD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W2M_RZZYl9qpCbVk2etEd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klBFf0JX2zDy0qBrM0NKmw"/>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tF9NS2q484M10BJBOef1zrA"/>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tByQXnKffzkwsQuWVr0o8Xg"/>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tbJjs.6n61ZKSvb4146A0Vw"/>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tybP3aw2.yewFdv2EHorF3A"/>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toSXwFQQtPHiffx3S_8ozU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tyTqFyzvmlYEQ0R3mliKeSg"/>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Xo7.Q.4llZwgto9qxi9zYw"/>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t0URtGUCWAYZWaXCSTytGrA"/>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4Q3T0A0i3LvDP_AGNYAMgw"/>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CQQCDp74O1a8ZoQGLLb1Ig"/>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tPXTApk.pentp14maA.HTPw"/>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t6VsSf6iKpScAvKfnoeq40A"/>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lybANhbf6pqRTJbbAfqp0Q"/>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tkDmKC3hPT.Hbo_vlti_4Y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T7t5d41U2zHNY1_RrA9N0g"/>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4a.WoYUvhIaCJn.caCwCUA"/>
</p:tagLst>
</file>

<file path=ppt/tags/tag34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5.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tB9GHRNjURF.huM.mjvQ10A"/>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tM766BkWJDjR7ja1v18JD4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72uuumK30yTGHF5rNqAB_A"/>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tGA9jHN7C06chhL.KDFnPqg"/>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t.c7dF78rXIth02FRhlBOuA"/>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tGoKemF0VF9ks2GKe7jGFLQ"/>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tk_u0HN1OPEHXTfGXLKd92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tCDNy0swIfPRx2XJY2KWrbA"/>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t.jdaVXaZvH2y2gF.7pPSlw"/>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tyo9YBdS8ndxfgMPGyS7CQ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0YirDgk3DUGLYMZXi5J9yw"/>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tf1qfOYWQ5gyWGqiVMXdpsg"/>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t8FS4xbOgbITpdUsH3ryQ9Q"/>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tRQLH0FUScEjnoB_J2DM8mg"/>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7.xml><?xml version="1.0" encoding="utf-8"?>
<p:tagLst xmlns:a="http://schemas.openxmlformats.org/drawingml/2006/main" xmlns:r="http://schemas.openxmlformats.org/officeDocument/2006/relationships" xmlns:p="http://schemas.openxmlformats.org/presentationml/2006/main">
  <p:tag name="THINKCELLSHAPEDONOTDELETE" val="toRDeHUWv3L0BhuvehaXlRg"/>
</p:tagLst>
</file>

<file path=ppt/tags/tag3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1.xml><?xml version="1.0" encoding="utf-8"?>
<p:tagLst xmlns:a="http://schemas.openxmlformats.org/drawingml/2006/main" xmlns:r="http://schemas.openxmlformats.org/officeDocument/2006/relationships" xmlns:p="http://schemas.openxmlformats.org/presentationml/2006/main">
  <p:tag name="THINKCELLSHAPEDONOTDELETE" val="tmBD.rXYsUdRKhxR98L_Q6g"/>
</p:tagLst>
</file>

<file path=ppt/tags/tag3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4.xml><?xml version="1.0" encoding="utf-8"?>
<p:tagLst xmlns:a="http://schemas.openxmlformats.org/drawingml/2006/main" xmlns:r="http://schemas.openxmlformats.org/officeDocument/2006/relationships" xmlns:p="http://schemas.openxmlformats.org/presentationml/2006/main">
  <p:tag name="THINKCELLSHAPEDONOTDELETE" val="tqTK_rtV3Q53A00S3GavzKA"/>
</p:tagLst>
</file>

<file path=ppt/tags/tag3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VVDFPSIIkzexhXR2mpAg3A"/>
</p:tagLst>
</file>

<file path=ppt/tags/tag4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1.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4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3.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4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5.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4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7.xml><?xml version="1.0" encoding="utf-8"?>
<p:tagLst xmlns:a="http://schemas.openxmlformats.org/drawingml/2006/main" xmlns:r="http://schemas.openxmlformats.org/officeDocument/2006/relationships" xmlns:p="http://schemas.openxmlformats.org/presentationml/2006/main">
  <p:tag name="THINKCELLSHAPEDONOTDELETE" val="tJft9TESWahJpSnCwYqy2Qg"/>
</p:tagLst>
</file>

<file path=ppt/tags/tag4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9.xml><?xml version="1.0" encoding="utf-8"?>
<p:tagLst xmlns:a="http://schemas.openxmlformats.org/drawingml/2006/main" xmlns:r="http://schemas.openxmlformats.org/officeDocument/2006/relationships" xmlns:p="http://schemas.openxmlformats.org/presentationml/2006/main">
  <p:tag name="THINKCELLSHAPEDONOTDELETE" val="tOcO77cpiQI0xGbzoCYmcu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1.xml><?xml version="1.0" encoding="utf-8"?>
<p:tagLst xmlns:a="http://schemas.openxmlformats.org/drawingml/2006/main" xmlns:r="http://schemas.openxmlformats.org/officeDocument/2006/relationships" xmlns:p="http://schemas.openxmlformats.org/presentationml/2006/main">
  <p:tag name="THINKCELLSHAPEDONOTDELETE" val="tJ246xlkq.SgXwZsFewavSA"/>
</p:tagLst>
</file>

<file path=ppt/tags/tag4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3.xml><?xml version="1.0" encoding="utf-8"?>
<p:tagLst xmlns:a="http://schemas.openxmlformats.org/drawingml/2006/main" xmlns:r="http://schemas.openxmlformats.org/officeDocument/2006/relationships" xmlns:p="http://schemas.openxmlformats.org/presentationml/2006/main">
  <p:tag name="THINKCELLSHAPEDONOTDELETE" val="tErYBWeszQq_uT2bE8e0XDg"/>
</p:tagLst>
</file>

<file path=ppt/tags/tag4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5.xml><?xml version="1.0" encoding="utf-8"?>
<p:tagLst xmlns:a="http://schemas.openxmlformats.org/drawingml/2006/main" xmlns:r="http://schemas.openxmlformats.org/officeDocument/2006/relationships" xmlns:p="http://schemas.openxmlformats.org/presentationml/2006/main">
  <p:tag name="THINKCELLSHAPEDONOTDELETE" val="tF9NS2q484M10BJBOef1zrA"/>
</p:tagLst>
</file>

<file path=ppt/tags/tag4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7.xml><?xml version="1.0" encoding="utf-8"?>
<p:tagLst xmlns:a="http://schemas.openxmlformats.org/drawingml/2006/main" xmlns:r="http://schemas.openxmlformats.org/officeDocument/2006/relationships" xmlns:p="http://schemas.openxmlformats.org/presentationml/2006/main">
  <p:tag name="THINKCELLSHAPEDONOTDELETE" val="tByQXnKffzkwsQuWVr0o8Xg"/>
</p:tagLst>
</file>

<file path=ppt/tags/tag4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9.xml><?xml version="1.0" encoding="utf-8"?>
<p:tagLst xmlns:a="http://schemas.openxmlformats.org/drawingml/2006/main" xmlns:r="http://schemas.openxmlformats.org/officeDocument/2006/relationships" xmlns:p="http://schemas.openxmlformats.org/presentationml/2006/main">
  <p:tag name="THINKCELLSHAPEDONOTDELETE" val="tbJjs.6n61ZKSvb4146A0V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3mWyKWYOyADbWnxJ_Zeg.w"/>
</p:tagLst>
</file>

<file path=ppt/tags/tag4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1.xml><?xml version="1.0" encoding="utf-8"?>
<p:tagLst xmlns:a="http://schemas.openxmlformats.org/drawingml/2006/main" xmlns:r="http://schemas.openxmlformats.org/officeDocument/2006/relationships" xmlns:p="http://schemas.openxmlformats.org/presentationml/2006/main">
  <p:tag name="THINKCELLSHAPEDONOTDELETE" val="tybP3aw2.yewFdv2EHorF3A"/>
</p:tagLst>
</file>

<file path=ppt/tags/tag4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3.xml><?xml version="1.0" encoding="utf-8"?>
<p:tagLst xmlns:a="http://schemas.openxmlformats.org/drawingml/2006/main" xmlns:r="http://schemas.openxmlformats.org/officeDocument/2006/relationships" xmlns:p="http://schemas.openxmlformats.org/presentationml/2006/main">
  <p:tag name="THINKCELLSHAPEDONOTDELETE" val="toSXwFQQtPHiffx3S_8ozUQ"/>
</p:tagLst>
</file>

<file path=ppt/tags/tag4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7.xml><?xml version="1.0" encoding="utf-8"?>
<p:tagLst xmlns:a="http://schemas.openxmlformats.org/drawingml/2006/main" xmlns:r="http://schemas.openxmlformats.org/officeDocument/2006/relationships" xmlns:p="http://schemas.openxmlformats.org/presentationml/2006/main">
  <p:tag name="THINKCELLSHAPEDONOTDELETE" val="tyTqFyzvmlYEQ0R3mliKeSg"/>
</p:tagLst>
</file>

<file path=ppt/tags/tag4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0.xml><?xml version="1.0" encoding="utf-8"?>
<p:tagLst xmlns:a="http://schemas.openxmlformats.org/drawingml/2006/main" xmlns:r="http://schemas.openxmlformats.org/officeDocument/2006/relationships" xmlns:p="http://schemas.openxmlformats.org/presentationml/2006/main">
  <p:tag name="THINKCELLSHAPEDONOTDELETE" val="tXo7.Q.4llZwgto9qxi9zYw"/>
</p:tagLst>
</file>

<file path=ppt/tags/tag4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2.xml><?xml version="1.0" encoding="utf-8"?>
<p:tagLst xmlns:a="http://schemas.openxmlformats.org/drawingml/2006/main" xmlns:r="http://schemas.openxmlformats.org/officeDocument/2006/relationships" xmlns:p="http://schemas.openxmlformats.org/presentationml/2006/main">
  <p:tag name="THINKCELLSHAPEDONOTDELETE" val="t0URtGUCWAYZWaXCSTytGrA"/>
</p:tagLst>
</file>

<file path=ppt/tags/tag4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4.xml><?xml version="1.0" encoding="utf-8"?>
<p:tagLst xmlns:a="http://schemas.openxmlformats.org/drawingml/2006/main" xmlns:r="http://schemas.openxmlformats.org/officeDocument/2006/relationships" xmlns:p="http://schemas.openxmlformats.org/presentationml/2006/main">
  <p:tag name="THINKCELLSHAPEDONOTDELETE" val="tCQQCDp74O1a8ZoQGLLb1Ig"/>
</p:tagLst>
</file>

<file path=ppt/tags/tag4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6.xml><?xml version="1.0" encoding="utf-8"?>
<p:tagLst xmlns:a="http://schemas.openxmlformats.org/drawingml/2006/main" xmlns:r="http://schemas.openxmlformats.org/officeDocument/2006/relationships" xmlns:p="http://schemas.openxmlformats.org/presentationml/2006/main">
  <p:tag name="THINKCELLSHAPEDONOTDELETE" val="tPXTApk.pentp14maA.HTPw"/>
</p:tagLst>
</file>

<file path=ppt/tags/tag4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8.xml><?xml version="1.0" encoding="utf-8"?>
<p:tagLst xmlns:a="http://schemas.openxmlformats.org/drawingml/2006/main" xmlns:r="http://schemas.openxmlformats.org/officeDocument/2006/relationships" xmlns:p="http://schemas.openxmlformats.org/presentationml/2006/main">
  <p:tag name="THINKCELLSHAPEDONOTDELETE" val="t6VsSf6iKpScAvKfnoeq40A"/>
</p:tagLst>
</file>

<file path=ppt/tags/tag4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YCr5gMQ4KzEnz8UkR2LSfA"/>
</p:tagLst>
</file>

<file path=ppt/tags/tag440.xml><?xml version="1.0" encoding="utf-8"?>
<p:tagLst xmlns:a="http://schemas.openxmlformats.org/drawingml/2006/main" xmlns:r="http://schemas.openxmlformats.org/officeDocument/2006/relationships" xmlns:p="http://schemas.openxmlformats.org/presentationml/2006/main">
  <p:tag name="THINKCELLSHAPEDONOTDELETE" val="tlybANhbf6pqRTJbbAfqp0Q"/>
</p:tagLst>
</file>

<file path=ppt/tags/tag4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3.xml><?xml version="1.0" encoding="utf-8"?>
<p:tagLst xmlns:a="http://schemas.openxmlformats.org/drawingml/2006/main" xmlns:r="http://schemas.openxmlformats.org/officeDocument/2006/relationships" xmlns:p="http://schemas.openxmlformats.org/presentationml/2006/main">
  <p:tag name="THINKCELLSHAPEDONOTDELETE" val="tkDmKC3hPT.Hbo_vlti_4YA"/>
</p:tagLst>
</file>

<file path=ppt/tags/tag4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6.xml><?xml version="1.0" encoding="utf-8"?>
<p:tagLst xmlns:a="http://schemas.openxmlformats.org/drawingml/2006/main" xmlns:r="http://schemas.openxmlformats.org/officeDocument/2006/relationships" xmlns:p="http://schemas.openxmlformats.org/presentationml/2006/main">
  <p:tag name="THINKCELLSHAPEDONOTDELETE" val="tT7t5d41U2zHNY1_RrA9N0g"/>
</p:tagLst>
</file>

<file path=ppt/tags/tag4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4.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4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9.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KMYGQuOxKJ6hkm6snooPKA"/>
</p:tagLst>
</file>

<file path=ppt/tags/tag4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6.xml><?xml version="1.0" encoding="utf-8"?>
<p:tagLst xmlns:a="http://schemas.openxmlformats.org/drawingml/2006/main" xmlns:r="http://schemas.openxmlformats.org/officeDocument/2006/relationships" xmlns:p="http://schemas.openxmlformats.org/presentationml/2006/main">
  <p:tag name="THINKCELLSHAPEDONOTDELETE" val="tBfSv0_JaE9fqV6QX9aV6AQ"/>
</p:tagLst>
</file>

<file path=ppt/tags/tag4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8.xml><?xml version="1.0" encoding="utf-8"?>
<p:tagLst xmlns:a="http://schemas.openxmlformats.org/drawingml/2006/main" xmlns:r="http://schemas.openxmlformats.org/officeDocument/2006/relationships" xmlns:p="http://schemas.openxmlformats.org/presentationml/2006/main">
  <p:tag name="THINKCELLSHAPEDONOTDELETE" val="tB9GHRNjURF.huM.mjvQ10A"/>
</p:tagLst>
</file>

<file path=ppt/tags/tag4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0.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4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2.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4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4.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4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6.xml><?xml version="1.0" encoding="utf-8"?>
<p:tagLst xmlns:a="http://schemas.openxmlformats.org/drawingml/2006/main" xmlns:r="http://schemas.openxmlformats.org/officeDocument/2006/relationships" xmlns:p="http://schemas.openxmlformats.org/presentationml/2006/main">
  <p:tag name="THINKCELLSHAPEDONOTDELETE" val="tM766BkWJDjR7ja1v18JD4Q"/>
</p:tagLst>
</file>

<file path=ppt/tags/tag4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8.xml><?xml version="1.0" encoding="utf-8"?>
<p:tagLst xmlns:a="http://schemas.openxmlformats.org/drawingml/2006/main" xmlns:r="http://schemas.openxmlformats.org/officeDocument/2006/relationships" xmlns:p="http://schemas.openxmlformats.org/presentationml/2006/main">
  <p:tag name="THINKCELLSHAPEDONOTDELETE" val="tGA9jHN7C06chhL.KDFnPqg"/>
</p:tagLst>
</file>

<file path=ppt/tags/tag4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nG89D8t1FSQUUeXyEkKZaA"/>
</p:tagLst>
</file>

<file path=ppt/tags/tag480.xml><?xml version="1.0" encoding="utf-8"?>
<p:tagLst xmlns:a="http://schemas.openxmlformats.org/drawingml/2006/main" xmlns:r="http://schemas.openxmlformats.org/officeDocument/2006/relationships" xmlns:p="http://schemas.openxmlformats.org/presentationml/2006/main">
  <p:tag name="THINKCELLSHAPEDONOTDELETE" val="t.c7dF78rXIth02FRhlBOuA"/>
</p:tagLst>
</file>

<file path=ppt/tags/tag4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4.xml><?xml version="1.0" encoding="utf-8"?>
<p:tagLst xmlns:a="http://schemas.openxmlformats.org/drawingml/2006/main" xmlns:r="http://schemas.openxmlformats.org/officeDocument/2006/relationships" xmlns:p="http://schemas.openxmlformats.org/presentationml/2006/main">
  <p:tag name="THINKCELLSHAPEDONOTDELETE" val="tGoKemF0VF9ks2GKe7jGFLQ"/>
</p:tagLst>
</file>

<file path=ppt/tags/tag4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6.xml><?xml version="1.0" encoding="utf-8"?>
<p:tagLst xmlns:a="http://schemas.openxmlformats.org/drawingml/2006/main" xmlns:r="http://schemas.openxmlformats.org/officeDocument/2006/relationships" xmlns:p="http://schemas.openxmlformats.org/presentationml/2006/main">
  <p:tag name="THINKCELLSHAPEDONOTDELETE" val="tk_u0HN1OPEHXTfGXLKd92A"/>
</p:tagLst>
</file>

<file path=ppt/tags/tag4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1.xml><?xml version="1.0" encoding="utf-8"?>
<p:tagLst xmlns:a="http://schemas.openxmlformats.org/drawingml/2006/main" xmlns:r="http://schemas.openxmlformats.org/officeDocument/2006/relationships" xmlns:p="http://schemas.openxmlformats.org/presentationml/2006/main">
  <p:tag name="THINKCELLSHAPEDONOTDELETE" val="tCDNy0swIfPRx2XJY2KWrbA"/>
</p:tagLst>
</file>

<file path=ppt/tags/tag4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4.xml><?xml version="1.0" encoding="utf-8"?>
<p:tagLst xmlns:a="http://schemas.openxmlformats.org/drawingml/2006/main" xmlns:r="http://schemas.openxmlformats.org/officeDocument/2006/relationships" xmlns:p="http://schemas.openxmlformats.org/presentationml/2006/main">
  <p:tag name="THINKCELLSHAPEDONOTDELETE" val="t.jdaVXaZvH2y2gF.7pPSlw"/>
</p:tagLst>
</file>

<file path=ppt/tags/tag4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6.xml><?xml version="1.0" encoding="utf-8"?>
<p:tagLst xmlns:a="http://schemas.openxmlformats.org/drawingml/2006/main" xmlns:r="http://schemas.openxmlformats.org/officeDocument/2006/relationships" xmlns:p="http://schemas.openxmlformats.org/presentationml/2006/main">
  <p:tag name="THINKCELLSHAPEDONOTDELETE" val="tyo9YBdS8ndxfgMPGyS7CQQ"/>
</p:tagLst>
</file>

<file path=ppt/tags/tag4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8.xml><?xml version="1.0" encoding="utf-8"?>
<p:tagLst xmlns:a="http://schemas.openxmlformats.org/drawingml/2006/main" xmlns:r="http://schemas.openxmlformats.org/officeDocument/2006/relationships" xmlns:p="http://schemas.openxmlformats.org/presentationml/2006/main">
  <p:tag name="THINKCELLSHAPEDONOTDELETE" val="tf1qfOYWQ5gyWGqiVMXdpsg"/>
</p:tagLst>
</file>

<file path=ppt/tags/tag4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yC_p.9.6ekIe68JREcrGz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QVmhFvecqxBJVlj48wSieQ"/>
</p:tagLst>
</file>

<file path=ppt/tags/tag500.xml><?xml version="1.0" encoding="utf-8"?>
<p:tagLst xmlns:a="http://schemas.openxmlformats.org/drawingml/2006/main" xmlns:r="http://schemas.openxmlformats.org/officeDocument/2006/relationships" xmlns:p="http://schemas.openxmlformats.org/presentationml/2006/main">
  <p:tag name="THINKCELLSHAPEDONOTDELETE" val="t8FS4xbOgbITpdUsH3ryQ9Q"/>
</p:tagLst>
</file>

<file path=ppt/tags/tag5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2.xml><?xml version="1.0" encoding="utf-8"?>
<p:tagLst xmlns:a="http://schemas.openxmlformats.org/drawingml/2006/main" xmlns:r="http://schemas.openxmlformats.org/officeDocument/2006/relationships" xmlns:p="http://schemas.openxmlformats.org/presentationml/2006/main">
  <p:tag name="THINKCELLSHAPEDONOTDELETE" val="tRQLH0FUScEjnoB_J2DM8mg"/>
</p:tagLst>
</file>

<file path=ppt/tags/tag5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4.xml><?xml version="1.0" encoding="utf-8"?>
<p:tagLst xmlns:a="http://schemas.openxmlformats.org/drawingml/2006/main" xmlns:r="http://schemas.openxmlformats.org/officeDocument/2006/relationships" xmlns:p="http://schemas.openxmlformats.org/presentationml/2006/main">
  <p:tag name="THINKCELLSHAPEDONOTDELETE" val="toRDeHUWv3L0BhuvehaXlRg"/>
</p:tagLst>
</file>

<file path=ppt/tags/tag5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8.xml><?xml version="1.0" encoding="utf-8"?>
<p:tagLst xmlns:a="http://schemas.openxmlformats.org/drawingml/2006/main" xmlns:r="http://schemas.openxmlformats.org/officeDocument/2006/relationships" xmlns:p="http://schemas.openxmlformats.org/presentationml/2006/main">
  <p:tag name="THINKCELLSHAPEDONOTDELETE" val="tmBD.rXYsUdRKhxR98L_Q6g"/>
</p:tagLst>
</file>

<file path=ppt/tags/tag5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1.xml><?xml version="1.0" encoding="utf-8"?>
<p:tagLst xmlns:a="http://schemas.openxmlformats.org/drawingml/2006/main" xmlns:r="http://schemas.openxmlformats.org/officeDocument/2006/relationships" xmlns:p="http://schemas.openxmlformats.org/presentationml/2006/main">
  <p:tag name="THINKCELLSHAPEDONOTDELETE" val="tqTK_rtV3Q53A00S3GavzKA"/>
</p:tagLst>
</file>

<file path=ppt/tags/tag5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8.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6ta2fVofHgLmj5E5FhB5Ow"/>
</p:tagLst>
</file>

<file path=ppt/tags/tag520.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2.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4.xml><?xml version="1.0" encoding="utf-8"?>
<p:tagLst xmlns:a="http://schemas.openxmlformats.org/drawingml/2006/main" xmlns:r="http://schemas.openxmlformats.org/officeDocument/2006/relationships" xmlns:p="http://schemas.openxmlformats.org/presentationml/2006/main">
  <p:tag name="THINKCELLSHAPEDONOTDELETE" val="tJft9TESWahJpSnCwYqy2Qg"/>
</p:tagLst>
</file>

<file path=ppt/tags/tag5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6.xml><?xml version="1.0" encoding="utf-8"?>
<p:tagLst xmlns:a="http://schemas.openxmlformats.org/drawingml/2006/main" xmlns:r="http://schemas.openxmlformats.org/officeDocument/2006/relationships" xmlns:p="http://schemas.openxmlformats.org/presentationml/2006/main">
  <p:tag name="THINKCELLSHAPEDONOTDELETE" val="tOcO77cpiQI0xGbzoCYmcuw"/>
</p:tagLst>
</file>

<file path=ppt/tags/tag5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8.xml><?xml version="1.0" encoding="utf-8"?>
<p:tagLst xmlns:a="http://schemas.openxmlformats.org/drawingml/2006/main" xmlns:r="http://schemas.openxmlformats.org/officeDocument/2006/relationships" xmlns:p="http://schemas.openxmlformats.org/presentationml/2006/main">
  <p:tag name="THINKCELLSHAPEDONOTDELETE" val="tJ246xlkq.SgXwZsFewavSA"/>
</p:tagLst>
</file>

<file path=ppt/tags/tag5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0.xml><?xml version="1.0" encoding="utf-8"?>
<p:tagLst xmlns:a="http://schemas.openxmlformats.org/drawingml/2006/main" xmlns:r="http://schemas.openxmlformats.org/officeDocument/2006/relationships" xmlns:p="http://schemas.openxmlformats.org/presentationml/2006/main">
  <p:tag name="THINKCELLSHAPEDONOTDELETE" val="tErYBWeszQq_uT2bE8e0XDg"/>
</p:tagLst>
</file>

<file path=ppt/tags/tag5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2.xml><?xml version="1.0" encoding="utf-8"?>
<p:tagLst xmlns:a="http://schemas.openxmlformats.org/drawingml/2006/main" xmlns:r="http://schemas.openxmlformats.org/officeDocument/2006/relationships" xmlns:p="http://schemas.openxmlformats.org/presentationml/2006/main">
  <p:tag name="THINKCELLSHAPEDONOTDELETE" val="tF9NS2q484M10BJBOef1zrA"/>
</p:tagLst>
</file>

<file path=ppt/tags/tag5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4.xml><?xml version="1.0" encoding="utf-8"?>
<p:tagLst xmlns:a="http://schemas.openxmlformats.org/drawingml/2006/main" xmlns:r="http://schemas.openxmlformats.org/officeDocument/2006/relationships" xmlns:p="http://schemas.openxmlformats.org/presentationml/2006/main">
  <p:tag name="THINKCELLSHAPEDONOTDELETE" val="tByQXnKffzkwsQuWVr0o8Xg"/>
</p:tagLst>
</file>

<file path=ppt/tags/tag5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6.xml><?xml version="1.0" encoding="utf-8"?>
<p:tagLst xmlns:a="http://schemas.openxmlformats.org/drawingml/2006/main" xmlns:r="http://schemas.openxmlformats.org/officeDocument/2006/relationships" xmlns:p="http://schemas.openxmlformats.org/presentationml/2006/main">
  <p:tag name="THINKCELLSHAPEDONOTDELETE" val="tbJjs.6n61ZKSvb4146A0Vw"/>
</p:tagLst>
</file>

<file path=ppt/tags/tag5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8.xml><?xml version="1.0" encoding="utf-8"?>
<p:tagLst xmlns:a="http://schemas.openxmlformats.org/drawingml/2006/main" xmlns:r="http://schemas.openxmlformats.org/officeDocument/2006/relationships" xmlns:p="http://schemas.openxmlformats.org/presentationml/2006/main">
  <p:tag name="THINKCELLSHAPEDONOTDELETE" val="tybP3aw2.yewFdv2EHorF3A"/>
</p:tagLst>
</file>

<file path=ppt/tags/tag5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d7Rub1XPaQXCGXqSOuDPjg"/>
</p:tagLst>
</file>

<file path=ppt/tags/tag540.xml><?xml version="1.0" encoding="utf-8"?>
<p:tagLst xmlns:a="http://schemas.openxmlformats.org/drawingml/2006/main" xmlns:r="http://schemas.openxmlformats.org/officeDocument/2006/relationships" xmlns:p="http://schemas.openxmlformats.org/presentationml/2006/main">
  <p:tag name="THINKCELLSHAPEDONOTDELETE" val="toSXwFQQtPHiffx3S_8ozUQ"/>
</p:tagLst>
</file>

<file path=ppt/tags/tag5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4.xml><?xml version="1.0" encoding="utf-8"?>
<p:tagLst xmlns:a="http://schemas.openxmlformats.org/drawingml/2006/main" xmlns:r="http://schemas.openxmlformats.org/officeDocument/2006/relationships" xmlns:p="http://schemas.openxmlformats.org/presentationml/2006/main">
  <p:tag name="THINKCELLSHAPEDONOTDELETE" val="tyTqFyzvmlYEQ0R3mliKeSg"/>
</p:tagLst>
</file>

<file path=ppt/tags/tag5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7.xml><?xml version="1.0" encoding="utf-8"?>
<p:tagLst xmlns:a="http://schemas.openxmlformats.org/drawingml/2006/main" xmlns:r="http://schemas.openxmlformats.org/officeDocument/2006/relationships" xmlns:p="http://schemas.openxmlformats.org/presentationml/2006/main">
  <p:tag name="THINKCELLSHAPEDONOTDELETE" val="tXo7.Q.4llZwgto9qxi9zYw"/>
</p:tagLst>
</file>

<file path=ppt/tags/tag5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9.xml><?xml version="1.0" encoding="utf-8"?>
<p:tagLst xmlns:a="http://schemas.openxmlformats.org/drawingml/2006/main" xmlns:r="http://schemas.openxmlformats.org/officeDocument/2006/relationships" xmlns:p="http://schemas.openxmlformats.org/presentationml/2006/main">
  <p:tag name="THINKCELLSHAPEDONOTDELETE" val="t0URtGUCWAYZWaXCSTytGr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1.xml><?xml version="1.0" encoding="utf-8"?>
<p:tagLst xmlns:a="http://schemas.openxmlformats.org/drawingml/2006/main" xmlns:r="http://schemas.openxmlformats.org/officeDocument/2006/relationships" xmlns:p="http://schemas.openxmlformats.org/presentationml/2006/main">
  <p:tag name="THINKCELLSHAPEDONOTDELETE" val="tCQQCDp74O1a8ZoQGLLb1Ig"/>
</p:tagLst>
</file>

<file path=ppt/tags/tag5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3.xml><?xml version="1.0" encoding="utf-8"?>
<p:tagLst xmlns:a="http://schemas.openxmlformats.org/drawingml/2006/main" xmlns:r="http://schemas.openxmlformats.org/officeDocument/2006/relationships" xmlns:p="http://schemas.openxmlformats.org/presentationml/2006/main">
  <p:tag name="THINKCELLSHAPEDONOTDELETE" val="tPXTApk.pentp14maA.HTPw"/>
</p:tagLst>
</file>

<file path=ppt/tags/tag5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5.xml><?xml version="1.0" encoding="utf-8"?>
<p:tagLst xmlns:a="http://schemas.openxmlformats.org/drawingml/2006/main" xmlns:r="http://schemas.openxmlformats.org/officeDocument/2006/relationships" xmlns:p="http://schemas.openxmlformats.org/presentationml/2006/main">
  <p:tag name="THINKCELLSHAPEDONOTDELETE" val="t6VsSf6iKpScAvKfnoeq40A"/>
</p:tagLst>
</file>

<file path=ppt/tags/tag5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7.xml><?xml version="1.0" encoding="utf-8"?>
<p:tagLst xmlns:a="http://schemas.openxmlformats.org/drawingml/2006/main" xmlns:r="http://schemas.openxmlformats.org/officeDocument/2006/relationships" xmlns:p="http://schemas.openxmlformats.org/presentationml/2006/main">
  <p:tag name="THINKCELLSHAPEDONOTDELETE" val="tlybANhbf6pqRTJbbAfqp0Q"/>
</p:tagLst>
</file>

<file path=ppt/tags/tag5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8amySPrbrk9QD9vIh920Ig"/>
</p:tagLst>
</file>

<file path=ppt/tags/tag560.xml><?xml version="1.0" encoding="utf-8"?>
<p:tagLst xmlns:a="http://schemas.openxmlformats.org/drawingml/2006/main" xmlns:r="http://schemas.openxmlformats.org/officeDocument/2006/relationships" xmlns:p="http://schemas.openxmlformats.org/presentationml/2006/main">
  <p:tag name="THINKCELLSHAPEDONOTDELETE" val="tkDmKC3hPT.Hbo_vlti_4YA"/>
</p:tagLst>
</file>

<file path=ppt/tags/tag5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3.xml><?xml version="1.0" encoding="utf-8"?>
<p:tagLst xmlns:a="http://schemas.openxmlformats.org/drawingml/2006/main" xmlns:r="http://schemas.openxmlformats.org/officeDocument/2006/relationships" xmlns:p="http://schemas.openxmlformats.org/presentationml/2006/main">
  <p:tag name="THINKCELLSHAPEDONOTDELETE" val="tT7t5d41U2zHNY1_RrA9N0g"/>
</p:tagLst>
</file>

<file path=ppt/tags/tag5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1.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5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5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3.xml><?xml version="1.0" encoding="utf-8"?>
<p:tagLst xmlns:a="http://schemas.openxmlformats.org/drawingml/2006/main" xmlns:r="http://schemas.openxmlformats.org/officeDocument/2006/relationships" xmlns:p="http://schemas.openxmlformats.org/presentationml/2006/main">
  <p:tag name="THINKCELLSHAPEDONOTDELETE" val="tBfSv0_JaE9fqV6QX9aV6AQ"/>
</p:tagLst>
</file>

<file path=ppt/tags/tag5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5.xml><?xml version="1.0" encoding="utf-8"?>
<p:tagLst xmlns:a="http://schemas.openxmlformats.org/drawingml/2006/main" xmlns:r="http://schemas.openxmlformats.org/officeDocument/2006/relationships" xmlns:p="http://schemas.openxmlformats.org/presentationml/2006/main">
  <p:tag name="THINKCELLSHAPEDONOTDELETE" val="tB9GHRNjURF.huM.mjvQ10A"/>
</p:tagLst>
</file>

<file path=ppt/tags/tag5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7.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5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9.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oh_KNhD65zTfurpZ3Qa.sg"/>
</p:tagLst>
</file>

<file path=ppt/tags/tag5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1.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5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3.xml><?xml version="1.0" encoding="utf-8"?>
<p:tagLst xmlns:a="http://schemas.openxmlformats.org/drawingml/2006/main" xmlns:r="http://schemas.openxmlformats.org/officeDocument/2006/relationships" xmlns:p="http://schemas.openxmlformats.org/presentationml/2006/main">
  <p:tag name="THINKCELLSHAPEDONOTDELETE" val="tM766BkWJDjR7ja1v18JD4Q"/>
</p:tagLst>
</file>

<file path=ppt/tags/tag5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5.xml><?xml version="1.0" encoding="utf-8"?>
<p:tagLst xmlns:a="http://schemas.openxmlformats.org/drawingml/2006/main" xmlns:r="http://schemas.openxmlformats.org/officeDocument/2006/relationships" xmlns:p="http://schemas.openxmlformats.org/presentationml/2006/main">
  <p:tag name="THINKCELLSHAPEDONOTDELETE" val="tGA9jHN7C06chhL.KDFnPqg"/>
</p:tagLst>
</file>

<file path=ppt/tags/tag5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7.xml><?xml version="1.0" encoding="utf-8"?>
<p:tagLst xmlns:a="http://schemas.openxmlformats.org/drawingml/2006/main" xmlns:r="http://schemas.openxmlformats.org/officeDocument/2006/relationships" xmlns:p="http://schemas.openxmlformats.org/presentationml/2006/main">
  <p:tag name="THINKCELLSHAPEDONOTDELETE" val="t.c7dF78rXIth02FRhlBOuA"/>
</p:tagLst>
</file>

<file path=ppt/tags/tag5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1.xml><?xml version="1.0" encoding="utf-8"?>
<p:tagLst xmlns:a="http://schemas.openxmlformats.org/drawingml/2006/main" xmlns:r="http://schemas.openxmlformats.org/officeDocument/2006/relationships" xmlns:p="http://schemas.openxmlformats.org/presentationml/2006/main">
  <p:tag name="THINKCELLSHAPEDONOTDELETE" val="tGoKemF0VF9ks2GKe7jGFLQ"/>
</p:tagLst>
</file>

<file path=ppt/tags/tag6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3.xml><?xml version="1.0" encoding="utf-8"?>
<p:tagLst xmlns:a="http://schemas.openxmlformats.org/drawingml/2006/main" xmlns:r="http://schemas.openxmlformats.org/officeDocument/2006/relationships" xmlns:p="http://schemas.openxmlformats.org/presentationml/2006/main">
  <p:tag name="THINKCELLSHAPEDONOTDELETE" val="tk_u0HN1OPEHXTfGXLKd92A"/>
</p:tagLst>
</file>

<file path=ppt/tags/tag6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8.xml><?xml version="1.0" encoding="utf-8"?>
<p:tagLst xmlns:a="http://schemas.openxmlformats.org/drawingml/2006/main" xmlns:r="http://schemas.openxmlformats.org/officeDocument/2006/relationships" xmlns:p="http://schemas.openxmlformats.org/presentationml/2006/main">
  <p:tag name="THINKCELLSHAPEDONOTDELETE" val="tCDNy0swIfPRx2XJY2KWrbA"/>
</p:tagLst>
</file>

<file path=ppt/tags/tag6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1.xml><?xml version="1.0" encoding="utf-8"?>
<p:tagLst xmlns:a="http://schemas.openxmlformats.org/drawingml/2006/main" xmlns:r="http://schemas.openxmlformats.org/officeDocument/2006/relationships" xmlns:p="http://schemas.openxmlformats.org/presentationml/2006/main">
  <p:tag name="THINKCELLSHAPEDONOTDELETE" val="t.jdaVXaZvH2y2gF.7pPSlw"/>
</p:tagLst>
</file>

<file path=ppt/tags/tag6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3.xml><?xml version="1.0" encoding="utf-8"?>
<p:tagLst xmlns:a="http://schemas.openxmlformats.org/drawingml/2006/main" xmlns:r="http://schemas.openxmlformats.org/officeDocument/2006/relationships" xmlns:p="http://schemas.openxmlformats.org/presentationml/2006/main">
  <p:tag name="THINKCELLSHAPEDONOTDELETE" val="tyo9YBdS8ndxfgMPGyS7CQQ"/>
</p:tagLst>
</file>

<file path=ppt/tags/tag6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5.xml><?xml version="1.0" encoding="utf-8"?>
<p:tagLst xmlns:a="http://schemas.openxmlformats.org/drawingml/2006/main" xmlns:r="http://schemas.openxmlformats.org/officeDocument/2006/relationships" xmlns:p="http://schemas.openxmlformats.org/presentationml/2006/main">
  <p:tag name="THINKCELLSHAPEDONOTDELETE" val="tf1qfOYWQ5gyWGqiVMXdpsg"/>
</p:tagLst>
</file>

<file path=ppt/tags/tag6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7.xml><?xml version="1.0" encoding="utf-8"?>
<p:tagLst xmlns:a="http://schemas.openxmlformats.org/drawingml/2006/main" xmlns:r="http://schemas.openxmlformats.org/officeDocument/2006/relationships" xmlns:p="http://schemas.openxmlformats.org/presentationml/2006/main">
  <p:tag name="THINKCELLSHAPEDONOTDELETE" val="t8FS4xbOgbITpdUsH3ryQ9Q"/>
</p:tagLst>
</file>

<file path=ppt/tags/tag6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9.xml><?xml version="1.0" encoding="utf-8"?>
<p:tagLst xmlns:a="http://schemas.openxmlformats.org/drawingml/2006/main" xmlns:r="http://schemas.openxmlformats.org/officeDocument/2006/relationships" xmlns:p="http://schemas.openxmlformats.org/presentationml/2006/main">
  <p:tag name="THINKCELLSHAPEDONOTDELETE" val="tRQLH0FUScEjnoB_J2DM8m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1.xml><?xml version="1.0" encoding="utf-8"?>
<p:tagLst xmlns:a="http://schemas.openxmlformats.org/drawingml/2006/main" xmlns:r="http://schemas.openxmlformats.org/officeDocument/2006/relationships" xmlns:p="http://schemas.openxmlformats.org/presentationml/2006/main">
  <p:tag name="THINKCELLSHAPEDONOTDELETE" val="toRDeHUWv3L0BhuvehaXlRg"/>
</p:tagLst>
</file>

<file path=ppt/tags/tag6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5.xml><?xml version="1.0" encoding="utf-8"?>
<p:tagLst xmlns:a="http://schemas.openxmlformats.org/drawingml/2006/main" xmlns:r="http://schemas.openxmlformats.org/officeDocument/2006/relationships" xmlns:p="http://schemas.openxmlformats.org/presentationml/2006/main">
  <p:tag name="THINKCELLSHAPEDONOTDELETE" val="tmBD.rXYsUdRKhxR98L_Q6g"/>
</p:tagLst>
</file>

<file path=ppt/tags/tag6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8.xml><?xml version="1.0" encoding="utf-8"?>
<p:tagLst xmlns:a="http://schemas.openxmlformats.org/drawingml/2006/main" xmlns:r="http://schemas.openxmlformats.org/officeDocument/2006/relationships" xmlns:p="http://schemas.openxmlformats.org/presentationml/2006/main">
  <p:tag name="THINKCELLSHAPEDONOTDELETE" val="tqTK_rtV3Q53A00S3GavzKA"/>
</p:tagLst>
</file>

<file path=ppt/tags/tag6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5.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6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7.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6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9.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1.xml><?xml version="1.0" encoding="utf-8"?>
<p:tagLst xmlns:a="http://schemas.openxmlformats.org/drawingml/2006/main" xmlns:r="http://schemas.openxmlformats.org/officeDocument/2006/relationships" xmlns:p="http://schemas.openxmlformats.org/presentationml/2006/main">
  <p:tag name="THINKCELLSHAPEDONOTDELETE" val="tJft9TESWahJpSnCwYqy2Qg"/>
</p:tagLst>
</file>

<file path=ppt/tags/tag6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3.xml><?xml version="1.0" encoding="utf-8"?>
<p:tagLst xmlns:a="http://schemas.openxmlformats.org/drawingml/2006/main" xmlns:r="http://schemas.openxmlformats.org/officeDocument/2006/relationships" xmlns:p="http://schemas.openxmlformats.org/presentationml/2006/main">
  <p:tag name="THINKCELLSHAPEDONOTDELETE" val="tOcO77cpiQI0xGbzoCYmcuw"/>
</p:tagLst>
</file>

<file path=ppt/tags/tag6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5.xml><?xml version="1.0" encoding="utf-8"?>
<p:tagLst xmlns:a="http://schemas.openxmlformats.org/drawingml/2006/main" xmlns:r="http://schemas.openxmlformats.org/officeDocument/2006/relationships" xmlns:p="http://schemas.openxmlformats.org/presentationml/2006/main">
  <p:tag name="THINKCELLSHAPEDONOTDELETE" val="tJ246xlkq.SgXwZsFewavSA"/>
</p:tagLst>
</file>

<file path=ppt/tags/tag6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7.xml><?xml version="1.0" encoding="utf-8"?>
<p:tagLst xmlns:a="http://schemas.openxmlformats.org/drawingml/2006/main" xmlns:r="http://schemas.openxmlformats.org/officeDocument/2006/relationships" xmlns:p="http://schemas.openxmlformats.org/presentationml/2006/main">
  <p:tag name="THINKCELLSHAPEDONOTDELETE" val="tErYBWeszQq_uT2bE8e0XDg"/>
</p:tagLst>
</file>

<file path=ppt/tags/tag6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9.xml><?xml version="1.0" encoding="utf-8"?>
<p:tagLst xmlns:a="http://schemas.openxmlformats.org/drawingml/2006/main" xmlns:r="http://schemas.openxmlformats.org/officeDocument/2006/relationships" xmlns:p="http://schemas.openxmlformats.org/presentationml/2006/main">
  <p:tag name="THINKCELLSHAPEDONOTDELETE" val="tF9NS2q484M10BJBOef1zr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1.xml><?xml version="1.0" encoding="utf-8"?>
<p:tagLst xmlns:a="http://schemas.openxmlformats.org/drawingml/2006/main" xmlns:r="http://schemas.openxmlformats.org/officeDocument/2006/relationships" xmlns:p="http://schemas.openxmlformats.org/presentationml/2006/main">
  <p:tag name="THINKCELLSHAPEDONOTDELETE" val="tByQXnKffzkwsQuWVr0o8Xg"/>
</p:tagLst>
</file>

<file path=ppt/tags/tag6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3.xml><?xml version="1.0" encoding="utf-8"?>
<p:tagLst xmlns:a="http://schemas.openxmlformats.org/drawingml/2006/main" xmlns:r="http://schemas.openxmlformats.org/officeDocument/2006/relationships" xmlns:p="http://schemas.openxmlformats.org/presentationml/2006/main">
  <p:tag name="THINKCELLSHAPEDONOTDELETE" val="tbJjs.6n61ZKSvb4146A0Vw"/>
</p:tagLst>
</file>

<file path=ppt/tags/tag6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5.xml><?xml version="1.0" encoding="utf-8"?>
<p:tagLst xmlns:a="http://schemas.openxmlformats.org/drawingml/2006/main" xmlns:r="http://schemas.openxmlformats.org/officeDocument/2006/relationships" xmlns:p="http://schemas.openxmlformats.org/presentationml/2006/main">
  <p:tag name="THINKCELLSHAPEDONOTDELETE" val="tybP3aw2.yewFdv2EHorF3A"/>
</p:tagLst>
</file>

<file path=ppt/tags/tag6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7.xml><?xml version="1.0" encoding="utf-8"?>
<p:tagLst xmlns:a="http://schemas.openxmlformats.org/drawingml/2006/main" xmlns:r="http://schemas.openxmlformats.org/officeDocument/2006/relationships" xmlns:p="http://schemas.openxmlformats.org/presentationml/2006/main">
  <p:tag name="THINKCELLSHAPEDONOTDELETE" val="toSXwFQQtPHiffx3S_8ozUQ"/>
</p:tagLst>
</file>

<file path=ppt/tags/tag6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sdy_x5UDbbwWQ87sp0ZwVw"/>
</p:tagLst>
</file>

<file path=ppt/tags/tag6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1.xml><?xml version="1.0" encoding="utf-8"?>
<p:tagLst xmlns:a="http://schemas.openxmlformats.org/drawingml/2006/main" xmlns:r="http://schemas.openxmlformats.org/officeDocument/2006/relationships" xmlns:p="http://schemas.openxmlformats.org/presentationml/2006/main">
  <p:tag name="THINKCELLSHAPEDONOTDELETE" val="tyTqFyzvmlYEQ0R3mliKeSg"/>
</p:tagLst>
</file>

<file path=ppt/tags/tag6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4.xml><?xml version="1.0" encoding="utf-8"?>
<p:tagLst xmlns:a="http://schemas.openxmlformats.org/drawingml/2006/main" xmlns:r="http://schemas.openxmlformats.org/officeDocument/2006/relationships" xmlns:p="http://schemas.openxmlformats.org/presentationml/2006/main">
  <p:tag name="THINKCELLSHAPEDONOTDELETE" val="tXo7.Q.4llZwgto9qxi9zYw"/>
</p:tagLst>
</file>

<file path=ppt/tags/tag6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6.xml><?xml version="1.0" encoding="utf-8"?>
<p:tagLst xmlns:a="http://schemas.openxmlformats.org/drawingml/2006/main" xmlns:r="http://schemas.openxmlformats.org/officeDocument/2006/relationships" xmlns:p="http://schemas.openxmlformats.org/presentationml/2006/main">
  <p:tag name="THINKCELLSHAPEDONOTDELETE" val="t0URtGUCWAYZWaXCSTytGrA"/>
</p:tagLst>
</file>

<file path=ppt/tags/tag6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8.xml><?xml version="1.0" encoding="utf-8"?>
<p:tagLst xmlns:a="http://schemas.openxmlformats.org/drawingml/2006/main" xmlns:r="http://schemas.openxmlformats.org/officeDocument/2006/relationships" xmlns:p="http://schemas.openxmlformats.org/presentationml/2006/main">
  <p:tag name="THINKCELLSHAPEDONOTDELETE" val="tCQQCDp74O1a8ZoQGLLb1Ig"/>
</p:tagLst>
</file>

<file path=ppt/tags/tag6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0.xml><?xml version="1.0" encoding="utf-8"?>
<p:tagLst xmlns:a="http://schemas.openxmlformats.org/drawingml/2006/main" xmlns:r="http://schemas.openxmlformats.org/officeDocument/2006/relationships" xmlns:p="http://schemas.openxmlformats.org/presentationml/2006/main">
  <p:tag name="THINKCELLSHAPEDONOTDELETE" val="tPXTApk.pentp14maA.HTPw"/>
</p:tagLst>
</file>

<file path=ppt/tags/tag6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2.xml><?xml version="1.0" encoding="utf-8"?>
<p:tagLst xmlns:a="http://schemas.openxmlformats.org/drawingml/2006/main" xmlns:r="http://schemas.openxmlformats.org/officeDocument/2006/relationships" xmlns:p="http://schemas.openxmlformats.org/presentationml/2006/main">
  <p:tag name="THINKCELLSHAPEDONOTDELETE" val="t6VsSf6iKpScAvKfnoeq40A"/>
</p:tagLst>
</file>

<file path=ppt/tags/tag6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4.xml><?xml version="1.0" encoding="utf-8"?>
<p:tagLst xmlns:a="http://schemas.openxmlformats.org/drawingml/2006/main" xmlns:r="http://schemas.openxmlformats.org/officeDocument/2006/relationships" xmlns:p="http://schemas.openxmlformats.org/presentationml/2006/main">
  <p:tag name="THINKCELLSHAPEDONOTDELETE" val="tlybANhbf6pqRTJbbAfqp0Q"/>
</p:tagLst>
</file>

<file path=ppt/tags/tag6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7.xml><?xml version="1.0" encoding="utf-8"?>
<p:tagLst xmlns:a="http://schemas.openxmlformats.org/drawingml/2006/main" xmlns:r="http://schemas.openxmlformats.org/officeDocument/2006/relationships" xmlns:p="http://schemas.openxmlformats.org/presentationml/2006/main">
  <p:tag name="THINKCELLSHAPEDONOTDELETE" val="tkDmKC3hPT.Hbo_vlti_4YA"/>
</p:tagLst>
</file>

<file path=ppt/tags/tag6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0JvwBhg15jMypHuvixZgvw"/>
</p:tagLst>
</file>

<file path=ppt/tags/tag680.xml><?xml version="1.0" encoding="utf-8"?>
<p:tagLst xmlns:a="http://schemas.openxmlformats.org/drawingml/2006/main" xmlns:r="http://schemas.openxmlformats.org/officeDocument/2006/relationships" xmlns:p="http://schemas.openxmlformats.org/presentationml/2006/main">
  <p:tag name="THINKCELLSHAPEDONOTDELETE" val="tT7t5d41U2zHNY1_RrA9N0g"/>
</p:tagLst>
</file>

<file path=ppt/tags/tag6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8.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3.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TakY3X0BGP4Rw6pvf28s6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Nn5_J3puMuWD0stE_jXddQ"/>
</p:tagLst>
</file>

<file path=ppt/tags/tag700.xml><?xml version="1.0" encoding="utf-8"?>
<p:tagLst xmlns:a="http://schemas.openxmlformats.org/drawingml/2006/main" xmlns:r="http://schemas.openxmlformats.org/officeDocument/2006/relationships" xmlns:p="http://schemas.openxmlformats.org/presentationml/2006/main">
  <p:tag name="THINKCELLSHAPEDONOTDELETE" val="tBfSv0_JaE9fqV6QX9aV6AQ"/>
</p:tagLst>
</file>

<file path=ppt/tags/tag7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vNb51CANWqry8LSHPhvQ0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JIHrzAwgUJBG1onIymDtw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wg7C12mxFdwZHOTlXnQjD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1.cp51Umlx_j5atW40Kgz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qvGLZvvDGPifPUS6LsDy4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Ocznl.ck6LLxugo_hNrJu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WQikB7p3AqzPMgzlY1UCw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48YsX7ycVNAKWhezqwqXE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EKNrJNzEEdCIARvIOVzDq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BfSv0_JaE9fqV6QX9aV6A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CO5NSaNC6.eqyBwsyG2pC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lj0YnRk4ErSip_4KLcdTj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G0iwPASn0ZYNxacjKNRFL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7rgKUG8M25Iit__67rNItg"/>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dGL9azNP.L5lFb9jmqcZi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NGUS Grid Custom">
  <a:themeElements>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9525" cap="rnd" cmpd="sng" algn="ctr">
          <a:no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rgbClr val="C5C5C6"/>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1_NationalGrid Grid 16:9">
  <a:themeElements>
    <a:clrScheme name="Custom 3">
      <a:dk1>
        <a:srgbClr val="55555A"/>
      </a:dk1>
      <a:lt1>
        <a:sysClr val="window" lastClr="FFFFFF"/>
      </a:lt1>
      <a:dk2>
        <a:srgbClr val="00148C"/>
      </a:dk2>
      <a:lt2>
        <a:srgbClr val="F2F2F2"/>
      </a:lt2>
      <a:accent1>
        <a:srgbClr val="000A46"/>
      </a:accent1>
      <a:accent2>
        <a:srgbClr val="000F69"/>
      </a:accent2>
      <a:accent3>
        <a:srgbClr val="00BEB4"/>
      </a:accent3>
      <a:accent4>
        <a:srgbClr val="6B80FF"/>
      </a:accent4>
      <a:accent5>
        <a:srgbClr val="55555A"/>
      </a:accent5>
      <a:accent6>
        <a:srgbClr val="C800A1"/>
      </a:accent6>
      <a:hlink>
        <a:srgbClr val="00AFF0"/>
      </a:hlink>
      <a:folHlink>
        <a:srgbClr val="005778"/>
      </a:folHlink>
    </a:clrScheme>
    <a:fontScheme name="Custom 7">
      <a:majorFont>
        <a:latin typeface="Arial"/>
        <a:ea typeface=""/>
        <a:cs typeface="Arial"/>
      </a:majorFont>
      <a:minorFont>
        <a:latin typeface="Arial"/>
        <a:ea typeface=""/>
        <a:cs typeface="Arial"/>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cap="rnd" cmpd="sng" algn="ctr">
          <a:solidFill>
            <a:schemeClr val="tx2"/>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rgbClr val="A6A6A6"/>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3.xml><?xml version="1.0" encoding="utf-8"?>
<a:theme xmlns:a="http://schemas.openxmlformats.org/drawingml/2006/main" name="NationalGrid Grid 16:9">
  <a:themeElements>
    <a:clrScheme name="national grid">
      <a:dk1>
        <a:srgbClr val="000000"/>
      </a:dk1>
      <a:lt1>
        <a:sysClr val="window" lastClr="FFFFFF"/>
      </a:lt1>
      <a:dk2>
        <a:srgbClr val="00148C"/>
      </a:dk2>
      <a:lt2>
        <a:srgbClr val="F2F2F2"/>
      </a:lt2>
      <a:accent1>
        <a:srgbClr val="000A46"/>
      </a:accent1>
      <a:accent2>
        <a:srgbClr val="000F69"/>
      </a:accent2>
      <a:accent3>
        <a:srgbClr val="00AFF0"/>
      </a:accent3>
      <a:accent4>
        <a:srgbClr val="6B80FF"/>
      </a:accent4>
      <a:accent5>
        <a:srgbClr val="55555A"/>
      </a:accent5>
      <a:accent6>
        <a:srgbClr val="C800A1"/>
      </a:accent6>
      <a:hlink>
        <a:srgbClr val="00AFF0"/>
      </a:hlink>
      <a:folHlink>
        <a:srgbClr val="005778"/>
      </a:folHlink>
    </a:clrScheme>
    <a:fontScheme name="Custom 7">
      <a:majorFont>
        <a:latin typeface="Arial"/>
        <a:ea typeface=""/>
        <a:cs typeface="Arial"/>
      </a:majorFont>
      <a:minorFont>
        <a:latin typeface="Arial"/>
        <a:ea typeface=""/>
        <a:cs typeface="Arial"/>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cap="rnd" cmpd="sng" algn="ctr">
          <a:solidFill>
            <a:schemeClr val="tx2"/>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rgbClr val="A6A6A6"/>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4.xml><?xml version="1.0" encoding="utf-8"?>
<a:theme xmlns:a="http://schemas.openxmlformats.org/drawingml/2006/main" name="2_NationalGrid Grid 16:9">
  <a:themeElements>
    <a:clrScheme name="Custom 3">
      <a:dk1>
        <a:srgbClr val="55555A"/>
      </a:dk1>
      <a:lt1>
        <a:sysClr val="window" lastClr="FFFFFF"/>
      </a:lt1>
      <a:dk2>
        <a:srgbClr val="00148C"/>
      </a:dk2>
      <a:lt2>
        <a:srgbClr val="F2F2F2"/>
      </a:lt2>
      <a:accent1>
        <a:srgbClr val="000A46"/>
      </a:accent1>
      <a:accent2>
        <a:srgbClr val="000F69"/>
      </a:accent2>
      <a:accent3>
        <a:srgbClr val="00BEB4"/>
      </a:accent3>
      <a:accent4>
        <a:srgbClr val="6B80FF"/>
      </a:accent4>
      <a:accent5>
        <a:srgbClr val="55555A"/>
      </a:accent5>
      <a:accent6>
        <a:srgbClr val="C800A1"/>
      </a:accent6>
      <a:hlink>
        <a:srgbClr val="00AFF0"/>
      </a:hlink>
      <a:folHlink>
        <a:srgbClr val="005778"/>
      </a:folHlink>
    </a:clrScheme>
    <a:fontScheme name="Custom 7">
      <a:majorFont>
        <a:latin typeface="Arial"/>
        <a:ea typeface=""/>
        <a:cs typeface="Arial"/>
      </a:majorFont>
      <a:minorFont>
        <a:latin typeface="Arial"/>
        <a:ea typeface=""/>
        <a:cs typeface="Arial"/>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cap="rnd" cmpd="sng" algn="ctr">
          <a:solidFill>
            <a:schemeClr val="tx2"/>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rgbClr val="A6A6A6"/>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5.xml><?xml version="1.0" encoding="utf-8"?>
<a:theme xmlns:a="http://schemas.openxmlformats.org/drawingml/2006/main" name="3_NationalGrid Grid 16:9">
  <a:themeElements>
    <a:clrScheme name="Custom 3">
      <a:dk1>
        <a:srgbClr val="55555A"/>
      </a:dk1>
      <a:lt1>
        <a:sysClr val="window" lastClr="FFFFFF"/>
      </a:lt1>
      <a:dk2>
        <a:srgbClr val="00148C"/>
      </a:dk2>
      <a:lt2>
        <a:srgbClr val="F2F2F2"/>
      </a:lt2>
      <a:accent1>
        <a:srgbClr val="000A46"/>
      </a:accent1>
      <a:accent2>
        <a:srgbClr val="000F69"/>
      </a:accent2>
      <a:accent3>
        <a:srgbClr val="00BEB4"/>
      </a:accent3>
      <a:accent4>
        <a:srgbClr val="6B80FF"/>
      </a:accent4>
      <a:accent5>
        <a:srgbClr val="55555A"/>
      </a:accent5>
      <a:accent6>
        <a:srgbClr val="C800A1"/>
      </a:accent6>
      <a:hlink>
        <a:srgbClr val="00AFF0"/>
      </a:hlink>
      <a:folHlink>
        <a:srgbClr val="005778"/>
      </a:folHlink>
    </a:clrScheme>
    <a:fontScheme name="Custom 7">
      <a:majorFont>
        <a:latin typeface="Arial"/>
        <a:ea typeface=""/>
        <a:cs typeface="Arial"/>
      </a:majorFont>
      <a:minorFont>
        <a:latin typeface="Arial"/>
        <a:ea typeface=""/>
        <a:cs typeface="Arial"/>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cap="rnd" cmpd="sng" algn="ctr">
          <a:solidFill>
            <a:schemeClr val="tx2"/>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rgbClr val="A6A6A6"/>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6.xml><?xml version="1.0" encoding="utf-8"?>
<a:theme xmlns:a="http://schemas.openxmlformats.org/drawingml/2006/main" name="4_NationalGrid Grid 16:9">
  <a:themeElements>
    <a:clrScheme name="Custom 3">
      <a:dk1>
        <a:srgbClr val="55555A"/>
      </a:dk1>
      <a:lt1>
        <a:sysClr val="window" lastClr="FFFFFF"/>
      </a:lt1>
      <a:dk2>
        <a:srgbClr val="00148C"/>
      </a:dk2>
      <a:lt2>
        <a:srgbClr val="F2F2F2"/>
      </a:lt2>
      <a:accent1>
        <a:srgbClr val="000A46"/>
      </a:accent1>
      <a:accent2>
        <a:srgbClr val="000F69"/>
      </a:accent2>
      <a:accent3>
        <a:srgbClr val="00BEB4"/>
      </a:accent3>
      <a:accent4>
        <a:srgbClr val="6B80FF"/>
      </a:accent4>
      <a:accent5>
        <a:srgbClr val="55555A"/>
      </a:accent5>
      <a:accent6>
        <a:srgbClr val="C800A1"/>
      </a:accent6>
      <a:hlink>
        <a:srgbClr val="00AFF0"/>
      </a:hlink>
      <a:folHlink>
        <a:srgbClr val="005778"/>
      </a:folHlink>
    </a:clrScheme>
    <a:fontScheme name="Custom 7">
      <a:majorFont>
        <a:latin typeface="Arial"/>
        <a:ea typeface=""/>
        <a:cs typeface="Arial"/>
      </a:majorFont>
      <a:minorFont>
        <a:latin typeface="Arial"/>
        <a:ea typeface=""/>
        <a:cs typeface="Arial"/>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cap="rnd" cmpd="sng" algn="ctr">
          <a:solidFill>
            <a:schemeClr val="tx2"/>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rgbClr val="A6A6A6"/>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7.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10.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11.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12.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13.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14.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15.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16.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17.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18.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19.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2.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20.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21.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22.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23.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24.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25.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26.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27.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28.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3.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4.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5.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6.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7.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8.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9.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A2C1FB7E059B94D966134D6F6C5A2A2" ma:contentTypeVersion="8" ma:contentTypeDescription="Create a new document." ma:contentTypeScope="" ma:versionID="56f3b3c4f436c657bc558480bd7bd7f9">
  <xsd:schema xmlns:xsd="http://www.w3.org/2001/XMLSchema" xmlns:xs="http://www.w3.org/2001/XMLSchema" xmlns:p="http://schemas.microsoft.com/office/2006/metadata/properties" xmlns:ns2="89e4d00b-b770-4f63-b052-ab4c896d996b" xmlns:ns3="c93df2c3-7894-4cf0-b85f-9744f5d41922" targetNamespace="http://schemas.microsoft.com/office/2006/metadata/properties" ma:root="true" ma:fieldsID="742422d30fd8a259673749afa704b8c9" ns2:_="" ns3:_="">
    <xsd:import namespace="89e4d00b-b770-4f63-b052-ab4c896d996b"/>
    <xsd:import namespace="c93df2c3-7894-4cf0-b85f-9744f5d4192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e4d00b-b770-4f63-b052-ab4c896d99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93df2c3-7894-4cf0-b85f-9744f5d4192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74384C8-AAD3-47CC-8895-88F39EB5599E}">
  <ds:schemaRefs>
    <ds:schemaRef ds:uri="http://schemas.microsoft.com/sharepoint/v3/contenttype/forms"/>
  </ds:schemaRefs>
</ds:datastoreItem>
</file>

<file path=customXml/itemProps2.xml><?xml version="1.0" encoding="utf-8"?>
<ds:datastoreItem xmlns:ds="http://schemas.openxmlformats.org/officeDocument/2006/customXml" ds:itemID="{67069C8B-9FE5-4B54-A92A-86CECE48EB0D}">
  <ds:schemaRefs>
    <ds:schemaRef ds:uri="http://purl.org/dc/elements/1.1/"/>
    <ds:schemaRef ds:uri="http://purl.org/dc/terms/"/>
    <ds:schemaRef ds:uri="http://schemas.microsoft.com/office/2006/documentManagement/types"/>
    <ds:schemaRef ds:uri="89e4d00b-b770-4f63-b052-ab4c896d996b"/>
    <ds:schemaRef ds:uri="http://purl.org/dc/dcmitype/"/>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 ds:uri="c93df2c3-7894-4cf0-b85f-9744f5d41922"/>
  </ds:schemaRefs>
</ds:datastoreItem>
</file>

<file path=customXml/itemProps3.xml><?xml version="1.0" encoding="utf-8"?>
<ds:datastoreItem xmlns:ds="http://schemas.openxmlformats.org/officeDocument/2006/customXml" ds:itemID="{B21C8828-CC55-47A6-AED1-2D0097489CA2}">
  <ds:schemaRefs>
    <ds:schemaRef ds:uri="89e4d00b-b770-4f63-b052-ab4c896d996b"/>
    <ds:schemaRef ds:uri="c93df2c3-7894-4cf0-b85f-9744f5d4192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14526</TotalTime>
  <Words>1568</Words>
  <Application>Microsoft Office PowerPoint</Application>
  <PresentationFormat>On-screen Show (16:9)</PresentationFormat>
  <Paragraphs>191</Paragraphs>
  <Slides>6</Slides>
  <Notes>6</Notes>
  <HiddenSlides>0</HiddenSlides>
  <MMClips>0</MMClips>
  <ScaleCrop>false</ScaleCrop>
  <HeadingPairs>
    <vt:vector size="10" baseType="variant">
      <vt:variant>
        <vt:lpstr>Fonts Used</vt:lpstr>
      </vt:variant>
      <vt:variant>
        <vt:i4>5</vt:i4>
      </vt:variant>
      <vt:variant>
        <vt:lpstr>Theme</vt:lpstr>
      </vt:variant>
      <vt:variant>
        <vt:i4>6</vt:i4>
      </vt:variant>
      <vt:variant>
        <vt:lpstr>Embedded OLE Servers</vt:lpstr>
      </vt:variant>
      <vt:variant>
        <vt:i4>1</vt:i4>
      </vt:variant>
      <vt:variant>
        <vt:lpstr>Slide Titles</vt:lpstr>
      </vt:variant>
      <vt:variant>
        <vt:i4>6</vt:i4>
      </vt:variant>
      <vt:variant>
        <vt:lpstr>Custom Shows</vt:lpstr>
      </vt:variant>
      <vt:variant>
        <vt:i4>1</vt:i4>
      </vt:variant>
    </vt:vector>
  </HeadingPairs>
  <TitlesOfParts>
    <vt:vector size="19" baseType="lpstr">
      <vt:lpstr>Arial</vt:lpstr>
      <vt:lpstr>Arial Black</vt:lpstr>
      <vt:lpstr>Calibri</vt:lpstr>
      <vt:lpstr>Century Gothic</vt:lpstr>
      <vt:lpstr>Trebuchet MS</vt:lpstr>
      <vt:lpstr>NGUS Grid Custom</vt:lpstr>
      <vt:lpstr>1_NationalGrid Grid 16:9</vt:lpstr>
      <vt:lpstr>NationalGrid Grid 16:9</vt:lpstr>
      <vt:lpstr>2_NationalGrid Grid 16:9</vt:lpstr>
      <vt:lpstr>3_NationalGrid Grid 16:9</vt:lpstr>
      <vt:lpstr>4_NationalGrid Grid 16:9</vt:lpstr>
      <vt:lpstr>think-cell Slide</vt:lpstr>
      <vt:lpstr>MVP | GridStore/GridCompute</vt:lpstr>
      <vt:lpstr>MVP | GridDataAssets-Network</vt:lpstr>
      <vt:lpstr>MVP | GridDataAssets—Customer</vt:lpstr>
      <vt:lpstr>MVP | GridDataAssets-Outage</vt:lpstr>
      <vt:lpstr>MVP | GridReplicate—CDC</vt:lpstr>
      <vt:lpstr>MVP | GridDataManage</vt:lpstr>
      <vt:lpstr>Format Guide Workshop</vt:lpstr>
    </vt:vector>
  </TitlesOfParts>
  <Manager/>
  <Company>The Boston Consulting Group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The Boston Consulting Group</dc:creator>
  <cp:keywords/>
  <dc:description/>
  <cp:lastModifiedBy>Ajwaliya, Nishit</cp:lastModifiedBy>
  <cp:revision>743</cp:revision>
  <cp:lastPrinted>2000-01-01T04:00:00Z</cp:lastPrinted>
  <dcterms:created xsi:type="dcterms:W3CDTF">2021-06-03T21:21:12Z</dcterms:created>
  <dcterms:modified xsi:type="dcterms:W3CDTF">2021-12-07T23:43:41Z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ContentTypeId">
    <vt:lpwstr>0x0101008A2C1FB7E059B94D966134D6F6C5A2A2</vt:lpwstr>
  </property>
  <property fmtid="{D5CDD505-2E9C-101B-9397-08002B2CF9AE}" pid="8" name="MSIP_Label_b0d5c4f4-7a29-4385-b7a5-afbe2154ae6f_Enabled">
    <vt:lpwstr>true</vt:lpwstr>
  </property>
  <property fmtid="{D5CDD505-2E9C-101B-9397-08002B2CF9AE}" pid="9" name="MSIP_Label_b0d5c4f4-7a29-4385-b7a5-afbe2154ae6f_SetDate">
    <vt:lpwstr>2021-11-23T18:02:53Z</vt:lpwstr>
  </property>
  <property fmtid="{D5CDD505-2E9C-101B-9397-08002B2CF9AE}" pid="10" name="MSIP_Label_b0d5c4f4-7a29-4385-b7a5-afbe2154ae6f_Method">
    <vt:lpwstr>Standard</vt:lpwstr>
  </property>
  <property fmtid="{D5CDD505-2E9C-101B-9397-08002B2CF9AE}" pid="11" name="MSIP_Label_b0d5c4f4-7a29-4385-b7a5-afbe2154ae6f_Name">
    <vt:lpwstr>Confidential</vt:lpwstr>
  </property>
  <property fmtid="{D5CDD505-2E9C-101B-9397-08002B2CF9AE}" pid="12" name="MSIP_Label_b0d5c4f4-7a29-4385-b7a5-afbe2154ae6f_SiteId">
    <vt:lpwstr>2dfb2f0b-4d21-4268-9559-72926144c918</vt:lpwstr>
  </property>
  <property fmtid="{D5CDD505-2E9C-101B-9397-08002B2CF9AE}" pid="13" name="MSIP_Label_b0d5c4f4-7a29-4385-b7a5-afbe2154ae6f_ActionId">
    <vt:lpwstr>ed68caff-308e-493b-9504-3bf6c1fdac1e</vt:lpwstr>
  </property>
  <property fmtid="{D5CDD505-2E9C-101B-9397-08002B2CF9AE}" pid="14" name="MSIP_Label_b0d5c4f4-7a29-4385-b7a5-afbe2154ae6f_ContentBits">
    <vt:lpwstr>0</vt:lpwstr>
  </property>
  <property fmtid="{D5CDD505-2E9C-101B-9397-08002B2CF9AE}" pid="15" name="bcgClassification">
    <vt:lpwstr>bcgConfidential</vt:lpwstr>
  </property>
</Properties>
</file>