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51" r:id="rId4"/>
    <p:sldMasterId id="2147483773" r:id="rId5"/>
    <p:sldMasterId id="2147483791" r:id="rId6"/>
    <p:sldMasterId id="2147483815" r:id="rId7"/>
    <p:sldMasterId id="2147483841" r:id="rId8"/>
    <p:sldMasterId id="2147483860" r:id="rId9"/>
  </p:sldMasterIdLst>
  <p:notesMasterIdLst>
    <p:notesMasterId r:id="rId27"/>
  </p:notesMasterIdLst>
  <p:handoutMasterIdLst>
    <p:handoutMasterId r:id="rId28"/>
  </p:handoutMasterIdLst>
  <p:sldIdLst>
    <p:sldId id="262" r:id="rId10"/>
    <p:sldId id="2147307578" r:id="rId11"/>
    <p:sldId id="264" r:id="rId12"/>
    <p:sldId id="2147307575" r:id="rId13"/>
    <p:sldId id="2147307576" r:id="rId14"/>
    <p:sldId id="2147307577" r:id="rId15"/>
    <p:sldId id="4150" r:id="rId16"/>
    <p:sldId id="266" r:id="rId17"/>
    <p:sldId id="838840270" r:id="rId18"/>
    <p:sldId id="2147307566" r:id="rId19"/>
    <p:sldId id="2147307565" r:id="rId20"/>
    <p:sldId id="2147307570" r:id="rId21"/>
    <p:sldId id="2147307549" r:id="rId22"/>
    <p:sldId id="2147307547" r:id="rId23"/>
    <p:sldId id="2147307561" r:id="rId24"/>
    <p:sldId id="267" r:id="rId25"/>
    <p:sldId id="268" r:id="rId26"/>
  </p:sldIdLst>
  <p:sldSz cx="9144000" cy="5143500" type="screen16x9"/>
  <p:notesSz cx="6797675" cy="9928225"/>
  <p:defaultTextStyle>
    <a:defPPr>
      <a:defRPr lang="en-GB"/>
    </a:defPPr>
    <a:lvl1pPr algn="l" rtl="0" fontAlgn="base">
      <a:spcBef>
        <a:spcPct val="0"/>
      </a:spcBef>
      <a:spcAft>
        <a:spcPct val="0"/>
      </a:spcAft>
      <a:defRPr sz="3700" b="1" kern="1200">
        <a:solidFill>
          <a:srgbClr val="0079C1"/>
        </a:solidFill>
        <a:latin typeface="Arial" charset="0"/>
        <a:ea typeface="ＭＳ Ｐゴシック" pitchFamily="48" charset="-128"/>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p:defaultTextStyle>
  <p:extLst>
    <p:ext uri="{521415D9-36F7-43E2-AB2F-B90AF26B5E84}">
      <p14:sectionLst xmlns:p14="http://schemas.microsoft.com/office/powerpoint/2010/main">
        <p14:section name="Default Section" id="{187122CD-9794-40F2-9E7C-6850DC884EB7}">
          <p14:sldIdLst>
            <p14:sldId id="262"/>
            <p14:sldId id="2147307578"/>
            <p14:sldId id="264"/>
            <p14:sldId id="2147307575"/>
            <p14:sldId id="2147307576"/>
            <p14:sldId id="2147307577"/>
          </p14:sldIdLst>
        </p14:section>
        <p14:section name="Appendix" id="{64559AC9-EFB4-45E3-9723-25EB58C514FE}">
          <p14:sldIdLst>
            <p14:sldId id="4150"/>
            <p14:sldId id="266"/>
            <p14:sldId id="838840270"/>
            <p14:sldId id="2147307566"/>
            <p14:sldId id="2147307565"/>
            <p14:sldId id="2147307570"/>
            <p14:sldId id="2147307549"/>
            <p14:sldId id="2147307547"/>
            <p14:sldId id="2147307561"/>
            <p14:sldId id="267"/>
            <p14:sldId id="268"/>
          </p14:sldIdLst>
        </p14:section>
      </p14:sectionLst>
    </p:ext>
    <p:ext uri="{EFAFB233-063F-42B5-8137-9DF3F51BA10A}">
      <p15:sldGuideLst xmlns:p15="http://schemas.microsoft.com/office/powerpoint/2012/main">
        <p15:guide id="2" pos="7305" userDrawn="1">
          <p15:clr>
            <a:srgbClr val="A4A3A4"/>
          </p15:clr>
        </p15:guide>
        <p15:guide id="7" pos="4445" userDrawn="1">
          <p15:clr>
            <a:srgbClr val="A4A3A4"/>
          </p15:clr>
        </p15:guide>
        <p15:guide id="8" orient="horz" pos="16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lbert, John" initials="GJ" lastIdx="3" clrIdx="0">
    <p:extLst>
      <p:ext uri="{19B8F6BF-5375-455C-9EA6-DF929625EA0E}">
        <p15:presenceInfo xmlns:p15="http://schemas.microsoft.com/office/powerpoint/2012/main" userId="S::john.gilbert@uk.nationalgrid.com::c11b4134-6198-4a12-993c-11dc9bfab0c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B0F0"/>
    <a:srgbClr val="53C4DB"/>
    <a:srgbClr val="0070C0"/>
    <a:srgbClr val="F78E1E"/>
    <a:srgbClr val="78A22F"/>
    <a:srgbClr val="F53C32"/>
    <a:srgbClr val="FA4616"/>
    <a:srgbClr val="92CDDC"/>
    <a:srgbClr val="00BEB4"/>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C4CDB4-CB43-48F7-B6CB-0A3568378BD3}" v="583" dt="2021-10-07T11:08:21.21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951" autoAdjust="0"/>
  </p:normalViewPr>
  <p:slideViewPr>
    <p:cSldViewPr snapToGrid="0">
      <p:cViewPr varScale="1">
        <p:scale>
          <a:sx n="171" d="100"/>
          <a:sy n="171" d="100"/>
        </p:scale>
        <p:origin x="130" y="288"/>
      </p:cViewPr>
      <p:guideLst>
        <p:guide pos="7305"/>
        <p:guide pos="4445"/>
        <p:guide orient="horz" pos="162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2"/>
            <a:ext cx="2945955" cy="4957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851722" y="2"/>
            <a:ext cx="2945954" cy="4957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07/10/2021</a:t>
            </a:fld>
            <a:endParaRPr lang="en-US"/>
          </a:p>
        </p:txBody>
      </p:sp>
      <p:sp>
        <p:nvSpPr>
          <p:cNvPr id="9220" name="Rectangle 1028"/>
          <p:cNvSpPr>
            <a:spLocks noGrp="1" noChangeArrowheads="1"/>
          </p:cNvSpPr>
          <p:nvPr>
            <p:ph type="ftr" sz="quarter" idx="2"/>
          </p:nvPr>
        </p:nvSpPr>
        <p:spPr bwMode="auto">
          <a:xfrm>
            <a:off x="1" y="9432472"/>
            <a:ext cx="2945955" cy="49575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851722" y="9432472"/>
            <a:ext cx="2945954" cy="49575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2"/>
            <a:ext cx="2945955" cy="495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850246" y="2"/>
            <a:ext cx="2945955" cy="495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07/10/2021</a:t>
            </a:fld>
            <a:endParaRPr lang="en-GB"/>
          </a:p>
        </p:txBody>
      </p:sp>
      <p:sp>
        <p:nvSpPr>
          <p:cNvPr id="108548"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80063" y="4716236"/>
            <a:ext cx="5437550" cy="446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430832"/>
            <a:ext cx="2945955" cy="495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850246" y="9430832"/>
            <a:ext cx="2945955" cy="495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B248D7-F50B-497B-903A-A307B32A298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ＭＳ Ｐゴシック" pitchFamily="48"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prstClr val="black"/>
              </a:solidFill>
              <a:effectLst/>
              <a:uLnTx/>
              <a:uFillTx/>
              <a:latin typeface="Calibri" panose="020F0502020204030204"/>
              <a:ea typeface="ＭＳ Ｐゴシック" pitchFamily="48" charset="-128"/>
              <a:cs typeface="+mn-cs"/>
            </a:endParaRPr>
          </a:p>
        </p:txBody>
      </p:sp>
    </p:spTree>
    <p:extLst>
      <p:ext uri="{BB962C8B-B14F-4D97-AF65-F5344CB8AC3E}">
        <p14:creationId xmlns:p14="http://schemas.microsoft.com/office/powerpoint/2010/main" val="3118951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2</a:t>
            </a:fld>
            <a:endParaRPr lang="en-GB"/>
          </a:p>
        </p:txBody>
      </p:sp>
    </p:spTree>
    <p:extLst>
      <p:ext uri="{BB962C8B-B14F-4D97-AF65-F5344CB8AC3E}">
        <p14:creationId xmlns:p14="http://schemas.microsoft.com/office/powerpoint/2010/main" val="2082828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DS</a:t>
            </a:r>
          </a:p>
          <a:p>
            <a:r>
              <a:rPr lang="en-GB"/>
              <a:t>JG – This is your forum to drive the agenda and move forwards collectively… Work on the cross dependencies across other domains</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779895-3E67-4CB8-BE0C-23F3FD5FF7F3}" type="slidenum">
              <a:rPr kumimoji="0" lang="en-GB" sz="1200" b="1" i="0" u="none" strike="noStrike" kern="1200" cap="none" spc="0" normalizeH="0" baseline="0" noProof="0" smtClean="0">
                <a:ln>
                  <a:noFill/>
                </a:ln>
                <a:solidFill>
                  <a:srgbClr val="0079C1"/>
                </a:solidFill>
                <a:effectLst/>
                <a:uLnTx/>
                <a:uFillTx/>
                <a:latin typeface="Arial" charset="0"/>
                <a:ea typeface="ＭＳ Ｐゴシック" pitchFamily="48"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GB" sz="1200" b="1" i="0" u="none" strike="noStrike" kern="1200" cap="none" spc="0" normalizeH="0" baseline="0" noProof="0">
              <a:ln>
                <a:noFill/>
              </a:ln>
              <a:solidFill>
                <a:srgbClr val="0079C1"/>
              </a:solidFill>
              <a:effectLst/>
              <a:uLnTx/>
              <a:uFillTx/>
              <a:latin typeface="Arial" charset="0"/>
              <a:ea typeface="ＭＳ Ｐゴシック" pitchFamily="48" charset="-128"/>
              <a:cs typeface="+mn-cs"/>
            </a:endParaRPr>
          </a:p>
        </p:txBody>
      </p:sp>
    </p:spTree>
    <p:extLst>
      <p:ext uri="{BB962C8B-B14F-4D97-AF65-F5344CB8AC3E}">
        <p14:creationId xmlns:p14="http://schemas.microsoft.com/office/powerpoint/2010/main" val="2082828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B248D7-F50B-497B-903A-A307B32A298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0729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B248D7-F50B-497B-903A-A307B32A298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7389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B248D7-F50B-497B-903A-A307B32A298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5205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B248D7-F50B-497B-903A-A307B32A298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187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14.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4.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8.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6.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18.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6.xml"/><Relationship Id="rId4" Type="http://schemas.openxmlformats.org/officeDocument/2006/relationships/image" Target="../media/image19.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23.emf"/></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 Screen">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5993380" y="2228615"/>
            <a:ext cx="1548000" cy="1548000"/>
          </a:xfrm>
        </p:spPr>
        <p:txBody>
          <a:bodyPr/>
          <a:lstStyle>
            <a:lvl1pPr marL="0" indent="0">
              <a:buFont typeface="Arial" panose="020B0604020202020204" pitchFamily="34" charset="0"/>
              <a:buNone/>
              <a:defRPr sz="600"/>
            </a:lvl1pPr>
          </a:lstStyle>
          <a:p>
            <a:r>
              <a:rPr lang="en-US"/>
              <a:t>Click icon to add picture</a:t>
            </a:r>
            <a:endParaRPr lang="en-GB"/>
          </a:p>
        </p:txBody>
      </p:sp>
      <p:sp>
        <p:nvSpPr>
          <p:cNvPr id="19" name="Picture Placeholder 12"/>
          <p:cNvSpPr>
            <a:spLocks noGrp="1"/>
          </p:cNvSpPr>
          <p:nvPr>
            <p:ph type="pic" sz="quarter" idx="15"/>
          </p:nvPr>
        </p:nvSpPr>
        <p:spPr>
          <a:xfrm>
            <a:off x="7599228" y="2228627"/>
            <a:ext cx="1548000" cy="1548000"/>
          </a:xfrm>
        </p:spPr>
        <p:txBody>
          <a:bodyPr>
            <a:normAutofit/>
          </a:bodyPr>
          <a:lstStyle>
            <a:lvl1pPr marL="0" indent="0">
              <a:buNone/>
              <a:defRPr sz="600"/>
            </a:lvl1pPr>
          </a:lstStyle>
          <a:p>
            <a:r>
              <a:rPr lang="en-US"/>
              <a:t>Click icon to add picture</a:t>
            </a:r>
            <a:endParaRPr lang="en-GB"/>
          </a:p>
        </p:txBody>
      </p:sp>
      <p:sp>
        <p:nvSpPr>
          <p:cNvPr id="14" name="Picture Placeholder 12"/>
          <p:cNvSpPr>
            <a:spLocks noGrp="1"/>
          </p:cNvSpPr>
          <p:nvPr>
            <p:ph type="pic" sz="quarter" idx="13"/>
          </p:nvPr>
        </p:nvSpPr>
        <p:spPr>
          <a:xfrm>
            <a:off x="5993376" y="1280483"/>
            <a:ext cx="3150624" cy="902136"/>
          </a:xfrm>
        </p:spPr>
        <p:txBody>
          <a:bodyPr>
            <a:normAutofit/>
          </a:bodyPr>
          <a:lstStyle>
            <a:lvl1pPr marL="0" indent="0">
              <a:buNone/>
              <a:defRPr sz="600"/>
            </a:lvl1pPr>
          </a:lstStyle>
          <a:p>
            <a:r>
              <a:rPr lang="en-US"/>
              <a:t>Click icon to add picture</a:t>
            </a:r>
            <a:endParaRPr lang="en-GB"/>
          </a:p>
        </p:txBody>
      </p:sp>
      <p:sp>
        <p:nvSpPr>
          <p:cNvPr id="13" name="Picture Placeholder 12"/>
          <p:cNvSpPr>
            <a:spLocks noGrp="1"/>
          </p:cNvSpPr>
          <p:nvPr>
            <p:ph type="pic" sz="quarter" idx="12"/>
          </p:nvPr>
        </p:nvSpPr>
        <p:spPr>
          <a:xfrm>
            <a:off x="1" y="1280483"/>
            <a:ext cx="5940000" cy="2493294"/>
          </a:xfrm>
        </p:spPr>
        <p:txBody>
          <a:bodyPr>
            <a:normAutofit/>
          </a:bodyPr>
          <a:lstStyle>
            <a:lvl1pPr marL="0" indent="0">
              <a:buNone/>
              <a:defRPr sz="675"/>
            </a:lvl1pPr>
          </a:lstStyle>
          <a:p>
            <a:r>
              <a:rPr lang="en-US"/>
              <a:t>Click icon to add picture</a:t>
            </a:r>
            <a:endParaRPr lang="en-GB"/>
          </a:p>
        </p:txBody>
      </p:sp>
      <p:sp>
        <p:nvSpPr>
          <p:cNvPr id="4" name="Text Placeholder 3"/>
          <p:cNvSpPr>
            <a:spLocks noGrp="1"/>
          </p:cNvSpPr>
          <p:nvPr>
            <p:ph type="body" sz="quarter" idx="16" hasCustomPrompt="1"/>
          </p:nvPr>
        </p:nvSpPr>
        <p:spPr>
          <a:xfrm>
            <a:off x="336330" y="3976233"/>
            <a:ext cx="5411414" cy="341628"/>
          </a:xfrm>
          <a:noFill/>
          <a:ln>
            <a:noFill/>
          </a:ln>
        </p:spPr>
        <p:txBody>
          <a:bodyPr vert="horz" wrap="square" lIns="91434" tIns="45718" rIns="91434" bIns="45718" numCol="1" anchor="t" anchorCtr="0" compatLnSpc="1">
            <a:prstTxWarp prst="textNoShape">
              <a:avLst/>
            </a:prstTxWarp>
            <a:spAutoFit/>
          </a:bodyPr>
          <a:lstStyle>
            <a:lvl1pPr marL="257175" indent="-257175" algn="l" rtl="0" eaLnBrk="1" fontAlgn="base" hangingPunct="1">
              <a:lnSpc>
                <a:spcPct val="90000"/>
              </a:lnSpc>
              <a:spcBef>
                <a:spcPct val="0"/>
              </a:spcBef>
              <a:spcAft>
                <a:spcPct val="0"/>
              </a:spcAft>
              <a:buFont typeface="Arial" panose="020B0604020202020204" pitchFamily="34" charset="0"/>
              <a:buNone/>
              <a:defRPr lang="en-GB" sz="1800" baseline="0" dirty="0">
                <a:solidFill>
                  <a:schemeClr val="tx2"/>
                </a:solidFill>
                <a:latin typeface="+mn-lt"/>
                <a:ea typeface="+mn-ea"/>
                <a:cs typeface="+mn-cs"/>
              </a:defRPr>
            </a:lvl1pPr>
          </a:lstStyle>
          <a:p>
            <a:pPr marL="0" lvl="0" indent="0" algn="l" rtl="0" eaLnBrk="1" fontAlgn="base" hangingPunct="1">
              <a:spcBef>
                <a:spcPct val="0"/>
              </a:spcBef>
              <a:spcAft>
                <a:spcPts val="450"/>
              </a:spcAft>
              <a:buClr>
                <a:schemeClr val="accent1"/>
              </a:buClr>
            </a:pPr>
            <a:r>
              <a:rPr lang="en-US"/>
              <a:t>Click to edit text</a:t>
            </a:r>
            <a:endParaRPr lang="en-GB"/>
          </a:p>
        </p:txBody>
      </p:sp>
      <p:sp>
        <p:nvSpPr>
          <p:cNvPr id="15" name="Text Placeholder 3"/>
          <p:cNvSpPr>
            <a:spLocks noGrp="1"/>
          </p:cNvSpPr>
          <p:nvPr>
            <p:ph type="body" sz="quarter" idx="17" hasCustomPrompt="1"/>
          </p:nvPr>
        </p:nvSpPr>
        <p:spPr>
          <a:xfrm>
            <a:off x="336330" y="4299909"/>
            <a:ext cx="5411414" cy="286228"/>
          </a:xfrm>
          <a:noFill/>
          <a:ln>
            <a:noFill/>
          </a:ln>
        </p:spPr>
        <p:txBody>
          <a:bodyPr vert="horz" wrap="square" lIns="91434" tIns="45718" rIns="91434" bIns="45718" numCol="1" anchor="t" anchorCtr="0" compatLnSpc="1">
            <a:prstTxWarp prst="textNoShape">
              <a:avLst/>
            </a:prstTxWarp>
            <a:spAutoFit/>
          </a:bodyPr>
          <a:lstStyle>
            <a:lvl1pPr marL="214313" indent="-214313" algn="l" rtl="0" eaLnBrk="1" fontAlgn="base" hangingPunct="1">
              <a:lnSpc>
                <a:spcPct val="90000"/>
              </a:lnSpc>
              <a:spcBef>
                <a:spcPct val="0"/>
              </a:spcBef>
              <a:spcAft>
                <a:spcPct val="0"/>
              </a:spcAft>
              <a:buFont typeface="Arial" panose="020B0604020202020204" pitchFamily="34" charset="0"/>
              <a:buNone/>
              <a:defRPr lang="en-GB" sz="1400" b="0" dirty="0">
                <a:solidFill>
                  <a:schemeClr val="tx2"/>
                </a:solidFill>
                <a:latin typeface="+mj-lt"/>
                <a:ea typeface="+mj-ea"/>
                <a:cs typeface="+mj-cs"/>
              </a:defRPr>
            </a:lvl1pPr>
          </a:lstStyle>
          <a:p>
            <a:pPr marL="0" lvl="0" indent="0" algn="l" rtl="0" eaLnBrk="1" fontAlgn="base" hangingPunct="1">
              <a:lnSpc>
                <a:spcPct val="90000"/>
              </a:lnSpc>
              <a:spcBef>
                <a:spcPct val="0"/>
              </a:spcBef>
              <a:spcAft>
                <a:spcPct val="0"/>
              </a:spcAft>
              <a:buClr>
                <a:schemeClr val="accent1"/>
              </a:buClr>
            </a:pPr>
            <a:r>
              <a:rPr lang="en-US"/>
              <a:t>Click to edit text</a:t>
            </a:r>
            <a:endParaRPr lang="en-GB"/>
          </a:p>
        </p:txBody>
      </p:sp>
      <p:sp>
        <p:nvSpPr>
          <p:cNvPr id="5" name="Title 4"/>
          <p:cNvSpPr>
            <a:spLocks noGrp="1"/>
          </p:cNvSpPr>
          <p:nvPr>
            <p:ph type="title"/>
          </p:nvPr>
        </p:nvSpPr>
        <p:spPr/>
        <p:txBody>
          <a:bodyPr/>
          <a:lstStyle/>
          <a:p>
            <a:r>
              <a:rPr lang="en-US"/>
              <a:t>Click to edit Master title style</a:t>
            </a:r>
            <a:endParaRPr lang="en-GB"/>
          </a:p>
        </p:txBody>
      </p:sp>
      <p:pic>
        <p:nvPicPr>
          <p:cNvPr id="10" name="Picture 27" descr="National_Grid_logo_blu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3102833143"/>
      </p:ext>
    </p:extLst>
  </p:cSld>
  <p:clrMapOvr>
    <a:masterClrMapping/>
  </p:clrMapOvr>
  <p:transition>
    <p:fade/>
  </p:transition>
  <p:extLst>
    <p:ext uri="{DCECCB84-F9BA-43D5-87BE-67443E8EF086}">
      <p15:sldGuideLst xmlns:p15="http://schemas.microsoft.com/office/powerpoint/2012/main">
        <p15:guide id="1" orient="horz" pos="1620" userDrawn="1">
          <p15:clr>
            <a:srgbClr val="FBAE40"/>
          </p15:clr>
        </p15:guide>
        <p15:guide id="2" pos="272" userDrawn="1">
          <p15:clr>
            <a:srgbClr val="FBAE40"/>
          </p15:clr>
        </p15:guide>
        <p15:guide id="3" orient="horz" pos="344" userDrawn="1">
          <p15:clr>
            <a:srgbClr val="FBAE40"/>
          </p15:clr>
        </p15:guide>
        <p15:guide id="4" pos="5488" userDrawn="1">
          <p15:clr>
            <a:srgbClr val="FBAE40"/>
          </p15:clr>
        </p15:guide>
        <p15:guide id="5" pos="2880" userDrawn="1">
          <p15:clr>
            <a:srgbClr val="FBAE40"/>
          </p15:clr>
        </p15:guide>
        <p15:guide id="6" pos="4241" userDrawn="1">
          <p15:clr>
            <a:srgbClr val="FBAE40"/>
          </p15:clr>
        </p15:guide>
        <p15:guide id="7" orient="horz" pos="201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no images">
    <p:spTree>
      <p:nvGrpSpPr>
        <p:cNvPr id="1" name=""/>
        <p:cNvGrpSpPr/>
        <p:nvPr/>
      </p:nvGrpSpPr>
      <p:grpSpPr>
        <a:xfrm>
          <a:off x="0" y="0"/>
          <a:ext cx="0" cy="0"/>
          <a:chOff x="0" y="0"/>
          <a:chExt cx="0" cy="0"/>
        </a:xfrm>
      </p:grpSpPr>
      <p:sp>
        <p:nvSpPr>
          <p:cNvPr id="43022" name="Rectangle 14"/>
          <p:cNvSpPr>
            <a:spLocks noGrp="1" noChangeArrowheads="1"/>
          </p:cNvSpPr>
          <p:nvPr>
            <p:ph type="ctrTitle" sz="quarter" hasCustomPrompt="1"/>
          </p:nvPr>
        </p:nvSpPr>
        <p:spPr>
          <a:xfrm>
            <a:off x="413504" y="1113575"/>
            <a:ext cx="8331153" cy="173124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lvl1pPr marL="0" indent="0">
              <a:lnSpc>
                <a:spcPts val="4500"/>
              </a:lnSpc>
              <a:buFont typeface="Arial" panose="020B0604020202020204" pitchFamily="34" charset="0"/>
              <a:buNone/>
              <a:defRPr sz="4050">
                <a:solidFill>
                  <a:schemeClr val="bg2"/>
                </a:solidFill>
              </a:defRPr>
            </a:lvl1pPr>
          </a:lstStyle>
          <a:p>
            <a:pPr lvl="0"/>
            <a:r>
              <a:rPr lang="en-US" noProof="0"/>
              <a:t>Click to edit Master title</a:t>
            </a:r>
            <a:br>
              <a:rPr lang="en-US" noProof="0"/>
            </a:br>
            <a:br>
              <a:rPr lang="en-US" noProof="0"/>
            </a:br>
            <a:endParaRPr lang="en-US" noProof="0"/>
          </a:p>
        </p:txBody>
      </p:sp>
      <p:sp>
        <p:nvSpPr>
          <p:cNvPr id="43023" name="Rectangle 15"/>
          <p:cNvSpPr>
            <a:spLocks noGrp="1" noChangeArrowheads="1"/>
          </p:cNvSpPr>
          <p:nvPr>
            <p:ph type="subTitle" sz="quarter" idx="1"/>
          </p:nvPr>
        </p:nvSpPr>
        <p:spPr>
          <a:xfrm>
            <a:off x="439943" y="3838230"/>
            <a:ext cx="8256586" cy="377428"/>
          </a:xfr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en-US" baseline="0" noProof="0" dirty="0">
                <a:solidFill>
                  <a:schemeClr val="tx2"/>
                </a:solidFill>
              </a:defRPr>
            </a:lvl1pPr>
          </a:lstStyle>
          <a:p>
            <a:pPr marL="0" lvl="0" indent="0">
              <a:lnSpc>
                <a:spcPct val="100000"/>
              </a:lnSpc>
              <a:buFont typeface="Arial" panose="020B0604020202020204" pitchFamily="34" charset="0"/>
              <a:buNone/>
            </a:pPr>
            <a:r>
              <a:rPr lang="en-US" noProof="0"/>
              <a:t>Click to edit Master subtitle style</a:t>
            </a:r>
          </a:p>
        </p:txBody>
      </p:sp>
    </p:spTree>
    <p:extLst>
      <p:ext uri="{BB962C8B-B14F-4D97-AF65-F5344CB8AC3E}">
        <p14:creationId xmlns:p14="http://schemas.microsoft.com/office/powerpoint/2010/main" val="411228007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aster 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buClr>
                <a:srgbClr val="0079C1"/>
              </a:buClr>
              <a:defRPr/>
            </a:lvl1pPr>
            <a:lvl2pPr>
              <a:buClr>
                <a:srgbClr val="0079C1"/>
              </a:buClr>
              <a:defRPr/>
            </a:lvl2pPr>
            <a:lvl3pPr>
              <a:buClr>
                <a:srgbClr val="0079C1"/>
              </a:buClr>
              <a:defRPr/>
            </a:lvl3pPr>
            <a:lvl4pPr>
              <a:buClr>
                <a:srgbClr val="0079C1"/>
              </a:buClr>
              <a:defRPr/>
            </a:lvl4pPr>
            <a:lvl5pPr marL="876212" indent="-203577">
              <a:buClr>
                <a:srgbClr val="0079C1"/>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225017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 Scree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98542" y="1117796"/>
            <a:ext cx="4629150" cy="3514725"/>
          </a:xfrm>
        </p:spPr>
        <p:txBody>
          <a:bodyPr vert="horz" lIns="91440" tIns="45720" rIns="91440" bIns="45720" rtlCol="0">
            <a:normAutofit/>
          </a:bodyPr>
          <a:lstStyle>
            <a:lvl1pPr>
              <a:defRPr lang="en-US" sz="2000" dirty="0" smtClean="0"/>
            </a:lvl1pPr>
            <a:lvl2pPr>
              <a:defRPr lang="en-US" sz="1800" dirty="0" smtClean="0"/>
            </a:lvl2pPr>
            <a:lvl3pPr>
              <a:defRPr lang="en-US" sz="1800" dirty="0" smtClean="0"/>
            </a:lvl3pPr>
            <a:lvl4pPr>
              <a:defRPr lang="en-US" sz="1400" dirty="0" smtClean="0"/>
            </a:lvl4pPr>
            <a:lvl5pPr>
              <a:defRPr lang="en-US" sz="1100" dirty="0"/>
            </a:lvl5pPr>
          </a:lstStyle>
          <a:p>
            <a:pPr lvl="0"/>
            <a:r>
              <a:rPr lang="en-US"/>
              <a:t>Edit master text styles</a:t>
            </a:r>
          </a:p>
          <a:p>
            <a:pPr lvl="2"/>
            <a:r>
              <a:rPr lang="en-US"/>
              <a:t>Second level</a:t>
            </a:r>
          </a:p>
          <a:p>
            <a:pPr lvl="3"/>
            <a:r>
              <a:rPr lang="en-US"/>
              <a:t>Third level</a:t>
            </a:r>
          </a:p>
          <a:p>
            <a:pPr lvl="4"/>
            <a:r>
              <a:rPr lang="en-US"/>
              <a:t>Fourth level</a:t>
            </a:r>
          </a:p>
        </p:txBody>
      </p:sp>
      <p:sp>
        <p:nvSpPr>
          <p:cNvPr id="4" name="Text Placeholder 3"/>
          <p:cNvSpPr>
            <a:spLocks noGrp="1"/>
          </p:cNvSpPr>
          <p:nvPr>
            <p:ph type="body" sz="half" idx="2" hasCustomPrompt="1"/>
          </p:nvPr>
        </p:nvSpPr>
        <p:spPr>
          <a:xfrm>
            <a:off x="459529" y="1115542"/>
            <a:ext cx="3347449" cy="3520939"/>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986624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pic>
        <p:nvPicPr>
          <p:cNvPr id="5" name="Picture 27" descr="National_Grid_logo_blu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14879" y="2175528"/>
            <a:ext cx="3714242" cy="76631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169102736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30" y="589843"/>
            <a:ext cx="8093075" cy="370995"/>
          </a:xfrm>
        </p:spPr>
        <p:txBody>
          <a:bodyPr/>
          <a:lstStyle>
            <a:lvl1pPr>
              <a:defRPr sz="1811"/>
            </a:lvl1pPr>
          </a:lstStyle>
          <a:p>
            <a:r>
              <a:rPr lang="en-US"/>
              <a:t>Click to edit Master title style</a:t>
            </a:r>
            <a:endParaRPr lang="en-GB"/>
          </a:p>
        </p:txBody>
      </p:sp>
    </p:spTree>
    <p:extLst>
      <p:ext uri="{BB962C8B-B14F-4D97-AF65-F5344CB8AC3E}">
        <p14:creationId xmlns:p14="http://schemas.microsoft.com/office/powerpoint/2010/main" val="941213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741760" algn="l"/>
              </a:tabLst>
            </a:pPr>
            <a:r>
              <a:rPr lang="en-US"/>
              <a:t>Extended Leadership Team Conference 2018</a:t>
            </a:r>
            <a:endParaRPr lang="fr-FR" b="1"/>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8557145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7" y="1062040"/>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4" y="1062503"/>
            <a:ext cx="2592239"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3"/>
            <a:ext cx="2592000"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6" y="4814717"/>
            <a:ext cx="5814941" cy="126958"/>
          </a:xfrm>
        </p:spPr>
        <p:txBody>
          <a:bodyPr/>
          <a:lstStyle>
            <a:lvl1pPr>
              <a:defRPr b="0"/>
            </a:lvl1pPr>
          </a:lstStyle>
          <a:p>
            <a:pPr>
              <a:tabLst>
                <a:tab pos="741760" algn="l"/>
              </a:tabLst>
            </a:pPr>
            <a:r>
              <a:rPr lang="en-US"/>
              <a:t>Extended Leadership Team Conference 2018</a:t>
            </a:r>
            <a:endParaRPr lang="fr-FR"/>
          </a:p>
        </p:txBody>
      </p:sp>
    </p:spTree>
    <p:extLst>
      <p:ext uri="{BB962C8B-B14F-4D97-AF65-F5344CB8AC3E}">
        <p14:creationId xmlns:p14="http://schemas.microsoft.com/office/powerpoint/2010/main" val="230074998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a:xfrm>
            <a:off x="2711672" y="4839588"/>
            <a:ext cx="5871079" cy="126958"/>
          </a:xfrm>
        </p:spPr>
        <p:txBody>
          <a:bodyPr/>
          <a:lstStyle>
            <a:lvl1pPr>
              <a:defRPr b="0"/>
            </a:lvl1pPr>
          </a:lstStyle>
          <a:p>
            <a:pPr>
              <a:tabLst>
                <a:tab pos="741760" algn="l"/>
              </a:tabLst>
            </a:pPr>
            <a:r>
              <a:rPr lang="en-US"/>
              <a:t>Extended Leadership Team Conference 2018</a:t>
            </a:r>
            <a:endParaRPr lang="fr-FR" b="1"/>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4" y="1068390"/>
            <a:ext cx="5544621" cy="14080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10695525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2"/>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42" y="4782746"/>
            <a:ext cx="7195415" cy="126958"/>
          </a:xfrm>
        </p:spPr>
        <p:txBody>
          <a:bodyPr/>
          <a:lstStyle>
            <a:lvl1pPr>
              <a:defRPr b="0"/>
            </a:lvl1pPr>
          </a:lstStyle>
          <a:p>
            <a:pPr>
              <a:tabLst>
                <a:tab pos="741760" algn="l"/>
              </a:tabLst>
            </a:pPr>
            <a:r>
              <a:rPr lang="en-US"/>
              <a:t>Extended Leadership Team Conference 2018</a:t>
            </a:r>
            <a:endParaRPr lang="fr-FR"/>
          </a:p>
        </p:txBody>
      </p:sp>
    </p:spTree>
    <p:extLst>
      <p:ext uri="{BB962C8B-B14F-4D97-AF65-F5344CB8AC3E}">
        <p14:creationId xmlns:p14="http://schemas.microsoft.com/office/powerpoint/2010/main" val="15540810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05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30"/>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9" y="1058865"/>
            <a:ext cx="4033839" cy="868039"/>
          </a:xfrm>
        </p:spPr>
        <p:txBody>
          <a:bodyPr anchor="t" anchorCtr="0"/>
          <a:lstStyle>
            <a:lvl1pPr>
              <a:lnSpc>
                <a:spcPct val="80000"/>
              </a:lnSpc>
              <a:defRPr sz="24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9" y="2600550"/>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375956143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Master text slide">
    <p:spTree>
      <p:nvGrpSpPr>
        <p:cNvPr id="1" name=""/>
        <p:cNvGrpSpPr/>
        <p:nvPr/>
      </p:nvGrpSpPr>
      <p:grpSpPr>
        <a:xfrm>
          <a:off x="0" y="0"/>
          <a:ext cx="0" cy="0"/>
          <a:chOff x="0" y="0"/>
          <a:chExt cx="0" cy="0"/>
        </a:xfrm>
      </p:grpSpPr>
      <p:sp>
        <p:nvSpPr>
          <p:cNvPr id="5" name="Rectangle 4"/>
          <p:cNvSpPr/>
          <p:nvPr userDrawn="1"/>
        </p:nvSpPr>
        <p:spPr bwMode="auto">
          <a:xfrm>
            <a:off x="5978959" y="1282619"/>
            <a:ext cx="2736000" cy="3084479"/>
          </a:xfrm>
          <a:prstGeom prst="rect">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749" fontAlgn="auto">
              <a:spcBef>
                <a:spcPts val="0"/>
              </a:spcBef>
              <a:spcAft>
                <a:spcPts val="0"/>
              </a:spcAft>
            </a:pPr>
            <a:endParaRPr lang="en-US" sz="3200" b="0">
              <a:solidFill>
                <a:srgbClr val="444444"/>
              </a:solidFill>
              <a:latin typeface="Arial"/>
              <a:ea typeface="+mn-ea"/>
            </a:endParaRPr>
          </a:p>
        </p:txBody>
      </p:sp>
      <p:sp>
        <p:nvSpPr>
          <p:cNvPr id="6" name="Rectangle 5"/>
          <p:cNvSpPr/>
          <p:nvPr userDrawn="1"/>
        </p:nvSpPr>
        <p:spPr bwMode="auto">
          <a:xfrm>
            <a:off x="3209561" y="1278649"/>
            <a:ext cx="2736000" cy="3088448"/>
          </a:xfrm>
          <a:prstGeom prst="rect">
            <a:avLst/>
          </a:prstGeom>
          <a:solidFill>
            <a:srgbClr val="00467F"/>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lvl="0" defTabSz="914332"/>
            <a:endParaRPr lang="en-US" sz="2800">
              <a:solidFill>
                <a:srgbClr val="444444"/>
              </a:solidFill>
            </a:endParaRPr>
          </a:p>
        </p:txBody>
      </p:sp>
      <p:sp>
        <p:nvSpPr>
          <p:cNvPr id="8" name="Rectangle 7"/>
          <p:cNvSpPr/>
          <p:nvPr userDrawn="1"/>
        </p:nvSpPr>
        <p:spPr bwMode="auto">
          <a:xfrm>
            <a:off x="440164" y="1282619"/>
            <a:ext cx="2736000" cy="3084479"/>
          </a:xfrm>
          <a:prstGeom prst="rect">
            <a:avLst/>
          </a:prstGeom>
          <a:solidFill>
            <a:schemeClr val="accent2"/>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749" fontAlgn="auto">
              <a:spcBef>
                <a:spcPts val="0"/>
              </a:spcBef>
              <a:spcAft>
                <a:spcPts val="0"/>
              </a:spcAft>
            </a:pPr>
            <a:endParaRPr lang="en-US" sz="3200" b="0">
              <a:solidFill>
                <a:srgbClr val="444444"/>
              </a:solidFill>
              <a:latin typeface="Arial"/>
              <a:ea typeface="+mn-ea"/>
            </a:endParaRPr>
          </a:p>
        </p:txBody>
      </p:sp>
      <p:cxnSp>
        <p:nvCxnSpPr>
          <p:cNvPr id="9" name="Straight Connector 8"/>
          <p:cNvCxnSpPr/>
          <p:nvPr userDrawn="1"/>
        </p:nvCxnSpPr>
        <p:spPr bwMode="auto">
          <a:xfrm>
            <a:off x="534371" y="3581824"/>
            <a:ext cx="2547591" cy="0"/>
          </a:xfrm>
          <a:prstGeom prst="line">
            <a:avLst/>
          </a:prstGeom>
          <a:solidFill>
            <a:schemeClr val="accent1"/>
          </a:solidFill>
          <a:ln w="222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userDrawn="1"/>
        </p:nvCxnSpPr>
        <p:spPr bwMode="auto">
          <a:xfrm flipV="1">
            <a:off x="6098409" y="3581827"/>
            <a:ext cx="2497101" cy="4165"/>
          </a:xfrm>
          <a:prstGeom prst="line">
            <a:avLst/>
          </a:prstGeom>
          <a:solidFill>
            <a:schemeClr val="accent1"/>
          </a:solidFill>
          <a:ln w="222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userDrawn="1"/>
        </p:nvCxnSpPr>
        <p:spPr bwMode="auto">
          <a:xfrm>
            <a:off x="3298208" y="3581824"/>
            <a:ext cx="2547591" cy="0"/>
          </a:xfrm>
          <a:prstGeom prst="line">
            <a:avLst/>
          </a:prstGeom>
          <a:solidFill>
            <a:schemeClr val="accent1"/>
          </a:solidFill>
          <a:ln w="222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Placeholder 16"/>
          <p:cNvSpPr>
            <a:spLocks noGrp="1"/>
          </p:cNvSpPr>
          <p:nvPr>
            <p:ph type="body" sz="quarter" idx="15"/>
          </p:nvPr>
        </p:nvSpPr>
        <p:spPr>
          <a:xfrm>
            <a:off x="504367" y="3614077"/>
            <a:ext cx="2595907" cy="698897"/>
          </a:xfrm>
        </p:spPr>
        <p:txBody>
          <a:bodyPr>
            <a:normAutofit/>
          </a:bodyPr>
          <a:lstStyle>
            <a:lvl1pPr marL="0" indent="0">
              <a:lnSpc>
                <a:spcPct val="95000"/>
              </a:lnSpc>
              <a:spcAft>
                <a:spcPts val="0"/>
              </a:spcAft>
              <a:buFont typeface="Arial" panose="020B0604020202020204" pitchFamily="34" charset="0"/>
              <a:buNone/>
              <a:defRPr sz="1200">
                <a:solidFill>
                  <a:schemeClr val="bg1"/>
                </a:solidFill>
              </a:defRPr>
            </a:lvl1pPr>
          </a:lstStyle>
          <a:p>
            <a:pPr lvl="0"/>
            <a:r>
              <a:rPr lang="en-US"/>
              <a:t>Click to edit Master text styles</a:t>
            </a:r>
          </a:p>
        </p:txBody>
      </p:sp>
      <p:sp>
        <p:nvSpPr>
          <p:cNvPr id="18" name="Text Placeholder 16"/>
          <p:cNvSpPr>
            <a:spLocks noGrp="1"/>
          </p:cNvSpPr>
          <p:nvPr>
            <p:ph type="body" sz="quarter" idx="16"/>
          </p:nvPr>
        </p:nvSpPr>
        <p:spPr>
          <a:xfrm>
            <a:off x="3276586" y="3614077"/>
            <a:ext cx="2579402" cy="698897"/>
          </a:xfrm>
        </p:spPr>
        <p:txBody>
          <a:bodyPr>
            <a:normAutofit/>
          </a:bodyPr>
          <a:lstStyle>
            <a:lvl1pPr marL="0" indent="0">
              <a:lnSpc>
                <a:spcPct val="95000"/>
              </a:lnSpc>
              <a:spcAft>
                <a:spcPts val="0"/>
              </a:spcAft>
              <a:buFont typeface="Arial" panose="020B0604020202020204" pitchFamily="34" charset="0"/>
              <a:buNone/>
              <a:defRPr sz="1200">
                <a:solidFill>
                  <a:schemeClr val="bg1"/>
                </a:solidFill>
              </a:defRPr>
            </a:lvl1pPr>
          </a:lstStyle>
          <a:p>
            <a:pPr lvl="0"/>
            <a:r>
              <a:rPr lang="en-US"/>
              <a:t>Click to edit Master text styles</a:t>
            </a:r>
          </a:p>
        </p:txBody>
      </p:sp>
      <p:sp>
        <p:nvSpPr>
          <p:cNvPr id="19" name="Text Placeholder 16"/>
          <p:cNvSpPr>
            <a:spLocks noGrp="1"/>
          </p:cNvSpPr>
          <p:nvPr>
            <p:ph type="body" sz="quarter" idx="17"/>
          </p:nvPr>
        </p:nvSpPr>
        <p:spPr>
          <a:xfrm>
            <a:off x="6055506" y="3614077"/>
            <a:ext cx="2573251" cy="698897"/>
          </a:xfrm>
        </p:spPr>
        <p:txBody>
          <a:bodyPr>
            <a:normAutofit/>
          </a:bodyPr>
          <a:lstStyle>
            <a:lvl1pPr marL="0" indent="0">
              <a:lnSpc>
                <a:spcPct val="95000"/>
              </a:lnSpc>
              <a:spcAft>
                <a:spcPts val="0"/>
              </a:spcAft>
              <a:buFont typeface="Arial" panose="020B0604020202020204" pitchFamily="34" charset="0"/>
              <a:buNone/>
              <a:defRPr sz="1200">
                <a:solidFill>
                  <a:schemeClr val="bg1"/>
                </a:solidFill>
              </a:defRPr>
            </a:lvl1pPr>
          </a:lstStyle>
          <a:p>
            <a:pPr lvl="0"/>
            <a:r>
              <a:rPr lang="en-US"/>
              <a:t>Click to edit Master text styles</a:t>
            </a:r>
          </a:p>
        </p:txBody>
      </p:sp>
      <p:sp>
        <p:nvSpPr>
          <p:cNvPr id="21" name="Text Placeholder 20"/>
          <p:cNvSpPr>
            <a:spLocks noGrp="1"/>
          </p:cNvSpPr>
          <p:nvPr>
            <p:ph type="body" sz="quarter" idx="18"/>
          </p:nvPr>
        </p:nvSpPr>
        <p:spPr>
          <a:xfrm>
            <a:off x="504363" y="1317050"/>
            <a:ext cx="2584332" cy="2248440"/>
          </a:xfrm>
        </p:spPr>
        <p:txBody>
          <a:bodyPr/>
          <a:lstStyle>
            <a:lvl1pPr marL="0" indent="0">
              <a:spcAft>
                <a:spcPts val="450"/>
              </a:spcAft>
              <a:buFont typeface="Arial" panose="020B0604020202020204" pitchFamily="34" charset="0"/>
              <a:buNone/>
              <a:defRPr sz="2000" b="1">
                <a:solidFill>
                  <a:schemeClr val="bg1"/>
                </a:solidFill>
              </a:defRPr>
            </a:lvl1pPr>
            <a:lvl2pPr marL="0" indent="0">
              <a:spcAft>
                <a:spcPts val="450"/>
              </a:spcAft>
              <a:buFont typeface="Arial" panose="020B0604020202020204" pitchFamily="34" charset="0"/>
              <a:buNone/>
              <a:defRPr sz="1800">
                <a:solidFill>
                  <a:schemeClr val="bg1"/>
                </a:solidFill>
              </a:defRPr>
            </a:lvl2pPr>
            <a:lvl3pPr marL="129779" indent="0">
              <a:spcAft>
                <a:spcPts val="450"/>
              </a:spcAft>
              <a:buFont typeface="Arial" panose="020B0604020202020204" pitchFamily="34" charset="0"/>
              <a:buNone/>
              <a:defRPr sz="18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2" name="Text Placeholder 20"/>
          <p:cNvSpPr>
            <a:spLocks noGrp="1"/>
          </p:cNvSpPr>
          <p:nvPr>
            <p:ph type="body" sz="quarter" idx="19"/>
          </p:nvPr>
        </p:nvSpPr>
        <p:spPr>
          <a:xfrm>
            <a:off x="3271655" y="1317050"/>
            <a:ext cx="2584332" cy="2248440"/>
          </a:xfrm>
        </p:spPr>
        <p:txBody>
          <a:bodyPr/>
          <a:lstStyle>
            <a:lvl1pPr marL="0" indent="0">
              <a:spcAft>
                <a:spcPts val="450"/>
              </a:spcAft>
              <a:buFont typeface="Arial" panose="020B0604020202020204" pitchFamily="34" charset="0"/>
              <a:buNone/>
              <a:defRPr sz="2000" b="1">
                <a:solidFill>
                  <a:schemeClr val="bg1"/>
                </a:solidFill>
              </a:defRPr>
            </a:lvl1pPr>
            <a:lvl2pPr marL="0" indent="0">
              <a:spcAft>
                <a:spcPts val="450"/>
              </a:spcAft>
              <a:buFont typeface="Arial" panose="020B0604020202020204" pitchFamily="34" charset="0"/>
              <a:buNone/>
              <a:defRPr sz="1800">
                <a:solidFill>
                  <a:schemeClr val="bg1"/>
                </a:solidFill>
              </a:defRPr>
            </a:lvl2pPr>
            <a:lvl3pPr marL="129779" indent="0">
              <a:spcAft>
                <a:spcPts val="450"/>
              </a:spcAft>
              <a:buFont typeface="Arial" panose="020B0604020202020204" pitchFamily="34" charset="0"/>
              <a:buNone/>
              <a:defRPr sz="18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3" name="Text Placeholder 20"/>
          <p:cNvSpPr>
            <a:spLocks noGrp="1"/>
          </p:cNvSpPr>
          <p:nvPr>
            <p:ph type="body" sz="quarter" idx="20"/>
          </p:nvPr>
        </p:nvSpPr>
        <p:spPr>
          <a:xfrm>
            <a:off x="6044424" y="1317050"/>
            <a:ext cx="2584332" cy="2248440"/>
          </a:xfrm>
        </p:spPr>
        <p:txBody>
          <a:bodyPr/>
          <a:lstStyle>
            <a:lvl1pPr marL="0" indent="0">
              <a:spcAft>
                <a:spcPts val="450"/>
              </a:spcAft>
              <a:buFont typeface="Arial" panose="020B0604020202020204" pitchFamily="34" charset="0"/>
              <a:buNone/>
              <a:defRPr sz="2000" b="1">
                <a:solidFill>
                  <a:schemeClr val="bg1"/>
                </a:solidFill>
              </a:defRPr>
            </a:lvl1pPr>
            <a:lvl2pPr marL="0" indent="0">
              <a:spcAft>
                <a:spcPts val="450"/>
              </a:spcAft>
              <a:buFont typeface="Arial" panose="020B0604020202020204" pitchFamily="34" charset="0"/>
              <a:buNone/>
              <a:defRPr sz="1800">
                <a:solidFill>
                  <a:schemeClr val="bg1"/>
                </a:solidFill>
              </a:defRPr>
            </a:lvl2pPr>
            <a:lvl3pPr marL="129779" indent="0">
              <a:spcAft>
                <a:spcPts val="450"/>
              </a:spcAft>
              <a:buFont typeface="Arial" panose="020B0604020202020204" pitchFamily="34" charset="0"/>
              <a:buNone/>
              <a:defRPr sz="18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88065084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30195" y="242989"/>
            <a:ext cx="3458140" cy="410332"/>
          </a:xfrm>
          <a:prstGeom prst="rect">
            <a:avLst/>
          </a:prstGeom>
        </p:spPr>
      </p:pic>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3291626"/>
            <a:ext cx="2809458" cy="600164"/>
          </a:xfrm>
        </p:spPr>
        <p:txBody>
          <a:bodyPr/>
          <a:lstStyle>
            <a:lvl1pPr>
              <a:spcAft>
                <a:spcPts val="0"/>
              </a:spcAft>
              <a:defRPr>
                <a:solidFill>
                  <a:schemeClr val="bg1"/>
                </a:solidFill>
              </a:defRPr>
            </a:lvl1pPr>
            <a:lvl2pPr>
              <a:defRPr>
                <a:solidFill>
                  <a:schemeClr val="bg1"/>
                </a:solidFill>
              </a:defRPr>
            </a:lvl2pPr>
          </a:lstStyle>
          <a:p>
            <a:pPr lvl="0"/>
            <a:r>
              <a:rPr lang="en-US"/>
              <a:t>Babson Executive Conference Centre</a:t>
            </a:r>
          </a:p>
          <a:p>
            <a:pPr lvl="1"/>
            <a:r>
              <a:rPr lang="en-US"/>
              <a:t>October 9 &amp; 10, 2018</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050"/>
            </a:lvl1pPr>
          </a:lstStyle>
          <a:p>
            <a:r>
              <a:rPr lang="en-US"/>
              <a:t> </a:t>
            </a:r>
            <a:endParaRPr lang="en-GB"/>
          </a:p>
        </p:txBody>
      </p:sp>
      <p:sp>
        <p:nvSpPr>
          <p:cNvPr id="2" name="TextBox 1"/>
          <p:cNvSpPr txBox="1"/>
          <p:nvPr userDrawn="1"/>
        </p:nvSpPr>
        <p:spPr bwMode="auto">
          <a:xfrm>
            <a:off x="330195" y="1500871"/>
            <a:ext cx="466437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450"/>
              </a:spcAft>
              <a:buClr>
                <a:schemeClr val="tx1"/>
              </a:buClr>
            </a:pPr>
            <a:r>
              <a:rPr lang="en-GB" sz="3000" b="0" kern="0">
                <a:solidFill>
                  <a:schemeClr val="bg1"/>
                </a:solidFill>
                <a:latin typeface="+mn-lt"/>
                <a:ea typeface="+mn-ea"/>
              </a:rPr>
              <a:t>Extended </a:t>
            </a:r>
            <a:r>
              <a:rPr lang="en-GB" sz="3000" b="1" kern="0">
                <a:solidFill>
                  <a:schemeClr val="bg1"/>
                </a:solidFill>
                <a:latin typeface="+mn-lt"/>
                <a:ea typeface="+mn-ea"/>
              </a:rPr>
              <a:t>ITLT </a:t>
            </a:r>
            <a:r>
              <a:rPr lang="en-GB" sz="3000" b="0" kern="0">
                <a:solidFill>
                  <a:schemeClr val="bg1"/>
                </a:solidFill>
                <a:latin typeface="+mn-lt"/>
                <a:ea typeface="+mn-ea"/>
              </a:rPr>
              <a:t>Conference</a:t>
            </a:r>
            <a:endParaRPr lang="en-GB" sz="3000" b="1" kern="0">
              <a:solidFill>
                <a:schemeClr val="bg1"/>
              </a:solidFill>
              <a:latin typeface="+mn-lt"/>
              <a:ea typeface="+mn-ea"/>
            </a:endParaRPr>
          </a:p>
        </p:txBody>
      </p:sp>
    </p:spTree>
    <p:extLst>
      <p:ext uri="{BB962C8B-B14F-4D97-AF65-F5344CB8AC3E}">
        <p14:creationId xmlns:p14="http://schemas.microsoft.com/office/powerpoint/2010/main" val="25422417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9" y="1058865"/>
            <a:ext cx="4033839" cy="868039"/>
          </a:xfrm>
        </p:spPr>
        <p:txBody>
          <a:bodyPr anchor="t" anchorCtr="0"/>
          <a:lstStyle>
            <a:lvl1pPr>
              <a:lnSpc>
                <a:spcPct val="80000"/>
              </a:lnSpc>
              <a:defRPr sz="24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9" y="2600550"/>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050"/>
            </a:lvl1pPr>
          </a:lstStyle>
          <a:p>
            <a:r>
              <a:rPr lang="en-US"/>
              <a:t> </a:t>
            </a:r>
            <a:endParaRPr lang="en-GB"/>
          </a:p>
        </p:txBody>
      </p:sp>
      <p:sp>
        <p:nvSpPr>
          <p:cNvPr id="15" name="Picture Placeholder 12"/>
          <p:cNvSpPr>
            <a:spLocks noGrp="1" noChangeAspect="1"/>
          </p:cNvSpPr>
          <p:nvPr>
            <p:ph type="pic" sz="quarter" idx="15" hasCustomPrompt="1"/>
          </p:nvPr>
        </p:nvSpPr>
        <p:spPr bwMode="gray">
          <a:xfrm rot="16200000">
            <a:off x="-103134" y="356358"/>
            <a:ext cx="403024" cy="201512"/>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Tree>
    <p:extLst>
      <p:ext uri="{BB962C8B-B14F-4D97-AF65-F5344CB8AC3E}">
        <p14:creationId xmlns:p14="http://schemas.microsoft.com/office/powerpoint/2010/main" val="252954623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9" y="1058865"/>
            <a:ext cx="4033839" cy="868039"/>
          </a:xfrm>
        </p:spPr>
        <p:txBody>
          <a:bodyPr anchor="t" anchorCtr="0"/>
          <a:lstStyle>
            <a:lvl1pPr>
              <a:lnSpc>
                <a:spcPct val="80000"/>
              </a:lnSpc>
              <a:defRPr sz="24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9" y="2600550"/>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050"/>
            </a:lvl1pPr>
          </a:lstStyle>
          <a:p>
            <a:r>
              <a:rPr lang="en-US"/>
              <a:t> </a:t>
            </a:r>
            <a:endParaRPr lang="en-GB"/>
          </a:p>
        </p:txBody>
      </p:sp>
      <p:pic>
        <p:nvPicPr>
          <p:cNvPr id="11" name="Picture 10"/>
          <p:cNvPicPr>
            <a:picLocks noChangeAspect="1"/>
          </p:cNvPicPr>
          <p:nvPr userDrawn="1"/>
        </p:nvPicPr>
        <p:blipFill>
          <a:blip r:embed="rId4"/>
          <a:stretch>
            <a:fillRect/>
          </a:stretch>
        </p:blipFill>
        <p:spPr>
          <a:xfrm>
            <a:off x="-2379" y="255603"/>
            <a:ext cx="1547332" cy="457949"/>
          </a:xfrm>
          <a:prstGeom prst="rect">
            <a:avLst/>
          </a:prstGeom>
        </p:spPr>
      </p:pic>
    </p:spTree>
    <p:extLst>
      <p:ext uri="{BB962C8B-B14F-4D97-AF65-F5344CB8AC3E}">
        <p14:creationId xmlns:p14="http://schemas.microsoft.com/office/powerpoint/2010/main" val="27229441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9" y="1058865"/>
            <a:ext cx="4033839" cy="868039"/>
          </a:xfrm>
        </p:spPr>
        <p:txBody>
          <a:bodyPr anchor="t" anchorCtr="0"/>
          <a:lstStyle>
            <a:lvl1pPr>
              <a:lnSpc>
                <a:spcPct val="80000"/>
              </a:lnSpc>
              <a:defRPr sz="24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9" y="2600550"/>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050"/>
            </a:lvl1pPr>
          </a:lstStyle>
          <a:p>
            <a:r>
              <a:rPr lang="en-US"/>
              <a:t> </a:t>
            </a:r>
            <a:endParaRPr lang="en-GB"/>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8" y="208025"/>
            <a:ext cx="1153207" cy="514016"/>
          </a:xfrm>
          <a:prstGeom prst="rect">
            <a:avLst/>
          </a:prstGeom>
        </p:spPr>
      </p:pic>
    </p:spTree>
    <p:extLst>
      <p:ext uri="{BB962C8B-B14F-4D97-AF65-F5344CB8AC3E}">
        <p14:creationId xmlns:p14="http://schemas.microsoft.com/office/powerpoint/2010/main" val="42299798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7" y="2536530"/>
            <a:ext cx="252412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1122771"/>
            <a:ext cx="2598742" cy="1327286"/>
          </a:xfrm>
        </p:spPr>
        <p:txBody>
          <a:bodyPr anchor="b" anchorCtr="0"/>
          <a:lstStyle>
            <a:lvl1pPr>
              <a:defRPr sz="8625">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78" y="208022"/>
            <a:ext cx="1736469" cy="514017"/>
          </a:xfrm>
          <a:prstGeom prst="rect">
            <a:avLst/>
          </a:prstGeom>
        </p:spPr>
      </p:pic>
      <p:pic>
        <p:nvPicPr>
          <p:cNvPr id="10" name="Graphic 10"/>
          <p:cNvPicPr>
            <a:picLocks noChangeAspect="1"/>
          </p:cNvPicPr>
          <p:nvPr userDrawn="1"/>
        </p:nvPicPr>
        <p:blipFill>
          <a:blip r:embed="rId4"/>
          <a:stretch>
            <a:fillRect/>
          </a:stretch>
        </p:blipFill>
        <p:spPr>
          <a:xfrm>
            <a:off x="317500" y="4518572"/>
            <a:ext cx="2016703" cy="351464"/>
          </a:xfrm>
          <a:prstGeom prst="rect">
            <a:avLst/>
          </a:prstGeom>
        </p:spPr>
      </p:pic>
    </p:spTree>
    <p:extLst>
      <p:ext uri="{BB962C8B-B14F-4D97-AF65-F5344CB8AC3E}">
        <p14:creationId xmlns:p14="http://schemas.microsoft.com/office/powerpoint/2010/main" val="3115934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7" y="2536530"/>
            <a:ext cx="252412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1122771"/>
            <a:ext cx="2598742" cy="1327286"/>
          </a:xfrm>
        </p:spPr>
        <p:txBody>
          <a:bodyPr anchor="b" anchorCtr="0"/>
          <a:lstStyle>
            <a:lvl1pPr>
              <a:defRPr sz="8625">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5"/>
            <a:ext cx="1356744" cy="366143"/>
          </a:xfrm>
          <a:prstGeom prst="rect">
            <a:avLst/>
          </a:prstGeom>
        </p:spPr>
      </p:pic>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378" y="208022"/>
            <a:ext cx="1736469" cy="514017"/>
          </a:xfrm>
          <a:prstGeom prst="rect">
            <a:avLst/>
          </a:prstGeom>
        </p:spPr>
      </p:pic>
    </p:spTree>
    <p:extLst>
      <p:ext uri="{BB962C8B-B14F-4D97-AF65-F5344CB8AC3E}">
        <p14:creationId xmlns:p14="http://schemas.microsoft.com/office/powerpoint/2010/main" val="159574336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7" y="2536530"/>
            <a:ext cx="252412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1122771"/>
            <a:ext cx="2598742" cy="1327286"/>
          </a:xfrm>
        </p:spPr>
        <p:txBody>
          <a:bodyPr anchor="b" anchorCtr="0"/>
          <a:lstStyle>
            <a:lvl1pPr>
              <a:defRPr sz="8625">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pic>
        <p:nvPicPr>
          <p:cNvPr id="10" name="Picture 9"/>
          <p:cNvPicPr>
            <a:picLocks noChangeAspect="1"/>
          </p:cNvPicPr>
          <p:nvPr userDrawn="1"/>
        </p:nvPicPr>
        <p:blipFill>
          <a:blip r:embed="rId4"/>
          <a:stretch>
            <a:fillRect/>
          </a:stretch>
        </p:blipFill>
        <p:spPr>
          <a:xfrm>
            <a:off x="-2379" y="255603"/>
            <a:ext cx="1547332" cy="457949"/>
          </a:xfrm>
          <a:prstGeom prst="rect">
            <a:avLst/>
          </a:prstGeom>
        </p:spPr>
      </p:pic>
    </p:spTree>
    <p:extLst>
      <p:ext uri="{BB962C8B-B14F-4D97-AF65-F5344CB8AC3E}">
        <p14:creationId xmlns:p14="http://schemas.microsoft.com/office/powerpoint/2010/main" val="24274426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9" y="4778378"/>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450" smtClean="0"/>
              <a:pPr/>
              <a:t>‹#›</a:t>
            </a:fld>
            <a:endParaRPr lang="en-GB" sz="45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Tree>
    <p:extLst>
      <p:ext uri="{BB962C8B-B14F-4D97-AF65-F5344CB8AC3E}">
        <p14:creationId xmlns:p14="http://schemas.microsoft.com/office/powerpoint/2010/main" val="248500381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tandard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828000" y="621000"/>
            <a:ext cx="7488000" cy="384576"/>
          </a:xfrm>
          <a:prstGeom prst="rect">
            <a:avLst/>
          </a:prstGeom>
        </p:spPr>
        <p:txBody>
          <a:bodyPr lIns="0" tIns="0" rIns="0" bIns="0">
            <a:normAutofit/>
          </a:bodyPr>
          <a:lstStyle>
            <a:lvl1pPr marL="0" indent="0" algn="l">
              <a:spcBef>
                <a:spcPts val="0"/>
              </a:spcBef>
              <a:buFontTx/>
              <a:buNone/>
              <a:defRPr sz="2100" baseline="0">
                <a:solidFill>
                  <a:schemeClr val="tx1"/>
                </a:solidFill>
              </a:defRPr>
            </a:lvl1pPr>
          </a:lstStyle>
          <a:p>
            <a:pPr lvl="0"/>
            <a:r>
              <a:rPr lang="de-DE"/>
              <a:t>Click to add title</a:t>
            </a:r>
          </a:p>
        </p:txBody>
      </p:sp>
      <p:sp>
        <p:nvSpPr>
          <p:cNvPr id="4" name="Textplatzhalter 3"/>
          <p:cNvSpPr>
            <a:spLocks noGrp="1"/>
          </p:cNvSpPr>
          <p:nvPr>
            <p:ph type="body" sz="quarter" idx="12" hasCustomPrompt="1"/>
          </p:nvPr>
        </p:nvSpPr>
        <p:spPr>
          <a:xfrm>
            <a:off x="828000" y="1026000"/>
            <a:ext cx="7488000" cy="253916"/>
          </a:xfrm>
          <a:prstGeom prst="rect">
            <a:avLst/>
          </a:prstGeom>
        </p:spPr>
        <p:txBody>
          <a:bodyPr lIns="0" tIns="0" rIns="0" bIns="0"/>
          <a:lstStyle>
            <a:lvl1pPr marL="0" indent="0">
              <a:spcBef>
                <a:spcPts val="0"/>
              </a:spcBef>
              <a:buFontTx/>
              <a:buNone/>
              <a:defRPr sz="1650"/>
            </a:lvl1pPr>
          </a:lstStyle>
          <a:p>
            <a:pPr lvl="0"/>
            <a:r>
              <a:rPr lang="de-DE"/>
              <a:t>Click </a:t>
            </a:r>
            <a:r>
              <a:rPr lang="de-DE" err="1"/>
              <a:t>to</a:t>
            </a:r>
            <a:r>
              <a:rPr lang="de-DE"/>
              <a:t> </a:t>
            </a:r>
            <a:r>
              <a:rPr lang="de-DE" err="1"/>
              <a:t>add</a:t>
            </a:r>
            <a:r>
              <a:rPr lang="de-DE"/>
              <a:t> </a:t>
            </a:r>
            <a:r>
              <a:rPr lang="de-DE" err="1"/>
              <a:t>subtitle</a:t>
            </a:r>
            <a:endParaRPr lang="de-DE"/>
          </a:p>
        </p:txBody>
      </p:sp>
      <p:sp>
        <p:nvSpPr>
          <p:cNvPr id="5" name="Textplatzhalter 4"/>
          <p:cNvSpPr>
            <a:spLocks noGrp="1"/>
          </p:cNvSpPr>
          <p:nvPr>
            <p:ph type="body" sz="quarter" idx="13"/>
          </p:nvPr>
        </p:nvSpPr>
        <p:spPr>
          <a:xfrm>
            <a:off x="828673" y="1593000"/>
            <a:ext cx="7488000" cy="1500411"/>
          </a:xfrm>
          <a:prstGeom prst="rect">
            <a:avLst/>
          </a:prstGeom>
        </p:spPr>
        <p:txBody>
          <a:bodyPr lIns="0" tIns="0" rIns="0" bIns="0" spcCol="432000"/>
          <a:lstStyle>
            <a:lvl1pPr marL="162000" indent="-162000">
              <a:spcBef>
                <a:spcPts val="0"/>
              </a:spcBef>
              <a:defRPr sz="1350"/>
            </a:lvl1pPr>
            <a:lvl2pPr marL="324000" indent="-162000">
              <a:spcBef>
                <a:spcPts val="0"/>
              </a:spcBef>
              <a:defRPr sz="1350"/>
            </a:lvl2pPr>
            <a:lvl3pPr marL="486000" indent="-162000">
              <a:spcBef>
                <a:spcPts val="0"/>
              </a:spcBef>
              <a:buFont typeface="Wingdings" panose="05000000000000000000" pitchFamily="2" charset="2"/>
              <a:buChar char="§"/>
              <a:defRPr sz="1350"/>
            </a:lvl3pPr>
            <a:lvl4pPr marL="648000" indent="-162000">
              <a:spcBef>
                <a:spcPts val="0"/>
              </a:spcBef>
              <a:buFont typeface="Arial" panose="020B0604020202020204" pitchFamily="34" charset="0"/>
              <a:buChar char="•"/>
              <a:defRPr sz="1350"/>
            </a:lvl4pPr>
            <a:lvl5pPr marL="810000" indent="-171450">
              <a:spcBef>
                <a:spcPts val="0"/>
              </a:spcBef>
              <a:buFont typeface="Calibri" panose="020F0502020204030204" pitchFamily="34" charset="0"/>
              <a:buChar char="─"/>
              <a:defRPr sz="1350"/>
            </a:lvl5pPr>
            <a:lvl6pPr marL="972000" indent="-171450">
              <a:spcBef>
                <a:spcPts val="0"/>
              </a:spcBef>
              <a:buFont typeface="Calibri" panose="020F0502020204030204" pitchFamily="34" charset="0"/>
              <a:buChar char="─"/>
              <a:defRPr sz="1350"/>
            </a:lvl6pPr>
            <a:lvl7pPr marL="1134000" indent="-162000">
              <a:spcBef>
                <a:spcPts val="0"/>
              </a:spcBef>
              <a:buFont typeface="Calibri" panose="020F0502020204030204" pitchFamily="34" charset="0"/>
              <a:buChar char="─"/>
              <a:defRPr sz="1350"/>
            </a:lvl7pPr>
            <a:lvl8pPr marL="1296000" indent="-162000">
              <a:spcBef>
                <a:spcPts val="0"/>
              </a:spcBef>
              <a:buFont typeface="Calibri" panose="020F0502020204030204" pitchFamily="34" charset="0"/>
              <a:buChar char="─"/>
              <a:defRPr sz="1350"/>
            </a:lvl8pPr>
            <a:lvl9pPr marL="1458000" indent="-162000">
              <a:spcBef>
                <a:spcPts val="0"/>
              </a:spcBef>
              <a:buFont typeface="Calibri" panose="020F0502020204030204" pitchFamily="34" charset="0"/>
              <a:buChar cha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40515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en-US"/>
              <a:t>Extended Leadership Team Conference 2018</a:t>
            </a:r>
            <a:endParaRPr lang="fr-FR" b="1"/>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5840189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_slide_1">
    <p:spTree>
      <p:nvGrpSpPr>
        <p:cNvPr id="1" name=""/>
        <p:cNvGrpSpPr/>
        <p:nvPr/>
      </p:nvGrpSpPr>
      <p:grpSpPr>
        <a:xfrm>
          <a:off x="0" y="0"/>
          <a:ext cx="0" cy="0"/>
          <a:chOff x="0" y="0"/>
          <a:chExt cx="0" cy="0"/>
        </a:xfrm>
      </p:grpSpPr>
      <p:sp>
        <p:nvSpPr>
          <p:cNvPr id="18" name="Rectangle 17"/>
          <p:cNvSpPr/>
          <p:nvPr userDrawn="1"/>
        </p:nvSpPr>
        <p:spPr bwMode="auto">
          <a:xfrm>
            <a:off x="5964232" y="1279555"/>
            <a:ext cx="3179768" cy="1404000"/>
          </a:xfrm>
          <a:prstGeom prst="rect">
            <a:avLst/>
          </a:prstGeom>
          <a:solidFill>
            <a:srgbClr val="0061A8"/>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0" marR="0" indent="0" algn="l" defTabSz="685800" rtl="0" eaLnBrk="1" fontAlgn="base" latinLnBrk="0" hangingPunct="1">
              <a:lnSpc>
                <a:spcPct val="100000"/>
              </a:lnSpc>
              <a:spcBef>
                <a:spcPct val="0"/>
              </a:spcBef>
              <a:spcAft>
                <a:spcPct val="0"/>
              </a:spcAft>
              <a:buClrTx/>
              <a:buSzTx/>
              <a:buFontTx/>
              <a:buNone/>
              <a:tabLst/>
            </a:pPr>
            <a:endParaRPr kumimoji="0" lang="en-GB" sz="2100" b="1" i="0" u="none" strike="noStrike" cap="none" normalizeH="0" baseline="0">
              <a:ln>
                <a:noFill/>
              </a:ln>
              <a:solidFill>
                <a:srgbClr val="0079C1"/>
              </a:solidFill>
              <a:effectLst/>
              <a:latin typeface="Arial" charset="0"/>
              <a:ea typeface="ＭＳ Ｐゴシック" pitchFamily="48" charset="-128"/>
            </a:endParaRPr>
          </a:p>
        </p:txBody>
      </p:sp>
      <p:sp>
        <p:nvSpPr>
          <p:cNvPr id="5" name="Text Placeholder 3"/>
          <p:cNvSpPr>
            <a:spLocks noGrp="1"/>
          </p:cNvSpPr>
          <p:nvPr>
            <p:ph type="body" sz="quarter" idx="11" hasCustomPrompt="1"/>
          </p:nvPr>
        </p:nvSpPr>
        <p:spPr>
          <a:xfrm>
            <a:off x="358435" y="3873951"/>
            <a:ext cx="8342313" cy="1118717"/>
          </a:xfrm>
          <a:prstGeom prst="rect">
            <a:avLst/>
          </a:prstGeom>
          <a:noFill/>
          <a:ln>
            <a:noFill/>
          </a:ln>
        </p:spPr>
        <p:txBody>
          <a:bodyPr vert="horz" wrap="square" lIns="72000" tIns="36000" rIns="0" bIns="0" numCol="1" anchor="t" anchorCtr="0" compatLnSpc="1">
            <a:prstTxWarp prst="textNoShape">
              <a:avLst/>
            </a:prstTxWarp>
          </a:bodyPr>
          <a:lstStyle>
            <a:lvl1pPr marL="257175" indent="-257175">
              <a:buFont typeface="Arial" panose="020B0604020202020204" pitchFamily="34" charset="0"/>
              <a:buNone/>
              <a:defRPr lang="en-US" sz="2000" baseline="0" dirty="0">
                <a:solidFill>
                  <a:schemeClr val="tx2"/>
                </a:solidFill>
              </a:defRPr>
            </a:lvl1pPr>
          </a:lstStyle>
          <a:p>
            <a:pPr marL="0" lvl="0" indent="0"/>
            <a:r>
              <a:rPr lang="en-GB"/>
              <a:t>With image description [subtitle here]</a:t>
            </a:r>
            <a:endParaRPr lang="en-US"/>
          </a:p>
        </p:txBody>
      </p:sp>
      <p:sp>
        <p:nvSpPr>
          <p:cNvPr id="9" name="Picture Placeholder 12"/>
          <p:cNvSpPr>
            <a:spLocks noGrp="1"/>
          </p:cNvSpPr>
          <p:nvPr>
            <p:ph type="pic" sz="quarter" idx="16"/>
          </p:nvPr>
        </p:nvSpPr>
        <p:spPr>
          <a:xfrm>
            <a:off x="0" y="1280483"/>
            <a:ext cx="5918200" cy="2493294"/>
          </a:xfrm>
        </p:spPr>
        <p:txBody>
          <a:bodyPr>
            <a:normAutofit/>
          </a:bodyPr>
          <a:lstStyle>
            <a:lvl1pPr marL="0" indent="0">
              <a:buNone/>
              <a:defRPr sz="675"/>
            </a:lvl1pPr>
          </a:lstStyle>
          <a:p>
            <a:r>
              <a:rPr lang="en-US"/>
              <a:t>Click icon to add picture</a:t>
            </a:r>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14" name="Text Placeholder 5"/>
          <p:cNvSpPr>
            <a:spLocks noGrp="1"/>
          </p:cNvSpPr>
          <p:nvPr>
            <p:ph type="body" sz="quarter" idx="12"/>
          </p:nvPr>
        </p:nvSpPr>
        <p:spPr>
          <a:xfrm>
            <a:off x="5970453" y="1279554"/>
            <a:ext cx="3173548" cy="1122252"/>
          </a:xfrm>
          <a:noFill/>
        </p:spPr>
        <p:txBody>
          <a:bodyPr/>
          <a:lstStyle>
            <a:lvl1pPr marL="0" indent="0">
              <a:buFont typeface="Arial" panose="020B0604020202020204" pitchFamily="34" charset="0"/>
              <a:buNone/>
              <a:defRPr sz="1600" b="0" i="1">
                <a:solidFill>
                  <a:schemeClr val="bg1"/>
                </a:solidFill>
                <a:latin typeface="Times New Roman" panose="02020603050405020304" pitchFamily="18" charset="0"/>
                <a:cs typeface="Times New Roman" panose="02020603050405020304" pitchFamily="18" charset="0"/>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sp>
        <p:nvSpPr>
          <p:cNvPr id="15" name="Rectangle 14"/>
          <p:cNvSpPr/>
          <p:nvPr userDrawn="1"/>
        </p:nvSpPr>
        <p:spPr bwMode="auto">
          <a:xfrm>
            <a:off x="7068655" y="2730371"/>
            <a:ext cx="2088000" cy="1044900"/>
          </a:xfrm>
          <a:prstGeom prst="rect">
            <a:avLst/>
          </a:prstGeom>
          <a:solidFill>
            <a:srgbClr val="0095D7"/>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0" marR="0" indent="0" algn="l" defTabSz="685800" rtl="0" eaLnBrk="1" fontAlgn="base" latinLnBrk="0" hangingPunct="1">
              <a:lnSpc>
                <a:spcPct val="100000"/>
              </a:lnSpc>
              <a:spcBef>
                <a:spcPct val="0"/>
              </a:spcBef>
              <a:spcAft>
                <a:spcPct val="0"/>
              </a:spcAft>
              <a:buClrTx/>
              <a:buSzTx/>
              <a:buFontTx/>
              <a:buNone/>
              <a:tabLst/>
            </a:pPr>
            <a:endParaRPr kumimoji="0" lang="en-GB" sz="2100" b="1" i="0" u="none" strike="noStrike" cap="none" normalizeH="0" baseline="0">
              <a:ln>
                <a:noFill/>
              </a:ln>
              <a:solidFill>
                <a:srgbClr val="0079C1"/>
              </a:solidFill>
              <a:effectLst/>
              <a:latin typeface="Arial" charset="0"/>
              <a:ea typeface="ＭＳ Ｐゴシック" pitchFamily="48" charset="-128"/>
            </a:endParaRPr>
          </a:p>
        </p:txBody>
      </p:sp>
      <p:sp>
        <p:nvSpPr>
          <p:cNvPr id="16" name="Picture Placeholder 2"/>
          <p:cNvSpPr>
            <a:spLocks noGrp="1"/>
          </p:cNvSpPr>
          <p:nvPr>
            <p:ph type="pic" sz="quarter" idx="18"/>
          </p:nvPr>
        </p:nvSpPr>
        <p:spPr>
          <a:xfrm>
            <a:off x="5970454" y="2730371"/>
            <a:ext cx="1044000" cy="1044239"/>
          </a:xfrm>
        </p:spPr>
        <p:txBody>
          <a:bodyPr/>
          <a:lstStyle>
            <a:lvl1pPr marL="0" indent="0">
              <a:buFont typeface="Arial" panose="020B0604020202020204" pitchFamily="34" charset="0"/>
              <a:buNone/>
              <a:defRPr sz="600"/>
            </a:lvl1pPr>
          </a:lstStyle>
          <a:p>
            <a:r>
              <a:rPr lang="en-US"/>
              <a:t>Click icon to add picture</a:t>
            </a:r>
            <a:endParaRPr lang="en-GB"/>
          </a:p>
        </p:txBody>
      </p:sp>
      <p:sp>
        <p:nvSpPr>
          <p:cNvPr id="17" name="Text Placeholder 5"/>
          <p:cNvSpPr>
            <a:spLocks noGrp="1"/>
          </p:cNvSpPr>
          <p:nvPr>
            <p:ph type="body" sz="quarter" idx="19"/>
          </p:nvPr>
        </p:nvSpPr>
        <p:spPr>
          <a:xfrm>
            <a:off x="5970453" y="2401807"/>
            <a:ext cx="3173548" cy="287354"/>
          </a:xfrm>
          <a:noFill/>
        </p:spPr>
        <p:txBody>
          <a:bodyPr tIns="0" rIns="36000" bIns="36000"/>
          <a:lstStyle>
            <a:lvl1pPr marL="0" indent="0">
              <a:spcAft>
                <a:spcPts val="0"/>
              </a:spcAft>
              <a:buFont typeface="Arial" panose="020B0604020202020204" pitchFamily="34" charset="0"/>
              <a:buNone/>
              <a:defRPr sz="800">
                <a:solidFill>
                  <a:schemeClr val="bg1"/>
                </a:solidFill>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pic>
        <p:nvPicPr>
          <p:cNvPr id="11" name="Picture 27" descr="National_Grid_logo_blu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1192920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324001" y="1062500"/>
            <a:ext cx="55434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322780" y="267573"/>
            <a:ext cx="5544620" cy="430887"/>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2704834" y="4791576"/>
            <a:ext cx="5725419" cy="169277"/>
          </a:xfrm>
        </p:spPr>
        <p:txBody>
          <a:bodyPr/>
          <a:lstStyle>
            <a:lvl1pPr>
              <a:defRPr b="0"/>
            </a:lvl1pPr>
          </a:lstStyle>
          <a:p>
            <a:pPr>
              <a:tabLst>
                <a:tab pos="989013" algn="l"/>
              </a:tabLst>
            </a:pPr>
            <a:r>
              <a:rPr lang="en-US"/>
              <a:t>Extended Leadership Team Conference 2018</a:t>
            </a:r>
            <a:endParaRPr lang="fr-FR" b="1"/>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727635762"/>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en-US"/>
              <a:t>Extended Leadership Team Conference 2018</a:t>
            </a:r>
            <a:endParaRPr lang="fr-F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57065465"/>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a:xfrm>
            <a:off x="2711668" y="4797266"/>
            <a:ext cx="5871079" cy="169277"/>
          </a:xfrm>
        </p:spPr>
        <p:txBody>
          <a:bodyPr/>
          <a:lstStyle>
            <a:lvl1pPr>
              <a:defRPr b="0"/>
            </a:lvl1pPr>
          </a:lstStyle>
          <a:p>
            <a:pPr algn="r">
              <a:tabLst>
                <a:tab pos="989013" algn="l"/>
              </a:tabLst>
            </a:pPr>
            <a:r>
              <a:rPr lang="en-US"/>
              <a:t>Extended Leadership Team Conference 2018</a:t>
            </a:r>
            <a:endParaRPr lang="fr-FR" b="1"/>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15338374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US"/>
              <a:t>Extended Leadership Team Conference 2018</a:t>
            </a:r>
            <a:endParaRPr lang="fr-F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8148576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7756695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30195" y="242987"/>
            <a:ext cx="3458140" cy="410332"/>
          </a:xfrm>
          <a:prstGeom prst="rect">
            <a:avLst/>
          </a:prstGeom>
        </p:spPr>
      </p:pic>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3291623"/>
            <a:ext cx="2809458" cy="800219"/>
          </a:xfrm>
        </p:spPr>
        <p:txBody>
          <a:bodyPr/>
          <a:lstStyle>
            <a:lvl1pPr>
              <a:spcAft>
                <a:spcPts val="0"/>
              </a:spcAft>
              <a:defRPr>
                <a:solidFill>
                  <a:schemeClr val="bg1"/>
                </a:solidFill>
              </a:defRPr>
            </a:lvl1pPr>
            <a:lvl2pPr>
              <a:defRPr>
                <a:solidFill>
                  <a:schemeClr val="bg1"/>
                </a:solidFill>
              </a:defRPr>
            </a:lvl2pPr>
          </a:lstStyle>
          <a:p>
            <a:pPr lvl="0"/>
            <a:r>
              <a:rPr lang="en-US"/>
              <a:t>Babson Executive Conference Centre</a:t>
            </a:r>
          </a:p>
          <a:p>
            <a:pPr lvl="1"/>
            <a:r>
              <a:rPr lang="en-US"/>
              <a:t>October 9 &amp; 10, 2018</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 name="TextBox 1"/>
          <p:cNvSpPr txBox="1"/>
          <p:nvPr userDrawn="1"/>
        </p:nvSpPr>
        <p:spPr bwMode="auto">
          <a:xfrm>
            <a:off x="330195" y="1500871"/>
            <a:ext cx="466437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4000" b="0" kern="0">
                <a:solidFill>
                  <a:schemeClr val="bg1"/>
                </a:solidFill>
                <a:latin typeface="+mn-lt"/>
                <a:ea typeface="+mn-ea"/>
              </a:rPr>
              <a:t>Extended </a:t>
            </a:r>
            <a:r>
              <a:rPr lang="en-GB" sz="4000" b="1" kern="0">
                <a:solidFill>
                  <a:schemeClr val="bg1"/>
                </a:solidFill>
                <a:latin typeface="+mn-lt"/>
                <a:ea typeface="+mn-ea"/>
              </a:rPr>
              <a:t>ITLT </a:t>
            </a:r>
            <a:r>
              <a:rPr lang="en-GB" sz="4000" b="0" kern="0">
                <a:solidFill>
                  <a:schemeClr val="bg1"/>
                </a:solidFill>
                <a:latin typeface="+mn-lt"/>
                <a:ea typeface="+mn-ea"/>
              </a:rPr>
              <a:t>Conference</a:t>
            </a:r>
            <a:endParaRPr lang="en-GB" sz="4000" b="1" kern="0">
              <a:solidFill>
                <a:schemeClr val="bg1"/>
              </a:solidFill>
              <a:latin typeface="+mn-lt"/>
              <a:ea typeface="+mn-ea"/>
            </a:endParaRPr>
          </a:p>
        </p:txBody>
      </p:sp>
    </p:spTree>
    <p:extLst>
      <p:ext uri="{BB962C8B-B14F-4D97-AF65-F5344CB8AC3E}">
        <p14:creationId xmlns:p14="http://schemas.microsoft.com/office/powerpoint/2010/main" val="221051473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Picture Placeholder 12"/>
          <p:cNvSpPr>
            <a:spLocks noGrp="1" noChangeAspect="1"/>
          </p:cNvSpPr>
          <p:nvPr>
            <p:ph type="pic" sz="quarter" idx="15" hasCustomPrompt="1"/>
          </p:nvPr>
        </p:nvSpPr>
        <p:spPr bwMode="gray">
          <a:xfrm rot="16200000">
            <a:off x="-103134" y="356357"/>
            <a:ext cx="403024" cy="201512"/>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Tree>
    <p:extLst>
      <p:ext uri="{BB962C8B-B14F-4D97-AF65-F5344CB8AC3E}">
        <p14:creationId xmlns:p14="http://schemas.microsoft.com/office/powerpoint/2010/main" val="336006388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Picture 10"/>
          <p:cNvPicPr>
            <a:picLocks noChangeAspect="1"/>
          </p:cNvPicPr>
          <p:nvPr userDrawn="1"/>
        </p:nvPicPr>
        <p:blipFill>
          <a:blip r:embed="rId4"/>
          <a:stretch>
            <a:fillRect/>
          </a:stretch>
        </p:blipFill>
        <p:spPr>
          <a:xfrm>
            <a:off x="-2379" y="255600"/>
            <a:ext cx="1547332" cy="457949"/>
          </a:xfrm>
          <a:prstGeom prst="rect">
            <a:avLst/>
          </a:prstGeom>
        </p:spPr>
      </p:pic>
    </p:spTree>
    <p:extLst>
      <p:ext uri="{BB962C8B-B14F-4D97-AF65-F5344CB8AC3E}">
        <p14:creationId xmlns:p14="http://schemas.microsoft.com/office/powerpoint/2010/main" val="250891034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3"/>
            <a:ext cx="1153207" cy="514016"/>
          </a:xfrm>
          <a:prstGeom prst="rect">
            <a:avLst/>
          </a:prstGeom>
        </p:spPr>
      </p:pic>
    </p:spTree>
    <p:extLst>
      <p:ext uri="{BB962C8B-B14F-4D97-AF65-F5344CB8AC3E}">
        <p14:creationId xmlns:p14="http://schemas.microsoft.com/office/powerpoint/2010/main" val="199694999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79" y="208022"/>
            <a:ext cx="1736469" cy="514017"/>
          </a:xfrm>
          <a:prstGeom prst="rect">
            <a:avLst/>
          </a:prstGeom>
        </p:spPr>
      </p:pic>
      <p:pic>
        <p:nvPicPr>
          <p:cNvPr id="10" name="Graphic 10"/>
          <p:cNvPicPr>
            <a:picLocks noChangeAspect="1"/>
          </p:cNvPicPr>
          <p:nvPr userDrawn="1"/>
        </p:nvPicPr>
        <p:blipFill>
          <a:blip r:embed="rId4"/>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832934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Divider_Georgia quotes">
    <p:spTree>
      <p:nvGrpSpPr>
        <p:cNvPr id="1" name=""/>
        <p:cNvGrpSpPr/>
        <p:nvPr/>
      </p:nvGrpSpPr>
      <p:grpSpPr>
        <a:xfrm>
          <a:off x="0" y="0"/>
          <a:ext cx="0" cy="0"/>
          <a:chOff x="0" y="0"/>
          <a:chExt cx="0" cy="0"/>
        </a:xfrm>
      </p:grpSpPr>
      <p:sp>
        <p:nvSpPr>
          <p:cNvPr id="18" name="Rectangle 17"/>
          <p:cNvSpPr/>
          <p:nvPr userDrawn="1"/>
        </p:nvSpPr>
        <p:spPr bwMode="auto">
          <a:xfrm>
            <a:off x="5964232" y="1279555"/>
            <a:ext cx="3179768" cy="1404000"/>
          </a:xfrm>
          <a:prstGeom prst="rect">
            <a:avLst/>
          </a:prstGeom>
          <a:solidFill>
            <a:srgbClr val="0061A8"/>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0" marR="0" indent="0" algn="l" defTabSz="685800" rtl="0" eaLnBrk="1" fontAlgn="base" latinLnBrk="0" hangingPunct="1">
              <a:lnSpc>
                <a:spcPct val="100000"/>
              </a:lnSpc>
              <a:spcBef>
                <a:spcPct val="0"/>
              </a:spcBef>
              <a:spcAft>
                <a:spcPct val="0"/>
              </a:spcAft>
              <a:buClrTx/>
              <a:buSzTx/>
              <a:buFontTx/>
              <a:buNone/>
              <a:tabLst/>
            </a:pPr>
            <a:endParaRPr kumimoji="0" lang="en-GB" sz="2100" b="1" i="0" u="none" strike="noStrike" cap="none" normalizeH="0" baseline="0">
              <a:ln>
                <a:noFill/>
              </a:ln>
              <a:solidFill>
                <a:srgbClr val="0079C1"/>
              </a:solidFill>
              <a:effectLst/>
              <a:latin typeface="Arial" charset="0"/>
              <a:ea typeface="ＭＳ Ｐゴシック" pitchFamily="48" charset="-128"/>
            </a:endParaRPr>
          </a:p>
        </p:txBody>
      </p:sp>
      <p:sp>
        <p:nvSpPr>
          <p:cNvPr id="5" name="Text Placeholder 3"/>
          <p:cNvSpPr>
            <a:spLocks noGrp="1"/>
          </p:cNvSpPr>
          <p:nvPr>
            <p:ph type="body" sz="quarter" idx="11" hasCustomPrompt="1"/>
          </p:nvPr>
        </p:nvSpPr>
        <p:spPr>
          <a:xfrm>
            <a:off x="358435" y="3873951"/>
            <a:ext cx="8342313" cy="1118717"/>
          </a:xfrm>
          <a:prstGeom prst="rect">
            <a:avLst/>
          </a:prstGeom>
          <a:noFill/>
          <a:ln>
            <a:noFill/>
          </a:ln>
        </p:spPr>
        <p:txBody>
          <a:bodyPr vert="horz" wrap="square" lIns="72000" tIns="36000" rIns="0" bIns="0" numCol="1" anchor="t" anchorCtr="0" compatLnSpc="1">
            <a:prstTxWarp prst="textNoShape">
              <a:avLst/>
            </a:prstTxWarp>
          </a:bodyPr>
          <a:lstStyle>
            <a:lvl1pPr marL="257175" indent="-257175">
              <a:buFont typeface="Arial" panose="020B0604020202020204" pitchFamily="34" charset="0"/>
              <a:buNone/>
              <a:defRPr lang="en-US" sz="2000" baseline="0" dirty="0">
                <a:solidFill>
                  <a:schemeClr val="tx2"/>
                </a:solidFill>
              </a:defRPr>
            </a:lvl1pPr>
          </a:lstStyle>
          <a:p>
            <a:pPr marL="0" lvl="0" indent="0"/>
            <a:r>
              <a:rPr lang="en-GB"/>
              <a:t>With image description [subtitle here]</a:t>
            </a:r>
            <a:endParaRPr lang="en-US"/>
          </a:p>
        </p:txBody>
      </p:sp>
      <p:sp>
        <p:nvSpPr>
          <p:cNvPr id="9" name="Picture Placeholder 12"/>
          <p:cNvSpPr>
            <a:spLocks noGrp="1"/>
          </p:cNvSpPr>
          <p:nvPr>
            <p:ph type="pic" sz="quarter" idx="16"/>
          </p:nvPr>
        </p:nvSpPr>
        <p:spPr>
          <a:xfrm>
            <a:off x="0" y="1280483"/>
            <a:ext cx="5918200" cy="2493294"/>
          </a:xfrm>
        </p:spPr>
        <p:txBody>
          <a:bodyPr>
            <a:normAutofit/>
          </a:bodyPr>
          <a:lstStyle>
            <a:lvl1pPr marL="0" indent="0">
              <a:buNone/>
              <a:defRPr sz="675"/>
            </a:lvl1pPr>
          </a:lstStyle>
          <a:p>
            <a:r>
              <a:rPr lang="en-US"/>
              <a:t>Click icon to add picture</a:t>
            </a:r>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14" name="Text Placeholder 5"/>
          <p:cNvSpPr>
            <a:spLocks noGrp="1"/>
          </p:cNvSpPr>
          <p:nvPr>
            <p:ph type="body" sz="quarter" idx="12"/>
          </p:nvPr>
        </p:nvSpPr>
        <p:spPr>
          <a:xfrm>
            <a:off x="5970453" y="1279554"/>
            <a:ext cx="3173548" cy="1122252"/>
          </a:xfrm>
          <a:noFill/>
        </p:spPr>
        <p:txBody>
          <a:bodyPr/>
          <a:lstStyle>
            <a:lvl1pPr marL="0" indent="0">
              <a:buFont typeface="Arial" panose="020B0604020202020204" pitchFamily="34" charset="0"/>
              <a:buNone/>
              <a:defRPr sz="1400" b="0" i="1">
                <a:solidFill>
                  <a:schemeClr val="bg1"/>
                </a:solidFill>
                <a:latin typeface="Georgia" panose="02040502050405020303" pitchFamily="18" charset="0"/>
                <a:cs typeface="Times New Roman" panose="02020603050405020304" pitchFamily="18" charset="0"/>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sp>
        <p:nvSpPr>
          <p:cNvPr id="15" name="Rectangle 14"/>
          <p:cNvSpPr/>
          <p:nvPr userDrawn="1"/>
        </p:nvSpPr>
        <p:spPr bwMode="auto">
          <a:xfrm>
            <a:off x="7068655" y="2730371"/>
            <a:ext cx="2088000" cy="1044900"/>
          </a:xfrm>
          <a:prstGeom prst="rect">
            <a:avLst/>
          </a:prstGeom>
          <a:solidFill>
            <a:srgbClr val="0095D7"/>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0" marR="0" indent="0" algn="l" defTabSz="685800" rtl="0" eaLnBrk="1" fontAlgn="base" latinLnBrk="0" hangingPunct="1">
              <a:lnSpc>
                <a:spcPct val="100000"/>
              </a:lnSpc>
              <a:spcBef>
                <a:spcPct val="0"/>
              </a:spcBef>
              <a:spcAft>
                <a:spcPct val="0"/>
              </a:spcAft>
              <a:buClrTx/>
              <a:buSzTx/>
              <a:buFontTx/>
              <a:buNone/>
              <a:tabLst/>
            </a:pPr>
            <a:endParaRPr kumimoji="0" lang="en-GB" sz="2100" b="1" i="0" u="none" strike="noStrike" cap="none" normalizeH="0" baseline="0">
              <a:ln>
                <a:noFill/>
              </a:ln>
              <a:solidFill>
                <a:srgbClr val="0079C1"/>
              </a:solidFill>
              <a:effectLst/>
              <a:latin typeface="Arial" charset="0"/>
              <a:ea typeface="ＭＳ Ｐゴシック" pitchFamily="48" charset="-128"/>
            </a:endParaRPr>
          </a:p>
        </p:txBody>
      </p:sp>
      <p:sp>
        <p:nvSpPr>
          <p:cNvPr id="16" name="Picture Placeholder 2"/>
          <p:cNvSpPr>
            <a:spLocks noGrp="1"/>
          </p:cNvSpPr>
          <p:nvPr>
            <p:ph type="pic" sz="quarter" idx="18"/>
          </p:nvPr>
        </p:nvSpPr>
        <p:spPr>
          <a:xfrm>
            <a:off x="5970454" y="2730371"/>
            <a:ext cx="1044000" cy="1044239"/>
          </a:xfrm>
        </p:spPr>
        <p:txBody>
          <a:bodyPr/>
          <a:lstStyle>
            <a:lvl1pPr marL="0" indent="0">
              <a:buFont typeface="Arial" panose="020B0604020202020204" pitchFamily="34" charset="0"/>
              <a:buNone/>
              <a:defRPr sz="600"/>
            </a:lvl1pPr>
          </a:lstStyle>
          <a:p>
            <a:r>
              <a:rPr lang="en-US"/>
              <a:t>Click icon to add picture</a:t>
            </a:r>
            <a:endParaRPr lang="en-GB"/>
          </a:p>
        </p:txBody>
      </p:sp>
      <p:sp>
        <p:nvSpPr>
          <p:cNvPr id="17" name="Text Placeholder 5"/>
          <p:cNvSpPr>
            <a:spLocks noGrp="1"/>
          </p:cNvSpPr>
          <p:nvPr>
            <p:ph type="body" sz="quarter" idx="19"/>
          </p:nvPr>
        </p:nvSpPr>
        <p:spPr>
          <a:xfrm>
            <a:off x="5970453" y="2401807"/>
            <a:ext cx="3173548" cy="287354"/>
          </a:xfrm>
          <a:noFill/>
        </p:spPr>
        <p:txBody>
          <a:bodyPr tIns="0" rIns="36000" bIns="36000"/>
          <a:lstStyle>
            <a:lvl1pPr marL="0" indent="0">
              <a:spcAft>
                <a:spcPts val="0"/>
              </a:spcAft>
              <a:buFont typeface="Arial" panose="020B0604020202020204" pitchFamily="34" charset="0"/>
              <a:buNone/>
              <a:defRPr sz="800">
                <a:solidFill>
                  <a:schemeClr val="bg1"/>
                </a:solidFill>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pic>
        <p:nvPicPr>
          <p:cNvPr id="11" name="Picture 27" descr="National_Grid_logo_blu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293454884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292981302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Picture 9"/>
          <p:cNvPicPr>
            <a:picLocks noChangeAspect="1"/>
          </p:cNvPicPr>
          <p:nvPr userDrawn="1"/>
        </p:nvPicPr>
        <p:blipFill>
          <a:blip r:embed="rId4"/>
          <a:stretch>
            <a:fillRect/>
          </a:stretch>
        </p:blipFill>
        <p:spPr>
          <a:xfrm>
            <a:off x="-2379" y="255600"/>
            <a:ext cx="1547332" cy="457949"/>
          </a:xfrm>
          <a:prstGeom prst="rect">
            <a:avLst/>
          </a:prstGeom>
        </p:spPr>
      </p:pic>
    </p:spTree>
    <p:extLst>
      <p:ext uri="{BB962C8B-B14F-4D97-AF65-F5344CB8AC3E}">
        <p14:creationId xmlns:p14="http://schemas.microsoft.com/office/powerpoint/2010/main" val="63375942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90921446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5C48C6DC-682E-4721-829A-31576897B293}"/>
              </a:ext>
            </a:extLst>
          </p:cNvPr>
          <p:cNvSpPr>
            <a:spLocks noGrp="1"/>
          </p:cNvSpPr>
          <p:nvPr>
            <p:ph type="ftr" sz="quarter" idx="10"/>
          </p:nvPr>
        </p:nvSpPr>
        <p:spPr/>
        <p:txBody>
          <a:bodyPr/>
          <a:lstStyle/>
          <a:p>
            <a:pPr>
              <a:buClr>
                <a:srgbClr val="55555A"/>
              </a:buClr>
              <a:tabLst>
                <a:tab pos="741760" algn="l"/>
              </a:tabLst>
            </a:pPr>
            <a:r>
              <a:rPr lang="fr-FR">
                <a:solidFill>
                  <a:srgbClr val="00148C"/>
                </a:solidFill>
              </a:rPr>
              <a:t>| [Insert document title] | [Insert date]</a:t>
            </a:r>
          </a:p>
        </p:txBody>
      </p:sp>
    </p:spTree>
    <p:extLst>
      <p:ext uri="{BB962C8B-B14F-4D97-AF65-F5344CB8AC3E}">
        <p14:creationId xmlns:p14="http://schemas.microsoft.com/office/powerpoint/2010/main" val="243873180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128517" y="1058401"/>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7" name="Text Placeholder 3">
            <a:extLst>
              <a:ext uri="{FF2B5EF4-FFF2-40B4-BE49-F238E27FC236}">
                <a16:creationId xmlns:a16="http://schemas.microsoft.com/office/drawing/2014/main" id="{30296C7D-4998-43C3-A68E-A9F4AFC7DBB9}"/>
              </a:ext>
            </a:extLst>
          </p:cNvPr>
          <p:cNvSpPr>
            <a:spLocks noGrp="1"/>
          </p:cNvSpPr>
          <p:nvPr>
            <p:ph type="body" sz="quarter" idx="19"/>
          </p:nvPr>
        </p:nvSpPr>
        <p:spPr>
          <a:xfrm>
            <a:off x="3284313" y="1058400"/>
            <a:ext cx="2592000" cy="140807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3">
            <a:extLst>
              <a:ext uri="{FF2B5EF4-FFF2-40B4-BE49-F238E27FC236}">
                <a16:creationId xmlns:a16="http://schemas.microsoft.com/office/drawing/2014/main" id="{FD11B3BD-BF31-4BBD-BF46-6431C9CDC5EE}"/>
              </a:ext>
            </a:extLst>
          </p:cNvPr>
          <p:cNvSpPr>
            <a:spLocks noGrp="1"/>
          </p:cNvSpPr>
          <p:nvPr>
            <p:ph type="body" sz="quarter" idx="16"/>
          </p:nvPr>
        </p:nvSpPr>
        <p:spPr>
          <a:xfrm>
            <a:off x="432000" y="1058400"/>
            <a:ext cx="2592000" cy="140807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2">
            <a:extLst>
              <a:ext uri="{FF2B5EF4-FFF2-40B4-BE49-F238E27FC236}">
                <a16:creationId xmlns:a16="http://schemas.microsoft.com/office/drawing/2014/main" id="{2A28C172-F8CF-46F7-804C-835BAF38DD6B}"/>
              </a:ext>
            </a:extLst>
          </p:cNvPr>
          <p:cNvSpPr>
            <a:spLocks noGrp="1"/>
          </p:cNvSpPr>
          <p:nvPr>
            <p:ph type="ftr" sz="quarter" idx="20"/>
          </p:nvPr>
        </p:nvSpPr>
        <p:spPr/>
        <p:txBody>
          <a:bodyPr/>
          <a:lstStyle/>
          <a:p>
            <a:pPr>
              <a:buClr>
                <a:srgbClr val="55555A"/>
              </a:buClr>
              <a:tabLst>
                <a:tab pos="741760" algn="l"/>
              </a:tabLst>
            </a:pPr>
            <a:r>
              <a:rPr lang="fr-FR">
                <a:solidFill>
                  <a:srgbClr val="00148C"/>
                </a:solidFill>
              </a:rPr>
              <a:t>| [Insert document title] | [Insert date]</a:t>
            </a:r>
          </a:p>
        </p:txBody>
      </p:sp>
      <p:grpSp>
        <p:nvGrpSpPr>
          <p:cNvPr id="20" name="Group 19">
            <a:extLst>
              <a:ext uri="{FF2B5EF4-FFF2-40B4-BE49-F238E27FC236}">
                <a16:creationId xmlns:a16="http://schemas.microsoft.com/office/drawing/2014/main" id="{BB4CB7E3-3CBF-4FC0-B591-EFD19DEE9303}"/>
              </a:ext>
            </a:extLst>
          </p:cNvPr>
          <p:cNvGrpSpPr/>
          <p:nvPr userDrawn="1"/>
        </p:nvGrpSpPr>
        <p:grpSpPr>
          <a:xfrm>
            <a:off x="9206425" y="0"/>
            <a:ext cx="2029736" cy="1457698"/>
            <a:chOff x="3528102" y="847657"/>
            <a:chExt cx="2029736" cy="1943596"/>
          </a:xfrm>
        </p:grpSpPr>
        <p:sp>
          <p:nvSpPr>
            <p:cNvPr id="21" name="Guidance note">
              <a:extLst>
                <a:ext uri="{FF2B5EF4-FFF2-40B4-BE49-F238E27FC236}">
                  <a16:creationId xmlns:a16="http://schemas.microsoft.com/office/drawing/2014/main" id="{35EF926C-1DDE-46E4-BD27-7719DB8BB06E}"/>
                </a:ext>
              </a:extLst>
            </p:cNvPr>
            <p:cNvSpPr/>
            <p:nvPr/>
          </p:nvSpPr>
          <p:spPr>
            <a:xfrm>
              <a:off x="3528102" y="847657"/>
              <a:ext cx="2029736" cy="1943596"/>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defRPr/>
              </a:pPr>
              <a:r>
                <a:rPr lang="en-GB" sz="450" b="1">
                  <a:solidFill>
                    <a:prstClr val="black"/>
                  </a:solidFill>
                  <a:latin typeface="Calibri" panose="020F0502020204030204"/>
                  <a:cs typeface="Arial" panose="020B0604020202020204" pitchFamily="34" charset="0"/>
                </a:rPr>
                <a:t>Reapplying the Slide Layout</a:t>
              </a:r>
            </a:p>
            <a:p>
              <a:pPr marL="0" lvl="2">
                <a:defRPr/>
              </a:pPr>
              <a:r>
                <a:rPr lang="en-GB" sz="45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 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‘Layout’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layout you require</a:t>
              </a:r>
            </a:p>
            <a:p>
              <a:pPr marL="0" lvl="2">
                <a:defRPr/>
              </a:pPr>
              <a:r>
                <a:rPr lang="en-GB" sz="450" b="1">
                  <a:solidFill>
                    <a:prstClr val="black"/>
                  </a:solidFill>
                  <a:latin typeface="Calibri" panose="020F0502020204030204"/>
                  <a:cs typeface="Arial" panose="020B0604020202020204" pitchFamily="34" charset="0"/>
                </a:rPr>
                <a:t>Text bullet formatting</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0" lvl="2">
                <a:defRPr/>
              </a:pPr>
              <a:r>
                <a:rPr lang="en-GB" sz="450">
                  <a:solidFill>
                    <a:prstClr val="black"/>
                  </a:solidFill>
                  <a:latin typeface="Calibri" panose="020F0502020204030204"/>
                  <a:cs typeface="Arial" panose="020B0604020202020204" pitchFamily="34" charset="0"/>
                </a:rPr>
                <a:t>Alternatively you can use the keyboard shortcuts: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Shift+Alt+Right arrow key = increase level</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Shift+Alt+Left arrow key = decrease level</a:t>
              </a:r>
            </a:p>
            <a:p>
              <a:pPr marL="0" lvl="2">
                <a:defRPr/>
              </a:pPr>
              <a:r>
                <a:rPr lang="en-GB" sz="450" b="1">
                  <a:solidFill>
                    <a:prstClr val="black"/>
                  </a:solidFill>
                  <a:latin typeface="Calibri" panose="020F0502020204030204"/>
                  <a:cs typeface="Arial" panose="020B0604020202020204" pitchFamily="34" charset="0"/>
                </a:rPr>
                <a:t>Guides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Alt+F9</a:t>
              </a:r>
            </a:p>
          </p:txBody>
        </p:sp>
        <p:grpSp>
          <p:nvGrpSpPr>
            <p:cNvPr id="22" name="Group 21">
              <a:extLst>
                <a:ext uri="{FF2B5EF4-FFF2-40B4-BE49-F238E27FC236}">
                  <a16:creationId xmlns:a16="http://schemas.microsoft.com/office/drawing/2014/main" id="{69069B99-5D1F-4756-A4F4-167DDC6068DA}"/>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3" name="Picture 3">
                <a:extLst>
                  <a:ext uri="{FF2B5EF4-FFF2-40B4-BE49-F238E27FC236}">
                    <a16:creationId xmlns:a16="http://schemas.microsoft.com/office/drawing/2014/main" id="{90E25129-C1EA-45CE-B1F6-5EC7F7DD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4" name="Rounded Rectangle 20">
                <a:extLst>
                  <a:ext uri="{FF2B5EF4-FFF2-40B4-BE49-F238E27FC236}">
                    <a16:creationId xmlns:a16="http://schemas.microsoft.com/office/drawing/2014/main" id="{EA946D07-5A29-4C97-AC0C-943F2A00EB2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a:spcAft>
                    <a:spcPts val="205"/>
                  </a:spcAft>
                  <a:defRPr/>
                </a:pPr>
                <a:endParaRPr lang="en-GB" sz="450">
                  <a:solidFill>
                    <a:prstClr val="black"/>
                  </a:solidFill>
                  <a:latin typeface="Calibri" panose="020F0502020204030204"/>
                </a:endParaRPr>
              </a:p>
            </p:txBody>
          </p:sp>
        </p:grpSp>
      </p:grpSp>
      <p:sp>
        <p:nvSpPr>
          <p:cNvPr id="25" name="Round Diagonal Corner Rectangle 4">
            <a:extLst>
              <a:ext uri="{FF2B5EF4-FFF2-40B4-BE49-F238E27FC236}">
                <a16:creationId xmlns:a16="http://schemas.microsoft.com/office/drawing/2014/main" id="{7EE67CE3-FDDB-4176-BB90-0273EDA20B17}"/>
              </a:ext>
            </a:extLst>
          </p:cNvPr>
          <p:cNvSpPr/>
          <p:nvPr userDrawn="1"/>
        </p:nvSpPr>
        <p:spPr>
          <a:xfrm>
            <a:off x="9206426" y="1605244"/>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a:defRPr/>
            </a:pPr>
            <a:r>
              <a:rPr lang="en-GB" sz="450" b="1">
                <a:solidFill>
                  <a:prstClr val="black"/>
                </a:solidFill>
                <a:latin typeface="Calibri" panose="020F0502020204030204"/>
                <a:cs typeface="Arial" panose="020B0604020202020204" pitchFamily="34" charset="0"/>
              </a:rPr>
              <a:t>Image placeholders</a:t>
            </a:r>
          </a:p>
          <a:p>
            <a:pPr marL="0" lvl="1">
              <a:defRPr/>
            </a:pPr>
            <a:r>
              <a:rPr lang="en-GB" sz="450">
                <a:solidFill>
                  <a:prstClr val="black"/>
                </a:solidFill>
                <a:latin typeface="Calibri" panose="020F0502020204030204"/>
                <a:cs typeface="Arial" panose="020B0604020202020204" pitchFamily="34" charset="0"/>
              </a:rPr>
              <a:t>This layout is set with a picture placeholder for photography. To insert an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‘picture placeholder icon’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a:t>
            </a:r>
            <a:r>
              <a:rPr lang="en-GB" sz="450" b="1">
                <a:solidFill>
                  <a:prstClr val="black"/>
                </a:solidFill>
                <a:latin typeface="Calibri" panose="020F0502020204030204"/>
                <a:cs typeface="Arial" panose="020B0604020202020204" pitchFamily="34" charset="0"/>
              </a:rPr>
              <a:t>pdating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image you wish to change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Delete the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the steps as above to insert an image</a:t>
            </a:r>
          </a:p>
          <a:p>
            <a:pPr>
              <a:defRPr/>
            </a:pPr>
            <a:r>
              <a:rPr lang="en-GB" sz="450" b="1">
                <a:solidFill>
                  <a:prstClr val="black"/>
                </a:solidFill>
                <a:latin typeface="Calibri" panose="020F0502020204030204"/>
                <a:cs typeface="Arial" panose="020B0604020202020204" pitchFamily="34" charset="0"/>
              </a:rPr>
              <a:t>Cropping image</a:t>
            </a:r>
          </a:p>
          <a:p>
            <a:pPr marL="0" lvl="1">
              <a:defRPr/>
            </a:pPr>
            <a:r>
              <a:rPr lang="en-GB" sz="45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Go to ‘Format’ tab</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‘Crop’</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You can now move the image within the placeholder.</a:t>
            </a:r>
          </a:p>
          <a:p>
            <a:pPr>
              <a:defRPr/>
            </a:pPr>
            <a:r>
              <a:rPr lang="en-GB" sz="450" b="1">
                <a:solidFill>
                  <a:prstClr val="black"/>
                </a:solidFill>
                <a:latin typeface="Calibri" panose="020F0502020204030204"/>
                <a:cs typeface="Arial" panose="020B0604020202020204" pitchFamily="34" charset="0"/>
              </a:rPr>
              <a:t>Resizing image</a:t>
            </a:r>
          </a:p>
          <a:p>
            <a:pPr marL="0" lvl="1">
              <a:defRPr/>
            </a:pPr>
            <a:r>
              <a:rPr lang="en-GB" sz="450">
                <a:solidFill>
                  <a:prstClr val="black"/>
                </a:solidFill>
                <a:latin typeface="Calibri" panose="020F0502020204030204"/>
                <a:cs typeface="Arial" panose="020B0604020202020204" pitchFamily="34" charset="0"/>
              </a:rPr>
              <a:t>If the shape of the image resizes too small or big, you can reset the placeholder by:</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66430581"/>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hre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Text Placeholder 3">
            <a:extLst>
              <a:ext uri="{FF2B5EF4-FFF2-40B4-BE49-F238E27FC236}">
                <a16:creationId xmlns:a16="http://schemas.microsoft.com/office/drawing/2014/main" id="{3239BF15-FD89-4F93-BE57-D3F7D4EDE917}"/>
              </a:ext>
            </a:extLst>
          </p:cNvPr>
          <p:cNvSpPr>
            <a:spLocks noGrp="1"/>
          </p:cNvSpPr>
          <p:nvPr>
            <p:ph type="body" sz="quarter" idx="19"/>
          </p:nvPr>
        </p:nvSpPr>
        <p:spPr>
          <a:xfrm>
            <a:off x="3284313" y="1058400"/>
            <a:ext cx="2592000" cy="140807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3">
            <a:extLst>
              <a:ext uri="{FF2B5EF4-FFF2-40B4-BE49-F238E27FC236}">
                <a16:creationId xmlns:a16="http://schemas.microsoft.com/office/drawing/2014/main" id="{3CEF68A4-66C1-485F-9F82-50A8CC2FCE7A}"/>
              </a:ext>
            </a:extLst>
          </p:cNvPr>
          <p:cNvSpPr>
            <a:spLocks noGrp="1"/>
          </p:cNvSpPr>
          <p:nvPr>
            <p:ph type="body" sz="quarter" idx="20"/>
          </p:nvPr>
        </p:nvSpPr>
        <p:spPr>
          <a:xfrm>
            <a:off x="6128513" y="1058400"/>
            <a:ext cx="2592000" cy="140807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3">
            <a:extLst>
              <a:ext uri="{FF2B5EF4-FFF2-40B4-BE49-F238E27FC236}">
                <a16:creationId xmlns:a16="http://schemas.microsoft.com/office/drawing/2014/main" id="{D05538AE-5CD3-4DA6-8A95-0BEA5E6BAD33}"/>
              </a:ext>
            </a:extLst>
          </p:cNvPr>
          <p:cNvSpPr>
            <a:spLocks noGrp="1"/>
          </p:cNvSpPr>
          <p:nvPr>
            <p:ph type="body" sz="quarter" idx="16"/>
          </p:nvPr>
        </p:nvSpPr>
        <p:spPr>
          <a:xfrm>
            <a:off x="432000" y="1058400"/>
            <a:ext cx="2592000" cy="140807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2">
            <a:extLst>
              <a:ext uri="{FF2B5EF4-FFF2-40B4-BE49-F238E27FC236}">
                <a16:creationId xmlns:a16="http://schemas.microsoft.com/office/drawing/2014/main" id="{F477B4E1-B731-4277-9CA6-05249DEE76B0}"/>
              </a:ext>
            </a:extLst>
          </p:cNvPr>
          <p:cNvSpPr>
            <a:spLocks noGrp="1"/>
          </p:cNvSpPr>
          <p:nvPr>
            <p:ph type="ftr" sz="quarter" idx="21"/>
          </p:nvPr>
        </p:nvSpPr>
        <p:spPr/>
        <p:txBody>
          <a:bodyPr/>
          <a:lstStyle/>
          <a:p>
            <a:pPr>
              <a:buClr>
                <a:srgbClr val="55555A"/>
              </a:buClr>
              <a:tabLst>
                <a:tab pos="741760" algn="l"/>
              </a:tabLst>
            </a:pPr>
            <a:r>
              <a:rPr lang="fr-FR">
                <a:solidFill>
                  <a:srgbClr val="00148C"/>
                </a:solidFill>
              </a:rPr>
              <a:t>| [Insert document title] | [Insert date]</a:t>
            </a:r>
          </a:p>
        </p:txBody>
      </p:sp>
      <p:grpSp>
        <p:nvGrpSpPr>
          <p:cNvPr id="20" name="Group 19">
            <a:extLst>
              <a:ext uri="{FF2B5EF4-FFF2-40B4-BE49-F238E27FC236}">
                <a16:creationId xmlns:a16="http://schemas.microsoft.com/office/drawing/2014/main" id="{02656FC6-B38D-4009-9A37-641A2A3B4A07}"/>
              </a:ext>
            </a:extLst>
          </p:cNvPr>
          <p:cNvGrpSpPr/>
          <p:nvPr userDrawn="1"/>
        </p:nvGrpSpPr>
        <p:grpSpPr>
          <a:xfrm>
            <a:off x="9206425" y="0"/>
            <a:ext cx="2029736" cy="1457698"/>
            <a:chOff x="3528102" y="847657"/>
            <a:chExt cx="2029736" cy="1943596"/>
          </a:xfrm>
        </p:grpSpPr>
        <p:sp>
          <p:nvSpPr>
            <p:cNvPr id="21" name="Guidance note">
              <a:extLst>
                <a:ext uri="{FF2B5EF4-FFF2-40B4-BE49-F238E27FC236}">
                  <a16:creationId xmlns:a16="http://schemas.microsoft.com/office/drawing/2014/main" id="{2C5A0EA9-5B91-4233-8CB2-C6963F9194E0}"/>
                </a:ext>
              </a:extLst>
            </p:cNvPr>
            <p:cNvSpPr/>
            <p:nvPr/>
          </p:nvSpPr>
          <p:spPr>
            <a:xfrm>
              <a:off x="3528102" y="847657"/>
              <a:ext cx="2029736" cy="1943596"/>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defRPr/>
              </a:pPr>
              <a:r>
                <a:rPr lang="en-GB" sz="450" b="1">
                  <a:solidFill>
                    <a:prstClr val="black"/>
                  </a:solidFill>
                  <a:latin typeface="Calibri" panose="020F0502020204030204"/>
                  <a:cs typeface="Arial" panose="020B0604020202020204" pitchFamily="34" charset="0"/>
                </a:rPr>
                <a:t>Reapplying the Slide Layout</a:t>
              </a:r>
            </a:p>
            <a:p>
              <a:pPr marL="0" lvl="2">
                <a:defRPr/>
              </a:pPr>
              <a:r>
                <a:rPr lang="en-GB" sz="45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 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‘Layout’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layout you require</a:t>
              </a:r>
            </a:p>
            <a:p>
              <a:pPr marL="0" lvl="2">
                <a:defRPr/>
              </a:pPr>
              <a:r>
                <a:rPr lang="en-GB" sz="450" b="1">
                  <a:solidFill>
                    <a:prstClr val="black"/>
                  </a:solidFill>
                  <a:latin typeface="Calibri" panose="020F0502020204030204"/>
                  <a:cs typeface="Arial" panose="020B0604020202020204" pitchFamily="34" charset="0"/>
                </a:rPr>
                <a:t>Text bullet formatting</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0" lvl="2">
                <a:defRPr/>
              </a:pPr>
              <a:r>
                <a:rPr lang="en-GB" sz="450">
                  <a:solidFill>
                    <a:prstClr val="black"/>
                  </a:solidFill>
                  <a:latin typeface="Calibri" panose="020F0502020204030204"/>
                  <a:cs typeface="Arial" panose="020B0604020202020204" pitchFamily="34" charset="0"/>
                </a:rPr>
                <a:t>Alternatively you can use the keyboard shortcuts: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Shift+Alt+Right arrow key = increase level</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Shift+Alt+Left arrow key = decrease level</a:t>
              </a:r>
            </a:p>
            <a:p>
              <a:pPr marL="0" lvl="2">
                <a:defRPr/>
              </a:pPr>
              <a:r>
                <a:rPr lang="en-GB" sz="450" b="1">
                  <a:solidFill>
                    <a:prstClr val="black"/>
                  </a:solidFill>
                  <a:latin typeface="Calibri" panose="020F0502020204030204"/>
                  <a:cs typeface="Arial" panose="020B0604020202020204" pitchFamily="34" charset="0"/>
                </a:rPr>
                <a:t>Guides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Alt+F9</a:t>
              </a:r>
            </a:p>
          </p:txBody>
        </p:sp>
        <p:grpSp>
          <p:nvGrpSpPr>
            <p:cNvPr id="22" name="Group 21">
              <a:extLst>
                <a:ext uri="{FF2B5EF4-FFF2-40B4-BE49-F238E27FC236}">
                  <a16:creationId xmlns:a16="http://schemas.microsoft.com/office/drawing/2014/main" id="{3D57576C-25B3-4AEC-8079-28EA4DA3ECBA}"/>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3" name="Picture 3">
                <a:extLst>
                  <a:ext uri="{FF2B5EF4-FFF2-40B4-BE49-F238E27FC236}">
                    <a16:creationId xmlns:a16="http://schemas.microsoft.com/office/drawing/2014/main" id="{5894BDB4-7E98-499E-A45E-42C3063C1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4" name="Rounded Rectangle 20">
                <a:extLst>
                  <a:ext uri="{FF2B5EF4-FFF2-40B4-BE49-F238E27FC236}">
                    <a16:creationId xmlns:a16="http://schemas.microsoft.com/office/drawing/2014/main" id="{3E0694C5-142D-4E90-8AEF-26B71E3B737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a:spcAft>
                    <a:spcPts val="205"/>
                  </a:spcAft>
                  <a:defRPr/>
                </a:pPr>
                <a:endParaRPr lang="en-GB" sz="450">
                  <a:solidFill>
                    <a:prstClr val="black"/>
                  </a:solidFill>
                  <a:latin typeface="Calibri" panose="020F0502020204030204"/>
                </a:endParaRPr>
              </a:p>
            </p:txBody>
          </p:sp>
        </p:grpSp>
      </p:grpSp>
    </p:spTree>
    <p:extLst>
      <p:ext uri="{BB962C8B-B14F-4D97-AF65-F5344CB8AC3E}">
        <p14:creationId xmlns:p14="http://schemas.microsoft.com/office/powerpoint/2010/main" val="3464854653"/>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2188" y="1058400"/>
            <a:ext cx="2592000" cy="2565000"/>
          </a:xfrm>
          <a:solidFill>
            <a:srgbClr val="0073CD"/>
          </a:solidFill>
        </p:spPr>
        <p:txBody>
          <a:bodyPr wrap="square" lIns="144000" tIns="108000" rIns="144000" bIns="108000">
            <a:noAutofit/>
          </a:bodyPr>
          <a:lstStyle>
            <a:lvl1pPr>
              <a:spcAft>
                <a:spcPts val="450"/>
              </a:spcAft>
              <a:defRPr>
                <a:solidFill>
                  <a:schemeClr val="bg1"/>
                </a:solidFill>
              </a:defRPr>
            </a:lvl1pPr>
            <a:lvl2pPr>
              <a:spcAft>
                <a:spcPts val="450"/>
              </a:spcAft>
              <a:defRPr>
                <a:solidFill>
                  <a:schemeClr val="bg1"/>
                </a:solidFill>
              </a:defRPr>
            </a:lvl2pPr>
            <a:lvl3pPr marL="0" indent="0">
              <a:spcAft>
                <a:spcPts val="450"/>
              </a:spcAft>
              <a:buClr>
                <a:schemeClr val="bg1"/>
              </a:buClr>
              <a:buFontTx/>
              <a:buNone/>
              <a:defRPr sz="105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Text Placeholder 3">
            <a:extLst>
              <a:ext uri="{FF2B5EF4-FFF2-40B4-BE49-F238E27FC236}">
                <a16:creationId xmlns:a16="http://schemas.microsoft.com/office/drawing/2014/main" id="{C1A9DBA8-9483-4109-86B4-B4725A6FA769}"/>
              </a:ext>
            </a:extLst>
          </p:cNvPr>
          <p:cNvSpPr>
            <a:spLocks noGrp="1"/>
          </p:cNvSpPr>
          <p:nvPr>
            <p:ph type="body" sz="quarter" idx="19"/>
          </p:nvPr>
        </p:nvSpPr>
        <p:spPr>
          <a:xfrm>
            <a:off x="3284313" y="1058400"/>
            <a:ext cx="2592000" cy="140807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3">
            <a:extLst>
              <a:ext uri="{FF2B5EF4-FFF2-40B4-BE49-F238E27FC236}">
                <a16:creationId xmlns:a16="http://schemas.microsoft.com/office/drawing/2014/main" id="{CA542DC9-775F-4FFB-82B1-21F73B3152B3}"/>
              </a:ext>
            </a:extLst>
          </p:cNvPr>
          <p:cNvSpPr>
            <a:spLocks noGrp="1"/>
          </p:cNvSpPr>
          <p:nvPr>
            <p:ph type="body" sz="quarter" idx="20"/>
          </p:nvPr>
        </p:nvSpPr>
        <p:spPr>
          <a:xfrm>
            <a:off x="6128513" y="1058400"/>
            <a:ext cx="2592000" cy="140807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2">
            <a:extLst>
              <a:ext uri="{FF2B5EF4-FFF2-40B4-BE49-F238E27FC236}">
                <a16:creationId xmlns:a16="http://schemas.microsoft.com/office/drawing/2014/main" id="{C1C7C113-5739-4556-B788-555357C292BD}"/>
              </a:ext>
            </a:extLst>
          </p:cNvPr>
          <p:cNvSpPr>
            <a:spLocks noGrp="1"/>
          </p:cNvSpPr>
          <p:nvPr>
            <p:ph type="ftr" sz="quarter" idx="21"/>
          </p:nvPr>
        </p:nvSpPr>
        <p:spPr/>
        <p:txBody>
          <a:bodyPr/>
          <a:lstStyle/>
          <a:p>
            <a:pPr>
              <a:buClr>
                <a:srgbClr val="55555A"/>
              </a:buClr>
              <a:tabLst>
                <a:tab pos="741760" algn="l"/>
              </a:tabLst>
            </a:pPr>
            <a:r>
              <a:rPr lang="fr-FR">
                <a:solidFill>
                  <a:srgbClr val="00148C"/>
                </a:solidFill>
              </a:rPr>
              <a:t>| [Insert document title] | [Insert date]</a:t>
            </a:r>
          </a:p>
        </p:txBody>
      </p:sp>
      <p:grpSp>
        <p:nvGrpSpPr>
          <p:cNvPr id="20" name="Group 19">
            <a:extLst>
              <a:ext uri="{FF2B5EF4-FFF2-40B4-BE49-F238E27FC236}">
                <a16:creationId xmlns:a16="http://schemas.microsoft.com/office/drawing/2014/main" id="{FF34DDE4-5690-4F57-9DE4-E094FC2E198F}"/>
              </a:ext>
            </a:extLst>
          </p:cNvPr>
          <p:cNvGrpSpPr/>
          <p:nvPr userDrawn="1"/>
        </p:nvGrpSpPr>
        <p:grpSpPr>
          <a:xfrm>
            <a:off x="9206425" y="0"/>
            <a:ext cx="2029736" cy="1457698"/>
            <a:chOff x="3528102" y="847657"/>
            <a:chExt cx="2029736" cy="1943596"/>
          </a:xfrm>
        </p:grpSpPr>
        <p:sp>
          <p:nvSpPr>
            <p:cNvPr id="21" name="Guidance note">
              <a:extLst>
                <a:ext uri="{FF2B5EF4-FFF2-40B4-BE49-F238E27FC236}">
                  <a16:creationId xmlns:a16="http://schemas.microsoft.com/office/drawing/2014/main" id="{8B8A056F-1043-4246-9501-BFB93AB938A0}"/>
                </a:ext>
              </a:extLst>
            </p:cNvPr>
            <p:cNvSpPr/>
            <p:nvPr/>
          </p:nvSpPr>
          <p:spPr>
            <a:xfrm>
              <a:off x="3528102" y="847657"/>
              <a:ext cx="2029736" cy="1943596"/>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defRPr/>
              </a:pPr>
              <a:r>
                <a:rPr lang="en-GB" sz="450" b="1">
                  <a:solidFill>
                    <a:prstClr val="black"/>
                  </a:solidFill>
                  <a:latin typeface="Calibri" panose="020F0502020204030204"/>
                  <a:cs typeface="Arial" panose="020B0604020202020204" pitchFamily="34" charset="0"/>
                </a:rPr>
                <a:t>Reapplying the Slide Layout</a:t>
              </a:r>
            </a:p>
            <a:p>
              <a:pPr marL="0" lvl="2">
                <a:defRPr/>
              </a:pPr>
              <a:r>
                <a:rPr lang="en-GB" sz="45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 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‘Layout’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layout you require</a:t>
              </a:r>
            </a:p>
            <a:p>
              <a:pPr marL="0" lvl="2">
                <a:defRPr/>
              </a:pPr>
              <a:r>
                <a:rPr lang="en-GB" sz="450" b="1">
                  <a:solidFill>
                    <a:prstClr val="black"/>
                  </a:solidFill>
                  <a:latin typeface="Calibri" panose="020F0502020204030204"/>
                  <a:cs typeface="Arial" panose="020B0604020202020204" pitchFamily="34" charset="0"/>
                </a:rPr>
                <a:t>Text bullet formatting</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0" lvl="2">
                <a:defRPr/>
              </a:pPr>
              <a:r>
                <a:rPr lang="en-GB" sz="450">
                  <a:solidFill>
                    <a:prstClr val="black"/>
                  </a:solidFill>
                  <a:latin typeface="Calibri" panose="020F0502020204030204"/>
                  <a:cs typeface="Arial" panose="020B0604020202020204" pitchFamily="34" charset="0"/>
                </a:rPr>
                <a:t>Alternatively you can use the keyboard shortcuts: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Shift+Alt+Right arrow key = increase level</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Shift+Alt+Left arrow key = decrease level</a:t>
              </a:r>
            </a:p>
            <a:p>
              <a:pPr marL="0" lvl="2">
                <a:defRPr/>
              </a:pPr>
              <a:r>
                <a:rPr lang="en-GB" sz="450" b="1">
                  <a:solidFill>
                    <a:prstClr val="black"/>
                  </a:solidFill>
                  <a:latin typeface="Calibri" panose="020F0502020204030204"/>
                  <a:cs typeface="Arial" panose="020B0604020202020204" pitchFamily="34" charset="0"/>
                </a:rPr>
                <a:t>Guides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Alt+F9</a:t>
              </a:r>
            </a:p>
          </p:txBody>
        </p:sp>
        <p:grpSp>
          <p:nvGrpSpPr>
            <p:cNvPr id="22" name="Group 21">
              <a:extLst>
                <a:ext uri="{FF2B5EF4-FFF2-40B4-BE49-F238E27FC236}">
                  <a16:creationId xmlns:a16="http://schemas.microsoft.com/office/drawing/2014/main" id="{5C708E02-D0E6-4878-BE82-A505451F3BC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3" name="Picture 3">
                <a:extLst>
                  <a:ext uri="{FF2B5EF4-FFF2-40B4-BE49-F238E27FC236}">
                    <a16:creationId xmlns:a16="http://schemas.microsoft.com/office/drawing/2014/main" id="{B871E578-2D64-405D-95FF-52E38277E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4" name="Rounded Rectangle 20">
                <a:extLst>
                  <a:ext uri="{FF2B5EF4-FFF2-40B4-BE49-F238E27FC236}">
                    <a16:creationId xmlns:a16="http://schemas.microsoft.com/office/drawing/2014/main" id="{88BDE401-B519-4294-8E42-BEFC27E78491}"/>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a:spcAft>
                    <a:spcPts val="205"/>
                  </a:spcAft>
                  <a:defRPr/>
                </a:pPr>
                <a:endParaRPr lang="en-GB" sz="450">
                  <a:solidFill>
                    <a:prstClr val="black"/>
                  </a:solidFill>
                  <a:latin typeface="Calibri" panose="020F0502020204030204"/>
                </a:endParaRPr>
              </a:p>
            </p:txBody>
          </p:sp>
        </p:grpSp>
      </p:grpSp>
    </p:spTree>
    <p:extLst>
      <p:ext uri="{BB962C8B-B14F-4D97-AF65-F5344CB8AC3E}">
        <p14:creationId xmlns:p14="http://schemas.microsoft.com/office/powerpoint/2010/main" val="533217574"/>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Key message + text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6128513" y="1058400"/>
            <a:ext cx="2592000" cy="2565000"/>
          </a:xfrm>
          <a:solidFill>
            <a:srgbClr val="0073CD"/>
          </a:solidFill>
        </p:spPr>
        <p:txBody>
          <a:bodyPr wrap="square" lIns="144000" tIns="108000" rIns="144000" bIns="108000">
            <a:noAutofit/>
          </a:bodyPr>
          <a:lstStyle>
            <a:lvl1pPr>
              <a:spcAft>
                <a:spcPts val="450"/>
              </a:spcAft>
              <a:defRPr>
                <a:solidFill>
                  <a:schemeClr val="bg1"/>
                </a:solidFill>
              </a:defRPr>
            </a:lvl1pPr>
            <a:lvl2pPr>
              <a:spcAft>
                <a:spcPts val="450"/>
              </a:spcAft>
              <a:defRPr>
                <a:solidFill>
                  <a:schemeClr val="bg1"/>
                </a:solidFill>
              </a:defRPr>
            </a:lvl2pPr>
            <a:lvl3pPr marL="0" indent="0">
              <a:spcAft>
                <a:spcPts val="450"/>
              </a:spcAft>
              <a:buClr>
                <a:schemeClr val="bg1"/>
              </a:buClr>
              <a:buFontTx/>
              <a:buNone/>
              <a:defRPr sz="105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4" name="Text Placeholder 3">
            <a:extLst>
              <a:ext uri="{FF2B5EF4-FFF2-40B4-BE49-F238E27FC236}">
                <a16:creationId xmlns:a16="http://schemas.microsoft.com/office/drawing/2014/main" id="{2F3BD0BD-3C2C-4E98-A07E-8E35E572B7E6}"/>
              </a:ext>
            </a:extLst>
          </p:cNvPr>
          <p:cNvSpPr>
            <a:spLocks noGrp="1"/>
          </p:cNvSpPr>
          <p:nvPr>
            <p:ph type="body" sz="quarter" idx="19"/>
          </p:nvPr>
        </p:nvSpPr>
        <p:spPr>
          <a:xfrm>
            <a:off x="3284313" y="1058400"/>
            <a:ext cx="2592000" cy="140807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3">
            <a:extLst>
              <a:ext uri="{FF2B5EF4-FFF2-40B4-BE49-F238E27FC236}">
                <a16:creationId xmlns:a16="http://schemas.microsoft.com/office/drawing/2014/main" id="{62DC67DB-F025-4699-95BF-188CAF61A0FE}"/>
              </a:ext>
            </a:extLst>
          </p:cNvPr>
          <p:cNvSpPr>
            <a:spLocks noGrp="1"/>
          </p:cNvSpPr>
          <p:nvPr>
            <p:ph type="body" sz="quarter" idx="21"/>
          </p:nvPr>
        </p:nvSpPr>
        <p:spPr>
          <a:xfrm>
            <a:off x="432000" y="1058400"/>
            <a:ext cx="2592000" cy="140807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2">
            <a:extLst>
              <a:ext uri="{FF2B5EF4-FFF2-40B4-BE49-F238E27FC236}">
                <a16:creationId xmlns:a16="http://schemas.microsoft.com/office/drawing/2014/main" id="{8AD5A774-5520-46CE-83A7-C47A71CD579C}"/>
              </a:ext>
            </a:extLst>
          </p:cNvPr>
          <p:cNvSpPr>
            <a:spLocks noGrp="1"/>
          </p:cNvSpPr>
          <p:nvPr>
            <p:ph type="ftr" sz="quarter" idx="22"/>
          </p:nvPr>
        </p:nvSpPr>
        <p:spPr/>
        <p:txBody>
          <a:bodyPr/>
          <a:lstStyle/>
          <a:p>
            <a:pPr>
              <a:buClr>
                <a:srgbClr val="55555A"/>
              </a:buClr>
              <a:tabLst>
                <a:tab pos="741760" algn="l"/>
              </a:tabLst>
            </a:pPr>
            <a:r>
              <a:rPr lang="fr-FR">
                <a:solidFill>
                  <a:srgbClr val="00148C"/>
                </a:solidFill>
              </a:rPr>
              <a:t>| [Insert document title] | [Insert date]</a:t>
            </a:r>
          </a:p>
        </p:txBody>
      </p:sp>
      <p:grpSp>
        <p:nvGrpSpPr>
          <p:cNvPr id="20" name="Group 19">
            <a:extLst>
              <a:ext uri="{FF2B5EF4-FFF2-40B4-BE49-F238E27FC236}">
                <a16:creationId xmlns:a16="http://schemas.microsoft.com/office/drawing/2014/main" id="{E471D956-F54C-42E6-97F5-B2A9E0C37292}"/>
              </a:ext>
            </a:extLst>
          </p:cNvPr>
          <p:cNvGrpSpPr/>
          <p:nvPr userDrawn="1"/>
        </p:nvGrpSpPr>
        <p:grpSpPr>
          <a:xfrm>
            <a:off x="9206425" y="0"/>
            <a:ext cx="2029736" cy="1457698"/>
            <a:chOff x="3528102" y="847657"/>
            <a:chExt cx="2029736" cy="1943596"/>
          </a:xfrm>
        </p:grpSpPr>
        <p:sp>
          <p:nvSpPr>
            <p:cNvPr id="21" name="Guidance note">
              <a:extLst>
                <a:ext uri="{FF2B5EF4-FFF2-40B4-BE49-F238E27FC236}">
                  <a16:creationId xmlns:a16="http://schemas.microsoft.com/office/drawing/2014/main" id="{400A7CBC-11BC-46A0-8FAE-C2F6B9F41540}"/>
                </a:ext>
              </a:extLst>
            </p:cNvPr>
            <p:cNvSpPr/>
            <p:nvPr/>
          </p:nvSpPr>
          <p:spPr>
            <a:xfrm>
              <a:off x="3528102" y="847657"/>
              <a:ext cx="2029736" cy="1943596"/>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defRPr/>
              </a:pPr>
              <a:r>
                <a:rPr lang="en-GB" sz="450" b="1">
                  <a:solidFill>
                    <a:prstClr val="black"/>
                  </a:solidFill>
                  <a:latin typeface="Calibri" panose="020F0502020204030204"/>
                  <a:cs typeface="Arial" panose="020B0604020202020204" pitchFamily="34" charset="0"/>
                </a:rPr>
                <a:t>Reapplying the Slide Layout</a:t>
              </a:r>
            </a:p>
            <a:p>
              <a:pPr marL="0" lvl="2">
                <a:defRPr/>
              </a:pPr>
              <a:r>
                <a:rPr lang="en-GB" sz="45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 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‘Layout’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layout you require</a:t>
              </a:r>
            </a:p>
            <a:p>
              <a:pPr marL="0" lvl="2">
                <a:defRPr/>
              </a:pPr>
              <a:r>
                <a:rPr lang="en-GB" sz="450" b="1">
                  <a:solidFill>
                    <a:prstClr val="black"/>
                  </a:solidFill>
                  <a:latin typeface="Calibri" panose="020F0502020204030204"/>
                  <a:cs typeface="Arial" panose="020B0604020202020204" pitchFamily="34" charset="0"/>
                </a:rPr>
                <a:t>Text bullet formatting</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0" lvl="2">
                <a:defRPr/>
              </a:pPr>
              <a:r>
                <a:rPr lang="en-GB" sz="450">
                  <a:solidFill>
                    <a:prstClr val="black"/>
                  </a:solidFill>
                  <a:latin typeface="Calibri" panose="020F0502020204030204"/>
                  <a:cs typeface="Arial" panose="020B0604020202020204" pitchFamily="34" charset="0"/>
                </a:rPr>
                <a:t>Alternatively you can use the keyboard shortcuts: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Shift+Alt+Right arrow key = increase level</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Shift+Alt+Left arrow key = decrease level</a:t>
              </a:r>
            </a:p>
            <a:p>
              <a:pPr marL="0" lvl="2">
                <a:defRPr/>
              </a:pPr>
              <a:r>
                <a:rPr lang="en-GB" sz="450" b="1">
                  <a:solidFill>
                    <a:prstClr val="black"/>
                  </a:solidFill>
                  <a:latin typeface="Calibri" panose="020F0502020204030204"/>
                  <a:cs typeface="Arial" panose="020B0604020202020204" pitchFamily="34" charset="0"/>
                </a:rPr>
                <a:t>Guides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Alt+F9</a:t>
              </a:r>
            </a:p>
          </p:txBody>
        </p:sp>
        <p:grpSp>
          <p:nvGrpSpPr>
            <p:cNvPr id="22" name="Group 21">
              <a:extLst>
                <a:ext uri="{FF2B5EF4-FFF2-40B4-BE49-F238E27FC236}">
                  <a16:creationId xmlns:a16="http://schemas.microsoft.com/office/drawing/2014/main" id="{FD974BB9-657F-4E9E-A3B4-400435492E9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3" name="Picture 3">
                <a:extLst>
                  <a:ext uri="{FF2B5EF4-FFF2-40B4-BE49-F238E27FC236}">
                    <a16:creationId xmlns:a16="http://schemas.microsoft.com/office/drawing/2014/main" id="{DF25CC54-9642-4457-ACEB-5A47DD1F3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4" name="Rounded Rectangle 20">
                <a:extLst>
                  <a:ext uri="{FF2B5EF4-FFF2-40B4-BE49-F238E27FC236}">
                    <a16:creationId xmlns:a16="http://schemas.microsoft.com/office/drawing/2014/main" id="{5C874F7F-D038-4411-A17A-D985B2A6D07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a:spcAft>
                    <a:spcPts val="205"/>
                  </a:spcAft>
                  <a:defRPr/>
                </a:pPr>
                <a:endParaRPr lang="en-GB" sz="450">
                  <a:solidFill>
                    <a:prstClr val="black"/>
                  </a:solidFill>
                  <a:latin typeface="Calibri" panose="020F0502020204030204"/>
                </a:endParaRPr>
              </a:p>
            </p:txBody>
          </p:sp>
        </p:grpSp>
      </p:grpSp>
    </p:spTree>
    <p:extLst>
      <p:ext uri="{BB962C8B-B14F-4D97-AF65-F5344CB8AC3E}">
        <p14:creationId xmlns:p14="http://schemas.microsoft.com/office/powerpoint/2010/main" val="428134965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431801" y="1058467"/>
            <a:ext cx="5435599" cy="1413584"/>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a:extLst>
              <a:ext uri="{FF2B5EF4-FFF2-40B4-BE49-F238E27FC236}">
                <a16:creationId xmlns:a16="http://schemas.microsoft.com/office/drawing/2014/main" id="{38480D57-B2D8-4496-806A-1824358683A9}"/>
              </a:ext>
            </a:extLst>
          </p:cNvPr>
          <p:cNvSpPr>
            <a:spLocks noGrp="1"/>
          </p:cNvSpPr>
          <p:nvPr>
            <p:ph type="ftr" sz="quarter" idx="17"/>
          </p:nvPr>
        </p:nvSpPr>
        <p:spPr/>
        <p:txBody>
          <a:bodyPr/>
          <a:lstStyle/>
          <a:p>
            <a:pPr>
              <a:buClr>
                <a:srgbClr val="55555A"/>
              </a:buClr>
              <a:tabLst>
                <a:tab pos="741760" algn="l"/>
              </a:tabLst>
            </a:pPr>
            <a:r>
              <a:rPr lang="fr-FR">
                <a:solidFill>
                  <a:srgbClr val="00148C"/>
                </a:solidFill>
              </a:rPr>
              <a:t>| [Insert document title] | [Insert date]</a:t>
            </a:r>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9206425" y="0"/>
            <a:ext cx="2029736" cy="1457698"/>
            <a:chOff x="3528102" y="847657"/>
            <a:chExt cx="2029736" cy="1943596"/>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1943596"/>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defRPr/>
              </a:pPr>
              <a:r>
                <a:rPr lang="en-GB" sz="450" b="1">
                  <a:solidFill>
                    <a:prstClr val="black"/>
                  </a:solidFill>
                  <a:latin typeface="Calibri" panose="020F0502020204030204"/>
                  <a:cs typeface="Arial" panose="020B0604020202020204" pitchFamily="34" charset="0"/>
                </a:rPr>
                <a:t>Reapplying the Slide Layout</a:t>
              </a:r>
            </a:p>
            <a:p>
              <a:pPr marL="0" lvl="2">
                <a:defRPr/>
              </a:pPr>
              <a:r>
                <a:rPr lang="en-GB" sz="45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 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‘Layout’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layout you require</a:t>
              </a:r>
            </a:p>
            <a:p>
              <a:pPr marL="0" lvl="2">
                <a:defRPr/>
              </a:pPr>
              <a:r>
                <a:rPr lang="en-GB" sz="450" b="1">
                  <a:solidFill>
                    <a:prstClr val="black"/>
                  </a:solidFill>
                  <a:latin typeface="Calibri" panose="020F0502020204030204"/>
                  <a:cs typeface="Arial" panose="020B0604020202020204" pitchFamily="34" charset="0"/>
                </a:rPr>
                <a:t>Text bullet formatting</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0" lvl="2">
                <a:defRPr/>
              </a:pPr>
              <a:r>
                <a:rPr lang="en-GB" sz="450">
                  <a:solidFill>
                    <a:prstClr val="black"/>
                  </a:solidFill>
                  <a:latin typeface="Calibri" panose="020F0502020204030204"/>
                  <a:cs typeface="Arial" panose="020B0604020202020204" pitchFamily="34" charset="0"/>
                </a:rPr>
                <a:t>Alternatively you can use the keyboard shortcuts: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Shift+Alt+Right arrow key = increase level</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Shift+Alt+Left arrow key = decrease level</a:t>
              </a:r>
            </a:p>
            <a:p>
              <a:pPr marL="0" lvl="2">
                <a:defRPr/>
              </a:pPr>
              <a:r>
                <a:rPr lang="en-GB" sz="450" b="1">
                  <a:solidFill>
                    <a:prstClr val="black"/>
                  </a:solidFill>
                  <a:latin typeface="Calibri" panose="020F0502020204030204"/>
                  <a:cs typeface="Arial" panose="020B0604020202020204" pitchFamily="34" charset="0"/>
                </a:rPr>
                <a:t>Guides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a:spcAft>
                    <a:spcPts val="205"/>
                  </a:spcAft>
                  <a:defRPr/>
                </a:pPr>
                <a:endParaRPr lang="en-GB" sz="450">
                  <a:solidFill>
                    <a:prstClr val="black"/>
                  </a:solidFill>
                  <a:latin typeface="Calibri" panose="020F0502020204030204"/>
                </a:endParaRPr>
              </a:p>
            </p:txBody>
          </p:sp>
        </p:grpSp>
      </p:grpSp>
    </p:spTree>
    <p:extLst>
      <p:ext uri="{BB962C8B-B14F-4D97-AF65-F5344CB8AC3E}">
        <p14:creationId xmlns:p14="http://schemas.microsoft.com/office/powerpoint/2010/main" val="56506289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128513" y="1058400"/>
            <a:ext cx="2592000" cy="3453938"/>
          </a:xfrm>
          <a:prstGeom prst="rect">
            <a:avLst/>
          </a:prstGeom>
        </p:spPr>
        <p:txBody>
          <a:bodyPr>
            <a:noAutofit/>
          </a:bodyPr>
          <a:lstStyle>
            <a:lvl1pPr>
              <a:defRPr/>
            </a:lvl1pPr>
          </a:lstStyle>
          <a:p>
            <a:r>
              <a:rPr lang="en-GB"/>
              <a:t> </a:t>
            </a:r>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1" name="Text Placeholder 3">
            <a:extLst>
              <a:ext uri="{FF2B5EF4-FFF2-40B4-BE49-F238E27FC236}">
                <a16:creationId xmlns:a16="http://schemas.microsoft.com/office/drawing/2014/main" id="{805A7200-546C-4CD2-8512-AE22785AD60D}"/>
              </a:ext>
            </a:extLst>
          </p:cNvPr>
          <p:cNvSpPr>
            <a:spLocks noGrp="1"/>
          </p:cNvSpPr>
          <p:nvPr>
            <p:ph type="body" sz="quarter" idx="16"/>
          </p:nvPr>
        </p:nvSpPr>
        <p:spPr>
          <a:xfrm>
            <a:off x="432001" y="1058400"/>
            <a:ext cx="5427023" cy="140807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2">
            <a:extLst>
              <a:ext uri="{FF2B5EF4-FFF2-40B4-BE49-F238E27FC236}">
                <a16:creationId xmlns:a16="http://schemas.microsoft.com/office/drawing/2014/main" id="{E0FB516A-6D40-433C-A73C-2159431C5E63}"/>
              </a:ext>
            </a:extLst>
          </p:cNvPr>
          <p:cNvSpPr>
            <a:spLocks noGrp="1"/>
          </p:cNvSpPr>
          <p:nvPr>
            <p:ph type="ftr" sz="quarter" idx="17"/>
          </p:nvPr>
        </p:nvSpPr>
        <p:spPr/>
        <p:txBody>
          <a:bodyPr/>
          <a:lstStyle/>
          <a:p>
            <a:pPr>
              <a:buClr>
                <a:srgbClr val="55555A"/>
              </a:buClr>
              <a:tabLst>
                <a:tab pos="741760" algn="l"/>
              </a:tabLst>
            </a:pPr>
            <a:r>
              <a:rPr lang="fr-FR">
                <a:solidFill>
                  <a:srgbClr val="00148C"/>
                </a:solidFill>
              </a:rPr>
              <a:t>| [Insert document title] | [Insert date]</a:t>
            </a:r>
          </a:p>
        </p:txBody>
      </p:sp>
      <p:grpSp>
        <p:nvGrpSpPr>
          <p:cNvPr id="17" name="Group 16">
            <a:extLst>
              <a:ext uri="{FF2B5EF4-FFF2-40B4-BE49-F238E27FC236}">
                <a16:creationId xmlns:a16="http://schemas.microsoft.com/office/drawing/2014/main" id="{3EDC6671-7B7A-4335-AA2E-6E7D447A9D79}"/>
              </a:ext>
            </a:extLst>
          </p:cNvPr>
          <p:cNvGrpSpPr/>
          <p:nvPr userDrawn="1"/>
        </p:nvGrpSpPr>
        <p:grpSpPr>
          <a:xfrm>
            <a:off x="9206425" y="0"/>
            <a:ext cx="2029736" cy="1457698"/>
            <a:chOff x="3528102" y="847657"/>
            <a:chExt cx="2029736" cy="1943596"/>
          </a:xfrm>
        </p:grpSpPr>
        <p:sp>
          <p:nvSpPr>
            <p:cNvPr id="18" name="Guidance note">
              <a:extLst>
                <a:ext uri="{FF2B5EF4-FFF2-40B4-BE49-F238E27FC236}">
                  <a16:creationId xmlns:a16="http://schemas.microsoft.com/office/drawing/2014/main" id="{AC52E78A-DE55-4FC2-B3D2-20F4BB9E1805}"/>
                </a:ext>
              </a:extLst>
            </p:cNvPr>
            <p:cNvSpPr/>
            <p:nvPr/>
          </p:nvSpPr>
          <p:spPr>
            <a:xfrm>
              <a:off x="3528102" y="847657"/>
              <a:ext cx="2029736" cy="1943596"/>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defRPr/>
              </a:pPr>
              <a:r>
                <a:rPr lang="en-GB" sz="450" b="1">
                  <a:solidFill>
                    <a:prstClr val="black"/>
                  </a:solidFill>
                  <a:latin typeface="Calibri" panose="020F0502020204030204"/>
                  <a:cs typeface="Arial" panose="020B0604020202020204" pitchFamily="34" charset="0"/>
                </a:rPr>
                <a:t>Reapplying the Slide Layout</a:t>
              </a:r>
            </a:p>
            <a:p>
              <a:pPr marL="0" lvl="2">
                <a:defRPr/>
              </a:pPr>
              <a:r>
                <a:rPr lang="en-GB" sz="45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 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‘Layout’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layout you require</a:t>
              </a:r>
            </a:p>
            <a:p>
              <a:pPr marL="0" lvl="2">
                <a:defRPr/>
              </a:pPr>
              <a:r>
                <a:rPr lang="en-GB" sz="450" b="1">
                  <a:solidFill>
                    <a:prstClr val="black"/>
                  </a:solidFill>
                  <a:latin typeface="Calibri" panose="020F0502020204030204"/>
                  <a:cs typeface="Arial" panose="020B0604020202020204" pitchFamily="34" charset="0"/>
                </a:rPr>
                <a:t>Text bullet formatting</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0" lvl="2">
                <a:defRPr/>
              </a:pPr>
              <a:r>
                <a:rPr lang="en-GB" sz="450">
                  <a:solidFill>
                    <a:prstClr val="black"/>
                  </a:solidFill>
                  <a:latin typeface="Calibri" panose="020F0502020204030204"/>
                  <a:cs typeface="Arial" panose="020B0604020202020204" pitchFamily="34" charset="0"/>
                </a:rPr>
                <a:t>Alternatively you can use the keyboard shortcuts: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Shift+Alt+Right arrow key = increase level</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Shift+Alt+Left arrow key = decrease level</a:t>
              </a:r>
            </a:p>
            <a:p>
              <a:pPr marL="0" lvl="2">
                <a:defRPr/>
              </a:pPr>
              <a:r>
                <a:rPr lang="en-GB" sz="450" b="1">
                  <a:solidFill>
                    <a:prstClr val="black"/>
                  </a:solidFill>
                  <a:latin typeface="Calibri" panose="020F0502020204030204"/>
                  <a:cs typeface="Arial" panose="020B0604020202020204" pitchFamily="34" charset="0"/>
                </a:rPr>
                <a:t>Guides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Alt+F9</a:t>
              </a:r>
            </a:p>
          </p:txBody>
        </p:sp>
        <p:grpSp>
          <p:nvGrpSpPr>
            <p:cNvPr id="19" name="Group 18">
              <a:extLst>
                <a:ext uri="{FF2B5EF4-FFF2-40B4-BE49-F238E27FC236}">
                  <a16:creationId xmlns:a16="http://schemas.microsoft.com/office/drawing/2014/main" id="{FE789A62-6F85-4693-8CCC-0B996B2F8DAA}"/>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0EFD2A87-F500-4549-BBEB-6514E8A5C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1" name="Rounded Rectangle 20">
                <a:extLst>
                  <a:ext uri="{FF2B5EF4-FFF2-40B4-BE49-F238E27FC236}">
                    <a16:creationId xmlns:a16="http://schemas.microsoft.com/office/drawing/2014/main" id="{20F0A855-BCAC-4922-B40F-3D60A82EC65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a:spcAft>
                    <a:spcPts val="205"/>
                  </a:spcAft>
                  <a:defRPr/>
                </a:pPr>
                <a:endParaRPr lang="en-GB" sz="450">
                  <a:solidFill>
                    <a:prstClr val="black"/>
                  </a:solidFill>
                  <a:latin typeface="Calibri" panose="020F0502020204030204"/>
                </a:endParaRPr>
              </a:p>
            </p:txBody>
          </p:sp>
        </p:grpSp>
      </p:grpSp>
      <p:sp>
        <p:nvSpPr>
          <p:cNvPr id="22" name="Guidance note">
            <a:extLst>
              <a:ext uri="{FF2B5EF4-FFF2-40B4-BE49-F238E27FC236}">
                <a16:creationId xmlns:a16="http://schemas.microsoft.com/office/drawing/2014/main" id="{AB8749D2-7DBB-4CD8-8D11-2DA6629F2E04}"/>
              </a:ext>
            </a:extLst>
          </p:cNvPr>
          <p:cNvSpPr/>
          <p:nvPr userDrawn="1"/>
        </p:nvSpPr>
        <p:spPr>
          <a:xfrm>
            <a:off x="9206425" y="1625738"/>
            <a:ext cx="2029736" cy="747025"/>
          </a:xfrm>
          <a:prstGeom prst="rect">
            <a:avLst/>
          </a:prstGeom>
          <a:solidFill>
            <a:sysClr val="window" lastClr="FFFFFF">
              <a:lumMod val="95000"/>
            </a:sysClr>
          </a:solidFill>
          <a:ln w="6350" cap="flat" cmpd="sng" algn="ctr">
            <a:noFill/>
            <a:prstDash val="solid"/>
            <a:miter lim="800000"/>
          </a:ln>
          <a:effectLst/>
        </p:spPr>
        <p:txBody>
          <a:bodyPr wrap="square" lIns="27000" tIns="27000" rIns="27000" bIns="27000" rtlCol="0" anchor="t" anchorCtr="0">
            <a:spAutoFit/>
          </a:bodyPr>
          <a:lstStyle/>
          <a:p>
            <a:pPr marL="0" lvl="2">
              <a:buClr>
                <a:srgbClr val="4472C4"/>
              </a:buClr>
              <a:buFont typeface="Arial" panose="020B0604020202020204" pitchFamily="34" charset="0"/>
              <a:buNone/>
              <a:defRPr/>
            </a:pPr>
            <a:r>
              <a:rPr lang="en-GB" sz="450" b="1">
                <a:solidFill>
                  <a:prstClr val="black"/>
                </a:solidFill>
                <a:latin typeface="Calibri" panose="020F0502020204030204"/>
                <a:cs typeface="Arial" panose="020B0604020202020204" pitchFamily="34" charset="0"/>
              </a:rPr>
              <a:t>Insert a chart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chart icon and select the chart you require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On the Insert tab choose ‘Chart’ and from the available options choose the type of chart you require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Format the chart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Update the chart title text box</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Update source and notes</a:t>
            </a:r>
          </a:p>
          <a:p>
            <a:pPr marL="0" lvl="2">
              <a:buClr>
                <a:srgbClr val="4472C4"/>
              </a:buCl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Update existing chart</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existing chart and delete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steps for inserting a chart above</a:t>
            </a:r>
            <a:endParaRPr lang="en-GB" sz="450">
              <a:solidFill>
                <a:prstClr val="black"/>
              </a:solidFill>
              <a:latin typeface="Calibri" panose="020F0502020204030204"/>
              <a:cs typeface="Arial" panose="020B0604020202020204" pitchFamily="34" charset="0"/>
            </a:endParaRPr>
          </a:p>
        </p:txBody>
      </p:sp>
    </p:spTree>
    <p:extLst>
      <p:ext uri="{BB962C8B-B14F-4D97-AF65-F5344CB8AC3E}">
        <p14:creationId xmlns:p14="http://schemas.microsoft.com/office/powerpoint/2010/main" val="3865571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Divider_slide_1">
    <p:spTree>
      <p:nvGrpSpPr>
        <p:cNvPr id="1" name=""/>
        <p:cNvGrpSpPr/>
        <p:nvPr/>
      </p:nvGrpSpPr>
      <p:grpSpPr>
        <a:xfrm>
          <a:off x="0" y="0"/>
          <a:ext cx="0" cy="0"/>
          <a:chOff x="0" y="0"/>
          <a:chExt cx="0" cy="0"/>
        </a:xfrm>
      </p:grpSpPr>
      <p:sp>
        <p:nvSpPr>
          <p:cNvPr id="11" name="Rectangle 10"/>
          <p:cNvSpPr/>
          <p:nvPr userDrawn="1"/>
        </p:nvSpPr>
        <p:spPr bwMode="auto">
          <a:xfrm>
            <a:off x="7847066" y="2613137"/>
            <a:ext cx="1296937" cy="1174637"/>
          </a:xfrm>
          <a:prstGeom prst="rect">
            <a:avLst/>
          </a:prstGeom>
          <a:solidFill>
            <a:srgbClr val="0061A8"/>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51435" tIns="25718" rIns="51435" bIns="25718" numCol="1" spcCol="0" rtlCol="0" fromWordArt="0" anchor="t" anchorCtr="0" forceAA="0" compatLnSpc="1">
            <a:prstTxWarp prst="textNoShape">
              <a:avLst/>
            </a:prstTxWarp>
            <a:noAutofit/>
          </a:bodyPr>
          <a:lstStyle/>
          <a:p>
            <a:pPr marL="0" marR="0" indent="0" algn="l" defTabSz="514350" rtl="0" eaLnBrk="1" fontAlgn="base" latinLnBrk="0" hangingPunct="1">
              <a:lnSpc>
                <a:spcPct val="95000"/>
              </a:lnSpc>
              <a:spcBef>
                <a:spcPct val="0"/>
              </a:spcBef>
              <a:spcAft>
                <a:spcPct val="0"/>
              </a:spcAft>
              <a:buClrTx/>
              <a:buSzTx/>
              <a:buFontTx/>
              <a:buNone/>
              <a:tabLst/>
            </a:pPr>
            <a:endParaRPr kumimoji="0" lang="en-GB" sz="600" b="0" i="0" u="none" strike="noStrike" cap="none" normalizeH="0" baseline="0">
              <a:ln>
                <a:noFill/>
              </a:ln>
              <a:solidFill>
                <a:srgbClr val="0079C1"/>
              </a:solidFill>
              <a:effectLst/>
              <a:latin typeface="Arial" charset="0"/>
              <a:ea typeface="ＭＳ Ｐゴシック" pitchFamily="48" charset="-128"/>
            </a:endParaRPr>
          </a:p>
        </p:txBody>
      </p:sp>
      <p:sp>
        <p:nvSpPr>
          <p:cNvPr id="5" name="Text Placeholder 3"/>
          <p:cNvSpPr>
            <a:spLocks noGrp="1"/>
          </p:cNvSpPr>
          <p:nvPr>
            <p:ph type="body" sz="quarter" idx="11" hasCustomPrompt="1"/>
          </p:nvPr>
        </p:nvSpPr>
        <p:spPr>
          <a:xfrm>
            <a:off x="358435" y="3873951"/>
            <a:ext cx="8342313" cy="1118717"/>
          </a:xfrm>
          <a:prstGeom prst="rect">
            <a:avLst/>
          </a:prstGeom>
          <a:noFill/>
          <a:ln>
            <a:noFill/>
          </a:ln>
        </p:spPr>
        <p:txBody>
          <a:bodyPr vert="horz" wrap="square" lIns="72000" tIns="36000" rIns="0" bIns="0" numCol="1" anchor="t" anchorCtr="0" compatLnSpc="1">
            <a:prstTxWarp prst="textNoShape">
              <a:avLst/>
            </a:prstTxWarp>
          </a:bodyPr>
          <a:lstStyle>
            <a:lvl1pPr marL="257175" indent="-257175">
              <a:buFont typeface="Arial" panose="020B0604020202020204" pitchFamily="34" charset="0"/>
              <a:buNone/>
              <a:defRPr lang="en-US" sz="2000" baseline="0" dirty="0">
                <a:solidFill>
                  <a:schemeClr val="tx2"/>
                </a:solidFill>
              </a:defRPr>
            </a:lvl1pPr>
          </a:lstStyle>
          <a:p>
            <a:pPr marL="0" lvl="0" indent="0"/>
            <a:r>
              <a:rPr lang="en-GB"/>
              <a:t>With image description [subtitle here]</a:t>
            </a:r>
            <a:endParaRPr lang="en-US"/>
          </a:p>
        </p:txBody>
      </p:sp>
      <p:sp>
        <p:nvSpPr>
          <p:cNvPr id="9" name="Picture Placeholder 12"/>
          <p:cNvSpPr>
            <a:spLocks noGrp="1"/>
          </p:cNvSpPr>
          <p:nvPr>
            <p:ph type="pic" sz="quarter" idx="16"/>
          </p:nvPr>
        </p:nvSpPr>
        <p:spPr>
          <a:xfrm>
            <a:off x="-1" y="1280483"/>
            <a:ext cx="7803573" cy="2493294"/>
          </a:xfrm>
        </p:spPr>
        <p:txBody>
          <a:bodyPr>
            <a:normAutofit/>
          </a:bodyPr>
          <a:lstStyle>
            <a:lvl1pPr marL="0" indent="0">
              <a:buNone/>
              <a:defRPr sz="675"/>
            </a:lvl1pPr>
          </a:lstStyle>
          <a:p>
            <a:r>
              <a:rPr lang="en-US"/>
              <a:t>Click icon to add picture</a:t>
            </a:r>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13" name="Picture Placeholder 2"/>
          <p:cNvSpPr>
            <a:spLocks noGrp="1"/>
          </p:cNvSpPr>
          <p:nvPr>
            <p:ph type="pic" sz="quarter" idx="18"/>
          </p:nvPr>
        </p:nvSpPr>
        <p:spPr>
          <a:xfrm>
            <a:off x="7847067" y="1280482"/>
            <a:ext cx="1296000" cy="1296000"/>
          </a:xfrm>
        </p:spPr>
        <p:txBody>
          <a:bodyPr/>
          <a:lstStyle>
            <a:lvl1pPr marL="0" indent="0">
              <a:buFont typeface="Arial" panose="020B0604020202020204" pitchFamily="34" charset="0"/>
              <a:buNone/>
              <a:defRPr sz="600"/>
            </a:lvl1pPr>
          </a:lstStyle>
          <a:p>
            <a:r>
              <a:rPr lang="en-US"/>
              <a:t>Click icon to add picture</a:t>
            </a:r>
            <a:endParaRPr lang="en-GB"/>
          </a:p>
        </p:txBody>
      </p:sp>
      <p:pic>
        <p:nvPicPr>
          <p:cNvPr id="15" name="Picture 27" descr="National_Grid_logo_blu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253254863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wo column + char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2" name="Text Placeholder 3">
            <a:extLst>
              <a:ext uri="{FF2B5EF4-FFF2-40B4-BE49-F238E27FC236}">
                <a16:creationId xmlns:a16="http://schemas.microsoft.com/office/drawing/2014/main" id="{9A2A087D-51A7-4911-8C49-D5567C7BEC63}"/>
              </a:ext>
            </a:extLst>
          </p:cNvPr>
          <p:cNvSpPr>
            <a:spLocks noGrp="1"/>
          </p:cNvSpPr>
          <p:nvPr>
            <p:ph type="body" sz="quarter" idx="19"/>
          </p:nvPr>
        </p:nvSpPr>
        <p:spPr>
          <a:xfrm>
            <a:off x="3284313" y="1058400"/>
            <a:ext cx="2592000" cy="140807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3">
            <a:extLst>
              <a:ext uri="{FF2B5EF4-FFF2-40B4-BE49-F238E27FC236}">
                <a16:creationId xmlns:a16="http://schemas.microsoft.com/office/drawing/2014/main" id="{15A6DD53-9DDF-4380-943D-FEAEF1E2B391}"/>
              </a:ext>
            </a:extLst>
          </p:cNvPr>
          <p:cNvSpPr>
            <a:spLocks noGrp="1"/>
          </p:cNvSpPr>
          <p:nvPr>
            <p:ph type="body" sz="quarter" idx="16"/>
          </p:nvPr>
        </p:nvSpPr>
        <p:spPr>
          <a:xfrm>
            <a:off x="432000" y="1058400"/>
            <a:ext cx="2592000" cy="140807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Chart Placeholder 5">
            <a:extLst>
              <a:ext uri="{FF2B5EF4-FFF2-40B4-BE49-F238E27FC236}">
                <a16:creationId xmlns:a16="http://schemas.microsoft.com/office/drawing/2014/main" id="{C8B1CE67-807C-4CD8-846B-75ED6BA28B09}"/>
              </a:ext>
            </a:extLst>
          </p:cNvPr>
          <p:cNvSpPr>
            <a:spLocks noGrp="1"/>
          </p:cNvSpPr>
          <p:nvPr>
            <p:ph type="chart" sz="quarter" idx="15" hasCustomPrompt="1"/>
          </p:nvPr>
        </p:nvSpPr>
        <p:spPr>
          <a:xfrm>
            <a:off x="6128513" y="1058400"/>
            <a:ext cx="2592000" cy="3453938"/>
          </a:xfrm>
          <a:prstGeom prst="rect">
            <a:avLst/>
          </a:prstGeom>
        </p:spPr>
        <p:txBody>
          <a:bodyPr>
            <a:noAutofit/>
          </a:bodyPr>
          <a:lstStyle>
            <a:lvl1pPr>
              <a:defRPr/>
            </a:lvl1pPr>
          </a:lstStyle>
          <a:p>
            <a:r>
              <a:rPr lang="en-GB"/>
              <a:t> </a:t>
            </a:r>
          </a:p>
        </p:txBody>
      </p:sp>
      <p:sp>
        <p:nvSpPr>
          <p:cNvPr id="2" name="Footer Placeholder 1">
            <a:extLst>
              <a:ext uri="{FF2B5EF4-FFF2-40B4-BE49-F238E27FC236}">
                <a16:creationId xmlns:a16="http://schemas.microsoft.com/office/drawing/2014/main" id="{4E5ECD47-6924-4412-A2BE-E25358505E38}"/>
              </a:ext>
            </a:extLst>
          </p:cNvPr>
          <p:cNvSpPr>
            <a:spLocks noGrp="1"/>
          </p:cNvSpPr>
          <p:nvPr>
            <p:ph type="ftr" sz="quarter" idx="20"/>
          </p:nvPr>
        </p:nvSpPr>
        <p:spPr/>
        <p:txBody>
          <a:bodyPr/>
          <a:lstStyle/>
          <a:p>
            <a:pPr>
              <a:buClr>
                <a:srgbClr val="55555A"/>
              </a:buClr>
              <a:tabLst>
                <a:tab pos="741760" algn="l"/>
              </a:tabLst>
            </a:pPr>
            <a:r>
              <a:rPr lang="fr-FR">
                <a:solidFill>
                  <a:srgbClr val="00148C"/>
                </a:solidFill>
              </a:rPr>
              <a:t>| [Insert document title] | [Insert date]</a:t>
            </a:r>
          </a:p>
        </p:txBody>
      </p:sp>
      <p:grpSp>
        <p:nvGrpSpPr>
          <p:cNvPr id="20" name="Group 19">
            <a:extLst>
              <a:ext uri="{FF2B5EF4-FFF2-40B4-BE49-F238E27FC236}">
                <a16:creationId xmlns:a16="http://schemas.microsoft.com/office/drawing/2014/main" id="{F25C9E25-E8FC-4571-9F0E-B6FC7339C362}"/>
              </a:ext>
            </a:extLst>
          </p:cNvPr>
          <p:cNvGrpSpPr/>
          <p:nvPr userDrawn="1"/>
        </p:nvGrpSpPr>
        <p:grpSpPr>
          <a:xfrm>
            <a:off x="9206425" y="0"/>
            <a:ext cx="2029736" cy="1457698"/>
            <a:chOff x="3528102" y="847657"/>
            <a:chExt cx="2029736" cy="1943596"/>
          </a:xfrm>
        </p:grpSpPr>
        <p:sp>
          <p:nvSpPr>
            <p:cNvPr id="22" name="Guidance note">
              <a:extLst>
                <a:ext uri="{FF2B5EF4-FFF2-40B4-BE49-F238E27FC236}">
                  <a16:creationId xmlns:a16="http://schemas.microsoft.com/office/drawing/2014/main" id="{F38568F4-5A0F-40F0-8FBB-6422E0277B94}"/>
                </a:ext>
              </a:extLst>
            </p:cNvPr>
            <p:cNvSpPr/>
            <p:nvPr/>
          </p:nvSpPr>
          <p:spPr>
            <a:xfrm>
              <a:off x="3528102" y="847657"/>
              <a:ext cx="2029736" cy="1943596"/>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defRPr/>
              </a:pPr>
              <a:r>
                <a:rPr lang="en-GB" sz="450" b="1">
                  <a:solidFill>
                    <a:prstClr val="black"/>
                  </a:solidFill>
                  <a:latin typeface="Calibri" panose="020F0502020204030204"/>
                  <a:cs typeface="Arial" panose="020B0604020202020204" pitchFamily="34" charset="0"/>
                </a:rPr>
                <a:t>Reapplying the Slide Layout</a:t>
              </a:r>
            </a:p>
            <a:p>
              <a:pPr marL="0" lvl="2">
                <a:defRPr/>
              </a:pPr>
              <a:r>
                <a:rPr lang="en-GB" sz="45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 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‘Layout’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layout you require</a:t>
              </a:r>
            </a:p>
            <a:p>
              <a:pPr marL="0" lvl="2">
                <a:defRPr/>
              </a:pPr>
              <a:r>
                <a:rPr lang="en-GB" sz="450" b="1">
                  <a:solidFill>
                    <a:prstClr val="black"/>
                  </a:solidFill>
                  <a:latin typeface="Calibri" panose="020F0502020204030204"/>
                  <a:cs typeface="Arial" panose="020B0604020202020204" pitchFamily="34" charset="0"/>
                </a:rPr>
                <a:t>Text bullet formatting</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0" lvl="2">
                <a:defRPr/>
              </a:pPr>
              <a:r>
                <a:rPr lang="en-GB" sz="450">
                  <a:solidFill>
                    <a:prstClr val="black"/>
                  </a:solidFill>
                  <a:latin typeface="Calibri" panose="020F0502020204030204"/>
                  <a:cs typeface="Arial" panose="020B0604020202020204" pitchFamily="34" charset="0"/>
                </a:rPr>
                <a:t>Alternatively you can use the keyboard shortcuts: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Shift+Alt+Right arrow key = increase level</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Shift+Alt+Left arrow key = decrease level</a:t>
              </a:r>
            </a:p>
            <a:p>
              <a:pPr marL="0" lvl="2">
                <a:defRPr/>
              </a:pPr>
              <a:r>
                <a:rPr lang="en-GB" sz="450" b="1">
                  <a:solidFill>
                    <a:prstClr val="black"/>
                  </a:solidFill>
                  <a:latin typeface="Calibri" panose="020F0502020204030204"/>
                  <a:cs typeface="Arial" panose="020B0604020202020204" pitchFamily="34" charset="0"/>
                </a:rPr>
                <a:t>Guides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Alt+F9</a:t>
              </a:r>
            </a:p>
          </p:txBody>
        </p:sp>
        <p:grpSp>
          <p:nvGrpSpPr>
            <p:cNvPr id="23" name="Group 22">
              <a:extLst>
                <a:ext uri="{FF2B5EF4-FFF2-40B4-BE49-F238E27FC236}">
                  <a16:creationId xmlns:a16="http://schemas.microsoft.com/office/drawing/2014/main" id="{3190E118-6008-404D-9BBA-3301784485B7}"/>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4" name="Picture 3">
                <a:extLst>
                  <a:ext uri="{FF2B5EF4-FFF2-40B4-BE49-F238E27FC236}">
                    <a16:creationId xmlns:a16="http://schemas.microsoft.com/office/drawing/2014/main" id="{44EEBD36-BB27-4765-8BDA-4AC6ADE18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D577D016-345B-492E-B8FD-385F82685C5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a:spcAft>
                    <a:spcPts val="205"/>
                  </a:spcAft>
                  <a:defRPr/>
                </a:pPr>
                <a:endParaRPr lang="en-GB" sz="450">
                  <a:solidFill>
                    <a:prstClr val="black"/>
                  </a:solidFill>
                  <a:latin typeface="Calibri" panose="020F0502020204030204"/>
                </a:endParaRPr>
              </a:p>
            </p:txBody>
          </p:sp>
        </p:grpSp>
      </p:grpSp>
      <p:sp>
        <p:nvSpPr>
          <p:cNvPr id="26" name="Guidance note">
            <a:extLst>
              <a:ext uri="{FF2B5EF4-FFF2-40B4-BE49-F238E27FC236}">
                <a16:creationId xmlns:a16="http://schemas.microsoft.com/office/drawing/2014/main" id="{9D013CB9-7A39-492E-8FF3-5B7C01C0C051}"/>
              </a:ext>
            </a:extLst>
          </p:cNvPr>
          <p:cNvSpPr/>
          <p:nvPr userDrawn="1"/>
        </p:nvSpPr>
        <p:spPr>
          <a:xfrm>
            <a:off x="9206425" y="1625738"/>
            <a:ext cx="2029736" cy="747025"/>
          </a:xfrm>
          <a:prstGeom prst="rect">
            <a:avLst/>
          </a:prstGeom>
          <a:solidFill>
            <a:sysClr val="window" lastClr="FFFFFF">
              <a:lumMod val="95000"/>
            </a:sysClr>
          </a:solidFill>
          <a:ln w="6350" cap="flat" cmpd="sng" algn="ctr">
            <a:noFill/>
            <a:prstDash val="solid"/>
            <a:miter lim="800000"/>
          </a:ln>
          <a:effectLst/>
        </p:spPr>
        <p:txBody>
          <a:bodyPr wrap="square" lIns="27000" tIns="27000" rIns="27000" bIns="27000" rtlCol="0" anchor="t" anchorCtr="0">
            <a:spAutoFit/>
          </a:bodyPr>
          <a:lstStyle/>
          <a:p>
            <a:pPr marL="0" lvl="2">
              <a:buClr>
                <a:srgbClr val="4472C4"/>
              </a:buClr>
              <a:buFont typeface="Arial" panose="020B0604020202020204" pitchFamily="34" charset="0"/>
              <a:buNone/>
              <a:defRPr/>
            </a:pPr>
            <a:r>
              <a:rPr lang="en-GB" sz="450" b="1">
                <a:solidFill>
                  <a:prstClr val="black"/>
                </a:solidFill>
                <a:latin typeface="Calibri" panose="020F0502020204030204"/>
                <a:cs typeface="Arial" panose="020B0604020202020204" pitchFamily="34" charset="0"/>
              </a:rPr>
              <a:t>Insert a chart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chart icon and select the chart you require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On the Insert tab choose ‘Chart’ and from the available options choose the type of chart you require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Format the chart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Update the chart title text box</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Update source and notes</a:t>
            </a:r>
          </a:p>
          <a:p>
            <a:pPr marL="0" lvl="2">
              <a:buClr>
                <a:srgbClr val="4472C4"/>
              </a:buCl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Update existing chart</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existing chart and delete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steps for inserting a chart above</a:t>
            </a:r>
            <a:endParaRPr lang="en-GB" sz="450">
              <a:solidFill>
                <a:prstClr val="black"/>
              </a:solidFill>
              <a:latin typeface="Calibri" panose="020F0502020204030204"/>
              <a:cs typeface="Arial" panose="020B0604020202020204" pitchFamily="34" charset="0"/>
            </a:endParaRPr>
          </a:p>
        </p:txBody>
      </p:sp>
    </p:spTree>
    <p:extLst>
      <p:ext uri="{BB962C8B-B14F-4D97-AF65-F5344CB8AC3E}">
        <p14:creationId xmlns:p14="http://schemas.microsoft.com/office/powerpoint/2010/main" val="1196607580"/>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2000" y="1058400"/>
            <a:ext cx="8280000" cy="3453938"/>
          </a:xfrm>
          <a:prstGeom prst="rect">
            <a:avLst/>
          </a:prstGeom>
        </p:spPr>
        <p:txBody>
          <a:bodyPr>
            <a:noAutofit/>
          </a:bodyPr>
          <a:lstStyle>
            <a:lvl1pPr>
              <a:defRPr>
                <a:solidFill>
                  <a:schemeClr val="accent1"/>
                </a:solidFill>
              </a:defRPr>
            </a:lvl1pPr>
          </a:lstStyle>
          <a:p>
            <a:r>
              <a:rPr lang="en-GB"/>
              <a:t> </a:t>
            </a:r>
          </a:p>
        </p:txBody>
      </p:sp>
      <p:sp>
        <p:nvSpPr>
          <p:cNvPr id="5" name="Footer Placeholder 4">
            <a:extLst>
              <a:ext uri="{FF2B5EF4-FFF2-40B4-BE49-F238E27FC236}">
                <a16:creationId xmlns:a16="http://schemas.microsoft.com/office/drawing/2014/main" id="{03D600AF-67DA-4103-ADCF-D04CEE1258D5}"/>
              </a:ext>
            </a:extLst>
          </p:cNvPr>
          <p:cNvSpPr>
            <a:spLocks noGrp="1"/>
          </p:cNvSpPr>
          <p:nvPr>
            <p:ph type="ftr" sz="quarter" idx="16"/>
          </p:nvPr>
        </p:nvSpPr>
        <p:spPr/>
        <p:txBody>
          <a:bodyPr/>
          <a:lstStyle/>
          <a:p>
            <a:pPr>
              <a:buClr>
                <a:srgbClr val="55555A"/>
              </a:buClr>
              <a:tabLst>
                <a:tab pos="741760" algn="l"/>
              </a:tabLst>
            </a:pPr>
            <a:r>
              <a:rPr lang="fr-FR">
                <a:solidFill>
                  <a:srgbClr val="00148C"/>
                </a:solidFill>
              </a:rPr>
              <a:t>| [Insert document title] | [Insert date]</a:t>
            </a:r>
          </a:p>
        </p:txBody>
      </p:sp>
      <p:sp>
        <p:nvSpPr>
          <p:cNvPr id="11" name="Guidance note">
            <a:extLst>
              <a:ext uri="{FF2B5EF4-FFF2-40B4-BE49-F238E27FC236}">
                <a16:creationId xmlns:a16="http://schemas.microsoft.com/office/drawing/2014/main" id="{E500F763-0BC0-4580-A71D-6F0F9287C7D7}"/>
              </a:ext>
            </a:extLst>
          </p:cNvPr>
          <p:cNvSpPr/>
          <p:nvPr userDrawn="1"/>
        </p:nvSpPr>
        <p:spPr>
          <a:xfrm>
            <a:off x="9206425" y="36027"/>
            <a:ext cx="2029736" cy="747025"/>
          </a:xfrm>
          <a:prstGeom prst="rect">
            <a:avLst/>
          </a:prstGeom>
          <a:solidFill>
            <a:sysClr val="window" lastClr="FFFFFF">
              <a:lumMod val="95000"/>
            </a:sysClr>
          </a:solidFill>
          <a:ln w="6350" cap="flat" cmpd="sng" algn="ctr">
            <a:noFill/>
            <a:prstDash val="solid"/>
            <a:miter lim="800000"/>
          </a:ln>
          <a:effectLst/>
        </p:spPr>
        <p:txBody>
          <a:bodyPr wrap="square" lIns="27000" tIns="27000" rIns="27000" bIns="27000" rtlCol="0" anchor="t" anchorCtr="0">
            <a:spAutoFit/>
          </a:bodyPr>
          <a:lstStyle/>
          <a:p>
            <a:pPr marL="0" lvl="2">
              <a:buClr>
                <a:srgbClr val="4472C4"/>
              </a:buClr>
              <a:buFont typeface="Arial" panose="020B0604020202020204" pitchFamily="34" charset="0"/>
              <a:buNone/>
              <a:defRPr/>
            </a:pPr>
            <a:r>
              <a:rPr lang="en-GB" sz="450" b="1">
                <a:solidFill>
                  <a:prstClr val="black"/>
                </a:solidFill>
                <a:latin typeface="Calibri" panose="020F0502020204030204"/>
                <a:cs typeface="Arial" panose="020B0604020202020204" pitchFamily="34" charset="0"/>
              </a:rPr>
              <a:t>Insert a chart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chart icon and select the chart you require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On the Insert tab choose ‘Chart’ and from the available options choose the type of chart you require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Format the chart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Update the chart title text box</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Update source and notes</a:t>
            </a:r>
          </a:p>
          <a:p>
            <a:pPr marL="0" lvl="2">
              <a:buClr>
                <a:srgbClr val="4472C4"/>
              </a:buCl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Update existing chart</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existing chart and delete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steps for inserting a chart above</a:t>
            </a:r>
            <a:endParaRPr lang="en-GB" sz="450">
              <a:solidFill>
                <a:prstClr val="black"/>
              </a:solidFill>
              <a:latin typeface="Calibri" panose="020F0502020204030204"/>
              <a:cs typeface="Arial" panose="020B0604020202020204" pitchFamily="34" charset="0"/>
            </a:endParaRPr>
          </a:p>
        </p:txBody>
      </p:sp>
    </p:spTree>
    <p:extLst>
      <p:ext uri="{BB962C8B-B14F-4D97-AF65-F5344CB8AC3E}">
        <p14:creationId xmlns:p14="http://schemas.microsoft.com/office/powerpoint/2010/main" val="318559148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 char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1" name="Chart Placeholder 5">
            <a:extLst>
              <a:ext uri="{FF2B5EF4-FFF2-40B4-BE49-F238E27FC236}">
                <a16:creationId xmlns:a16="http://schemas.microsoft.com/office/drawing/2014/main" id="{1C4F4322-D9B2-4866-91BC-CE30013F9C31}"/>
              </a:ext>
            </a:extLst>
          </p:cNvPr>
          <p:cNvSpPr>
            <a:spLocks noGrp="1"/>
          </p:cNvSpPr>
          <p:nvPr>
            <p:ph type="chart" sz="quarter" idx="15" hasCustomPrompt="1"/>
          </p:nvPr>
        </p:nvSpPr>
        <p:spPr>
          <a:xfrm>
            <a:off x="432000" y="1058400"/>
            <a:ext cx="5426887" cy="3453938"/>
          </a:xfrm>
          <a:prstGeom prst="rect">
            <a:avLst/>
          </a:prstGeom>
        </p:spPr>
        <p:txBody>
          <a:bodyPr>
            <a:noAutofit/>
          </a:bodyPr>
          <a:lstStyle>
            <a:lvl1pPr>
              <a:defRPr>
                <a:solidFill>
                  <a:schemeClr val="accent1"/>
                </a:solidFill>
              </a:defRPr>
            </a:lvl1pPr>
          </a:lstStyle>
          <a:p>
            <a:r>
              <a:rPr lang="en-GB"/>
              <a:t> </a:t>
            </a:r>
          </a:p>
        </p:txBody>
      </p:sp>
      <p:sp>
        <p:nvSpPr>
          <p:cNvPr id="12" name="Text Placeholder 3">
            <a:extLst>
              <a:ext uri="{FF2B5EF4-FFF2-40B4-BE49-F238E27FC236}">
                <a16:creationId xmlns:a16="http://schemas.microsoft.com/office/drawing/2014/main" id="{B140EA8A-2794-4FB3-AE84-064BAD779C1A}"/>
              </a:ext>
            </a:extLst>
          </p:cNvPr>
          <p:cNvSpPr>
            <a:spLocks noGrp="1"/>
          </p:cNvSpPr>
          <p:nvPr>
            <p:ph type="body" sz="quarter" idx="20"/>
          </p:nvPr>
        </p:nvSpPr>
        <p:spPr>
          <a:xfrm>
            <a:off x="6128513" y="1058400"/>
            <a:ext cx="2592000" cy="140807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Footer Placeholder 1">
            <a:extLst>
              <a:ext uri="{FF2B5EF4-FFF2-40B4-BE49-F238E27FC236}">
                <a16:creationId xmlns:a16="http://schemas.microsoft.com/office/drawing/2014/main" id="{1F594337-D71F-4452-9B0B-D6503E4CB2A5}"/>
              </a:ext>
            </a:extLst>
          </p:cNvPr>
          <p:cNvSpPr>
            <a:spLocks noGrp="1"/>
          </p:cNvSpPr>
          <p:nvPr>
            <p:ph type="ftr" sz="quarter" idx="21"/>
          </p:nvPr>
        </p:nvSpPr>
        <p:spPr/>
        <p:txBody>
          <a:bodyPr/>
          <a:lstStyle/>
          <a:p>
            <a:pPr>
              <a:buClr>
                <a:srgbClr val="55555A"/>
              </a:buClr>
              <a:tabLst>
                <a:tab pos="741760" algn="l"/>
              </a:tabLst>
            </a:pPr>
            <a:r>
              <a:rPr lang="fr-FR">
                <a:solidFill>
                  <a:srgbClr val="00148C"/>
                </a:solidFill>
              </a:rPr>
              <a:t>| [Insert document title] | [Insert date]</a:t>
            </a:r>
          </a:p>
        </p:txBody>
      </p:sp>
      <p:grpSp>
        <p:nvGrpSpPr>
          <p:cNvPr id="18" name="Group 17">
            <a:extLst>
              <a:ext uri="{FF2B5EF4-FFF2-40B4-BE49-F238E27FC236}">
                <a16:creationId xmlns:a16="http://schemas.microsoft.com/office/drawing/2014/main" id="{2861E30F-6459-4AFC-83CA-311330B6D9C3}"/>
              </a:ext>
            </a:extLst>
          </p:cNvPr>
          <p:cNvGrpSpPr/>
          <p:nvPr userDrawn="1"/>
        </p:nvGrpSpPr>
        <p:grpSpPr>
          <a:xfrm>
            <a:off x="9206425" y="0"/>
            <a:ext cx="2029736" cy="1457698"/>
            <a:chOff x="3528102" y="847657"/>
            <a:chExt cx="2029736" cy="1943596"/>
          </a:xfrm>
        </p:grpSpPr>
        <p:sp>
          <p:nvSpPr>
            <p:cNvPr id="19" name="Guidance note">
              <a:extLst>
                <a:ext uri="{FF2B5EF4-FFF2-40B4-BE49-F238E27FC236}">
                  <a16:creationId xmlns:a16="http://schemas.microsoft.com/office/drawing/2014/main" id="{147618E9-B2CB-46E3-90AC-FB695B42D0B8}"/>
                </a:ext>
              </a:extLst>
            </p:cNvPr>
            <p:cNvSpPr/>
            <p:nvPr/>
          </p:nvSpPr>
          <p:spPr>
            <a:xfrm>
              <a:off x="3528102" y="847657"/>
              <a:ext cx="2029736" cy="1943596"/>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defRPr/>
              </a:pPr>
              <a:r>
                <a:rPr lang="en-GB" sz="450" b="1">
                  <a:solidFill>
                    <a:prstClr val="black"/>
                  </a:solidFill>
                  <a:latin typeface="Calibri" panose="020F0502020204030204"/>
                  <a:cs typeface="Arial" panose="020B0604020202020204" pitchFamily="34" charset="0"/>
                </a:rPr>
                <a:t>Reapplying the Slide Layout</a:t>
              </a:r>
            </a:p>
            <a:p>
              <a:pPr marL="0" lvl="2">
                <a:defRPr/>
              </a:pPr>
              <a:r>
                <a:rPr lang="en-GB" sz="45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 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‘Layout’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layout you require</a:t>
              </a:r>
            </a:p>
            <a:p>
              <a:pPr marL="0" lvl="2">
                <a:defRPr/>
              </a:pPr>
              <a:r>
                <a:rPr lang="en-GB" sz="450" b="1">
                  <a:solidFill>
                    <a:prstClr val="black"/>
                  </a:solidFill>
                  <a:latin typeface="Calibri" panose="020F0502020204030204"/>
                  <a:cs typeface="Arial" panose="020B0604020202020204" pitchFamily="34" charset="0"/>
                </a:rPr>
                <a:t>Text bullet formatting</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0" lvl="2">
                <a:defRPr/>
              </a:pPr>
              <a:r>
                <a:rPr lang="en-GB" sz="450">
                  <a:solidFill>
                    <a:prstClr val="black"/>
                  </a:solidFill>
                  <a:latin typeface="Calibri" panose="020F0502020204030204"/>
                  <a:cs typeface="Arial" panose="020B0604020202020204" pitchFamily="34" charset="0"/>
                </a:rPr>
                <a:t>Alternatively you can use the keyboard shortcuts: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Shift+Alt+Right arrow key = increase level</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Shift+Alt+Left arrow key = decrease level</a:t>
              </a:r>
            </a:p>
            <a:p>
              <a:pPr marL="0" lvl="2">
                <a:defRPr/>
              </a:pPr>
              <a:r>
                <a:rPr lang="en-GB" sz="450" b="1">
                  <a:solidFill>
                    <a:prstClr val="black"/>
                  </a:solidFill>
                  <a:latin typeface="Calibri" panose="020F0502020204030204"/>
                  <a:cs typeface="Arial" panose="020B0604020202020204" pitchFamily="34" charset="0"/>
                </a:rPr>
                <a:t>Guides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Alt+F9</a:t>
              </a:r>
            </a:p>
          </p:txBody>
        </p:sp>
        <p:grpSp>
          <p:nvGrpSpPr>
            <p:cNvPr id="20" name="Group 19">
              <a:extLst>
                <a:ext uri="{FF2B5EF4-FFF2-40B4-BE49-F238E27FC236}">
                  <a16:creationId xmlns:a16="http://schemas.microsoft.com/office/drawing/2014/main" id="{5450CBFE-44AD-4851-A612-C05B09FE419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1" name="Picture 3">
                <a:extLst>
                  <a:ext uri="{FF2B5EF4-FFF2-40B4-BE49-F238E27FC236}">
                    <a16:creationId xmlns:a16="http://schemas.microsoft.com/office/drawing/2014/main" id="{0505B33C-733C-4596-A82F-BCD597EEE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D89FBB89-BAB9-427C-8729-18E2CAC8B70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a:spcAft>
                    <a:spcPts val="205"/>
                  </a:spcAft>
                  <a:defRPr/>
                </a:pPr>
                <a:endParaRPr lang="en-GB" sz="450">
                  <a:solidFill>
                    <a:prstClr val="black"/>
                  </a:solidFill>
                  <a:latin typeface="Calibri" panose="020F0502020204030204"/>
                </a:endParaRPr>
              </a:p>
            </p:txBody>
          </p:sp>
        </p:grpSp>
      </p:grpSp>
      <p:sp>
        <p:nvSpPr>
          <p:cNvPr id="23" name="Guidance note">
            <a:extLst>
              <a:ext uri="{FF2B5EF4-FFF2-40B4-BE49-F238E27FC236}">
                <a16:creationId xmlns:a16="http://schemas.microsoft.com/office/drawing/2014/main" id="{92A2E805-D252-459F-A769-05770E51662A}"/>
              </a:ext>
            </a:extLst>
          </p:cNvPr>
          <p:cNvSpPr/>
          <p:nvPr userDrawn="1"/>
        </p:nvSpPr>
        <p:spPr>
          <a:xfrm>
            <a:off x="9206425" y="1625738"/>
            <a:ext cx="2029736" cy="747025"/>
          </a:xfrm>
          <a:prstGeom prst="rect">
            <a:avLst/>
          </a:prstGeom>
          <a:solidFill>
            <a:sysClr val="window" lastClr="FFFFFF">
              <a:lumMod val="95000"/>
            </a:sysClr>
          </a:solidFill>
          <a:ln w="6350" cap="flat" cmpd="sng" algn="ctr">
            <a:noFill/>
            <a:prstDash val="solid"/>
            <a:miter lim="800000"/>
          </a:ln>
          <a:effectLst/>
        </p:spPr>
        <p:txBody>
          <a:bodyPr wrap="square" lIns="27000" tIns="27000" rIns="27000" bIns="27000" rtlCol="0" anchor="t" anchorCtr="0">
            <a:spAutoFit/>
          </a:bodyPr>
          <a:lstStyle/>
          <a:p>
            <a:pPr marL="0" lvl="2">
              <a:buClr>
                <a:srgbClr val="4472C4"/>
              </a:buClr>
              <a:buFont typeface="Arial" panose="020B0604020202020204" pitchFamily="34" charset="0"/>
              <a:buNone/>
              <a:defRPr/>
            </a:pPr>
            <a:r>
              <a:rPr lang="en-GB" sz="450" b="1">
                <a:solidFill>
                  <a:prstClr val="black"/>
                </a:solidFill>
                <a:latin typeface="Calibri" panose="020F0502020204030204"/>
                <a:cs typeface="Arial" panose="020B0604020202020204" pitchFamily="34" charset="0"/>
              </a:rPr>
              <a:t>Insert a chart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chart icon and select the chart you require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On the Insert tab choose ‘Chart’ and from the available options choose the type of chart you require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Format the chart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Update the chart title text box</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Update source and notes</a:t>
            </a:r>
          </a:p>
          <a:p>
            <a:pPr marL="0" lvl="2">
              <a:buClr>
                <a:srgbClr val="4472C4"/>
              </a:buCl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Update existing chart</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existing chart and delete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steps for inserting a chart above</a:t>
            </a:r>
            <a:endParaRPr lang="en-GB" sz="450">
              <a:solidFill>
                <a:prstClr val="black"/>
              </a:solidFill>
              <a:latin typeface="Calibri" panose="020F0502020204030204"/>
              <a:cs typeface="Arial" panose="020B0604020202020204" pitchFamily="34" charset="0"/>
            </a:endParaRPr>
          </a:p>
        </p:txBody>
      </p:sp>
    </p:spTree>
    <p:extLst>
      <p:ext uri="{BB962C8B-B14F-4D97-AF65-F5344CB8AC3E}">
        <p14:creationId xmlns:p14="http://schemas.microsoft.com/office/powerpoint/2010/main" val="32017053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CV x 1">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432000" y="2218065"/>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432000" y="2311147"/>
            <a:ext cx="2592388" cy="841256"/>
          </a:xfrm>
        </p:spPr>
        <p:txBody>
          <a:bodyPr/>
          <a:lstStyle>
            <a:lvl1pPr>
              <a:spcBef>
                <a:spcPts val="0"/>
              </a:spcBef>
              <a:spcAft>
                <a:spcPts val="150"/>
              </a:spcAft>
              <a:defRPr sz="1050"/>
            </a:lvl1pPr>
            <a:lvl2pPr>
              <a:spcBef>
                <a:spcPts val="0"/>
              </a:spcBef>
              <a:spcAft>
                <a:spcPts val="150"/>
              </a:spcAft>
              <a:defRPr sz="1050">
                <a:solidFill>
                  <a:schemeClr val="accent1"/>
                </a:solidFill>
              </a:defRPr>
            </a:lvl2pPr>
            <a:lvl3pPr marL="0" indent="0">
              <a:spcBef>
                <a:spcPts val="0"/>
              </a:spcBef>
              <a:spcAft>
                <a:spcPts val="150"/>
              </a:spcAft>
              <a:buFontTx/>
              <a:buNone/>
              <a:defRPr sz="900">
                <a:solidFill>
                  <a:schemeClr val="accent1"/>
                </a:solidFill>
              </a:defRPr>
            </a:lvl3pPr>
            <a:lvl4pPr marL="135000" indent="-135000">
              <a:spcBef>
                <a:spcPts val="0"/>
              </a:spcBef>
              <a:spcAft>
                <a:spcPts val="150"/>
              </a:spcAft>
              <a:buFont typeface="Arial" panose="020B0604020202020204" pitchFamily="34" charset="0"/>
              <a:buChar char="•"/>
              <a:defRPr sz="900">
                <a:solidFill>
                  <a:schemeClr val="accent1"/>
                </a:solidFill>
              </a:defRPr>
            </a:lvl4pPr>
            <a:lvl5pPr marL="270000" indent="-135000">
              <a:spcBef>
                <a:spcPts val="0"/>
              </a:spcBef>
              <a:spcAft>
                <a:spcPts val="15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14" name="Text Placeholder 3">
            <a:extLst>
              <a:ext uri="{FF2B5EF4-FFF2-40B4-BE49-F238E27FC236}">
                <a16:creationId xmlns:a16="http://schemas.microsoft.com/office/drawing/2014/main" id="{15FAB969-E9CD-47AE-A674-9967D0CDE234}"/>
              </a:ext>
            </a:extLst>
          </p:cNvPr>
          <p:cNvSpPr>
            <a:spLocks noGrp="1"/>
          </p:cNvSpPr>
          <p:nvPr>
            <p:ph type="body" sz="quarter" idx="19"/>
          </p:nvPr>
        </p:nvSpPr>
        <p:spPr>
          <a:xfrm>
            <a:off x="3284313" y="1058400"/>
            <a:ext cx="2592000" cy="140807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3AD3EE4F-FC86-4DD9-B188-50DCAE5DAB67}"/>
              </a:ext>
            </a:extLst>
          </p:cNvPr>
          <p:cNvSpPr>
            <a:spLocks noGrp="1"/>
          </p:cNvSpPr>
          <p:nvPr>
            <p:ph type="body" sz="quarter" idx="20"/>
          </p:nvPr>
        </p:nvSpPr>
        <p:spPr>
          <a:xfrm>
            <a:off x="6128513" y="1058400"/>
            <a:ext cx="2592000" cy="140807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Picture Placeholder 4">
            <a:extLst>
              <a:ext uri="{FF2B5EF4-FFF2-40B4-BE49-F238E27FC236}">
                <a16:creationId xmlns:a16="http://schemas.microsoft.com/office/drawing/2014/main" id="{43936335-C01E-4241-A7E9-5E20EE44CDD6}"/>
              </a:ext>
            </a:extLst>
          </p:cNvPr>
          <p:cNvSpPr>
            <a:spLocks noGrp="1"/>
          </p:cNvSpPr>
          <p:nvPr>
            <p:ph type="pic" sz="quarter" idx="24"/>
          </p:nvPr>
        </p:nvSpPr>
        <p:spPr>
          <a:xfrm>
            <a:off x="432001" y="1058400"/>
            <a:ext cx="1139305" cy="1068099"/>
          </a:xfrm>
          <a:solidFill>
            <a:schemeClr val="bg1">
              <a:lumMod val="95000"/>
            </a:schemeClr>
          </a:solidFill>
        </p:spPr>
        <p:txBody>
          <a:bodyPr>
            <a:noAutofit/>
          </a:bodyPr>
          <a:lstStyle>
            <a:lvl1pPr>
              <a:defRPr sz="878" b="0">
                <a:solidFill>
                  <a:schemeClr val="tx1"/>
                </a:solidFill>
              </a:defRPr>
            </a:lvl1pPr>
          </a:lstStyle>
          <a:p>
            <a:r>
              <a:rPr lang="en-US" noProof="0"/>
              <a:t>Click icon to add picture</a:t>
            </a:r>
            <a:endParaRPr lang="en-GB" noProof="0"/>
          </a:p>
        </p:txBody>
      </p:sp>
      <p:sp>
        <p:nvSpPr>
          <p:cNvPr id="3" name="Footer Placeholder 2">
            <a:extLst>
              <a:ext uri="{FF2B5EF4-FFF2-40B4-BE49-F238E27FC236}">
                <a16:creationId xmlns:a16="http://schemas.microsoft.com/office/drawing/2014/main" id="{4B0B7FDC-E0A3-43D4-9902-AED23E78E01F}"/>
              </a:ext>
            </a:extLst>
          </p:cNvPr>
          <p:cNvSpPr>
            <a:spLocks noGrp="1"/>
          </p:cNvSpPr>
          <p:nvPr>
            <p:ph type="ftr" sz="quarter" idx="25"/>
          </p:nvPr>
        </p:nvSpPr>
        <p:spPr/>
        <p:txBody>
          <a:bodyPr/>
          <a:lstStyle/>
          <a:p>
            <a:pPr>
              <a:buClr>
                <a:srgbClr val="55555A"/>
              </a:buClr>
              <a:tabLst>
                <a:tab pos="741760" algn="l"/>
              </a:tabLst>
            </a:pPr>
            <a:r>
              <a:rPr lang="fr-FR">
                <a:solidFill>
                  <a:srgbClr val="00148C"/>
                </a:solidFill>
              </a:rPr>
              <a:t>| [Insert document title] | [Insert date]</a:t>
            </a:r>
          </a:p>
        </p:txBody>
      </p:sp>
      <p:grpSp>
        <p:nvGrpSpPr>
          <p:cNvPr id="20" name="Group 19">
            <a:extLst>
              <a:ext uri="{FF2B5EF4-FFF2-40B4-BE49-F238E27FC236}">
                <a16:creationId xmlns:a16="http://schemas.microsoft.com/office/drawing/2014/main" id="{53214B26-A356-4BD8-9F58-D09DC99C22FD}"/>
              </a:ext>
            </a:extLst>
          </p:cNvPr>
          <p:cNvGrpSpPr/>
          <p:nvPr userDrawn="1"/>
        </p:nvGrpSpPr>
        <p:grpSpPr>
          <a:xfrm>
            <a:off x="9206425" y="0"/>
            <a:ext cx="2029736" cy="1457698"/>
            <a:chOff x="3528102" y="847657"/>
            <a:chExt cx="2029736" cy="1943596"/>
          </a:xfrm>
        </p:grpSpPr>
        <p:sp>
          <p:nvSpPr>
            <p:cNvPr id="21" name="Guidance note">
              <a:extLst>
                <a:ext uri="{FF2B5EF4-FFF2-40B4-BE49-F238E27FC236}">
                  <a16:creationId xmlns:a16="http://schemas.microsoft.com/office/drawing/2014/main" id="{81A23DAF-8FC2-441C-8C99-87C6647F17EC}"/>
                </a:ext>
              </a:extLst>
            </p:cNvPr>
            <p:cNvSpPr/>
            <p:nvPr/>
          </p:nvSpPr>
          <p:spPr>
            <a:xfrm>
              <a:off x="3528102" y="847657"/>
              <a:ext cx="2029736" cy="1943596"/>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defRPr/>
              </a:pPr>
              <a:r>
                <a:rPr lang="en-GB" sz="450" b="1">
                  <a:solidFill>
                    <a:prstClr val="black"/>
                  </a:solidFill>
                  <a:latin typeface="Calibri" panose="020F0502020204030204"/>
                  <a:cs typeface="Arial" panose="020B0604020202020204" pitchFamily="34" charset="0"/>
                </a:rPr>
                <a:t>Reapplying the Slide Layout</a:t>
              </a:r>
            </a:p>
            <a:p>
              <a:pPr marL="0" lvl="2">
                <a:defRPr/>
              </a:pPr>
              <a:r>
                <a:rPr lang="en-GB" sz="45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 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‘Layout’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layout you require</a:t>
              </a:r>
            </a:p>
            <a:p>
              <a:pPr marL="0" lvl="2">
                <a:defRPr/>
              </a:pPr>
              <a:r>
                <a:rPr lang="en-GB" sz="450" b="1">
                  <a:solidFill>
                    <a:prstClr val="black"/>
                  </a:solidFill>
                  <a:latin typeface="Calibri" panose="020F0502020204030204"/>
                  <a:cs typeface="Arial" panose="020B0604020202020204" pitchFamily="34" charset="0"/>
                </a:rPr>
                <a:t>Text bullet formatting</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0" lvl="2">
                <a:defRPr/>
              </a:pPr>
              <a:r>
                <a:rPr lang="en-GB" sz="450">
                  <a:solidFill>
                    <a:prstClr val="black"/>
                  </a:solidFill>
                  <a:latin typeface="Calibri" panose="020F0502020204030204"/>
                  <a:cs typeface="Arial" panose="020B0604020202020204" pitchFamily="34" charset="0"/>
                </a:rPr>
                <a:t>Alternatively you can use the keyboard shortcuts: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Shift+Alt+Right arrow key = increase level</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Shift+Alt+Left arrow key = decrease level</a:t>
              </a:r>
            </a:p>
            <a:p>
              <a:pPr marL="0" lvl="2">
                <a:defRPr/>
              </a:pPr>
              <a:r>
                <a:rPr lang="en-GB" sz="450" b="1">
                  <a:solidFill>
                    <a:prstClr val="black"/>
                  </a:solidFill>
                  <a:latin typeface="Calibri" panose="020F0502020204030204"/>
                  <a:cs typeface="Arial" panose="020B0604020202020204" pitchFamily="34" charset="0"/>
                </a:rPr>
                <a:t>Guides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Alt+F9</a:t>
              </a:r>
            </a:p>
          </p:txBody>
        </p:sp>
        <p:grpSp>
          <p:nvGrpSpPr>
            <p:cNvPr id="22" name="Group 21">
              <a:extLst>
                <a:ext uri="{FF2B5EF4-FFF2-40B4-BE49-F238E27FC236}">
                  <a16:creationId xmlns:a16="http://schemas.microsoft.com/office/drawing/2014/main" id="{EC11E653-4CAB-425D-8004-DEA503A36CC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3" name="Picture 3">
                <a:extLst>
                  <a:ext uri="{FF2B5EF4-FFF2-40B4-BE49-F238E27FC236}">
                    <a16:creationId xmlns:a16="http://schemas.microsoft.com/office/drawing/2014/main" id="{45CC2795-175A-465A-BBD1-23123280D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4" name="Rounded Rectangle 20">
                <a:extLst>
                  <a:ext uri="{FF2B5EF4-FFF2-40B4-BE49-F238E27FC236}">
                    <a16:creationId xmlns:a16="http://schemas.microsoft.com/office/drawing/2014/main" id="{739F6317-21C8-477C-BEFB-AB9B449C491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a:spcAft>
                    <a:spcPts val="205"/>
                  </a:spcAft>
                  <a:defRPr/>
                </a:pPr>
                <a:endParaRPr lang="en-GB" sz="450">
                  <a:solidFill>
                    <a:prstClr val="black"/>
                  </a:solidFill>
                  <a:latin typeface="Calibri" panose="020F0502020204030204"/>
                </a:endParaRPr>
              </a:p>
            </p:txBody>
          </p:sp>
        </p:grpSp>
      </p:grpSp>
      <p:sp>
        <p:nvSpPr>
          <p:cNvPr id="25" name="Round Diagonal Corner Rectangle 4">
            <a:extLst>
              <a:ext uri="{FF2B5EF4-FFF2-40B4-BE49-F238E27FC236}">
                <a16:creationId xmlns:a16="http://schemas.microsoft.com/office/drawing/2014/main" id="{B00631CA-76AD-4F4A-9EF3-DA3EC83C19B0}"/>
              </a:ext>
            </a:extLst>
          </p:cNvPr>
          <p:cNvSpPr/>
          <p:nvPr userDrawn="1"/>
        </p:nvSpPr>
        <p:spPr>
          <a:xfrm>
            <a:off x="9206426" y="1605244"/>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a:defRPr/>
            </a:pPr>
            <a:r>
              <a:rPr lang="en-GB" sz="450" b="1">
                <a:solidFill>
                  <a:prstClr val="black"/>
                </a:solidFill>
                <a:latin typeface="Calibri" panose="020F0502020204030204"/>
                <a:cs typeface="Arial" panose="020B0604020202020204" pitchFamily="34" charset="0"/>
              </a:rPr>
              <a:t>Image placeholders</a:t>
            </a:r>
          </a:p>
          <a:p>
            <a:pPr marL="0" lvl="1">
              <a:defRPr/>
            </a:pPr>
            <a:r>
              <a:rPr lang="en-GB" sz="450">
                <a:solidFill>
                  <a:prstClr val="black"/>
                </a:solidFill>
                <a:latin typeface="Calibri" panose="020F0502020204030204"/>
                <a:cs typeface="Arial" panose="020B0604020202020204" pitchFamily="34" charset="0"/>
              </a:rPr>
              <a:t>This layout is set with a picture placeholder for photography. To insert an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‘picture placeholder icon’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a:t>
            </a:r>
            <a:r>
              <a:rPr lang="en-GB" sz="450" b="1">
                <a:solidFill>
                  <a:prstClr val="black"/>
                </a:solidFill>
                <a:latin typeface="Calibri" panose="020F0502020204030204"/>
                <a:cs typeface="Arial" panose="020B0604020202020204" pitchFamily="34" charset="0"/>
              </a:rPr>
              <a:t>pdating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image you wish to change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Delete the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the steps as above to insert an image</a:t>
            </a:r>
          </a:p>
          <a:p>
            <a:pPr>
              <a:defRPr/>
            </a:pPr>
            <a:r>
              <a:rPr lang="en-GB" sz="450" b="1">
                <a:solidFill>
                  <a:prstClr val="black"/>
                </a:solidFill>
                <a:latin typeface="Calibri" panose="020F0502020204030204"/>
                <a:cs typeface="Arial" panose="020B0604020202020204" pitchFamily="34" charset="0"/>
              </a:rPr>
              <a:t>Cropping image</a:t>
            </a:r>
          </a:p>
          <a:p>
            <a:pPr marL="0" lvl="1">
              <a:defRPr/>
            </a:pPr>
            <a:r>
              <a:rPr lang="en-GB" sz="45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Go to ‘Format’ tab</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‘Crop’</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You can now move the image within the placeholder.</a:t>
            </a:r>
          </a:p>
          <a:p>
            <a:pPr>
              <a:defRPr/>
            </a:pPr>
            <a:r>
              <a:rPr lang="en-GB" sz="450" b="1">
                <a:solidFill>
                  <a:prstClr val="black"/>
                </a:solidFill>
                <a:latin typeface="Calibri" panose="020F0502020204030204"/>
                <a:cs typeface="Arial" panose="020B0604020202020204" pitchFamily="34" charset="0"/>
              </a:rPr>
              <a:t>Resizing image</a:t>
            </a:r>
          </a:p>
          <a:p>
            <a:pPr marL="0" lvl="1">
              <a:defRPr/>
            </a:pPr>
            <a:r>
              <a:rPr lang="en-GB" sz="450">
                <a:solidFill>
                  <a:prstClr val="black"/>
                </a:solidFill>
                <a:latin typeface="Calibri" panose="020F0502020204030204"/>
                <a:cs typeface="Arial" panose="020B0604020202020204" pitchFamily="34" charset="0"/>
              </a:rPr>
              <a:t>If the shape of the image resizes too small or big, you can reset the placeholder by:</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2283318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432000" y="1889904"/>
            <a:ext cx="25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432001" y="1062000"/>
            <a:ext cx="775801" cy="727314"/>
          </a:xfrm>
          <a:solidFill>
            <a:schemeClr val="bg1">
              <a:lumMod val="95000"/>
            </a:schemeClr>
          </a:solidFill>
        </p:spPr>
        <p:txBody>
          <a:bodyPr>
            <a:noAutofit/>
          </a:bodyPr>
          <a:lstStyle>
            <a:lvl1pPr>
              <a:defRPr sz="878" b="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276981" y="1889904"/>
            <a:ext cx="25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128513" y="1889904"/>
            <a:ext cx="25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336674" y="1062001"/>
            <a:ext cx="1687514" cy="668132"/>
          </a:xfrm>
        </p:spPr>
        <p:txBody>
          <a:bodyPr/>
          <a:lstStyle>
            <a:lvl1pPr>
              <a:spcBef>
                <a:spcPts val="0"/>
              </a:spcBef>
              <a:spcAft>
                <a:spcPts val="150"/>
              </a:spcAft>
              <a:defRPr sz="825"/>
            </a:lvl1pPr>
            <a:lvl2pPr>
              <a:spcBef>
                <a:spcPts val="0"/>
              </a:spcBef>
              <a:spcAft>
                <a:spcPts val="150"/>
              </a:spcAft>
              <a:defRPr sz="825">
                <a:solidFill>
                  <a:schemeClr val="accent1"/>
                </a:solidFill>
              </a:defRPr>
            </a:lvl2pPr>
            <a:lvl3pPr marL="0" indent="0">
              <a:spcBef>
                <a:spcPts val="0"/>
              </a:spcBef>
              <a:spcAft>
                <a:spcPts val="150"/>
              </a:spcAft>
              <a:buFontTx/>
              <a:buNone/>
              <a:defRPr sz="675">
                <a:solidFill>
                  <a:schemeClr val="accent1"/>
                </a:solidFill>
              </a:defRPr>
            </a:lvl3pPr>
            <a:lvl4pPr marL="135000" indent="-135000">
              <a:spcBef>
                <a:spcPts val="0"/>
              </a:spcBef>
              <a:spcAft>
                <a:spcPts val="150"/>
              </a:spcAft>
              <a:buFont typeface="Arial" panose="020B0604020202020204" pitchFamily="34" charset="0"/>
              <a:buChar char="•"/>
              <a:defRPr sz="675">
                <a:solidFill>
                  <a:schemeClr val="accent1"/>
                </a:solidFill>
              </a:defRPr>
            </a:lvl4pPr>
            <a:lvl5pPr marL="270000" indent="-135000">
              <a:spcBef>
                <a:spcPts val="0"/>
              </a:spcBef>
              <a:spcAft>
                <a:spcPts val="150"/>
              </a:spcAft>
              <a:defRPr sz="675">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Text Placeholder 3">
            <a:extLst>
              <a:ext uri="{FF2B5EF4-FFF2-40B4-BE49-F238E27FC236}">
                <a16:creationId xmlns:a16="http://schemas.microsoft.com/office/drawing/2014/main" id="{653E0A5E-AD07-47E3-9143-3A7259FD6E68}"/>
              </a:ext>
            </a:extLst>
          </p:cNvPr>
          <p:cNvSpPr>
            <a:spLocks noGrp="1"/>
          </p:cNvSpPr>
          <p:nvPr>
            <p:ph type="body" sz="quarter" idx="19"/>
          </p:nvPr>
        </p:nvSpPr>
        <p:spPr>
          <a:xfrm>
            <a:off x="3284313" y="1990495"/>
            <a:ext cx="2592000" cy="972061"/>
          </a:xfrm>
        </p:spPr>
        <p:txBody>
          <a:bodyPr wrap="square">
            <a:spAutoFit/>
          </a:bodyPr>
          <a:lstStyle>
            <a:lvl1pPr>
              <a:spcAft>
                <a:spcPts val="450"/>
              </a:spcAft>
              <a:defRPr sz="1050"/>
            </a:lvl1pPr>
            <a:lvl2pPr>
              <a:spcAft>
                <a:spcPts val="450"/>
              </a:spcAft>
              <a:defRPr sz="900"/>
            </a:lvl2pPr>
            <a:lvl3pPr>
              <a:spcAft>
                <a:spcPts val="450"/>
              </a:spcAft>
              <a:defRPr sz="900"/>
            </a:lvl3pPr>
            <a:lvl4pPr>
              <a:spcAft>
                <a:spcPts val="450"/>
              </a:spcAft>
              <a:defRPr sz="900"/>
            </a:lvl4pPr>
            <a:lvl5pPr>
              <a:spcAft>
                <a:spcPts val="450"/>
              </a:spcAft>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3">
            <a:extLst>
              <a:ext uri="{FF2B5EF4-FFF2-40B4-BE49-F238E27FC236}">
                <a16:creationId xmlns:a16="http://schemas.microsoft.com/office/drawing/2014/main" id="{2A179D61-76EB-4C0B-B96F-B08412AECC85}"/>
              </a:ext>
            </a:extLst>
          </p:cNvPr>
          <p:cNvSpPr>
            <a:spLocks noGrp="1"/>
          </p:cNvSpPr>
          <p:nvPr>
            <p:ph type="body" sz="quarter" idx="20"/>
          </p:nvPr>
        </p:nvSpPr>
        <p:spPr>
          <a:xfrm>
            <a:off x="6128513" y="1990495"/>
            <a:ext cx="2592000" cy="972061"/>
          </a:xfrm>
        </p:spPr>
        <p:txBody>
          <a:bodyPr wrap="square">
            <a:spAutoFit/>
          </a:bodyPr>
          <a:lstStyle>
            <a:lvl1pPr>
              <a:spcAft>
                <a:spcPts val="450"/>
              </a:spcAft>
              <a:defRPr sz="1050"/>
            </a:lvl1pPr>
            <a:lvl2pPr>
              <a:spcAft>
                <a:spcPts val="450"/>
              </a:spcAft>
              <a:defRPr sz="900"/>
            </a:lvl2pPr>
            <a:lvl3pPr>
              <a:spcAft>
                <a:spcPts val="450"/>
              </a:spcAft>
              <a:defRPr sz="900"/>
            </a:lvl3pPr>
            <a:lvl4pPr>
              <a:spcAft>
                <a:spcPts val="450"/>
              </a:spcAft>
              <a:defRPr sz="900"/>
            </a:lvl4pPr>
            <a:lvl5pPr>
              <a:spcAft>
                <a:spcPts val="450"/>
              </a:spcAft>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3">
            <a:extLst>
              <a:ext uri="{FF2B5EF4-FFF2-40B4-BE49-F238E27FC236}">
                <a16:creationId xmlns:a16="http://schemas.microsoft.com/office/drawing/2014/main" id="{01FE71AD-7A69-46C3-815E-F0338C68109A}"/>
              </a:ext>
            </a:extLst>
          </p:cNvPr>
          <p:cNvSpPr>
            <a:spLocks noGrp="1"/>
          </p:cNvSpPr>
          <p:nvPr>
            <p:ph type="body" sz="quarter" idx="16"/>
          </p:nvPr>
        </p:nvSpPr>
        <p:spPr>
          <a:xfrm>
            <a:off x="432000" y="1990495"/>
            <a:ext cx="2592000" cy="972061"/>
          </a:xfrm>
        </p:spPr>
        <p:txBody>
          <a:bodyPr wrap="square">
            <a:spAutoFit/>
          </a:bodyPr>
          <a:lstStyle>
            <a:lvl1pPr>
              <a:spcAft>
                <a:spcPts val="450"/>
              </a:spcAft>
              <a:defRPr sz="1050"/>
            </a:lvl1pPr>
            <a:lvl2pPr>
              <a:spcAft>
                <a:spcPts val="450"/>
              </a:spcAft>
              <a:defRPr sz="900"/>
            </a:lvl2pPr>
            <a:lvl3pPr>
              <a:spcAft>
                <a:spcPts val="450"/>
              </a:spcAft>
              <a:defRPr sz="900"/>
            </a:lvl3pPr>
            <a:lvl4pPr>
              <a:spcAft>
                <a:spcPts val="450"/>
              </a:spcAft>
              <a:defRPr sz="900"/>
            </a:lvl4pPr>
            <a:lvl5pPr>
              <a:spcAft>
                <a:spcPts val="450"/>
              </a:spcAft>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Picture Placeholder 4">
            <a:extLst>
              <a:ext uri="{FF2B5EF4-FFF2-40B4-BE49-F238E27FC236}">
                <a16:creationId xmlns:a16="http://schemas.microsoft.com/office/drawing/2014/main" id="{3A7CD173-48CA-458C-9413-93055C6DD7BE}"/>
              </a:ext>
            </a:extLst>
          </p:cNvPr>
          <p:cNvSpPr>
            <a:spLocks noGrp="1"/>
          </p:cNvSpPr>
          <p:nvPr>
            <p:ph type="pic" sz="quarter" idx="33"/>
          </p:nvPr>
        </p:nvSpPr>
        <p:spPr>
          <a:xfrm>
            <a:off x="3284914" y="1062000"/>
            <a:ext cx="775801" cy="727314"/>
          </a:xfrm>
          <a:solidFill>
            <a:schemeClr val="bg1">
              <a:lumMod val="95000"/>
            </a:schemeClr>
          </a:solidFill>
        </p:spPr>
        <p:txBody>
          <a:bodyPr>
            <a:noAutofit/>
          </a:bodyPr>
          <a:lstStyle>
            <a:lvl1pPr>
              <a:defRPr sz="878" b="0">
                <a:solidFill>
                  <a:schemeClr val="tx1"/>
                </a:solidFill>
              </a:defRPr>
            </a:lvl1pPr>
          </a:lstStyle>
          <a:p>
            <a:r>
              <a:rPr lang="en-US" noProof="0"/>
              <a:t>Click icon to add picture</a:t>
            </a:r>
            <a:endParaRPr lang="en-GB" noProof="0"/>
          </a:p>
        </p:txBody>
      </p:sp>
      <p:sp>
        <p:nvSpPr>
          <p:cNvPr id="25" name="Text Placeholder 10">
            <a:extLst>
              <a:ext uri="{FF2B5EF4-FFF2-40B4-BE49-F238E27FC236}">
                <a16:creationId xmlns:a16="http://schemas.microsoft.com/office/drawing/2014/main" id="{02BE2F95-7894-412C-B919-222366E001E9}"/>
              </a:ext>
            </a:extLst>
          </p:cNvPr>
          <p:cNvSpPr>
            <a:spLocks noGrp="1"/>
          </p:cNvSpPr>
          <p:nvPr>
            <p:ph type="body" sz="quarter" idx="34"/>
          </p:nvPr>
        </p:nvSpPr>
        <p:spPr>
          <a:xfrm>
            <a:off x="4181474" y="1062001"/>
            <a:ext cx="1687514" cy="668132"/>
          </a:xfrm>
        </p:spPr>
        <p:txBody>
          <a:bodyPr/>
          <a:lstStyle>
            <a:lvl1pPr>
              <a:spcBef>
                <a:spcPts val="0"/>
              </a:spcBef>
              <a:spcAft>
                <a:spcPts val="150"/>
              </a:spcAft>
              <a:defRPr sz="825"/>
            </a:lvl1pPr>
            <a:lvl2pPr>
              <a:spcBef>
                <a:spcPts val="0"/>
              </a:spcBef>
              <a:spcAft>
                <a:spcPts val="150"/>
              </a:spcAft>
              <a:defRPr sz="825">
                <a:solidFill>
                  <a:schemeClr val="accent1"/>
                </a:solidFill>
              </a:defRPr>
            </a:lvl2pPr>
            <a:lvl3pPr marL="0" indent="0">
              <a:spcBef>
                <a:spcPts val="0"/>
              </a:spcBef>
              <a:spcAft>
                <a:spcPts val="150"/>
              </a:spcAft>
              <a:buFontTx/>
              <a:buNone/>
              <a:defRPr sz="675">
                <a:solidFill>
                  <a:schemeClr val="accent1"/>
                </a:solidFill>
              </a:defRPr>
            </a:lvl3pPr>
            <a:lvl4pPr marL="160268" indent="-157481">
              <a:spcBef>
                <a:spcPts val="0"/>
              </a:spcBef>
              <a:spcAft>
                <a:spcPts val="150"/>
              </a:spcAft>
              <a:buFont typeface="Arial" panose="020B0604020202020204" pitchFamily="34" charset="0"/>
              <a:buChar char="•"/>
              <a:defRPr sz="675">
                <a:solidFill>
                  <a:schemeClr val="accent1"/>
                </a:solidFill>
              </a:defRPr>
            </a:lvl4pPr>
            <a:lvl5pPr marL="314960" indent="-157481">
              <a:spcBef>
                <a:spcPts val="0"/>
              </a:spcBef>
              <a:spcAft>
                <a:spcPts val="150"/>
              </a:spcAft>
              <a:defRPr sz="675">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Picture Placeholder 4">
            <a:extLst>
              <a:ext uri="{FF2B5EF4-FFF2-40B4-BE49-F238E27FC236}">
                <a16:creationId xmlns:a16="http://schemas.microsoft.com/office/drawing/2014/main" id="{8D19424F-8E75-423E-81DA-8283751A6B54}"/>
              </a:ext>
            </a:extLst>
          </p:cNvPr>
          <p:cNvSpPr>
            <a:spLocks noGrp="1"/>
          </p:cNvSpPr>
          <p:nvPr>
            <p:ph type="pic" sz="quarter" idx="35"/>
          </p:nvPr>
        </p:nvSpPr>
        <p:spPr>
          <a:xfrm>
            <a:off x="6128126" y="1062000"/>
            <a:ext cx="775801" cy="727314"/>
          </a:xfrm>
          <a:solidFill>
            <a:schemeClr val="bg1">
              <a:lumMod val="95000"/>
            </a:schemeClr>
          </a:solidFill>
        </p:spPr>
        <p:txBody>
          <a:bodyPr>
            <a:noAutofit/>
          </a:bodyPr>
          <a:lstStyle>
            <a:lvl1pPr>
              <a:defRPr sz="878" b="0">
                <a:solidFill>
                  <a:schemeClr val="tx1"/>
                </a:solidFill>
              </a:defRPr>
            </a:lvl1pPr>
          </a:lstStyle>
          <a:p>
            <a:r>
              <a:rPr lang="en-US" noProof="0"/>
              <a:t>Click icon to add picture</a:t>
            </a:r>
            <a:endParaRPr lang="en-GB" noProof="0"/>
          </a:p>
        </p:txBody>
      </p:sp>
      <p:sp>
        <p:nvSpPr>
          <p:cNvPr id="36" name="Text Placeholder 10">
            <a:extLst>
              <a:ext uri="{FF2B5EF4-FFF2-40B4-BE49-F238E27FC236}">
                <a16:creationId xmlns:a16="http://schemas.microsoft.com/office/drawing/2014/main" id="{A48D948E-3E7D-4DEC-BF0A-6DFC99438F12}"/>
              </a:ext>
            </a:extLst>
          </p:cNvPr>
          <p:cNvSpPr>
            <a:spLocks noGrp="1"/>
          </p:cNvSpPr>
          <p:nvPr>
            <p:ph type="body" sz="quarter" idx="36"/>
          </p:nvPr>
        </p:nvSpPr>
        <p:spPr>
          <a:xfrm>
            <a:off x="7024686" y="1062001"/>
            <a:ext cx="1687514" cy="668132"/>
          </a:xfrm>
        </p:spPr>
        <p:txBody>
          <a:bodyPr/>
          <a:lstStyle>
            <a:lvl1pPr>
              <a:spcBef>
                <a:spcPts val="0"/>
              </a:spcBef>
              <a:spcAft>
                <a:spcPts val="150"/>
              </a:spcAft>
              <a:defRPr sz="825"/>
            </a:lvl1pPr>
            <a:lvl2pPr>
              <a:spcBef>
                <a:spcPts val="0"/>
              </a:spcBef>
              <a:spcAft>
                <a:spcPts val="150"/>
              </a:spcAft>
              <a:defRPr sz="825">
                <a:solidFill>
                  <a:schemeClr val="accent1"/>
                </a:solidFill>
              </a:defRPr>
            </a:lvl2pPr>
            <a:lvl3pPr marL="0" indent="0">
              <a:spcBef>
                <a:spcPts val="0"/>
              </a:spcBef>
              <a:spcAft>
                <a:spcPts val="150"/>
              </a:spcAft>
              <a:buFontTx/>
              <a:buNone/>
              <a:defRPr sz="675">
                <a:solidFill>
                  <a:schemeClr val="accent1"/>
                </a:solidFill>
              </a:defRPr>
            </a:lvl3pPr>
            <a:lvl4pPr marL="160268" indent="-157481">
              <a:spcBef>
                <a:spcPts val="0"/>
              </a:spcBef>
              <a:spcAft>
                <a:spcPts val="150"/>
              </a:spcAft>
              <a:buFont typeface="Arial" panose="020B0604020202020204" pitchFamily="34" charset="0"/>
              <a:buChar char="•"/>
              <a:defRPr sz="675">
                <a:solidFill>
                  <a:schemeClr val="accent1"/>
                </a:solidFill>
              </a:defRPr>
            </a:lvl4pPr>
            <a:lvl5pPr marL="314960" indent="-157481">
              <a:spcBef>
                <a:spcPts val="0"/>
              </a:spcBef>
              <a:spcAft>
                <a:spcPts val="150"/>
              </a:spcAft>
              <a:defRPr sz="675">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 name="Footer Placeholder 2">
            <a:extLst>
              <a:ext uri="{FF2B5EF4-FFF2-40B4-BE49-F238E27FC236}">
                <a16:creationId xmlns:a16="http://schemas.microsoft.com/office/drawing/2014/main" id="{6C913F4E-F394-47C2-91DD-6624C346A136}"/>
              </a:ext>
            </a:extLst>
          </p:cNvPr>
          <p:cNvSpPr>
            <a:spLocks noGrp="1"/>
          </p:cNvSpPr>
          <p:nvPr>
            <p:ph type="ftr" sz="quarter" idx="37"/>
          </p:nvPr>
        </p:nvSpPr>
        <p:spPr/>
        <p:txBody>
          <a:bodyPr/>
          <a:lstStyle/>
          <a:p>
            <a:pPr>
              <a:buClr>
                <a:srgbClr val="55555A"/>
              </a:buClr>
              <a:tabLst>
                <a:tab pos="741760" algn="l"/>
              </a:tabLst>
            </a:pPr>
            <a:r>
              <a:rPr lang="fr-FR">
                <a:solidFill>
                  <a:srgbClr val="00148C"/>
                </a:solidFill>
              </a:rPr>
              <a:t>| [Insert document title] | [Insert date]</a:t>
            </a:r>
          </a:p>
        </p:txBody>
      </p:sp>
      <p:grpSp>
        <p:nvGrpSpPr>
          <p:cNvPr id="33" name="Group 32">
            <a:extLst>
              <a:ext uri="{FF2B5EF4-FFF2-40B4-BE49-F238E27FC236}">
                <a16:creationId xmlns:a16="http://schemas.microsoft.com/office/drawing/2014/main" id="{812ED8A9-7C55-4D5C-8C4D-ADD36289D583}"/>
              </a:ext>
            </a:extLst>
          </p:cNvPr>
          <p:cNvGrpSpPr/>
          <p:nvPr userDrawn="1"/>
        </p:nvGrpSpPr>
        <p:grpSpPr>
          <a:xfrm>
            <a:off x="9206425" y="0"/>
            <a:ext cx="2029736" cy="1457698"/>
            <a:chOff x="3528102" y="847657"/>
            <a:chExt cx="2029736" cy="1943596"/>
          </a:xfrm>
        </p:grpSpPr>
        <p:sp>
          <p:nvSpPr>
            <p:cNvPr id="34" name="Guidance note">
              <a:extLst>
                <a:ext uri="{FF2B5EF4-FFF2-40B4-BE49-F238E27FC236}">
                  <a16:creationId xmlns:a16="http://schemas.microsoft.com/office/drawing/2014/main" id="{88F308B2-5138-488B-9DF0-6222D2B1EBF2}"/>
                </a:ext>
              </a:extLst>
            </p:cNvPr>
            <p:cNvSpPr/>
            <p:nvPr/>
          </p:nvSpPr>
          <p:spPr>
            <a:xfrm>
              <a:off x="3528102" y="847657"/>
              <a:ext cx="2029736" cy="1943596"/>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defRPr/>
              </a:pPr>
              <a:r>
                <a:rPr lang="en-GB" sz="450" b="1">
                  <a:solidFill>
                    <a:prstClr val="black"/>
                  </a:solidFill>
                  <a:latin typeface="Calibri" panose="020F0502020204030204"/>
                  <a:cs typeface="Arial" panose="020B0604020202020204" pitchFamily="34" charset="0"/>
                </a:rPr>
                <a:t>Reapplying the Slide Layout</a:t>
              </a:r>
            </a:p>
            <a:p>
              <a:pPr marL="0" lvl="2">
                <a:defRPr/>
              </a:pPr>
              <a:r>
                <a:rPr lang="en-GB" sz="45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 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‘Layout’</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layout you require</a:t>
              </a:r>
            </a:p>
            <a:p>
              <a:pPr marL="0" lvl="2">
                <a:defRPr/>
              </a:pPr>
              <a:r>
                <a:rPr lang="en-GB" sz="450" b="1">
                  <a:solidFill>
                    <a:prstClr val="black"/>
                  </a:solidFill>
                  <a:latin typeface="Calibri" panose="020F0502020204030204"/>
                  <a:cs typeface="Arial" panose="020B0604020202020204" pitchFamily="34" charset="0"/>
                </a:rPr>
                <a:t>Text bullet formatting</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542" lvl="2">
                <a:defRPr/>
              </a:pPr>
              <a:endParaRPr lang="en-GB" sz="450">
                <a:solidFill>
                  <a:prstClr val="black"/>
                </a:solidFill>
                <a:latin typeface="Calibri" panose="020F0502020204030204"/>
                <a:cs typeface="Arial" panose="020B0604020202020204" pitchFamily="34" charset="0"/>
              </a:endParaRPr>
            </a:p>
            <a:p>
              <a:pPr marL="0" lvl="2">
                <a:defRPr/>
              </a:pPr>
              <a:r>
                <a:rPr lang="en-GB" sz="450">
                  <a:solidFill>
                    <a:prstClr val="black"/>
                  </a:solidFill>
                  <a:latin typeface="Calibri" panose="020F0502020204030204"/>
                  <a:cs typeface="Arial" panose="020B0604020202020204" pitchFamily="34" charset="0"/>
                </a:rPr>
                <a:t>Alternatively you can use the keyboard shortcuts: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Shift+Alt+Right arrow key = increase level</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Shift+Alt+Left arrow key = decrease level</a:t>
              </a:r>
            </a:p>
            <a:p>
              <a:pPr marL="0" lvl="2">
                <a:defRPr/>
              </a:pPr>
              <a:r>
                <a:rPr lang="en-GB" sz="450" b="1">
                  <a:solidFill>
                    <a:prstClr val="black"/>
                  </a:solidFill>
                  <a:latin typeface="Calibri" panose="020F0502020204030204"/>
                  <a:cs typeface="Arial" panose="020B0604020202020204" pitchFamily="34" charset="0"/>
                </a:rPr>
                <a:t>Guides</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Alt+F9</a:t>
              </a:r>
            </a:p>
          </p:txBody>
        </p:sp>
        <p:grpSp>
          <p:nvGrpSpPr>
            <p:cNvPr id="37" name="Group 36">
              <a:extLst>
                <a:ext uri="{FF2B5EF4-FFF2-40B4-BE49-F238E27FC236}">
                  <a16:creationId xmlns:a16="http://schemas.microsoft.com/office/drawing/2014/main" id="{24828D23-8D27-4AD4-8454-C21588B3F9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8" name="Picture 3">
                <a:extLst>
                  <a:ext uri="{FF2B5EF4-FFF2-40B4-BE49-F238E27FC236}">
                    <a16:creationId xmlns:a16="http://schemas.microsoft.com/office/drawing/2014/main" id="{9E1C3813-1B97-42C2-823C-33E2468D5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9" name="Rounded Rectangle 20">
                <a:extLst>
                  <a:ext uri="{FF2B5EF4-FFF2-40B4-BE49-F238E27FC236}">
                    <a16:creationId xmlns:a16="http://schemas.microsoft.com/office/drawing/2014/main" id="{5C7ECFC6-D055-4DB0-B3B2-906FE7EEE07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a:spcAft>
                    <a:spcPts val="205"/>
                  </a:spcAft>
                  <a:defRPr/>
                </a:pPr>
                <a:endParaRPr lang="en-GB" sz="450">
                  <a:solidFill>
                    <a:prstClr val="black"/>
                  </a:solidFill>
                  <a:latin typeface="Calibri" panose="020F0502020204030204"/>
                </a:endParaRPr>
              </a:p>
            </p:txBody>
          </p:sp>
        </p:grpSp>
      </p:grpSp>
      <p:sp>
        <p:nvSpPr>
          <p:cNvPr id="40" name="Round Diagonal Corner Rectangle 4">
            <a:extLst>
              <a:ext uri="{FF2B5EF4-FFF2-40B4-BE49-F238E27FC236}">
                <a16:creationId xmlns:a16="http://schemas.microsoft.com/office/drawing/2014/main" id="{A02ACD87-B31D-48B0-9BC7-382CA3AFDFD9}"/>
              </a:ext>
            </a:extLst>
          </p:cNvPr>
          <p:cNvSpPr/>
          <p:nvPr userDrawn="1"/>
        </p:nvSpPr>
        <p:spPr>
          <a:xfrm>
            <a:off x="9206426" y="1605244"/>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a:defRPr/>
            </a:pPr>
            <a:r>
              <a:rPr lang="en-GB" sz="450" b="1">
                <a:solidFill>
                  <a:prstClr val="black"/>
                </a:solidFill>
                <a:latin typeface="Calibri" panose="020F0502020204030204"/>
                <a:cs typeface="Arial" panose="020B0604020202020204" pitchFamily="34" charset="0"/>
              </a:rPr>
              <a:t>Image placeholders</a:t>
            </a:r>
          </a:p>
          <a:p>
            <a:pPr marL="0" lvl="1">
              <a:defRPr/>
            </a:pPr>
            <a:r>
              <a:rPr lang="en-GB" sz="450">
                <a:solidFill>
                  <a:prstClr val="black"/>
                </a:solidFill>
                <a:latin typeface="Calibri" panose="020F0502020204030204"/>
                <a:cs typeface="Arial" panose="020B0604020202020204" pitchFamily="34" charset="0"/>
              </a:rPr>
              <a:t>This layout is set with a picture placeholder for photography. To insert an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‘picture placeholder icon’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a:t>
            </a:r>
            <a:r>
              <a:rPr lang="en-GB" sz="450" b="1">
                <a:solidFill>
                  <a:prstClr val="black"/>
                </a:solidFill>
                <a:latin typeface="Calibri" panose="020F0502020204030204"/>
                <a:cs typeface="Arial" panose="020B0604020202020204" pitchFamily="34" charset="0"/>
              </a:rPr>
              <a:t>pdating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image you wish to change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Delete the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the steps as above to insert an image</a:t>
            </a:r>
          </a:p>
          <a:p>
            <a:pPr>
              <a:defRPr/>
            </a:pPr>
            <a:r>
              <a:rPr lang="en-GB" sz="450" b="1">
                <a:solidFill>
                  <a:prstClr val="black"/>
                </a:solidFill>
                <a:latin typeface="Calibri" panose="020F0502020204030204"/>
                <a:cs typeface="Arial" panose="020B0604020202020204" pitchFamily="34" charset="0"/>
              </a:rPr>
              <a:t>Cropping image</a:t>
            </a:r>
          </a:p>
          <a:p>
            <a:pPr marL="0" lvl="1">
              <a:defRPr/>
            </a:pPr>
            <a:r>
              <a:rPr lang="en-GB" sz="45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Go to ‘Format’ tab</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‘Crop’</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You can now move the image within the placeholder.</a:t>
            </a:r>
          </a:p>
          <a:p>
            <a:pPr>
              <a:defRPr/>
            </a:pPr>
            <a:r>
              <a:rPr lang="en-GB" sz="450" b="1">
                <a:solidFill>
                  <a:prstClr val="black"/>
                </a:solidFill>
                <a:latin typeface="Calibri" panose="020F0502020204030204"/>
                <a:cs typeface="Arial" panose="020B0604020202020204" pitchFamily="34" charset="0"/>
              </a:rPr>
              <a:t>Resizing image</a:t>
            </a:r>
          </a:p>
          <a:p>
            <a:pPr marL="0" lvl="1">
              <a:defRPr/>
            </a:pPr>
            <a:r>
              <a:rPr lang="en-GB" sz="450">
                <a:solidFill>
                  <a:prstClr val="black"/>
                </a:solidFill>
                <a:latin typeface="Calibri" panose="020F0502020204030204"/>
                <a:cs typeface="Arial" panose="020B0604020202020204" pitchFamily="34" charset="0"/>
              </a:rPr>
              <a:t>If the shape of the image resizes too small or big, you can reset the placeholder by:</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7684274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415499"/>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050"/>
            </a:lvl1pPr>
          </a:lstStyle>
          <a:p>
            <a:r>
              <a:rPr lang="en-US"/>
              <a:t> </a:t>
            </a:r>
            <a:endParaRPr lang="en-GB"/>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440114" y="1062985"/>
            <a:ext cx="3952500" cy="276999"/>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5" name="Group 34"/>
          <p:cNvGrpSpPr/>
          <p:nvPr userDrawn="1"/>
        </p:nvGrpSpPr>
        <p:grpSpPr>
          <a:xfrm>
            <a:off x="426571" y="4600219"/>
            <a:ext cx="1905000" cy="301139"/>
            <a:chOff x="2910342" y="325575"/>
            <a:chExt cx="5928968" cy="1249653"/>
          </a:xfrm>
        </p:grpSpPr>
        <p:sp>
          <p:nvSpPr>
            <p:cNvPr id="36"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7"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8"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9"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0"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1"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2"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3"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4"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5"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6"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7"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8"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grpSp>
      <p:sp>
        <p:nvSpPr>
          <p:cNvPr id="28" name="Round Diagonal Corner Rectangle 4">
            <a:extLst>
              <a:ext uri="{FF2B5EF4-FFF2-40B4-BE49-F238E27FC236}">
                <a16:creationId xmlns:a16="http://schemas.microsoft.com/office/drawing/2014/main" id="{1586E4B4-C3F2-47FA-A1C5-5090AA07DFEA}"/>
              </a:ext>
            </a:extLst>
          </p:cNvPr>
          <p:cNvSpPr/>
          <p:nvPr userDrawn="1"/>
        </p:nvSpPr>
        <p:spPr>
          <a:xfrm>
            <a:off x="9206426" y="0"/>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a:defRPr/>
            </a:pPr>
            <a:r>
              <a:rPr lang="en-GB" sz="450" b="1">
                <a:solidFill>
                  <a:prstClr val="black"/>
                </a:solidFill>
                <a:latin typeface="Calibri" panose="020F0502020204030204"/>
                <a:cs typeface="Arial" panose="020B0604020202020204" pitchFamily="34" charset="0"/>
              </a:rPr>
              <a:t>Image placeholders</a:t>
            </a:r>
          </a:p>
          <a:p>
            <a:pPr marL="0" lvl="1">
              <a:defRPr/>
            </a:pPr>
            <a:r>
              <a:rPr lang="en-GB" sz="450">
                <a:solidFill>
                  <a:prstClr val="black"/>
                </a:solidFill>
                <a:latin typeface="Calibri" panose="020F0502020204030204"/>
                <a:cs typeface="Arial" panose="020B0604020202020204" pitchFamily="34" charset="0"/>
              </a:rPr>
              <a:t>This layout is set with a picture placeholder for photography. To insert an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‘picture placeholder icon’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a:t>
            </a:r>
            <a:r>
              <a:rPr lang="en-GB" sz="450" b="1">
                <a:solidFill>
                  <a:prstClr val="black"/>
                </a:solidFill>
                <a:latin typeface="Calibri" panose="020F0502020204030204"/>
                <a:cs typeface="Arial" panose="020B0604020202020204" pitchFamily="34" charset="0"/>
              </a:rPr>
              <a:t>pdating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image you wish to change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Delete the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the steps as above to insert an image</a:t>
            </a:r>
          </a:p>
          <a:p>
            <a:pPr>
              <a:defRPr/>
            </a:pPr>
            <a:r>
              <a:rPr lang="en-GB" sz="450" b="1">
                <a:solidFill>
                  <a:prstClr val="black"/>
                </a:solidFill>
                <a:latin typeface="Calibri" panose="020F0502020204030204"/>
                <a:cs typeface="Arial" panose="020B0604020202020204" pitchFamily="34" charset="0"/>
              </a:rPr>
              <a:t>Cropping image</a:t>
            </a:r>
          </a:p>
          <a:p>
            <a:pPr marL="0" lvl="1">
              <a:defRPr/>
            </a:pPr>
            <a:r>
              <a:rPr lang="en-GB" sz="45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Go to ‘Format’ tab</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‘Crop’</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You can now move the image within the placeholder.</a:t>
            </a:r>
          </a:p>
          <a:p>
            <a:pPr>
              <a:defRPr/>
            </a:pPr>
            <a:r>
              <a:rPr lang="en-GB" sz="450" b="1">
                <a:solidFill>
                  <a:prstClr val="black"/>
                </a:solidFill>
                <a:latin typeface="Calibri" panose="020F0502020204030204"/>
                <a:cs typeface="Arial" panose="020B0604020202020204" pitchFamily="34" charset="0"/>
              </a:rPr>
              <a:t>Resizing image</a:t>
            </a:r>
          </a:p>
          <a:p>
            <a:pPr marL="0" lvl="1">
              <a:defRPr/>
            </a:pPr>
            <a:r>
              <a:rPr lang="en-GB" sz="450">
                <a:solidFill>
                  <a:prstClr val="black"/>
                </a:solidFill>
                <a:latin typeface="Calibri" panose="020F0502020204030204"/>
                <a:cs typeface="Arial" panose="020B0604020202020204" pitchFamily="34" charset="0"/>
              </a:rPr>
              <a:t>If the shape of the image resizes too small or big, you can reset the placeholder by:</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2880433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415499"/>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440114" y="1062985"/>
            <a:ext cx="3952500" cy="276999"/>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grpSp>
      <p:pic>
        <p:nvPicPr>
          <p:cNvPr id="30" name="Graphic 29">
            <a:extLst>
              <a:ext uri="{FF2B5EF4-FFF2-40B4-BE49-F238E27FC236}">
                <a16:creationId xmlns:a16="http://schemas.microsoft.com/office/drawing/2014/main" id="{8FC637FA-B805-44DF-B633-71443FEC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9206426" y="0"/>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a:defRPr/>
            </a:pPr>
            <a:r>
              <a:rPr lang="en-GB" sz="450" b="1">
                <a:solidFill>
                  <a:prstClr val="black"/>
                </a:solidFill>
                <a:latin typeface="Calibri" panose="020F0502020204030204"/>
                <a:cs typeface="Arial" panose="020B0604020202020204" pitchFamily="34" charset="0"/>
              </a:rPr>
              <a:t>Image placeholders</a:t>
            </a:r>
          </a:p>
          <a:p>
            <a:pPr marL="0" lvl="1">
              <a:defRPr/>
            </a:pPr>
            <a:r>
              <a:rPr lang="en-GB" sz="450">
                <a:solidFill>
                  <a:prstClr val="black"/>
                </a:solidFill>
                <a:latin typeface="Calibri" panose="020F0502020204030204"/>
                <a:cs typeface="Arial" panose="020B0604020202020204" pitchFamily="34" charset="0"/>
              </a:rPr>
              <a:t>This layout is set with a picture placeholder for photography. To insert an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‘picture placeholder icon’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a:t>
            </a:r>
            <a:r>
              <a:rPr lang="en-GB" sz="450" b="1">
                <a:solidFill>
                  <a:prstClr val="black"/>
                </a:solidFill>
                <a:latin typeface="Calibri" panose="020F0502020204030204"/>
                <a:cs typeface="Arial" panose="020B0604020202020204" pitchFamily="34" charset="0"/>
              </a:rPr>
              <a:t>pdating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image you wish to change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Delete the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the steps as above to insert an image</a:t>
            </a:r>
          </a:p>
          <a:p>
            <a:pPr>
              <a:defRPr/>
            </a:pPr>
            <a:r>
              <a:rPr lang="en-GB" sz="450" b="1">
                <a:solidFill>
                  <a:prstClr val="black"/>
                </a:solidFill>
                <a:latin typeface="Calibri" panose="020F0502020204030204"/>
                <a:cs typeface="Arial" panose="020B0604020202020204" pitchFamily="34" charset="0"/>
              </a:rPr>
              <a:t>Cropping image</a:t>
            </a:r>
          </a:p>
          <a:p>
            <a:pPr marL="0" lvl="1">
              <a:defRPr/>
            </a:pPr>
            <a:r>
              <a:rPr lang="en-GB" sz="45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Go to ‘Format’ tab</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‘Crop’</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You can now move the image within the placeholder.</a:t>
            </a:r>
          </a:p>
          <a:p>
            <a:pPr>
              <a:defRPr/>
            </a:pPr>
            <a:r>
              <a:rPr lang="en-GB" sz="450" b="1">
                <a:solidFill>
                  <a:prstClr val="black"/>
                </a:solidFill>
                <a:latin typeface="Calibri" panose="020F0502020204030204"/>
                <a:cs typeface="Arial" panose="020B0604020202020204" pitchFamily="34" charset="0"/>
              </a:rPr>
              <a:t>Resizing image</a:t>
            </a:r>
          </a:p>
          <a:p>
            <a:pPr marL="0" lvl="1">
              <a:defRPr/>
            </a:pPr>
            <a:r>
              <a:rPr lang="en-GB" sz="450">
                <a:solidFill>
                  <a:prstClr val="black"/>
                </a:solidFill>
                <a:latin typeface="Calibri" panose="020F0502020204030204"/>
                <a:cs typeface="Arial" panose="020B0604020202020204" pitchFamily="34" charset="0"/>
              </a:rPr>
              <a:t>If the shape of the image resizes too small or big, you can reset the placeholder by:</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83537727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415499"/>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549568EC-7896-49C6-B633-53DD6583724E}"/>
              </a:ext>
            </a:extLst>
          </p:cNvPr>
          <p:cNvSpPr>
            <a:spLocks noGrp="1"/>
          </p:cNvSpPr>
          <p:nvPr>
            <p:ph type="title"/>
          </p:nvPr>
        </p:nvSpPr>
        <p:spPr>
          <a:xfrm>
            <a:off x="440114" y="1062985"/>
            <a:ext cx="3952500" cy="276999"/>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6" name="Group 35"/>
          <p:cNvGrpSpPr/>
          <p:nvPr userDrawn="1"/>
        </p:nvGrpSpPr>
        <p:grpSpPr>
          <a:xfrm>
            <a:off x="426571" y="4600219"/>
            <a:ext cx="1905000" cy="301139"/>
            <a:chOff x="2910342" y="325575"/>
            <a:chExt cx="5928968" cy="1249653"/>
          </a:xfrm>
        </p:grpSpPr>
        <p:sp>
          <p:nvSpPr>
            <p:cNvPr id="38" name="Freeform: Shape 3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9" name="Freeform: Shape 3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8" name="Freeform: Shape 47"/>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grpSp>
      <p:pic>
        <p:nvPicPr>
          <p:cNvPr id="62" name="Graphic 61">
            <a:extLst>
              <a:ext uri="{FF2B5EF4-FFF2-40B4-BE49-F238E27FC236}">
                <a16:creationId xmlns:a16="http://schemas.microsoft.com/office/drawing/2014/main" id="{C72F7E97-1443-4A2B-A03E-9D78C5DD4B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29" name="Round Diagonal Corner Rectangle 4">
            <a:extLst>
              <a:ext uri="{FF2B5EF4-FFF2-40B4-BE49-F238E27FC236}">
                <a16:creationId xmlns:a16="http://schemas.microsoft.com/office/drawing/2014/main" id="{87F5CE5A-52B7-48EE-90F8-13ED9583F3B7}"/>
              </a:ext>
            </a:extLst>
          </p:cNvPr>
          <p:cNvSpPr/>
          <p:nvPr userDrawn="1"/>
        </p:nvSpPr>
        <p:spPr>
          <a:xfrm>
            <a:off x="9206426" y="0"/>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a:defRPr/>
            </a:pPr>
            <a:r>
              <a:rPr lang="en-GB" sz="450" b="1">
                <a:solidFill>
                  <a:prstClr val="black"/>
                </a:solidFill>
                <a:latin typeface="Calibri" panose="020F0502020204030204"/>
                <a:cs typeface="Arial" panose="020B0604020202020204" pitchFamily="34" charset="0"/>
              </a:rPr>
              <a:t>Image placeholders</a:t>
            </a:r>
          </a:p>
          <a:p>
            <a:pPr marL="0" lvl="1">
              <a:defRPr/>
            </a:pPr>
            <a:r>
              <a:rPr lang="en-GB" sz="450">
                <a:solidFill>
                  <a:prstClr val="black"/>
                </a:solidFill>
                <a:latin typeface="Calibri" panose="020F0502020204030204"/>
                <a:cs typeface="Arial" panose="020B0604020202020204" pitchFamily="34" charset="0"/>
              </a:rPr>
              <a:t>This layout is set with a picture placeholder for photography. To insert an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‘picture placeholder icon’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a:t>
            </a:r>
            <a:r>
              <a:rPr lang="en-GB" sz="450" b="1">
                <a:solidFill>
                  <a:prstClr val="black"/>
                </a:solidFill>
                <a:latin typeface="Calibri" panose="020F0502020204030204"/>
                <a:cs typeface="Arial" panose="020B0604020202020204" pitchFamily="34" charset="0"/>
              </a:rPr>
              <a:t>pdating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image you wish to change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Delete the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the steps as above to insert an image</a:t>
            </a:r>
          </a:p>
          <a:p>
            <a:pPr>
              <a:defRPr/>
            </a:pPr>
            <a:r>
              <a:rPr lang="en-GB" sz="450" b="1">
                <a:solidFill>
                  <a:prstClr val="black"/>
                </a:solidFill>
                <a:latin typeface="Calibri" panose="020F0502020204030204"/>
                <a:cs typeface="Arial" panose="020B0604020202020204" pitchFamily="34" charset="0"/>
              </a:rPr>
              <a:t>Cropping image</a:t>
            </a:r>
          </a:p>
          <a:p>
            <a:pPr marL="0" lvl="1">
              <a:defRPr/>
            </a:pPr>
            <a:r>
              <a:rPr lang="en-GB" sz="45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Go to ‘Format’ tab</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‘Crop’</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You can now move the image within the placeholder.</a:t>
            </a:r>
          </a:p>
          <a:p>
            <a:pPr>
              <a:defRPr/>
            </a:pPr>
            <a:r>
              <a:rPr lang="en-GB" sz="450" b="1">
                <a:solidFill>
                  <a:prstClr val="black"/>
                </a:solidFill>
                <a:latin typeface="Calibri" panose="020F0502020204030204"/>
                <a:cs typeface="Arial" panose="020B0604020202020204" pitchFamily="34" charset="0"/>
              </a:rPr>
              <a:t>Resizing image</a:t>
            </a:r>
          </a:p>
          <a:p>
            <a:pPr marL="0" lvl="1">
              <a:defRPr/>
            </a:pPr>
            <a:r>
              <a:rPr lang="en-GB" sz="450">
                <a:solidFill>
                  <a:prstClr val="black"/>
                </a:solidFill>
                <a:latin typeface="Calibri" panose="020F0502020204030204"/>
                <a:cs typeface="Arial" panose="020B0604020202020204" pitchFamily="34" charset="0"/>
              </a:rPr>
              <a:t>If the shape of the image resizes too small or big, you can reset the placeholder by:</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43264441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415499"/>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440114" y="1062985"/>
            <a:ext cx="3952500" cy="276999"/>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grpSp>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9206426" y="0"/>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a:defRPr/>
            </a:pPr>
            <a:r>
              <a:rPr lang="en-GB" sz="450" b="1">
                <a:solidFill>
                  <a:prstClr val="black"/>
                </a:solidFill>
                <a:latin typeface="Calibri" panose="020F0502020204030204"/>
                <a:cs typeface="Arial" panose="020B0604020202020204" pitchFamily="34" charset="0"/>
              </a:rPr>
              <a:t>Image placeholders</a:t>
            </a:r>
          </a:p>
          <a:p>
            <a:pPr marL="0" lvl="1">
              <a:defRPr/>
            </a:pPr>
            <a:r>
              <a:rPr lang="en-GB" sz="450">
                <a:solidFill>
                  <a:prstClr val="black"/>
                </a:solidFill>
                <a:latin typeface="Calibri" panose="020F0502020204030204"/>
                <a:cs typeface="Arial" panose="020B0604020202020204" pitchFamily="34" charset="0"/>
              </a:rPr>
              <a:t>This layout is set with a picture placeholder for photography. To insert an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‘picture placeholder icon’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a:t>
            </a:r>
            <a:r>
              <a:rPr lang="en-GB" sz="450" b="1">
                <a:solidFill>
                  <a:prstClr val="black"/>
                </a:solidFill>
                <a:latin typeface="Calibri" panose="020F0502020204030204"/>
                <a:cs typeface="Arial" panose="020B0604020202020204" pitchFamily="34" charset="0"/>
              </a:rPr>
              <a:t>pdating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image you wish to change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Delete the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the steps as above to insert an image</a:t>
            </a:r>
          </a:p>
          <a:p>
            <a:pPr>
              <a:defRPr/>
            </a:pPr>
            <a:r>
              <a:rPr lang="en-GB" sz="450" b="1">
                <a:solidFill>
                  <a:prstClr val="black"/>
                </a:solidFill>
                <a:latin typeface="Calibri" panose="020F0502020204030204"/>
                <a:cs typeface="Arial" panose="020B0604020202020204" pitchFamily="34" charset="0"/>
              </a:rPr>
              <a:t>Cropping image</a:t>
            </a:r>
          </a:p>
          <a:p>
            <a:pPr marL="0" lvl="1">
              <a:defRPr/>
            </a:pPr>
            <a:r>
              <a:rPr lang="en-GB" sz="45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Go to ‘Format’ tab</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‘Crop’</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You can now move the image within the placeholder.</a:t>
            </a:r>
          </a:p>
          <a:p>
            <a:pPr>
              <a:defRPr/>
            </a:pPr>
            <a:r>
              <a:rPr lang="en-GB" sz="450" b="1">
                <a:solidFill>
                  <a:prstClr val="black"/>
                </a:solidFill>
                <a:latin typeface="Calibri" panose="020F0502020204030204"/>
                <a:cs typeface="Arial" panose="020B0604020202020204" pitchFamily="34" charset="0"/>
              </a:rPr>
              <a:t>Resizing image</a:t>
            </a:r>
          </a:p>
          <a:p>
            <a:pPr marL="0" lvl="1">
              <a:defRPr/>
            </a:pPr>
            <a:r>
              <a:rPr lang="en-GB" sz="450">
                <a:solidFill>
                  <a:prstClr val="black"/>
                </a:solidFill>
                <a:latin typeface="Calibri" panose="020F0502020204030204"/>
                <a:cs typeface="Arial" panose="020B0604020202020204" pitchFamily="34" charset="0"/>
              </a:rPr>
              <a:t>If the shape of the image resizes too small or big, you can reset the placeholder by:</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32" name="Picture 31"/>
          <p:cNvPicPr>
            <a:picLocks noChangeAspect="1"/>
          </p:cNvPicPr>
          <p:nvPr userDrawn="1"/>
        </p:nvPicPr>
        <p:blipFill>
          <a:blip r:embed="rId2"/>
          <a:stretch>
            <a:fillRect/>
          </a:stretch>
        </p:blipFill>
        <p:spPr>
          <a:xfrm>
            <a:off x="-2378" y="267891"/>
            <a:ext cx="1763750" cy="391500"/>
          </a:xfrm>
          <a:prstGeom prst="rect">
            <a:avLst/>
          </a:prstGeom>
        </p:spPr>
      </p:pic>
    </p:spTree>
    <p:extLst>
      <p:ext uri="{BB962C8B-B14F-4D97-AF65-F5344CB8AC3E}">
        <p14:creationId xmlns:p14="http://schemas.microsoft.com/office/powerpoint/2010/main" val="365014441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415499"/>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CA4E558A-A36F-41DB-9D1C-8A9CE926E9F2}"/>
              </a:ext>
            </a:extLst>
          </p:cNvPr>
          <p:cNvSpPr>
            <a:spLocks noGrp="1"/>
          </p:cNvSpPr>
          <p:nvPr>
            <p:ph type="title"/>
          </p:nvPr>
        </p:nvSpPr>
        <p:spPr>
          <a:xfrm>
            <a:off x="440114" y="1062985"/>
            <a:ext cx="3952500" cy="276999"/>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grpSp>
      <p:pic>
        <p:nvPicPr>
          <p:cNvPr id="29" name="Graphic 28">
            <a:extLst>
              <a:ext uri="{FF2B5EF4-FFF2-40B4-BE49-F238E27FC236}">
                <a16:creationId xmlns:a16="http://schemas.microsoft.com/office/drawing/2014/main" id="{059473A8-6883-41A4-A23D-DD1B1D5F503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1"/>
            <a:ext cx="1307829" cy="437201"/>
          </a:xfrm>
          <a:prstGeom prst="rect">
            <a:avLst/>
          </a:prstGeom>
        </p:spPr>
      </p:pic>
      <p:sp>
        <p:nvSpPr>
          <p:cNvPr id="30" name="Round Diagonal Corner Rectangle 4">
            <a:extLst>
              <a:ext uri="{FF2B5EF4-FFF2-40B4-BE49-F238E27FC236}">
                <a16:creationId xmlns:a16="http://schemas.microsoft.com/office/drawing/2014/main" id="{57E0544E-0101-471C-ACC7-BD597E5BCFAE}"/>
              </a:ext>
            </a:extLst>
          </p:cNvPr>
          <p:cNvSpPr/>
          <p:nvPr userDrawn="1"/>
        </p:nvSpPr>
        <p:spPr>
          <a:xfrm>
            <a:off x="9206426" y="0"/>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a:defRPr/>
            </a:pPr>
            <a:r>
              <a:rPr lang="en-GB" sz="450" b="1">
                <a:solidFill>
                  <a:prstClr val="black"/>
                </a:solidFill>
                <a:latin typeface="Calibri" panose="020F0502020204030204"/>
                <a:cs typeface="Arial" panose="020B0604020202020204" pitchFamily="34" charset="0"/>
              </a:rPr>
              <a:t>Image placeholders</a:t>
            </a:r>
          </a:p>
          <a:p>
            <a:pPr marL="0" lvl="1">
              <a:defRPr/>
            </a:pPr>
            <a:r>
              <a:rPr lang="en-GB" sz="450">
                <a:solidFill>
                  <a:prstClr val="black"/>
                </a:solidFill>
                <a:latin typeface="Calibri" panose="020F0502020204030204"/>
                <a:cs typeface="Arial" panose="020B0604020202020204" pitchFamily="34" charset="0"/>
              </a:rPr>
              <a:t>This layout is set with a picture placeholder for photography. To insert an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‘picture placeholder icon’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a:t>
            </a:r>
            <a:r>
              <a:rPr lang="en-GB" sz="450" b="1">
                <a:solidFill>
                  <a:prstClr val="black"/>
                </a:solidFill>
                <a:latin typeface="Calibri" panose="020F0502020204030204"/>
                <a:cs typeface="Arial" panose="020B0604020202020204" pitchFamily="34" charset="0"/>
              </a:rPr>
              <a:t>pdating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image you wish to change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Delete the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the steps as above to insert an image</a:t>
            </a:r>
          </a:p>
          <a:p>
            <a:pPr>
              <a:defRPr/>
            </a:pPr>
            <a:r>
              <a:rPr lang="en-GB" sz="450" b="1">
                <a:solidFill>
                  <a:prstClr val="black"/>
                </a:solidFill>
                <a:latin typeface="Calibri" panose="020F0502020204030204"/>
                <a:cs typeface="Arial" panose="020B0604020202020204" pitchFamily="34" charset="0"/>
              </a:rPr>
              <a:t>Cropping image</a:t>
            </a:r>
          </a:p>
          <a:p>
            <a:pPr marL="0" lvl="1">
              <a:defRPr/>
            </a:pPr>
            <a:r>
              <a:rPr lang="en-GB" sz="45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Go to ‘Format’ tab</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‘Crop’</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You can now move the image within the placeholder.</a:t>
            </a:r>
          </a:p>
          <a:p>
            <a:pPr>
              <a:defRPr/>
            </a:pPr>
            <a:r>
              <a:rPr lang="en-GB" sz="450" b="1">
                <a:solidFill>
                  <a:prstClr val="black"/>
                </a:solidFill>
                <a:latin typeface="Calibri" panose="020F0502020204030204"/>
                <a:cs typeface="Arial" panose="020B0604020202020204" pitchFamily="34" charset="0"/>
              </a:rPr>
              <a:t>Resizing image</a:t>
            </a:r>
          </a:p>
          <a:p>
            <a:pPr marL="0" lvl="1">
              <a:defRPr/>
            </a:pPr>
            <a:r>
              <a:rPr lang="en-GB" sz="450">
                <a:solidFill>
                  <a:prstClr val="black"/>
                </a:solidFill>
                <a:latin typeface="Calibri" panose="020F0502020204030204"/>
                <a:cs typeface="Arial" panose="020B0604020202020204" pitchFamily="34" charset="0"/>
              </a:rPr>
              <a:t>If the shape of the image resizes too small or big, you can reset the placeholder by:</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1512032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_slide_4">
    <p:spTree>
      <p:nvGrpSpPr>
        <p:cNvPr id="1" name=""/>
        <p:cNvGrpSpPr/>
        <p:nvPr/>
      </p:nvGrpSpPr>
      <p:grpSpPr>
        <a:xfrm>
          <a:off x="0" y="0"/>
          <a:ext cx="0" cy="0"/>
          <a:chOff x="0" y="0"/>
          <a:chExt cx="0" cy="0"/>
        </a:xfrm>
      </p:grpSpPr>
      <p:sp>
        <p:nvSpPr>
          <p:cNvPr id="5" name="Text Placeholder 3"/>
          <p:cNvSpPr>
            <a:spLocks noGrp="1"/>
          </p:cNvSpPr>
          <p:nvPr>
            <p:ph type="body" sz="quarter" idx="11" hasCustomPrompt="1"/>
          </p:nvPr>
        </p:nvSpPr>
        <p:spPr>
          <a:xfrm>
            <a:off x="358347" y="3873951"/>
            <a:ext cx="8330042" cy="1118717"/>
          </a:xfrm>
          <a:prstGeom prst="rect">
            <a:avLst/>
          </a:prstGeom>
        </p:spPr>
        <p:txBody>
          <a:bodyPr vert="horz" lIns="72000" tIns="36000" rIns="0" bIns="0"/>
          <a:lstStyle>
            <a:lvl1pPr marL="257175" indent="-257175">
              <a:buFont typeface="Arial" panose="020B0604020202020204" pitchFamily="34" charset="0"/>
              <a:buNone/>
              <a:defRPr lang="en-US" sz="2000" baseline="0" dirty="0">
                <a:solidFill>
                  <a:schemeClr val="tx2"/>
                </a:solidFill>
                <a:latin typeface="+mn-lt"/>
                <a:ea typeface="+mn-ea"/>
                <a:cs typeface="+mn-cs"/>
              </a:defRPr>
            </a:lvl1pPr>
          </a:lstStyle>
          <a:p>
            <a:pPr marL="0" lvl="0" indent="0" algn="l" rtl="0" eaLnBrk="1" fontAlgn="base" hangingPunct="1">
              <a:spcBef>
                <a:spcPct val="0"/>
              </a:spcBef>
              <a:spcAft>
                <a:spcPts val="450"/>
              </a:spcAft>
              <a:buClr>
                <a:schemeClr val="accent1"/>
              </a:buClr>
            </a:pPr>
            <a:r>
              <a:rPr lang="en-GB"/>
              <a:t>With image description [subtitle here]</a:t>
            </a:r>
            <a:endParaRPr lang="en-US"/>
          </a:p>
        </p:txBody>
      </p:sp>
      <p:sp>
        <p:nvSpPr>
          <p:cNvPr id="10" name="Picture Placeholder 12"/>
          <p:cNvSpPr>
            <a:spLocks noGrp="1"/>
          </p:cNvSpPr>
          <p:nvPr>
            <p:ph type="pic" sz="quarter" idx="16"/>
          </p:nvPr>
        </p:nvSpPr>
        <p:spPr>
          <a:xfrm>
            <a:off x="0" y="1280483"/>
            <a:ext cx="9144000" cy="2493294"/>
          </a:xfrm>
        </p:spPr>
        <p:txBody>
          <a:bodyPr>
            <a:normAutofit/>
          </a:bodyPr>
          <a:lstStyle>
            <a:lvl1pPr marL="0" indent="0">
              <a:buNone/>
              <a:defRPr sz="675"/>
            </a:lvl1pPr>
          </a:lstStyle>
          <a:p>
            <a:r>
              <a:rPr lang="en-US"/>
              <a:t>Click icon to add picture</a:t>
            </a:r>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7" name="Picture Placeholder 2"/>
          <p:cNvSpPr>
            <a:spLocks noGrp="1"/>
          </p:cNvSpPr>
          <p:nvPr>
            <p:ph type="pic" sz="quarter" idx="18"/>
          </p:nvPr>
        </p:nvSpPr>
        <p:spPr>
          <a:xfrm>
            <a:off x="7063348" y="2460077"/>
            <a:ext cx="1332000" cy="1332000"/>
          </a:xfrm>
        </p:spPr>
        <p:txBody>
          <a:bodyPr/>
          <a:lstStyle>
            <a:lvl1pPr marL="0" indent="0">
              <a:buFont typeface="Arial" panose="020B0604020202020204" pitchFamily="34" charset="0"/>
              <a:buNone/>
              <a:defRPr sz="600"/>
            </a:lvl1pPr>
          </a:lstStyle>
          <a:p>
            <a:r>
              <a:rPr lang="en-US"/>
              <a:t>Click icon to add picture</a:t>
            </a:r>
            <a:endParaRPr lang="en-GB"/>
          </a:p>
        </p:txBody>
      </p:sp>
      <p:sp>
        <p:nvSpPr>
          <p:cNvPr id="11" name="Text Placeholder 5"/>
          <p:cNvSpPr>
            <a:spLocks noGrp="1"/>
          </p:cNvSpPr>
          <p:nvPr>
            <p:ph type="body" sz="quarter" idx="12"/>
          </p:nvPr>
        </p:nvSpPr>
        <p:spPr>
          <a:xfrm>
            <a:off x="47248" y="1279554"/>
            <a:ext cx="2565323" cy="1161000"/>
          </a:xfrm>
          <a:noFill/>
        </p:spPr>
        <p:txBody>
          <a:bodyPr/>
          <a:lstStyle>
            <a:lvl1pPr marL="0" indent="0">
              <a:buFont typeface="Arial" panose="020B0604020202020204" pitchFamily="34" charset="0"/>
              <a:buNone/>
              <a:defRPr sz="1500" b="0" i="1">
                <a:solidFill>
                  <a:schemeClr val="bg1"/>
                </a:solidFill>
                <a:latin typeface="Times New Roman" panose="02020603050405020304" pitchFamily="18" charset="0"/>
                <a:cs typeface="Times New Roman" panose="02020603050405020304" pitchFamily="18" charset="0"/>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sp>
        <p:nvSpPr>
          <p:cNvPr id="12" name="Text Placeholder 5"/>
          <p:cNvSpPr>
            <a:spLocks noGrp="1"/>
          </p:cNvSpPr>
          <p:nvPr>
            <p:ph type="body" sz="quarter" idx="19"/>
          </p:nvPr>
        </p:nvSpPr>
        <p:spPr>
          <a:xfrm>
            <a:off x="47248" y="2493804"/>
            <a:ext cx="2565323" cy="287354"/>
          </a:xfrm>
          <a:noFill/>
        </p:spPr>
        <p:txBody>
          <a:bodyPr tIns="0" rIns="36000" bIns="36000"/>
          <a:lstStyle>
            <a:lvl1pPr marL="0" indent="0">
              <a:spcAft>
                <a:spcPts val="0"/>
              </a:spcAft>
              <a:buFont typeface="Arial" panose="020B0604020202020204" pitchFamily="34" charset="0"/>
              <a:buNone/>
              <a:defRPr sz="675">
                <a:solidFill>
                  <a:schemeClr val="bg1"/>
                </a:solidFill>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pic>
        <p:nvPicPr>
          <p:cNvPr id="9" name="Picture 27" descr="National_Grid_logo_blu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3390536935"/>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789395"/>
            <a:ext cx="2598742"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426571" y="4600219"/>
            <a:ext cx="1905000" cy="30113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grpSp>
      <p:sp>
        <p:nvSpPr>
          <p:cNvPr id="39" name="Round Diagonal Corner Rectangle 4">
            <a:extLst>
              <a:ext uri="{FF2B5EF4-FFF2-40B4-BE49-F238E27FC236}">
                <a16:creationId xmlns:a16="http://schemas.microsoft.com/office/drawing/2014/main" id="{F9165663-BF58-46EF-B3DC-0074C1C16B3C}"/>
              </a:ext>
            </a:extLst>
          </p:cNvPr>
          <p:cNvSpPr/>
          <p:nvPr userDrawn="1"/>
        </p:nvSpPr>
        <p:spPr>
          <a:xfrm>
            <a:off x="9206426" y="0"/>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a:defRPr/>
            </a:pPr>
            <a:r>
              <a:rPr lang="en-GB" sz="450" b="1">
                <a:solidFill>
                  <a:prstClr val="black"/>
                </a:solidFill>
                <a:latin typeface="Calibri" panose="020F0502020204030204"/>
                <a:cs typeface="Arial" panose="020B0604020202020204" pitchFamily="34" charset="0"/>
              </a:rPr>
              <a:t>Image placeholders</a:t>
            </a:r>
          </a:p>
          <a:p>
            <a:pPr marL="0" lvl="1">
              <a:defRPr/>
            </a:pPr>
            <a:r>
              <a:rPr lang="en-GB" sz="450">
                <a:solidFill>
                  <a:prstClr val="black"/>
                </a:solidFill>
                <a:latin typeface="Calibri" panose="020F0502020204030204"/>
                <a:cs typeface="Arial" panose="020B0604020202020204" pitchFamily="34" charset="0"/>
              </a:rPr>
              <a:t>This layout is set with a picture placeholder for photography. To insert an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‘picture placeholder icon’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a:t>
            </a:r>
            <a:r>
              <a:rPr lang="en-GB" sz="450" b="1">
                <a:solidFill>
                  <a:prstClr val="black"/>
                </a:solidFill>
                <a:latin typeface="Calibri" panose="020F0502020204030204"/>
                <a:cs typeface="Arial" panose="020B0604020202020204" pitchFamily="34" charset="0"/>
              </a:rPr>
              <a:t>pdating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image you wish to change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Delete the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the steps as above to insert an image</a:t>
            </a:r>
          </a:p>
          <a:p>
            <a:pPr>
              <a:defRPr/>
            </a:pPr>
            <a:r>
              <a:rPr lang="en-GB" sz="450" b="1">
                <a:solidFill>
                  <a:prstClr val="black"/>
                </a:solidFill>
                <a:latin typeface="Calibri" panose="020F0502020204030204"/>
                <a:cs typeface="Arial" panose="020B0604020202020204" pitchFamily="34" charset="0"/>
              </a:rPr>
              <a:t>Cropping image</a:t>
            </a:r>
          </a:p>
          <a:p>
            <a:pPr marL="0" lvl="1">
              <a:defRPr/>
            </a:pPr>
            <a:r>
              <a:rPr lang="en-GB" sz="45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Go to ‘Format’ tab</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‘Crop’</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You can now move the image within the placeholder.</a:t>
            </a:r>
          </a:p>
          <a:p>
            <a:pPr>
              <a:defRPr/>
            </a:pPr>
            <a:r>
              <a:rPr lang="en-GB" sz="450" b="1">
                <a:solidFill>
                  <a:prstClr val="black"/>
                </a:solidFill>
                <a:latin typeface="Calibri" panose="020F0502020204030204"/>
                <a:cs typeface="Arial" panose="020B0604020202020204" pitchFamily="34" charset="0"/>
              </a:rPr>
              <a:t>Resizing image</a:t>
            </a:r>
          </a:p>
          <a:p>
            <a:pPr marL="0" lvl="1">
              <a:defRPr/>
            </a:pPr>
            <a:r>
              <a:rPr lang="en-GB" sz="450">
                <a:solidFill>
                  <a:prstClr val="black"/>
                </a:solidFill>
                <a:latin typeface="Calibri" panose="020F0502020204030204"/>
                <a:cs typeface="Arial" panose="020B0604020202020204" pitchFamily="34" charset="0"/>
              </a:rPr>
              <a:t>If the shape of the image resizes too small or big, you can reset the placeholder by:</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61687343"/>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789395"/>
            <a:ext cx="2598742"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grpSp>
      <p:pic>
        <p:nvPicPr>
          <p:cNvPr id="39" name="Graphic 38">
            <a:extLst>
              <a:ext uri="{FF2B5EF4-FFF2-40B4-BE49-F238E27FC236}">
                <a16:creationId xmlns:a16="http://schemas.microsoft.com/office/drawing/2014/main" id="{CDB012FC-6F5E-4773-A9A9-508871AE1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9206426" y="0"/>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a:defRPr/>
            </a:pPr>
            <a:r>
              <a:rPr lang="en-GB" sz="450" b="1">
                <a:solidFill>
                  <a:prstClr val="black"/>
                </a:solidFill>
                <a:latin typeface="Calibri" panose="020F0502020204030204"/>
                <a:cs typeface="Arial" panose="020B0604020202020204" pitchFamily="34" charset="0"/>
              </a:rPr>
              <a:t>Image placeholders</a:t>
            </a:r>
          </a:p>
          <a:p>
            <a:pPr marL="0" lvl="1">
              <a:defRPr/>
            </a:pPr>
            <a:r>
              <a:rPr lang="en-GB" sz="450">
                <a:solidFill>
                  <a:prstClr val="black"/>
                </a:solidFill>
                <a:latin typeface="Calibri" panose="020F0502020204030204"/>
                <a:cs typeface="Arial" panose="020B0604020202020204" pitchFamily="34" charset="0"/>
              </a:rPr>
              <a:t>This layout is set with a picture placeholder for photography. To insert an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‘picture placeholder icon’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a:t>
            </a:r>
            <a:r>
              <a:rPr lang="en-GB" sz="450" b="1">
                <a:solidFill>
                  <a:prstClr val="black"/>
                </a:solidFill>
                <a:latin typeface="Calibri" panose="020F0502020204030204"/>
                <a:cs typeface="Arial" panose="020B0604020202020204" pitchFamily="34" charset="0"/>
              </a:rPr>
              <a:t>pdating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image you wish to change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Delete the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the steps as above to insert an image</a:t>
            </a:r>
          </a:p>
          <a:p>
            <a:pPr>
              <a:defRPr/>
            </a:pPr>
            <a:r>
              <a:rPr lang="en-GB" sz="450" b="1">
                <a:solidFill>
                  <a:prstClr val="black"/>
                </a:solidFill>
                <a:latin typeface="Calibri" panose="020F0502020204030204"/>
                <a:cs typeface="Arial" panose="020B0604020202020204" pitchFamily="34" charset="0"/>
              </a:rPr>
              <a:t>Cropping image</a:t>
            </a:r>
          </a:p>
          <a:p>
            <a:pPr marL="0" lvl="1">
              <a:defRPr/>
            </a:pPr>
            <a:r>
              <a:rPr lang="en-GB" sz="45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Go to ‘Format’ tab</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‘Crop’</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You can now move the image within the placeholder.</a:t>
            </a:r>
          </a:p>
          <a:p>
            <a:pPr>
              <a:defRPr/>
            </a:pPr>
            <a:r>
              <a:rPr lang="en-GB" sz="450" b="1">
                <a:solidFill>
                  <a:prstClr val="black"/>
                </a:solidFill>
                <a:latin typeface="Calibri" panose="020F0502020204030204"/>
                <a:cs typeface="Arial" panose="020B0604020202020204" pitchFamily="34" charset="0"/>
              </a:rPr>
              <a:t>Resizing image</a:t>
            </a:r>
          </a:p>
          <a:p>
            <a:pPr marL="0" lvl="1">
              <a:defRPr/>
            </a:pPr>
            <a:r>
              <a:rPr lang="en-GB" sz="450">
                <a:solidFill>
                  <a:prstClr val="black"/>
                </a:solidFill>
                <a:latin typeface="Calibri" panose="020F0502020204030204"/>
                <a:cs typeface="Arial" panose="020B0604020202020204" pitchFamily="34" charset="0"/>
              </a:rPr>
              <a:t>If the shape of the image resizes too small or big, you can reset the placeholder by:</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70267692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789395"/>
            <a:ext cx="2598742"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grpSp>
      <p:pic>
        <p:nvPicPr>
          <p:cNvPr id="39" name="Graphic 38">
            <a:extLst>
              <a:ext uri="{FF2B5EF4-FFF2-40B4-BE49-F238E27FC236}">
                <a16:creationId xmlns:a16="http://schemas.microsoft.com/office/drawing/2014/main" id="{87724E65-2B53-4366-B770-73083FC3AD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40" name="Round Diagonal Corner Rectangle 4">
            <a:extLst>
              <a:ext uri="{FF2B5EF4-FFF2-40B4-BE49-F238E27FC236}">
                <a16:creationId xmlns:a16="http://schemas.microsoft.com/office/drawing/2014/main" id="{8CEA045E-A87B-4469-A789-0B95D1052D03}"/>
              </a:ext>
            </a:extLst>
          </p:cNvPr>
          <p:cNvSpPr/>
          <p:nvPr userDrawn="1"/>
        </p:nvSpPr>
        <p:spPr>
          <a:xfrm>
            <a:off x="9206426" y="0"/>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a:defRPr/>
            </a:pPr>
            <a:r>
              <a:rPr lang="en-GB" sz="450" b="1">
                <a:solidFill>
                  <a:prstClr val="black"/>
                </a:solidFill>
                <a:latin typeface="Calibri" panose="020F0502020204030204"/>
                <a:cs typeface="Arial" panose="020B0604020202020204" pitchFamily="34" charset="0"/>
              </a:rPr>
              <a:t>Image placeholders</a:t>
            </a:r>
          </a:p>
          <a:p>
            <a:pPr marL="0" lvl="1">
              <a:defRPr/>
            </a:pPr>
            <a:r>
              <a:rPr lang="en-GB" sz="450">
                <a:solidFill>
                  <a:prstClr val="black"/>
                </a:solidFill>
                <a:latin typeface="Calibri" panose="020F0502020204030204"/>
                <a:cs typeface="Arial" panose="020B0604020202020204" pitchFamily="34" charset="0"/>
              </a:rPr>
              <a:t>This layout is set with a picture placeholder for photography. To insert an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‘picture placeholder icon’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a:t>
            </a:r>
            <a:r>
              <a:rPr lang="en-GB" sz="450" b="1">
                <a:solidFill>
                  <a:prstClr val="black"/>
                </a:solidFill>
                <a:latin typeface="Calibri" panose="020F0502020204030204"/>
                <a:cs typeface="Arial" panose="020B0604020202020204" pitchFamily="34" charset="0"/>
              </a:rPr>
              <a:t>pdating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image you wish to change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Delete the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the steps as above to insert an image</a:t>
            </a:r>
          </a:p>
          <a:p>
            <a:pPr>
              <a:defRPr/>
            </a:pPr>
            <a:r>
              <a:rPr lang="en-GB" sz="450" b="1">
                <a:solidFill>
                  <a:prstClr val="black"/>
                </a:solidFill>
                <a:latin typeface="Calibri" panose="020F0502020204030204"/>
                <a:cs typeface="Arial" panose="020B0604020202020204" pitchFamily="34" charset="0"/>
              </a:rPr>
              <a:t>Cropping image</a:t>
            </a:r>
          </a:p>
          <a:p>
            <a:pPr marL="0" lvl="1">
              <a:defRPr/>
            </a:pPr>
            <a:r>
              <a:rPr lang="en-GB" sz="45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Go to ‘Format’ tab</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‘Crop’</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You can now move the image within the placeholder.</a:t>
            </a:r>
          </a:p>
          <a:p>
            <a:pPr>
              <a:defRPr/>
            </a:pPr>
            <a:r>
              <a:rPr lang="en-GB" sz="450" b="1">
                <a:solidFill>
                  <a:prstClr val="black"/>
                </a:solidFill>
                <a:latin typeface="Calibri" panose="020F0502020204030204"/>
                <a:cs typeface="Arial" panose="020B0604020202020204" pitchFamily="34" charset="0"/>
              </a:rPr>
              <a:t>Resizing image</a:t>
            </a:r>
          </a:p>
          <a:p>
            <a:pPr marL="0" lvl="1">
              <a:defRPr/>
            </a:pPr>
            <a:r>
              <a:rPr lang="en-GB" sz="450">
                <a:solidFill>
                  <a:prstClr val="black"/>
                </a:solidFill>
                <a:latin typeface="Calibri" panose="020F0502020204030204"/>
                <a:cs typeface="Arial" panose="020B0604020202020204" pitchFamily="34" charset="0"/>
              </a:rPr>
              <a:t>If the shape of the image resizes too small or big, you can reset the placeholder by:</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61649301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789395"/>
            <a:ext cx="2598742"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grpSp>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9206426" y="0"/>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a:defRPr/>
            </a:pPr>
            <a:r>
              <a:rPr lang="en-GB" sz="450" b="1">
                <a:solidFill>
                  <a:prstClr val="black"/>
                </a:solidFill>
                <a:latin typeface="Calibri" panose="020F0502020204030204"/>
                <a:cs typeface="Arial" panose="020B0604020202020204" pitchFamily="34" charset="0"/>
              </a:rPr>
              <a:t>Image placeholders</a:t>
            </a:r>
          </a:p>
          <a:p>
            <a:pPr marL="0" lvl="1">
              <a:defRPr/>
            </a:pPr>
            <a:r>
              <a:rPr lang="en-GB" sz="450">
                <a:solidFill>
                  <a:prstClr val="black"/>
                </a:solidFill>
                <a:latin typeface="Calibri" panose="020F0502020204030204"/>
                <a:cs typeface="Arial" panose="020B0604020202020204" pitchFamily="34" charset="0"/>
              </a:rPr>
              <a:t>This layout is set with a picture placeholder for photography. To insert an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‘picture placeholder icon’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a:t>
            </a:r>
            <a:r>
              <a:rPr lang="en-GB" sz="450" b="1">
                <a:solidFill>
                  <a:prstClr val="black"/>
                </a:solidFill>
                <a:latin typeface="Calibri" panose="020F0502020204030204"/>
                <a:cs typeface="Arial" panose="020B0604020202020204" pitchFamily="34" charset="0"/>
              </a:rPr>
              <a:t>pdating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image you wish to change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Delete the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the steps as above to insert an image</a:t>
            </a:r>
          </a:p>
          <a:p>
            <a:pPr>
              <a:defRPr/>
            </a:pPr>
            <a:r>
              <a:rPr lang="en-GB" sz="450" b="1">
                <a:solidFill>
                  <a:prstClr val="black"/>
                </a:solidFill>
                <a:latin typeface="Calibri" panose="020F0502020204030204"/>
                <a:cs typeface="Arial" panose="020B0604020202020204" pitchFamily="34" charset="0"/>
              </a:rPr>
              <a:t>Cropping image</a:t>
            </a:r>
          </a:p>
          <a:p>
            <a:pPr marL="0" lvl="1">
              <a:defRPr/>
            </a:pPr>
            <a:r>
              <a:rPr lang="en-GB" sz="45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Go to ‘Format’ tab</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‘Crop’</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You can now move the image within the placeholder.</a:t>
            </a:r>
          </a:p>
          <a:p>
            <a:pPr>
              <a:defRPr/>
            </a:pPr>
            <a:r>
              <a:rPr lang="en-GB" sz="450" b="1">
                <a:solidFill>
                  <a:prstClr val="black"/>
                </a:solidFill>
                <a:latin typeface="Calibri" panose="020F0502020204030204"/>
                <a:cs typeface="Arial" panose="020B0604020202020204" pitchFamily="34" charset="0"/>
              </a:rPr>
              <a:t>Resizing image</a:t>
            </a:r>
          </a:p>
          <a:p>
            <a:pPr marL="0" lvl="1">
              <a:defRPr/>
            </a:pPr>
            <a:r>
              <a:rPr lang="en-GB" sz="450">
                <a:solidFill>
                  <a:prstClr val="black"/>
                </a:solidFill>
                <a:latin typeface="Calibri" panose="020F0502020204030204"/>
                <a:cs typeface="Arial" panose="020B0604020202020204" pitchFamily="34" charset="0"/>
              </a:rPr>
              <a:t>If the shape of the image resizes too small or big, you can reset the placeholder by:</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27" name="Picture 26"/>
          <p:cNvPicPr>
            <a:picLocks noChangeAspect="1"/>
          </p:cNvPicPr>
          <p:nvPr userDrawn="1"/>
        </p:nvPicPr>
        <p:blipFill>
          <a:blip r:embed="rId2"/>
          <a:stretch>
            <a:fillRect/>
          </a:stretch>
        </p:blipFill>
        <p:spPr>
          <a:xfrm>
            <a:off x="-2378" y="267891"/>
            <a:ext cx="1763750" cy="391500"/>
          </a:xfrm>
          <a:prstGeom prst="rect">
            <a:avLst/>
          </a:prstGeom>
        </p:spPr>
      </p:pic>
    </p:spTree>
    <p:extLst>
      <p:ext uri="{BB962C8B-B14F-4D97-AF65-F5344CB8AC3E}">
        <p14:creationId xmlns:p14="http://schemas.microsoft.com/office/powerpoint/2010/main" val="4084906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789395"/>
            <a:ext cx="2598742"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7" name="Group 26"/>
          <p:cNvGrpSpPr/>
          <p:nvPr userDrawn="1"/>
        </p:nvGrpSpPr>
        <p:grpSpPr>
          <a:xfrm>
            <a:off x="426571" y="4600219"/>
            <a:ext cx="1905000" cy="301139"/>
            <a:chOff x="2910342" y="325575"/>
            <a:chExt cx="5928968" cy="1249653"/>
          </a:xfrm>
        </p:grpSpPr>
        <p:sp>
          <p:nvSpPr>
            <p:cNvPr id="28" name="Freeform: Shape 2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29" name="Freeform: Shape 2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2" name="Freeform: Shape 31"/>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grpSp>
      <p:pic>
        <p:nvPicPr>
          <p:cNvPr id="39" name="Graphic 38">
            <a:extLst>
              <a:ext uri="{FF2B5EF4-FFF2-40B4-BE49-F238E27FC236}">
                <a16:creationId xmlns:a16="http://schemas.microsoft.com/office/drawing/2014/main" id="{A3532B68-E55F-4BD0-A158-E8EF4BE55C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1"/>
            <a:ext cx="1307829" cy="437201"/>
          </a:xfrm>
          <a:prstGeom prst="rect">
            <a:avLst/>
          </a:prstGeom>
        </p:spPr>
      </p:pic>
      <p:sp>
        <p:nvSpPr>
          <p:cNvPr id="40" name="Round Diagonal Corner Rectangle 4">
            <a:extLst>
              <a:ext uri="{FF2B5EF4-FFF2-40B4-BE49-F238E27FC236}">
                <a16:creationId xmlns:a16="http://schemas.microsoft.com/office/drawing/2014/main" id="{D3A1E4EA-0077-42A5-956F-3A4718FA49A8}"/>
              </a:ext>
            </a:extLst>
          </p:cNvPr>
          <p:cNvSpPr/>
          <p:nvPr userDrawn="1"/>
        </p:nvSpPr>
        <p:spPr>
          <a:xfrm>
            <a:off x="9206426" y="0"/>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a:defRPr/>
            </a:pPr>
            <a:r>
              <a:rPr lang="en-GB" sz="450" b="1">
                <a:solidFill>
                  <a:prstClr val="black"/>
                </a:solidFill>
                <a:latin typeface="Calibri" panose="020F0502020204030204"/>
                <a:cs typeface="Arial" panose="020B0604020202020204" pitchFamily="34" charset="0"/>
              </a:rPr>
              <a:t>Image placeholders</a:t>
            </a:r>
          </a:p>
          <a:p>
            <a:pPr marL="0" lvl="1">
              <a:defRPr/>
            </a:pPr>
            <a:r>
              <a:rPr lang="en-GB" sz="450">
                <a:solidFill>
                  <a:prstClr val="black"/>
                </a:solidFill>
                <a:latin typeface="Calibri" panose="020F0502020204030204"/>
                <a:cs typeface="Arial" panose="020B0604020202020204" pitchFamily="34" charset="0"/>
              </a:rPr>
              <a:t>This layout is set with a picture placeholder for photography. To insert an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Click on the ‘picture placeholder icon’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450" b="1">
                <a:solidFill>
                  <a:prstClr val="black"/>
                </a:solidFill>
                <a:latin typeface="Calibri" panose="020F0502020204030204"/>
                <a:cs typeface="Arial" panose="020B0604020202020204" pitchFamily="34" charset="0"/>
              </a:rPr>
              <a:t>U</a:t>
            </a:r>
            <a:r>
              <a:rPr lang="en-GB" sz="450" b="1">
                <a:solidFill>
                  <a:prstClr val="black"/>
                </a:solidFill>
                <a:latin typeface="Calibri" panose="020F0502020204030204"/>
                <a:cs typeface="Arial" panose="020B0604020202020204" pitchFamily="34" charset="0"/>
              </a:rPr>
              <a:t>pdating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Click on the image you wish to change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Delete the image</a:t>
            </a:r>
          </a:p>
          <a:p>
            <a:pPr marL="67866" lvl="2" indent="-67866">
              <a:buClr>
                <a:prstClr val="black"/>
              </a:buClr>
              <a:buFont typeface="Arial" panose="020B0604020202020204" pitchFamily="34" charset="0"/>
              <a:buChar char="•"/>
              <a:defRPr/>
            </a:pPr>
            <a:r>
              <a:rPr lang="en-US" sz="450">
                <a:solidFill>
                  <a:prstClr val="black"/>
                </a:solidFill>
                <a:latin typeface="Calibri" panose="020F0502020204030204"/>
                <a:cs typeface="Arial" panose="020B0604020202020204" pitchFamily="34" charset="0"/>
              </a:rPr>
              <a:t>Follow the steps as above to insert an image</a:t>
            </a:r>
          </a:p>
          <a:p>
            <a:pPr>
              <a:defRPr/>
            </a:pPr>
            <a:r>
              <a:rPr lang="en-GB" sz="450" b="1">
                <a:solidFill>
                  <a:prstClr val="black"/>
                </a:solidFill>
                <a:latin typeface="Calibri" panose="020F0502020204030204"/>
                <a:cs typeface="Arial" panose="020B0604020202020204" pitchFamily="34" charset="0"/>
              </a:rPr>
              <a:t>Cropping image</a:t>
            </a:r>
          </a:p>
          <a:p>
            <a:pPr marL="0" lvl="1">
              <a:defRPr/>
            </a:pPr>
            <a:r>
              <a:rPr lang="en-GB" sz="45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the image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Go to ‘Format’ tab</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‘Crop’</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You can now move the image within the placeholder.</a:t>
            </a:r>
          </a:p>
          <a:p>
            <a:pPr>
              <a:defRPr/>
            </a:pPr>
            <a:r>
              <a:rPr lang="en-GB" sz="450" b="1">
                <a:solidFill>
                  <a:prstClr val="black"/>
                </a:solidFill>
                <a:latin typeface="Calibri" panose="020F0502020204030204"/>
                <a:cs typeface="Arial" panose="020B0604020202020204" pitchFamily="34" charset="0"/>
              </a:rPr>
              <a:t>Resizing image</a:t>
            </a:r>
          </a:p>
          <a:p>
            <a:pPr marL="0" lvl="1">
              <a:defRPr/>
            </a:pPr>
            <a:r>
              <a:rPr lang="en-GB" sz="450">
                <a:solidFill>
                  <a:prstClr val="black"/>
                </a:solidFill>
                <a:latin typeface="Calibri" panose="020F0502020204030204"/>
                <a:cs typeface="Arial" panose="020B0604020202020204" pitchFamily="34" charset="0"/>
              </a:rPr>
              <a:t>If the shape of the image resizes too small or big, you can reset the placeholder by:</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Right-click on the page</a:t>
            </a:r>
          </a:p>
          <a:p>
            <a:pPr marL="67866" lvl="2" indent="-67866">
              <a:buClr>
                <a:prstClr val="black"/>
              </a:buClr>
              <a:buFont typeface="Arial" panose="020B0604020202020204" pitchFamily="34" charset="0"/>
              <a:buChar char="•"/>
              <a:defRPr/>
            </a:pPr>
            <a:r>
              <a:rPr lang="en-GB" sz="45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57285075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091BDE-8D32-45BA-8B05-DD4216B1638A}"/>
              </a:ext>
            </a:extLst>
          </p:cNvPr>
          <p:cNvGrpSpPr/>
          <p:nvPr userDrawn="1"/>
        </p:nvGrpSpPr>
        <p:grpSpPr bwMode="black">
          <a:xfrm>
            <a:off x="2105025" y="2181776"/>
            <a:ext cx="4933950" cy="779949"/>
            <a:chOff x="2910342" y="325575"/>
            <a:chExt cx="5928968" cy="1249653"/>
          </a:xfrm>
        </p:grpSpPr>
        <p:sp>
          <p:nvSpPr>
            <p:cNvPr id="5" name="Freeform: Shape 4">
              <a:extLst>
                <a:ext uri="{FF2B5EF4-FFF2-40B4-BE49-F238E27FC236}">
                  <a16:creationId xmlns:a16="http://schemas.microsoft.com/office/drawing/2014/main" id="{A57378A6-C5A9-4A2C-B31B-EA15D5A0FE13}"/>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6" name="Freeform: Shape 5">
              <a:extLst>
                <a:ext uri="{FF2B5EF4-FFF2-40B4-BE49-F238E27FC236}">
                  <a16:creationId xmlns:a16="http://schemas.microsoft.com/office/drawing/2014/main" id="{AE02F4F1-BC64-4B71-9E4E-AFA3BA5D9284}"/>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7" name="Freeform: Shape 6">
              <a:extLst>
                <a:ext uri="{FF2B5EF4-FFF2-40B4-BE49-F238E27FC236}">
                  <a16:creationId xmlns:a16="http://schemas.microsoft.com/office/drawing/2014/main" id="{F17A2B2C-D6F2-4479-9425-86B568230B87}"/>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8" name="Freeform: Shape 7">
              <a:extLst>
                <a:ext uri="{FF2B5EF4-FFF2-40B4-BE49-F238E27FC236}">
                  <a16:creationId xmlns:a16="http://schemas.microsoft.com/office/drawing/2014/main" id="{2011773E-597C-481D-B648-114EC7522986}"/>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9" name="Freeform: Shape 8">
              <a:extLst>
                <a:ext uri="{FF2B5EF4-FFF2-40B4-BE49-F238E27FC236}">
                  <a16:creationId xmlns:a16="http://schemas.microsoft.com/office/drawing/2014/main" id="{D28185BD-C34B-4E50-90A0-42A4AABFD6F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10" name="Freeform: Shape 9">
              <a:extLst>
                <a:ext uri="{FF2B5EF4-FFF2-40B4-BE49-F238E27FC236}">
                  <a16:creationId xmlns:a16="http://schemas.microsoft.com/office/drawing/2014/main" id="{C469029C-5A60-4376-BC7D-F118160FFE0E}"/>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11" name="Freeform: Shape 10">
              <a:extLst>
                <a:ext uri="{FF2B5EF4-FFF2-40B4-BE49-F238E27FC236}">
                  <a16:creationId xmlns:a16="http://schemas.microsoft.com/office/drawing/2014/main" id="{F08901CA-EBBA-48C9-A455-39FED58F1C74}"/>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12" name="Freeform: Shape 11">
              <a:extLst>
                <a:ext uri="{FF2B5EF4-FFF2-40B4-BE49-F238E27FC236}">
                  <a16:creationId xmlns:a16="http://schemas.microsoft.com/office/drawing/2014/main" id="{E3D44C5A-5300-472D-9CB9-D76132F9DEE9}"/>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13" name="Freeform: Shape 12">
              <a:extLst>
                <a:ext uri="{FF2B5EF4-FFF2-40B4-BE49-F238E27FC236}">
                  <a16:creationId xmlns:a16="http://schemas.microsoft.com/office/drawing/2014/main" id="{D3A8FA55-DAA9-461E-9FED-A9A1B659EA7A}"/>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14" name="Freeform: Shape 13">
              <a:extLst>
                <a:ext uri="{FF2B5EF4-FFF2-40B4-BE49-F238E27FC236}">
                  <a16:creationId xmlns:a16="http://schemas.microsoft.com/office/drawing/2014/main" id="{74610353-9575-4653-839D-B8325BE73337}"/>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15" name="Freeform: Shape 14">
              <a:extLst>
                <a:ext uri="{FF2B5EF4-FFF2-40B4-BE49-F238E27FC236}">
                  <a16:creationId xmlns:a16="http://schemas.microsoft.com/office/drawing/2014/main" id="{B21885C5-7DDB-4A16-922D-087FA03AE3A9}"/>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16" name="Freeform: Shape 15">
              <a:extLst>
                <a:ext uri="{FF2B5EF4-FFF2-40B4-BE49-F238E27FC236}">
                  <a16:creationId xmlns:a16="http://schemas.microsoft.com/office/drawing/2014/main" id="{00B5B5E7-4134-45F5-B9B2-F95F687266C2}"/>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17" name="Freeform: Shape 16">
              <a:extLst>
                <a:ext uri="{FF2B5EF4-FFF2-40B4-BE49-F238E27FC236}">
                  <a16:creationId xmlns:a16="http://schemas.microsoft.com/office/drawing/2014/main" id="{C831FF1B-C914-46E6-BBAB-45FCEF2DDEC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18" name="Freeform: Shape 17">
              <a:extLst>
                <a:ext uri="{FF2B5EF4-FFF2-40B4-BE49-F238E27FC236}">
                  <a16:creationId xmlns:a16="http://schemas.microsoft.com/office/drawing/2014/main" id="{64338027-A927-4C3D-AF95-4646D340421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19" name="Freeform: Shape 18">
              <a:extLst>
                <a:ext uri="{FF2B5EF4-FFF2-40B4-BE49-F238E27FC236}">
                  <a16:creationId xmlns:a16="http://schemas.microsoft.com/office/drawing/2014/main" id="{704EA4F8-DD37-473D-9F06-72E6DF74F66B}"/>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20" name="Freeform: Shape 19">
              <a:extLst>
                <a:ext uri="{FF2B5EF4-FFF2-40B4-BE49-F238E27FC236}">
                  <a16:creationId xmlns:a16="http://schemas.microsoft.com/office/drawing/2014/main" id="{96486B9F-0ACD-42EC-8AD3-D7C9EE2BF62A}"/>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21" name="Freeform: Shape 20">
              <a:extLst>
                <a:ext uri="{FF2B5EF4-FFF2-40B4-BE49-F238E27FC236}">
                  <a16:creationId xmlns:a16="http://schemas.microsoft.com/office/drawing/2014/main" id="{1A96A062-93F0-4915-9B7C-6CB09526FC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22" name="Freeform: Shape 21">
              <a:extLst>
                <a:ext uri="{FF2B5EF4-FFF2-40B4-BE49-F238E27FC236}">
                  <a16:creationId xmlns:a16="http://schemas.microsoft.com/office/drawing/2014/main" id="{6F5C7FBC-AB52-40CB-921A-5ACB3377FDD1}"/>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sp>
          <p:nvSpPr>
            <p:cNvPr id="23" name="Freeform: Shape 22">
              <a:extLst>
                <a:ext uri="{FF2B5EF4-FFF2-40B4-BE49-F238E27FC236}">
                  <a16:creationId xmlns:a16="http://schemas.microsoft.com/office/drawing/2014/main" id="{D81DC520-5E27-419C-8EC0-F520CA9211F2}"/>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pPr fontAlgn="base">
                <a:spcBef>
                  <a:spcPct val="0"/>
                </a:spcBef>
                <a:spcAft>
                  <a:spcPts val="450"/>
                </a:spcAft>
                <a:buClr>
                  <a:srgbClr val="55555A"/>
                </a:buClr>
              </a:pPr>
              <a:endParaRPr lang="en-GB" sz="2775" b="1" kern="0">
                <a:solidFill>
                  <a:srgbClr val="00148C"/>
                </a:solidFill>
              </a:endParaRPr>
            </a:p>
          </p:txBody>
        </p:sp>
      </p:grpSp>
    </p:spTree>
    <p:extLst>
      <p:ext uri="{BB962C8B-B14F-4D97-AF65-F5344CB8AC3E}">
        <p14:creationId xmlns:p14="http://schemas.microsoft.com/office/powerpoint/2010/main" val="178422088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2"/>
            <a:ext cx="2598742" cy="1769715"/>
          </a:xfrm>
        </p:spPr>
        <p:txBody>
          <a:bodyPr anchor="b" anchorCtr="0"/>
          <a:lstStyle>
            <a:lvl1pPr>
              <a:defRPr sz="11500">
                <a:solidFill>
                  <a:schemeClr val="bg1"/>
                </a:solidFill>
              </a:defRPr>
            </a:lvl1pPr>
          </a:lstStyle>
          <a:p>
            <a:pPr lvl="0"/>
            <a:r>
              <a:rPr lang="en-US"/>
              <a:t>1</a:t>
            </a:r>
            <a:endParaRPr lang="en-GB"/>
          </a:p>
        </p:txBody>
      </p:sp>
      <p:pic>
        <p:nvPicPr>
          <p:cNvPr id="14" name="Picture 13"/>
          <p:cNvPicPr>
            <a:picLocks noChangeAspect="1"/>
          </p:cNvPicPr>
          <p:nvPr userDrawn="1"/>
        </p:nvPicPr>
        <p:blipFill rotWithShape="1">
          <a:blip r:embed="rId4"/>
          <a:srcRect r="23305" b="53486"/>
          <a:stretch/>
        </p:blipFill>
        <p:spPr>
          <a:xfrm>
            <a:off x="4391575" y="2078325"/>
            <a:ext cx="4752427" cy="3065177"/>
          </a:xfrm>
          <a:prstGeom prst="rect">
            <a:avLst/>
          </a:prstGeom>
        </p:spPr>
      </p:pic>
    </p:spTree>
    <p:extLst>
      <p:ext uri="{BB962C8B-B14F-4D97-AF65-F5344CB8AC3E}">
        <p14:creationId xmlns:p14="http://schemas.microsoft.com/office/powerpoint/2010/main" val="27906426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3207965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a:t>Click to edit Sub title text style</a:t>
            </a:r>
          </a:p>
        </p:txBody>
      </p:sp>
    </p:spTree>
    <p:extLst>
      <p:ext uri="{BB962C8B-B14F-4D97-AF65-F5344CB8AC3E}">
        <p14:creationId xmlns:p14="http://schemas.microsoft.com/office/powerpoint/2010/main" val="61639694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128517" y="1058401"/>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7" name="Text Placeholder 3">
            <a:extLst>
              <a:ext uri="{FF2B5EF4-FFF2-40B4-BE49-F238E27FC236}">
                <a16:creationId xmlns:a16="http://schemas.microsoft.com/office/drawing/2014/main" id="{30296C7D-4998-43C3-A68E-A9F4AFC7DBB9}"/>
              </a:ext>
            </a:extLst>
          </p:cNvPr>
          <p:cNvSpPr>
            <a:spLocks noGrp="1"/>
          </p:cNvSpPr>
          <p:nvPr>
            <p:ph type="body" sz="quarter" idx="19"/>
          </p:nvPr>
        </p:nvSpPr>
        <p:spPr>
          <a:xfrm>
            <a:off x="3284313" y="10584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3">
            <a:extLst>
              <a:ext uri="{FF2B5EF4-FFF2-40B4-BE49-F238E27FC236}">
                <a16:creationId xmlns:a16="http://schemas.microsoft.com/office/drawing/2014/main" id="{FD11B3BD-BF31-4BBD-BF46-6431C9CDC5EE}"/>
              </a:ext>
            </a:extLst>
          </p:cNvPr>
          <p:cNvSpPr>
            <a:spLocks noGrp="1"/>
          </p:cNvSpPr>
          <p:nvPr>
            <p:ph type="body" sz="quarter" idx="16"/>
          </p:nvPr>
        </p:nvSpPr>
        <p:spPr>
          <a:xfrm>
            <a:off x="432000" y="10584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20" name="Group 19">
            <a:extLst>
              <a:ext uri="{FF2B5EF4-FFF2-40B4-BE49-F238E27FC236}">
                <a16:creationId xmlns:a16="http://schemas.microsoft.com/office/drawing/2014/main" id="{BB4CB7E3-3CBF-4FC0-B591-EFD19DEE9303}"/>
              </a:ext>
            </a:extLst>
          </p:cNvPr>
          <p:cNvGrpSpPr/>
          <p:nvPr userDrawn="1"/>
        </p:nvGrpSpPr>
        <p:grpSpPr>
          <a:xfrm>
            <a:off x="9206425" y="0"/>
            <a:ext cx="2029736" cy="2104028"/>
            <a:chOff x="3528102" y="847657"/>
            <a:chExt cx="2029736" cy="2805371"/>
          </a:xfrm>
        </p:grpSpPr>
        <p:sp>
          <p:nvSpPr>
            <p:cNvPr id="21" name="Guidance note">
              <a:extLst>
                <a:ext uri="{FF2B5EF4-FFF2-40B4-BE49-F238E27FC236}">
                  <a16:creationId xmlns:a16="http://schemas.microsoft.com/office/drawing/2014/main" id="{35EF926C-1DDE-46E4-BD27-7719DB8BB06E}"/>
                </a:ext>
              </a:extLst>
            </p:cNvPr>
            <p:cNvSpPr/>
            <p:nvPr/>
          </p:nvSpPr>
          <p:spPr>
            <a:xfrm>
              <a:off x="3528102" y="847657"/>
              <a:ext cx="2029736" cy="2805371"/>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2" name="Group 21">
              <a:extLst>
                <a:ext uri="{FF2B5EF4-FFF2-40B4-BE49-F238E27FC236}">
                  <a16:creationId xmlns:a16="http://schemas.microsoft.com/office/drawing/2014/main" id="{69069B99-5D1F-4756-A4F4-167DDC6068DA}"/>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3" name="Picture 3">
                <a:extLst>
                  <a:ext uri="{FF2B5EF4-FFF2-40B4-BE49-F238E27FC236}">
                    <a16:creationId xmlns:a16="http://schemas.microsoft.com/office/drawing/2014/main" id="{90E25129-C1EA-45CE-B1F6-5EC7F7DD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4" name="Rounded Rectangle 20">
                <a:extLst>
                  <a:ext uri="{FF2B5EF4-FFF2-40B4-BE49-F238E27FC236}">
                    <a16:creationId xmlns:a16="http://schemas.microsoft.com/office/drawing/2014/main" id="{EA946D07-5A29-4C97-AC0C-943F2A00EB2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5" name="Round Diagonal Corner Rectangle 4">
            <a:extLst>
              <a:ext uri="{FF2B5EF4-FFF2-40B4-BE49-F238E27FC236}">
                <a16:creationId xmlns:a16="http://schemas.microsoft.com/office/drawing/2014/main" id="{7EE67CE3-FDDB-4176-BB90-0273EDA20B17}"/>
              </a:ext>
            </a:extLst>
          </p:cNvPr>
          <p:cNvSpPr/>
          <p:nvPr userDrawn="1"/>
        </p:nvSpPr>
        <p:spPr>
          <a:xfrm>
            <a:off x="9206426" y="1605245"/>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87693392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Divider_georgia quote">
    <p:spTree>
      <p:nvGrpSpPr>
        <p:cNvPr id="1" name=""/>
        <p:cNvGrpSpPr/>
        <p:nvPr/>
      </p:nvGrpSpPr>
      <p:grpSpPr>
        <a:xfrm>
          <a:off x="0" y="0"/>
          <a:ext cx="0" cy="0"/>
          <a:chOff x="0" y="0"/>
          <a:chExt cx="0" cy="0"/>
        </a:xfrm>
      </p:grpSpPr>
      <p:sp>
        <p:nvSpPr>
          <p:cNvPr id="5" name="Text Placeholder 3"/>
          <p:cNvSpPr>
            <a:spLocks noGrp="1"/>
          </p:cNvSpPr>
          <p:nvPr>
            <p:ph type="body" sz="quarter" idx="11" hasCustomPrompt="1"/>
          </p:nvPr>
        </p:nvSpPr>
        <p:spPr>
          <a:xfrm>
            <a:off x="358347" y="3873951"/>
            <a:ext cx="8330042" cy="1118717"/>
          </a:xfrm>
          <a:prstGeom prst="rect">
            <a:avLst/>
          </a:prstGeom>
        </p:spPr>
        <p:txBody>
          <a:bodyPr vert="horz" lIns="72000" tIns="36000" rIns="0" bIns="0"/>
          <a:lstStyle>
            <a:lvl1pPr marL="257175" indent="-257175">
              <a:buFont typeface="Arial" panose="020B0604020202020204" pitchFamily="34" charset="0"/>
              <a:buNone/>
              <a:defRPr lang="en-US" sz="2000" baseline="0" dirty="0">
                <a:solidFill>
                  <a:schemeClr val="tx2"/>
                </a:solidFill>
                <a:latin typeface="+mn-lt"/>
                <a:ea typeface="+mn-ea"/>
                <a:cs typeface="+mn-cs"/>
              </a:defRPr>
            </a:lvl1pPr>
          </a:lstStyle>
          <a:p>
            <a:pPr marL="0" lvl="0" indent="0" algn="l" rtl="0" eaLnBrk="1" fontAlgn="base" hangingPunct="1">
              <a:spcBef>
                <a:spcPct val="0"/>
              </a:spcBef>
              <a:spcAft>
                <a:spcPts val="450"/>
              </a:spcAft>
              <a:buClr>
                <a:schemeClr val="accent1"/>
              </a:buClr>
            </a:pPr>
            <a:r>
              <a:rPr lang="en-GB"/>
              <a:t>With image description [subtitle here]</a:t>
            </a:r>
            <a:endParaRPr lang="en-US"/>
          </a:p>
        </p:txBody>
      </p:sp>
      <p:sp>
        <p:nvSpPr>
          <p:cNvPr id="10" name="Picture Placeholder 12"/>
          <p:cNvSpPr>
            <a:spLocks noGrp="1"/>
          </p:cNvSpPr>
          <p:nvPr>
            <p:ph type="pic" sz="quarter" idx="16"/>
          </p:nvPr>
        </p:nvSpPr>
        <p:spPr>
          <a:xfrm>
            <a:off x="0" y="1280483"/>
            <a:ext cx="9144000" cy="2493294"/>
          </a:xfrm>
        </p:spPr>
        <p:txBody>
          <a:bodyPr>
            <a:normAutofit/>
          </a:bodyPr>
          <a:lstStyle>
            <a:lvl1pPr marL="0" indent="0">
              <a:buNone/>
              <a:defRPr sz="675"/>
            </a:lvl1pPr>
          </a:lstStyle>
          <a:p>
            <a:r>
              <a:rPr lang="en-US"/>
              <a:t>Click icon to add picture</a:t>
            </a:r>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7" name="Picture Placeholder 2"/>
          <p:cNvSpPr>
            <a:spLocks noGrp="1"/>
          </p:cNvSpPr>
          <p:nvPr>
            <p:ph type="pic" sz="quarter" idx="18"/>
          </p:nvPr>
        </p:nvSpPr>
        <p:spPr>
          <a:xfrm>
            <a:off x="7063348" y="2460077"/>
            <a:ext cx="1332000" cy="1332000"/>
          </a:xfrm>
        </p:spPr>
        <p:txBody>
          <a:bodyPr/>
          <a:lstStyle>
            <a:lvl1pPr marL="0" indent="0">
              <a:buFont typeface="Arial" panose="020B0604020202020204" pitchFamily="34" charset="0"/>
              <a:buNone/>
              <a:defRPr sz="600"/>
            </a:lvl1pPr>
          </a:lstStyle>
          <a:p>
            <a:r>
              <a:rPr lang="en-US"/>
              <a:t>Click icon to add picture</a:t>
            </a:r>
            <a:endParaRPr lang="en-GB"/>
          </a:p>
        </p:txBody>
      </p:sp>
      <p:sp>
        <p:nvSpPr>
          <p:cNvPr id="11" name="Text Placeholder 5"/>
          <p:cNvSpPr>
            <a:spLocks noGrp="1"/>
          </p:cNvSpPr>
          <p:nvPr>
            <p:ph type="body" sz="quarter" idx="12"/>
          </p:nvPr>
        </p:nvSpPr>
        <p:spPr>
          <a:xfrm>
            <a:off x="47248" y="1279554"/>
            <a:ext cx="2565323" cy="1161000"/>
          </a:xfrm>
          <a:noFill/>
        </p:spPr>
        <p:txBody>
          <a:bodyPr/>
          <a:lstStyle>
            <a:lvl1pPr marL="0" indent="0">
              <a:buFont typeface="Arial" panose="020B0604020202020204" pitchFamily="34" charset="0"/>
              <a:buNone/>
              <a:defRPr sz="1500" b="0" i="1">
                <a:solidFill>
                  <a:schemeClr val="bg1"/>
                </a:solidFill>
                <a:latin typeface="Georgia" panose="02040502050405020303" pitchFamily="18" charset="0"/>
                <a:cs typeface="Times New Roman" panose="02020603050405020304" pitchFamily="18" charset="0"/>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sp>
        <p:nvSpPr>
          <p:cNvPr id="12" name="Text Placeholder 5"/>
          <p:cNvSpPr>
            <a:spLocks noGrp="1"/>
          </p:cNvSpPr>
          <p:nvPr>
            <p:ph type="body" sz="quarter" idx="19"/>
          </p:nvPr>
        </p:nvSpPr>
        <p:spPr>
          <a:xfrm>
            <a:off x="47248" y="2493804"/>
            <a:ext cx="2565323" cy="287354"/>
          </a:xfrm>
          <a:noFill/>
        </p:spPr>
        <p:txBody>
          <a:bodyPr tIns="0" rIns="36000" bIns="36000"/>
          <a:lstStyle>
            <a:lvl1pPr marL="0" indent="0">
              <a:spcAft>
                <a:spcPts val="0"/>
              </a:spcAft>
              <a:buFont typeface="Arial" panose="020B0604020202020204" pitchFamily="34" charset="0"/>
              <a:buNone/>
              <a:defRPr sz="675">
                <a:solidFill>
                  <a:schemeClr val="bg1"/>
                </a:solidFill>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pic>
        <p:nvPicPr>
          <p:cNvPr id="9" name="Picture 27" descr="National_Grid_logo_blu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2128903277"/>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431801" y="1058467"/>
            <a:ext cx="543559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9206425" y="0"/>
            <a:ext cx="2029736" cy="2104028"/>
            <a:chOff x="3528102" y="847657"/>
            <a:chExt cx="2029736" cy="2805371"/>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2805371"/>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21460553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2000" y="1058400"/>
            <a:ext cx="8280000" cy="3453938"/>
          </a:xfrm>
          <a:prstGeom prst="rect">
            <a:avLst/>
          </a:prstGeom>
        </p:spPr>
        <p:txBody>
          <a:bodyPr>
            <a:noAutofit/>
          </a:bodyPr>
          <a:lstStyle>
            <a:lvl1pPr>
              <a:defRPr>
                <a:solidFill>
                  <a:schemeClr val="accent1"/>
                </a:solidFill>
              </a:defRPr>
            </a:lvl1pPr>
          </a:lstStyle>
          <a:p>
            <a:r>
              <a:rPr lang="en-GB"/>
              <a:t> </a:t>
            </a:r>
          </a:p>
        </p:txBody>
      </p:sp>
      <p:sp>
        <p:nvSpPr>
          <p:cNvPr id="11" name="Guidance note">
            <a:extLst>
              <a:ext uri="{FF2B5EF4-FFF2-40B4-BE49-F238E27FC236}">
                <a16:creationId xmlns:a16="http://schemas.microsoft.com/office/drawing/2014/main" id="{E500F763-0BC0-4580-A71D-6F0F9287C7D7}"/>
              </a:ext>
            </a:extLst>
          </p:cNvPr>
          <p:cNvSpPr/>
          <p:nvPr userDrawn="1"/>
        </p:nvSpPr>
        <p:spPr>
          <a:xfrm>
            <a:off x="9206425" y="36027"/>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33099910"/>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5" name="Group 34"/>
          <p:cNvGrpSpPr/>
          <p:nvPr userDrawn="1"/>
        </p:nvGrpSpPr>
        <p:grpSpPr>
          <a:xfrm>
            <a:off x="426571" y="4600219"/>
            <a:ext cx="1905000" cy="301139"/>
            <a:chOff x="2910342" y="325575"/>
            <a:chExt cx="5928968" cy="1249653"/>
          </a:xfrm>
        </p:grpSpPr>
        <p:sp>
          <p:nvSpPr>
            <p:cNvPr id="36"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48"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28" name="Round Diagonal Corner Rectangle 4">
            <a:extLst>
              <a:ext uri="{FF2B5EF4-FFF2-40B4-BE49-F238E27FC236}">
                <a16:creationId xmlns:a16="http://schemas.microsoft.com/office/drawing/2014/main" id="{1586E4B4-C3F2-47FA-A1C5-5090AA07DFEA}"/>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00784627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0" name="Graphic 29">
            <a:extLst>
              <a:ext uri="{FF2B5EF4-FFF2-40B4-BE49-F238E27FC236}">
                <a16:creationId xmlns:a16="http://schemas.microsoft.com/office/drawing/2014/main" id="{8FC637FA-B805-44DF-B633-71443FEC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22277300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549568EC-7896-49C6-B633-53DD6583724E}"/>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6" name="Group 35"/>
          <p:cNvGrpSpPr/>
          <p:nvPr userDrawn="1"/>
        </p:nvGrpSpPr>
        <p:grpSpPr>
          <a:xfrm>
            <a:off x="426571" y="4600219"/>
            <a:ext cx="1905000" cy="301139"/>
            <a:chOff x="2910342" y="325575"/>
            <a:chExt cx="5928968" cy="1249653"/>
          </a:xfrm>
        </p:grpSpPr>
        <p:sp>
          <p:nvSpPr>
            <p:cNvPr id="38" name="Freeform: Shape 3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9" name="Freeform: Shape 3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8" name="Freeform: Shape 47"/>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62" name="Graphic 61">
            <a:extLst>
              <a:ext uri="{FF2B5EF4-FFF2-40B4-BE49-F238E27FC236}">
                <a16:creationId xmlns:a16="http://schemas.microsoft.com/office/drawing/2014/main" id="{C72F7E97-1443-4A2B-A03E-9D78C5DD4B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29" name="Round Diagonal Corner Rectangle 4">
            <a:extLst>
              <a:ext uri="{FF2B5EF4-FFF2-40B4-BE49-F238E27FC236}">
                <a16:creationId xmlns:a16="http://schemas.microsoft.com/office/drawing/2014/main" id="{87F5CE5A-52B7-48EE-90F8-13ED9583F3B7}"/>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23242899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2" name="Picture 31"/>
          <p:cNvPicPr>
            <a:picLocks noChangeAspect="1"/>
          </p:cNvPicPr>
          <p:nvPr userDrawn="1"/>
        </p:nvPicPr>
        <p:blipFill>
          <a:blip r:embed="rId2"/>
          <a:stretch>
            <a:fillRect/>
          </a:stretch>
        </p:blipFill>
        <p:spPr>
          <a:xfrm>
            <a:off x="-2378" y="267891"/>
            <a:ext cx="1763750" cy="391500"/>
          </a:xfrm>
          <a:prstGeom prst="rect">
            <a:avLst/>
          </a:prstGeom>
        </p:spPr>
      </p:pic>
    </p:spTree>
    <p:extLst>
      <p:ext uri="{BB962C8B-B14F-4D97-AF65-F5344CB8AC3E}">
        <p14:creationId xmlns:p14="http://schemas.microsoft.com/office/powerpoint/2010/main" val="298278624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CA4E558A-A36F-41DB-9D1C-8A9CE926E9F2}"/>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29" name="Graphic 28">
            <a:extLst>
              <a:ext uri="{FF2B5EF4-FFF2-40B4-BE49-F238E27FC236}">
                <a16:creationId xmlns:a16="http://schemas.microsoft.com/office/drawing/2014/main" id="{059473A8-6883-41A4-A23D-DD1B1D5F503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1"/>
            <a:ext cx="1307829" cy="437201"/>
          </a:xfrm>
          <a:prstGeom prst="rect">
            <a:avLst/>
          </a:prstGeom>
        </p:spPr>
      </p:pic>
      <p:sp>
        <p:nvSpPr>
          <p:cNvPr id="30" name="Round Diagonal Corner Rectangle 4">
            <a:extLst>
              <a:ext uri="{FF2B5EF4-FFF2-40B4-BE49-F238E27FC236}">
                <a16:creationId xmlns:a16="http://schemas.microsoft.com/office/drawing/2014/main" id="{57E0544E-0101-471C-ACC7-BD597E5BCFAE}"/>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81019877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426571" y="4600219"/>
            <a:ext cx="1905000" cy="30113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39" name="Round Diagonal Corner Rectangle 4">
            <a:extLst>
              <a:ext uri="{FF2B5EF4-FFF2-40B4-BE49-F238E27FC236}">
                <a16:creationId xmlns:a16="http://schemas.microsoft.com/office/drawing/2014/main" id="{F9165663-BF58-46EF-B3DC-0074C1C16B3C}"/>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68853391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9" name="Graphic 38">
            <a:extLst>
              <a:ext uri="{FF2B5EF4-FFF2-40B4-BE49-F238E27FC236}">
                <a16:creationId xmlns:a16="http://schemas.microsoft.com/office/drawing/2014/main" id="{CDB012FC-6F5E-4773-A9A9-508871AE1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994405551"/>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9" name="Graphic 38">
            <a:extLst>
              <a:ext uri="{FF2B5EF4-FFF2-40B4-BE49-F238E27FC236}">
                <a16:creationId xmlns:a16="http://schemas.microsoft.com/office/drawing/2014/main" id="{87724E65-2B53-4366-B770-73083FC3AD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40" name="Round Diagonal Corner Rectangle 4">
            <a:extLst>
              <a:ext uri="{FF2B5EF4-FFF2-40B4-BE49-F238E27FC236}">
                <a16:creationId xmlns:a16="http://schemas.microsoft.com/office/drawing/2014/main" id="{8CEA045E-A87B-4469-A789-0B95D1052D03}"/>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4379430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_slide_4">
    <p:spTree>
      <p:nvGrpSpPr>
        <p:cNvPr id="1" name=""/>
        <p:cNvGrpSpPr/>
        <p:nvPr/>
      </p:nvGrpSpPr>
      <p:grpSpPr>
        <a:xfrm>
          <a:off x="0" y="0"/>
          <a:ext cx="0" cy="0"/>
          <a:chOff x="0" y="0"/>
          <a:chExt cx="0" cy="0"/>
        </a:xfrm>
      </p:grpSpPr>
      <p:sp>
        <p:nvSpPr>
          <p:cNvPr id="5" name="Text Placeholder 3"/>
          <p:cNvSpPr>
            <a:spLocks noGrp="1"/>
          </p:cNvSpPr>
          <p:nvPr>
            <p:ph type="body" sz="quarter" idx="11" hasCustomPrompt="1"/>
          </p:nvPr>
        </p:nvSpPr>
        <p:spPr>
          <a:xfrm>
            <a:off x="358347" y="3873951"/>
            <a:ext cx="8330042" cy="1118717"/>
          </a:xfrm>
          <a:prstGeom prst="rect">
            <a:avLst/>
          </a:prstGeom>
        </p:spPr>
        <p:txBody>
          <a:bodyPr vert="horz" lIns="72000" tIns="36000" rIns="0" bIns="0"/>
          <a:lstStyle>
            <a:lvl1pPr marL="257175" indent="-257175">
              <a:buFont typeface="Arial" panose="020B0604020202020204" pitchFamily="34" charset="0"/>
              <a:buNone/>
              <a:defRPr lang="en-US" sz="2000" baseline="0" dirty="0">
                <a:solidFill>
                  <a:schemeClr val="tx2"/>
                </a:solidFill>
                <a:latin typeface="+mn-lt"/>
                <a:ea typeface="+mn-ea"/>
                <a:cs typeface="+mn-cs"/>
              </a:defRPr>
            </a:lvl1pPr>
          </a:lstStyle>
          <a:p>
            <a:pPr marL="0" lvl="0" indent="0" algn="l" rtl="0" eaLnBrk="1" fontAlgn="base" hangingPunct="1">
              <a:spcBef>
                <a:spcPct val="0"/>
              </a:spcBef>
              <a:spcAft>
                <a:spcPts val="450"/>
              </a:spcAft>
              <a:buClr>
                <a:schemeClr val="accent1"/>
              </a:buClr>
            </a:pPr>
            <a:r>
              <a:rPr lang="en-GB"/>
              <a:t>With image description [subtitle here]</a:t>
            </a:r>
            <a:endParaRPr lang="en-US"/>
          </a:p>
        </p:txBody>
      </p:sp>
      <p:sp>
        <p:nvSpPr>
          <p:cNvPr id="10" name="Picture Placeholder 12"/>
          <p:cNvSpPr>
            <a:spLocks noGrp="1"/>
          </p:cNvSpPr>
          <p:nvPr>
            <p:ph type="pic" sz="quarter" idx="16"/>
          </p:nvPr>
        </p:nvSpPr>
        <p:spPr>
          <a:xfrm>
            <a:off x="0" y="1280483"/>
            <a:ext cx="9144000" cy="2493294"/>
          </a:xfrm>
        </p:spPr>
        <p:txBody>
          <a:bodyPr>
            <a:normAutofit/>
          </a:bodyPr>
          <a:lstStyle>
            <a:lvl1pPr marL="0" indent="0">
              <a:buNone/>
              <a:defRPr sz="675"/>
            </a:lvl1pPr>
          </a:lstStyle>
          <a:p>
            <a:r>
              <a:rPr lang="en-US"/>
              <a:t>Click icon to add picture</a:t>
            </a:r>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7" name="Picture Placeholder 2"/>
          <p:cNvSpPr>
            <a:spLocks noGrp="1"/>
          </p:cNvSpPr>
          <p:nvPr>
            <p:ph type="pic" sz="quarter" idx="18"/>
          </p:nvPr>
        </p:nvSpPr>
        <p:spPr>
          <a:xfrm>
            <a:off x="7561113" y="1280482"/>
            <a:ext cx="1582891" cy="1584000"/>
          </a:xfrm>
        </p:spPr>
        <p:txBody>
          <a:bodyPr/>
          <a:lstStyle>
            <a:lvl1pPr marL="0" indent="0">
              <a:buFont typeface="Arial" panose="020B0604020202020204" pitchFamily="34" charset="0"/>
              <a:buNone/>
              <a:defRPr sz="600"/>
            </a:lvl1pPr>
          </a:lstStyle>
          <a:p>
            <a:r>
              <a:rPr lang="en-US"/>
              <a:t>Click icon to add picture</a:t>
            </a:r>
            <a:endParaRPr lang="en-GB"/>
          </a:p>
        </p:txBody>
      </p:sp>
      <p:pic>
        <p:nvPicPr>
          <p:cNvPr id="8" name="Picture 27" descr="National_Grid_logo_blu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256863842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7" name="Picture 26"/>
          <p:cNvPicPr>
            <a:picLocks noChangeAspect="1"/>
          </p:cNvPicPr>
          <p:nvPr userDrawn="1"/>
        </p:nvPicPr>
        <p:blipFill>
          <a:blip r:embed="rId2"/>
          <a:stretch>
            <a:fillRect/>
          </a:stretch>
        </p:blipFill>
        <p:spPr>
          <a:xfrm>
            <a:off x="-2378" y="267891"/>
            <a:ext cx="1763750" cy="391500"/>
          </a:xfrm>
          <a:prstGeom prst="rect">
            <a:avLst/>
          </a:prstGeom>
        </p:spPr>
      </p:pic>
    </p:spTree>
    <p:extLst>
      <p:ext uri="{BB962C8B-B14F-4D97-AF65-F5344CB8AC3E}">
        <p14:creationId xmlns:p14="http://schemas.microsoft.com/office/powerpoint/2010/main" val="252237598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7" name="Group 26"/>
          <p:cNvGrpSpPr/>
          <p:nvPr userDrawn="1"/>
        </p:nvGrpSpPr>
        <p:grpSpPr>
          <a:xfrm>
            <a:off x="426571" y="4600219"/>
            <a:ext cx="1905000" cy="301139"/>
            <a:chOff x="2910342" y="325575"/>
            <a:chExt cx="5928968" cy="1249653"/>
          </a:xfrm>
        </p:grpSpPr>
        <p:sp>
          <p:nvSpPr>
            <p:cNvPr id="28" name="Freeform: Shape 2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29" name="Freeform: Shape 2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9" name="Graphic 38">
            <a:extLst>
              <a:ext uri="{FF2B5EF4-FFF2-40B4-BE49-F238E27FC236}">
                <a16:creationId xmlns:a16="http://schemas.microsoft.com/office/drawing/2014/main" id="{A3532B68-E55F-4BD0-A158-E8EF4BE55C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1"/>
            <a:ext cx="1307829" cy="437201"/>
          </a:xfrm>
          <a:prstGeom prst="rect">
            <a:avLst/>
          </a:prstGeom>
        </p:spPr>
      </p:pic>
      <p:sp>
        <p:nvSpPr>
          <p:cNvPr id="40" name="Round Diagonal Corner Rectangle 4">
            <a:extLst>
              <a:ext uri="{FF2B5EF4-FFF2-40B4-BE49-F238E27FC236}">
                <a16:creationId xmlns:a16="http://schemas.microsoft.com/office/drawing/2014/main" id="{D3A1E4EA-0077-42A5-956F-3A4718FA49A8}"/>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6296189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091BDE-8D32-45BA-8B05-DD4216B1638A}"/>
              </a:ext>
            </a:extLst>
          </p:cNvPr>
          <p:cNvGrpSpPr/>
          <p:nvPr userDrawn="1"/>
        </p:nvGrpSpPr>
        <p:grpSpPr bwMode="black">
          <a:xfrm>
            <a:off x="2105025" y="2181776"/>
            <a:ext cx="4933950" cy="779949"/>
            <a:chOff x="2910342" y="325575"/>
            <a:chExt cx="5928968" cy="1249653"/>
          </a:xfrm>
        </p:grpSpPr>
        <p:sp>
          <p:nvSpPr>
            <p:cNvPr id="5" name="Freeform: Shape 4">
              <a:extLst>
                <a:ext uri="{FF2B5EF4-FFF2-40B4-BE49-F238E27FC236}">
                  <a16:creationId xmlns:a16="http://schemas.microsoft.com/office/drawing/2014/main" id="{A57378A6-C5A9-4A2C-B31B-EA15D5A0FE13}"/>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6" name="Freeform: Shape 5">
              <a:extLst>
                <a:ext uri="{FF2B5EF4-FFF2-40B4-BE49-F238E27FC236}">
                  <a16:creationId xmlns:a16="http://schemas.microsoft.com/office/drawing/2014/main" id="{AE02F4F1-BC64-4B71-9E4E-AFA3BA5D9284}"/>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F17A2B2C-D6F2-4479-9425-86B568230B87}"/>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2011773E-597C-481D-B648-114EC7522986}"/>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D28185BD-C34B-4E50-90A0-42A4AABFD6F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C469029C-5A60-4376-BC7D-F118160FFE0E}"/>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F08901CA-EBBA-48C9-A455-39FED58F1C74}"/>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E3D44C5A-5300-472D-9CB9-D76132F9DEE9}"/>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D3A8FA55-DAA9-461E-9FED-A9A1B659EA7A}"/>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4610353-9575-4653-839D-B8325BE73337}"/>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B21885C5-7DDB-4A16-922D-087FA03AE3A9}"/>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00B5B5E7-4134-45F5-B9B2-F95F687266C2}"/>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C831FF1B-C914-46E6-BBAB-45FCEF2DDEC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4338027-A927-4C3D-AF95-4646D340421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704EA4F8-DD37-473D-9F06-72E6DF74F66B}"/>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6486B9F-0ACD-42EC-8AD3-D7C9EE2BF62A}"/>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1A96A062-93F0-4915-9B7C-6CB09526FC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6F5C7FBC-AB52-40CB-921A-5ACB3377FDD1}"/>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D81DC520-5E27-419C-8EC0-F520CA9211F2}"/>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196781036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obj">
  <p:cSld name="Master 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31801" y="1059361"/>
            <a:ext cx="8280400" cy="187743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marL="875706" indent="-203462">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6844824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7" name="Round Diagonal Corner Rectangle 4">
            <a:extLst>
              <a:ext uri="{FF2B5EF4-FFF2-40B4-BE49-F238E27FC236}">
                <a16:creationId xmlns:a16="http://schemas.microsoft.com/office/drawing/2014/main" id="{231B8D91-3113-4251-BBA5-C25AE54B04E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Graphic 10"/>
          <p:cNvPicPr>
            <a:picLocks noChangeAspect="1"/>
          </p:cNvPicPr>
          <p:nvPr userDrawn="1"/>
        </p:nvPicPr>
        <p:blipFill>
          <a:blip r:embed="rId2"/>
          <a:stretch>
            <a:fillRect/>
          </a:stretch>
        </p:blipFill>
        <p:spPr>
          <a:xfrm>
            <a:off x="394067" y="4526246"/>
            <a:ext cx="2522172" cy="299272"/>
          </a:xfrm>
          <a:prstGeom prst="rect">
            <a:avLst/>
          </a:prstGeom>
        </p:spPr>
      </p:pic>
    </p:spTree>
    <p:extLst>
      <p:ext uri="{BB962C8B-B14F-4D97-AF65-F5344CB8AC3E}">
        <p14:creationId xmlns:p14="http://schemas.microsoft.com/office/powerpoint/2010/main" val="2413045223"/>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93842378"/>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5" y="1062040"/>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2" y="1062501"/>
            <a:ext cx="2592239" cy="1877245"/>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1"/>
            <a:ext cx="2592000" cy="1877245"/>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55"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55"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4" marR="0" lvl="2" indent="-90484" defTabSz="914355"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4" marR="0" lvl="2" indent="-90484" defTabSz="914355"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4" marR="0" lvl="2" indent="-90484" defTabSz="914355"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55"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55"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55"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55"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55"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55"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err="1">
                  <a:ln>
                    <a:noFill/>
                  </a:ln>
                  <a:solidFill>
                    <a:prstClr val="black"/>
                  </a:solidFill>
                  <a:effectLst/>
                  <a:uLnTx/>
                  <a:uFillTx/>
                  <a:latin typeface="Calibri" panose="020F0502020204030204"/>
                  <a:ea typeface="+mn-ea"/>
                  <a:cs typeface="Arial" panose="020B0604020202020204" pitchFamily="34" charset="0"/>
                </a:rPr>
                <a:t>Shift+Alt+Right</a:t>
              </a: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 arrow key = increase level</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err="1">
                  <a:ln>
                    <a:noFill/>
                  </a:ln>
                  <a:solidFill>
                    <a:prstClr val="black"/>
                  </a:solidFill>
                  <a:effectLst/>
                  <a:uLnTx/>
                  <a:uFillTx/>
                  <a:latin typeface="Calibri" panose="020F0502020204030204"/>
                  <a:ea typeface="+mn-ea"/>
                  <a:cs typeface="Arial" panose="020B0604020202020204" pitchFamily="34" charset="0"/>
                </a:rPr>
                <a:t>Shift+Alt+Left</a:t>
              </a: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 arrow key = decrease level</a:t>
              </a:r>
            </a:p>
            <a:p>
              <a:pPr marL="0" marR="0" lvl="2" indent="0" defTabSz="914355"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55"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7" y="2140328"/>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55"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55"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55"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55"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55"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55"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55"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145372823"/>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1" y="1068389"/>
            <a:ext cx="5544621" cy="1877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55"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55"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4" marR="0" lvl="2" indent="-90484" defTabSz="914355"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4" marR="0" lvl="2" indent="-90484" defTabSz="914355"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4" marR="0" lvl="2" indent="-90484" defTabSz="914355"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55"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55"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55"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55"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55"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55"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55"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55"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15313528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2"/>
            <a:ext cx="8496000" cy="3453938"/>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55"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55"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4" marR="0" lvl="2" indent="-90484" algn="l" defTabSz="914355"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6179915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11"/>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7" y="1058865"/>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7"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144243001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ivider slide with images 4">
    <p:spTree>
      <p:nvGrpSpPr>
        <p:cNvPr id="1" name=""/>
        <p:cNvGrpSpPr/>
        <p:nvPr/>
      </p:nvGrpSpPr>
      <p:grpSpPr>
        <a:xfrm>
          <a:off x="0" y="0"/>
          <a:ext cx="0" cy="0"/>
          <a:chOff x="0" y="0"/>
          <a:chExt cx="0" cy="0"/>
        </a:xfrm>
      </p:grpSpPr>
      <p:sp>
        <p:nvSpPr>
          <p:cNvPr id="18" name="Picture Placeholder 5"/>
          <p:cNvSpPr>
            <a:spLocks noGrp="1"/>
          </p:cNvSpPr>
          <p:nvPr>
            <p:ph type="pic" sz="quarter" idx="11"/>
          </p:nvPr>
        </p:nvSpPr>
        <p:spPr>
          <a:xfrm>
            <a:off x="5129533" y="1282757"/>
            <a:ext cx="1962000" cy="2492100"/>
          </a:xfrm>
        </p:spPr>
        <p:txBody>
          <a:bodyPr/>
          <a:lstStyle>
            <a:lvl1pPr marL="0" indent="0">
              <a:buFont typeface="Arial" panose="020B0604020202020204" pitchFamily="34" charset="0"/>
              <a:buNone/>
              <a:defRPr sz="750">
                <a:solidFill>
                  <a:schemeClr val="tx1"/>
                </a:solidFill>
              </a:defRPr>
            </a:lvl1pPr>
          </a:lstStyle>
          <a:p>
            <a:r>
              <a:rPr lang="en-US"/>
              <a:t>Click icon to add picture</a:t>
            </a:r>
          </a:p>
        </p:txBody>
      </p:sp>
      <p:sp>
        <p:nvSpPr>
          <p:cNvPr id="43023" name="Rectangle 15"/>
          <p:cNvSpPr>
            <a:spLocks noGrp="1" noChangeArrowheads="1"/>
          </p:cNvSpPr>
          <p:nvPr>
            <p:ph type="subTitle" sz="quarter" idx="1" hasCustomPrompt="1"/>
          </p:nvPr>
        </p:nvSpPr>
        <p:spPr>
          <a:xfrm>
            <a:off x="439942" y="3838230"/>
            <a:ext cx="8246858" cy="377428"/>
          </a:xfr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175" indent="-257175">
              <a:buFont typeface="Arial" panose="020B0604020202020204" pitchFamily="34" charset="0"/>
              <a:buNone/>
              <a:defRPr lang="en-US" baseline="0" noProof="0" dirty="0">
                <a:solidFill>
                  <a:schemeClr val="tx2"/>
                </a:solidFill>
              </a:defRPr>
            </a:lvl1pPr>
          </a:lstStyle>
          <a:p>
            <a:pPr marL="0" lvl="0" indent="0">
              <a:lnSpc>
                <a:spcPct val="100000"/>
              </a:lnSpc>
            </a:pPr>
            <a:r>
              <a:rPr lang="en-US" noProof="0"/>
              <a:t>Click to edit subtitle</a:t>
            </a:r>
          </a:p>
        </p:txBody>
      </p:sp>
      <p:sp>
        <p:nvSpPr>
          <p:cNvPr id="6" name="Picture Placeholder 5"/>
          <p:cNvSpPr>
            <a:spLocks noGrp="1"/>
          </p:cNvSpPr>
          <p:nvPr>
            <p:ph type="pic" sz="quarter" idx="10"/>
          </p:nvPr>
        </p:nvSpPr>
        <p:spPr>
          <a:xfrm>
            <a:off x="-1" y="1282757"/>
            <a:ext cx="3308514" cy="2492100"/>
          </a:xfrm>
        </p:spPr>
        <p:txBody>
          <a:bodyPr/>
          <a:lstStyle>
            <a:lvl1pPr marL="0" indent="0">
              <a:buFont typeface="Arial" panose="020B0604020202020204" pitchFamily="34" charset="0"/>
              <a:buNone/>
              <a:defRPr sz="750">
                <a:solidFill>
                  <a:schemeClr val="tx1"/>
                </a:solidFill>
              </a:defRPr>
            </a:lvl1pPr>
          </a:lstStyle>
          <a:p>
            <a:r>
              <a:rPr lang="en-US"/>
              <a:t>Click icon to add picture</a:t>
            </a:r>
          </a:p>
        </p:txBody>
      </p:sp>
      <p:sp>
        <p:nvSpPr>
          <p:cNvPr id="20" name="Picture Placeholder 5"/>
          <p:cNvSpPr>
            <a:spLocks noGrp="1"/>
          </p:cNvSpPr>
          <p:nvPr>
            <p:ph type="pic" sz="quarter" idx="13"/>
          </p:nvPr>
        </p:nvSpPr>
        <p:spPr>
          <a:xfrm>
            <a:off x="3409887" y="2594653"/>
            <a:ext cx="1620000" cy="1184396"/>
          </a:xfrm>
        </p:spPr>
        <p:txBody>
          <a:bodyPr/>
          <a:lstStyle>
            <a:lvl1pPr marL="0" indent="0">
              <a:buFont typeface="Arial" panose="020B0604020202020204" pitchFamily="34" charset="0"/>
              <a:buNone/>
              <a:defRPr sz="750">
                <a:solidFill>
                  <a:schemeClr val="tx1"/>
                </a:solidFill>
              </a:defRPr>
            </a:lvl1pPr>
          </a:lstStyle>
          <a:p>
            <a:r>
              <a:rPr lang="en-US"/>
              <a:t>Click icon to add picture</a:t>
            </a:r>
          </a:p>
        </p:txBody>
      </p:sp>
      <p:sp>
        <p:nvSpPr>
          <p:cNvPr id="14" name="Picture Placeholder 5"/>
          <p:cNvSpPr>
            <a:spLocks noGrp="1"/>
          </p:cNvSpPr>
          <p:nvPr>
            <p:ph type="pic" sz="quarter" idx="14"/>
          </p:nvPr>
        </p:nvSpPr>
        <p:spPr>
          <a:xfrm>
            <a:off x="3409882" y="1282757"/>
            <a:ext cx="1620000" cy="1242000"/>
          </a:xfrm>
        </p:spPr>
        <p:txBody>
          <a:bodyPr/>
          <a:lstStyle>
            <a:lvl1pPr marL="0" indent="0">
              <a:buFont typeface="Arial" panose="020B0604020202020204" pitchFamily="34" charset="0"/>
              <a:buNone/>
              <a:defRPr sz="750">
                <a:solidFill>
                  <a:schemeClr val="tx1"/>
                </a:solidFill>
              </a:defRPr>
            </a:lvl1pPr>
          </a:lstStyle>
          <a:p>
            <a:r>
              <a:rPr lang="en-US"/>
              <a:t>Click icon to add picture</a:t>
            </a:r>
          </a:p>
        </p:txBody>
      </p:sp>
      <p:sp>
        <p:nvSpPr>
          <p:cNvPr id="13" name="Picture Placeholder 5"/>
          <p:cNvSpPr>
            <a:spLocks noGrp="1"/>
          </p:cNvSpPr>
          <p:nvPr>
            <p:ph type="pic" sz="quarter" idx="15"/>
          </p:nvPr>
        </p:nvSpPr>
        <p:spPr>
          <a:xfrm>
            <a:off x="7184313" y="1282757"/>
            <a:ext cx="1962000" cy="2492100"/>
          </a:xfrm>
        </p:spPr>
        <p:txBody>
          <a:bodyPr/>
          <a:lstStyle>
            <a:lvl1pPr marL="0" indent="0">
              <a:buFont typeface="Arial" panose="020B0604020202020204" pitchFamily="34" charset="0"/>
              <a:buNone/>
              <a:defRPr sz="750">
                <a:solidFill>
                  <a:schemeClr val="tx1"/>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GB"/>
          </a:p>
        </p:txBody>
      </p:sp>
      <p:pic>
        <p:nvPicPr>
          <p:cNvPr id="10" name="Picture 27" descr="National_Grid_logo_blu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366120189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2"/>
            <a:ext cx="2598742" cy="1769715"/>
          </a:xfrm>
        </p:spPr>
        <p:txBody>
          <a:bodyPr anchor="b" anchorCtr="0"/>
          <a:lstStyle>
            <a:lvl1pPr>
              <a:defRPr sz="11500">
                <a:solidFill>
                  <a:schemeClr val="bg1"/>
                </a:solidFill>
              </a:defRPr>
            </a:lvl1pPr>
          </a:lstStyle>
          <a:p>
            <a:pPr lvl="0"/>
            <a:r>
              <a:rPr lang="en-US"/>
              <a:t>1</a:t>
            </a:r>
            <a:endParaRPr lang="en-GB"/>
          </a:p>
        </p:txBody>
      </p:sp>
      <p:pic>
        <p:nvPicPr>
          <p:cNvPr id="14" name="Picture 13"/>
          <p:cNvPicPr>
            <a:picLocks noChangeAspect="1"/>
          </p:cNvPicPr>
          <p:nvPr userDrawn="1"/>
        </p:nvPicPr>
        <p:blipFill rotWithShape="1">
          <a:blip r:embed="rId4"/>
          <a:srcRect r="23305" b="53486"/>
          <a:stretch/>
        </p:blipFill>
        <p:spPr>
          <a:xfrm>
            <a:off x="4391575" y="2078325"/>
            <a:ext cx="4752427" cy="3065177"/>
          </a:xfrm>
          <a:prstGeom prst="rect">
            <a:avLst/>
          </a:prstGeom>
        </p:spPr>
      </p:pic>
    </p:spTree>
    <p:extLst>
      <p:ext uri="{BB962C8B-B14F-4D97-AF65-F5344CB8AC3E}">
        <p14:creationId xmlns:p14="http://schemas.microsoft.com/office/powerpoint/2010/main" val="383138771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7" y="4778377"/>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Tree>
    <p:extLst>
      <p:ext uri="{BB962C8B-B14F-4D97-AF65-F5344CB8AC3E}">
        <p14:creationId xmlns:p14="http://schemas.microsoft.com/office/powerpoint/2010/main" val="261287640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7" y="1058879"/>
            <a:ext cx="4033839" cy="868039"/>
          </a:xfrm>
        </p:spPr>
        <p:txBody>
          <a:bodyPr anchor="t" anchorCtr="0"/>
          <a:lstStyle>
            <a:lvl1pPr>
              <a:lnSpc>
                <a:spcPct val="80000"/>
              </a:lnSpc>
              <a:defRPr sz="3225">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7" y="2600565"/>
            <a:ext cx="4033839" cy="51937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9" name="Picture 8"/>
          <p:cNvPicPr>
            <a:picLocks noChangeAspect="1"/>
          </p:cNvPicPr>
          <p:nvPr userDrawn="1"/>
        </p:nvPicPr>
        <p:blipFill rotWithShape="1">
          <a:blip r:embed="rId4"/>
          <a:srcRect l="7480" t="27066" r="32612"/>
          <a:stretch/>
        </p:blipFill>
        <p:spPr>
          <a:xfrm rot="16200000" flipV="1">
            <a:off x="4696555" y="696060"/>
            <a:ext cx="5143500" cy="3751391"/>
          </a:xfrm>
          <a:prstGeom prst="rect">
            <a:avLst/>
          </a:prstGeom>
        </p:spPr>
      </p:pic>
    </p:spTree>
    <p:extLst>
      <p:ext uri="{BB962C8B-B14F-4D97-AF65-F5344CB8AC3E}">
        <p14:creationId xmlns:p14="http://schemas.microsoft.com/office/powerpoint/2010/main" val="152986926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2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2" y="1"/>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GB"/>
              <a:t>Click to edit Master title style</a:t>
            </a:r>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6" y="2600551"/>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6"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grpSp>
        <p:nvGrpSpPr>
          <p:cNvPr id="17" name="Group 16">
            <a:extLst>
              <a:ext uri="{FF2B5EF4-FFF2-40B4-BE49-F238E27FC236}">
                <a16:creationId xmlns:a16="http://schemas.microsoft.com/office/drawing/2014/main" id="{10A3F6D8-7E11-4976-9BB3-E8259222C899}"/>
              </a:ext>
            </a:extLst>
          </p:cNvPr>
          <p:cNvGrpSpPr/>
          <p:nvPr userDrawn="1"/>
        </p:nvGrpSpPr>
        <p:grpSpPr>
          <a:xfrm>
            <a:off x="-3176" y="269239"/>
            <a:ext cx="3607808" cy="461960"/>
            <a:chOff x="-4235" y="358985"/>
            <a:chExt cx="2376987" cy="615947"/>
          </a:xfrm>
        </p:grpSpPr>
        <p:pic>
          <p:nvPicPr>
            <p:cNvPr id="18" name="Picture 17">
              <a:extLst>
                <a:ext uri="{FF2B5EF4-FFF2-40B4-BE49-F238E27FC236}">
                  <a16:creationId xmlns:a16="http://schemas.microsoft.com/office/drawing/2014/main" id="{A83DB7C6-C6FD-4919-B2E9-59AD441478B2}"/>
                </a:ext>
              </a:extLst>
            </p:cNvPr>
            <p:cNvPicPr>
              <a:picLocks noChangeAspect="1"/>
            </p:cNvPicPr>
            <p:nvPr userDrawn="1"/>
          </p:nvPicPr>
          <p:blipFill>
            <a:blip r:embed="rId4"/>
            <a:stretch>
              <a:fillRect/>
            </a:stretch>
          </p:blipFill>
          <p:spPr>
            <a:xfrm>
              <a:off x="-4235" y="358985"/>
              <a:ext cx="2160000" cy="615947"/>
            </a:xfrm>
            <a:prstGeom prst="rect">
              <a:avLst/>
            </a:prstGeom>
          </p:spPr>
        </p:pic>
        <p:sp>
          <p:nvSpPr>
            <p:cNvPr id="19" name="TextBox 18">
              <a:extLst>
                <a:ext uri="{FF2B5EF4-FFF2-40B4-BE49-F238E27FC236}">
                  <a16:creationId xmlns:a16="http://schemas.microsoft.com/office/drawing/2014/main" id="{ADFF238E-7F6C-4E4D-ABDF-95E78500C919}"/>
                </a:ext>
              </a:extLst>
            </p:cNvPr>
            <p:cNvSpPr txBox="1"/>
            <p:nvPr userDrawn="1"/>
          </p:nvSpPr>
          <p:spPr>
            <a:xfrm>
              <a:off x="336233" y="412653"/>
              <a:ext cx="2036519" cy="492443"/>
            </a:xfrm>
            <a:prstGeom prst="rect">
              <a:avLst/>
            </a:prstGeom>
            <a:solidFill>
              <a:srgbClr val="00148C"/>
            </a:solid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lang="en-GB" sz="1800">
                  <a:solidFill>
                    <a:schemeClr val="bg1"/>
                  </a:solidFill>
                </a:rPr>
                <a:t>Workforce Data Domain</a:t>
              </a:r>
              <a:endParaRPr kumimoji="0" lang="en-GB" sz="1800" b="0" i="0" u="none" strike="noStrike" kern="0" cap="none" spc="0" normalizeH="0" baseline="0" noProof="0">
                <a:ln>
                  <a:noFill/>
                </a:ln>
                <a:solidFill>
                  <a:schemeClr val="bg1"/>
                </a:solidFill>
                <a:effectLst/>
                <a:uLnTx/>
                <a:uFillTx/>
              </a:endParaRPr>
            </a:p>
          </p:txBody>
        </p:sp>
      </p:grpSp>
    </p:spTree>
    <p:extLst>
      <p:ext uri="{BB962C8B-B14F-4D97-AF65-F5344CB8AC3E}">
        <p14:creationId xmlns:p14="http://schemas.microsoft.com/office/powerpoint/2010/main" val="253258545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550072" y="494967"/>
            <a:ext cx="5610509" cy="994172"/>
          </a:xfrm>
        </p:spPr>
        <p:txBody>
          <a:bodyPr/>
          <a:lstStyle/>
          <a:p>
            <a:r>
              <a:rPr lang="en-US"/>
              <a:t>Click to edit Master title style</a:t>
            </a:r>
            <a:endParaRPr lang="en-GB"/>
          </a:p>
        </p:txBody>
      </p:sp>
      <p:sp>
        <p:nvSpPr>
          <p:cNvPr id="3" name="Content Placeholder 2"/>
          <p:cNvSpPr>
            <a:spLocks noGrp="1"/>
          </p:cNvSpPr>
          <p:nvPr>
            <p:ph idx="1"/>
          </p:nvPr>
        </p:nvSpPr>
        <p:spPr>
          <a:xfrm>
            <a:off x="550072" y="1603580"/>
            <a:ext cx="5610509" cy="187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a:xfrm>
            <a:off x="550070" y="248038"/>
            <a:ext cx="4242064" cy="169277"/>
          </a:xfrm>
          <a:prstGeom prst="rect">
            <a:avLst/>
          </a:prstGeom>
        </p:spPr>
        <p:txBody>
          <a:bodyPr/>
          <a:lstStyle/>
          <a:p>
            <a:r>
              <a:rPr lang="en-GB"/>
              <a:t>Presentation info in footer</a:t>
            </a:r>
          </a:p>
        </p:txBody>
      </p:sp>
      <p:sp>
        <p:nvSpPr>
          <p:cNvPr id="6" name="Slide Number Placeholder 5"/>
          <p:cNvSpPr>
            <a:spLocks noGrp="1"/>
          </p:cNvSpPr>
          <p:nvPr>
            <p:ph type="sldNum" sz="quarter" idx="12"/>
          </p:nvPr>
        </p:nvSpPr>
        <p:spPr/>
        <p:txBody>
          <a:bodyPr/>
          <a:lstStyle/>
          <a:p>
            <a:fld id="{D5361521-EF7F-456B-A25F-4EAD8E019C37}" type="slidenum">
              <a:rPr lang="en-GB" smtClean="0"/>
              <a:t>‹#›</a:t>
            </a:fld>
            <a:endParaRPr lang="en-GB"/>
          </a:p>
        </p:txBody>
      </p:sp>
      <p:sp>
        <p:nvSpPr>
          <p:cNvPr id="8" name="Picture Placeholder 7"/>
          <p:cNvSpPr>
            <a:spLocks noGrp="1"/>
          </p:cNvSpPr>
          <p:nvPr>
            <p:ph type="pic" sz="quarter" idx="13"/>
          </p:nvPr>
        </p:nvSpPr>
        <p:spPr>
          <a:xfrm>
            <a:off x="6516886" y="494967"/>
            <a:ext cx="2627114" cy="830997"/>
          </a:xfrm>
        </p:spPr>
        <p:txBody>
          <a:bodyPr/>
          <a:lstStyle/>
          <a:p>
            <a:r>
              <a:rPr lang="en-US"/>
              <a:t>Drag picture to placeholder or click icon to add</a:t>
            </a:r>
            <a:endParaRPr lang="en-GB"/>
          </a:p>
        </p:txBody>
      </p:sp>
    </p:spTree>
    <p:extLst>
      <p:ext uri="{BB962C8B-B14F-4D97-AF65-F5344CB8AC3E}">
        <p14:creationId xmlns:p14="http://schemas.microsoft.com/office/powerpoint/2010/main" val="222186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Long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285751" y="1371602"/>
            <a:ext cx="6429375" cy="1077218"/>
          </a:xfrm>
        </p:spPr>
        <p:txBody>
          <a:bodyPr/>
          <a:lstStyle>
            <a:lvl3pPr marL="385754" indent="-172637">
              <a:buFont typeface="Graphik" panose="020B0503030202060203" pitchFamily="34" charset="0"/>
              <a:buChar char="–"/>
              <a:defRPr/>
            </a:lvl3pPr>
            <a:lvl5pPr marL="642922" indent="-133347">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20"/>
          </p:nvPr>
        </p:nvSpPr>
        <p:spPr/>
        <p:txBody>
          <a:bodyPr/>
          <a:lstStyle/>
          <a:p>
            <a:r>
              <a:rPr lang="en-US"/>
              <a:t>Copyright © 2019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244716763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Title Only 1.1">
    <p:bg>
      <p:bgPr>
        <a:solidFill>
          <a:schemeClr val="bg1"/>
        </a:solidFill>
        <a:effectLst/>
      </p:bgPr>
    </p:bg>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144FEB45-5B13-814A-A7C6-C024B705C199}"/>
              </a:ext>
            </a:extLst>
          </p:cNvPr>
          <p:cNvSpPr>
            <a:spLocks noGrp="1"/>
          </p:cNvSpPr>
          <p:nvPr>
            <p:ph type="ftr" sz="quarter" idx="11"/>
          </p:nvPr>
        </p:nvSpPr>
        <p:spPr>
          <a:xfrm>
            <a:off x="5543688" y="4855244"/>
            <a:ext cx="3106467" cy="169277"/>
          </a:xfrm>
        </p:spPr>
        <p:txBody>
          <a:bodyPr/>
          <a:lstStyle>
            <a:lvl1pPr>
              <a:defRPr>
                <a:latin typeface="Graphik" panose="020B0503030202060203" pitchFamily="34" charset="77"/>
              </a:defRPr>
            </a:lvl1pPr>
          </a:lstStyle>
          <a:p>
            <a:r>
              <a:rPr lang="en-US"/>
              <a:t>Copyright © 2018 Accenture. All rights reserved.</a:t>
            </a:r>
          </a:p>
        </p:txBody>
      </p:sp>
      <p:sp>
        <p:nvSpPr>
          <p:cNvPr id="6" name="Slide Number Placeholder 6">
            <a:extLst>
              <a:ext uri="{FF2B5EF4-FFF2-40B4-BE49-F238E27FC236}">
                <a16:creationId xmlns:a16="http://schemas.microsoft.com/office/drawing/2014/main" id="{565ED8D5-F7BD-D244-8E89-518DAA5C79DE}"/>
              </a:ext>
            </a:extLst>
          </p:cNvPr>
          <p:cNvSpPr>
            <a:spLocks noGrp="1"/>
          </p:cNvSpPr>
          <p:nvPr>
            <p:ph type="sldNum" sz="quarter" idx="12"/>
          </p:nvPr>
        </p:nvSpPr>
        <p:spPr>
          <a:xfrm flipH="1">
            <a:off x="8712751" y="4903106"/>
            <a:ext cx="162063" cy="121416"/>
          </a:xfrm>
        </p:spPr>
        <p:txBody>
          <a:bodyPr/>
          <a:lstStyle>
            <a:lvl1pPr>
              <a:defRPr>
                <a:latin typeface="Graphik" panose="020B0503030202060203" pitchFamily="34" charset="77"/>
              </a:defRPr>
            </a:lvl1pPr>
          </a:lstStyle>
          <a:p>
            <a:endParaRPr lang="en-US"/>
          </a:p>
        </p:txBody>
      </p:sp>
      <p:sp>
        <p:nvSpPr>
          <p:cNvPr id="2" name="Title 1">
            <a:extLst>
              <a:ext uri="{FF2B5EF4-FFF2-40B4-BE49-F238E27FC236}">
                <a16:creationId xmlns:a16="http://schemas.microsoft.com/office/drawing/2014/main" id="{0DC17F5D-75B4-214F-897A-1071EDD47418}"/>
              </a:ext>
            </a:extLst>
          </p:cNvPr>
          <p:cNvSpPr>
            <a:spLocks noGrp="1"/>
          </p:cNvSpPr>
          <p:nvPr>
            <p:ph type="title" hasCustomPrompt="1"/>
          </p:nvPr>
        </p:nvSpPr>
        <p:spPr>
          <a:xfrm>
            <a:off x="318878" y="222647"/>
            <a:ext cx="5494944" cy="1126454"/>
          </a:xfrm>
        </p:spPr>
        <p:txBody>
          <a:bodyPr vert="horz" wrap="square" lIns="0" tIns="0" rIns="0" bIns="0" rtlCol="0" anchor="b">
            <a:noAutofit/>
          </a:bodyPr>
          <a:lstStyle>
            <a:lvl1pPr marL="0" indent="0">
              <a:lnSpc>
                <a:spcPct val="80000"/>
              </a:lnSpc>
              <a:spcBef>
                <a:spcPts val="0"/>
              </a:spcBef>
              <a:buFont typeface="Arial" pitchFamily="34" charset="0"/>
              <a:buNone/>
              <a:defRPr lang="en-US" b="0" i="0">
                <a:ea typeface="Roboto" panose="02000000000000000000" pitchFamily="2" charset="0"/>
              </a:defRPr>
            </a:lvl1pPr>
          </a:lstStyle>
          <a:p>
            <a:pPr marL="0" lvl="0" indent="0">
              <a:spcBef>
                <a:spcPts val="0"/>
              </a:spcBef>
              <a:buFont typeface="Arial" pitchFamily="34" charset="0"/>
              <a:buNone/>
            </a:pPr>
            <a:r>
              <a:rPr lang="en-US"/>
              <a:t>INSERT MAIN TITLE </a:t>
            </a:r>
            <a:br>
              <a:rPr lang="en-US"/>
            </a:br>
            <a:r>
              <a:rPr lang="en-US"/>
              <a:t>AT 36PT MIN 30PT</a:t>
            </a:r>
          </a:p>
        </p:txBody>
      </p:sp>
    </p:spTree>
    <p:extLst>
      <p:ext uri="{BB962C8B-B14F-4D97-AF65-F5344CB8AC3E}">
        <p14:creationId xmlns:p14="http://schemas.microsoft.com/office/powerpoint/2010/main" val="316679366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3_salesforce_cover">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0BFE47-6CFE-4CBB-B737-CC355956E945}"/>
              </a:ext>
            </a:extLst>
          </p:cNvPr>
          <p:cNvSpPr>
            <a:spLocks noGrp="1"/>
          </p:cNvSpPr>
          <p:nvPr>
            <p:ph type="body" sz="quarter" idx="10" hasCustomPrompt="1"/>
          </p:nvPr>
        </p:nvSpPr>
        <p:spPr>
          <a:xfrm>
            <a:off x="371475" y="241301"/>
            <a:ext cx="8401050" cy="203200"/>
          </a:xfrm>
          <a:prstGeom prst="rect">
            <a:avLst/>
          </a:prstGeom>
        </p:spPr>
        <p:txBody>
          <a:bodyPr lIns="0" tIns="0" rIns="0" bIns="0">
            <a:noAutofit/>
          </a:bodyPr>
          <a:lstStyle>
            <a:lvl1pPr marL="0" indent="0">
              <a:lnSpc>
                <a:spcPts val="1950"/>
              </a:lnSpc>
              <a:buNone/>
              <a:defRPr sz="2250" b="1" i="0">
                <a:solidFill>
                  <a:schemeClr val="tx1"/>
                </a:solidFill>
                <a:latin typeface="Graphik Black" panose="020B0503030202060203" pitchFamily="34" charset="77"/>
              </a:defRPr>
            </a:lvl1pPr>
          </a:lstStyle>
          <a:p>
            <a:pPr lvl="0"/>
            <a:r>
              <a:rPr lang="en-US"/>
              <a:t>EDIT MASTER TEXT STYLES</a:t>
            </a:r>
          </a:p>
        </p:txBody>
      </p:sp>
      <p:sp>
        <p:nvSpPr>
          <p:cNvPr id="16" name="Text Placeholder 2">
            <a:extLst>
              <a:ext uri="{FF2B5EF4-FFF2-40B4-BE49-F238E27FC236}">
                <a16:creationId xmlns:a16="http://schemas.microsoft.com/office/drawing/2014/main" id="{34C9ED41-7CDA-4409-BBD3-EEE10804BFC2}"/>
              </a:ext>
            </a:extLst>
          </p:cNvPr>
          <p:cNvSpPr>
            <a:spLocks noGrp="1"/>
          </p:cNvSpPr>
          <p:nvPr>
            <p:ph type="body" sz="quarter" idx="11" hasCustomPrompt="1"/>
          </p:nvPr>
        </p:nvSpPr>
        <p:spPr>
          <a:xfrm>
            <a:off x="371475" y="550203"/>
            <a:ext cx="8401050" cy="431932"/>
          </a:xfrm>
          <a:prstGeom prst="rect">
            <a:avLst/>
          </a:prstGeom>
        </p:spPr>
        <p:txBody>
          <a:bodyPr lIns="0" tIns="0" rIns="0" bIns="0">
            <a:noAutofit/>
          </a:bodyPr>
          <a:lstStyle>
            <a:lvl1pPr marL="0" indent="0">
              <a:lnSpc>
                <a:spcPts val="1275"/>
              </a:lnSpc>
              <a:buNone/>
              <a:defRPr sz="1125">
                <a:solidFill>
                  <a:schemeClr val="tx1"/>
                </a:solidFill>
                <a:latin typeface="Graphik" panose="020B0503030202060203" pitchFamily="34" charset="77"/>
              </a:defRPr>
            </a:lvl1pPr>
          </a:lstStyle>
          <a:p>
            <a:pPr lvl="0"/>
            <a:r>
              <a:rPr lang="en-US"/>
              <a:t>Edit master text styles</a:t>
            </a:r>
          </a:p>
        </p:txBody>
      </p:sp>
    </p:spTree>
    <p:extLst>
      <p:ext uri="{BB962C8B-B14F-4D97-AF65-F5344CB8AC3E}">
        <p14:creationId xmlns:p14="http://schemas.microsoft.com/office/powerpoint/2010/main" val="370430241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Title Master: Black">
    <p:bg>
      <p:bgPr>
        <a:solidFill>
          <a:srgbClr val="004DF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EEFF71-EC0B-4CE6-BE26-07E426E8E53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585806" y="723275"/>
            <a:ext cx="3231900" cy="3350562"/>
          </a:xfrm>
          <a:prstGeom prst="rect">
            <a:avLst/>
          </a:prstGeom>
        </p:spPr>
      </p:pic>
      <p:sp>
        <p:nvSpPr>
          <p:cNvPr id="2" name="Title 1"/>
          <p:cNvSpPr>
            <a:spLocks noGrp="1"/>
          </p:cNvSpPr>
          <p:nvPr>
            <p:ph type="ctrTitle" hasCustomPrompt="1"/>
          </p:nvPr>
        </p:nvSpPr>
        <p:spPr>
          <a:xfrm>
            <a:off x="285751" y="342900"/>
            <a:ext cx="4286249" cy="2314575"/>
          </a:xfrm>
        </p:spPr>
        <p:txBody>
          <a:bodyPr tIns="0" anchor="t" anchorCtr="0">
            <a:noAutofit/>
          </a:bodyPr>
          <a:lstStyle>
            <a:lvl1pPr algn="l">
              <a:lnSpc>
                <a:spcPct val="70000"/>
              </a:lnSpc>
              <a:defRPr sz="450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285750" y="2657479"/>
            <a:ext cx="4286250" cy="2371724"/>
          </a:xfrm>
        </p:spPr>
        <p:txBody>
          <a:bodyPr>
            <a:noAutofit/>
          </a:bodyPr>
          <a:lstStyle>
            <a:lvl1pPr marL="0" indent="0">
              <a:lnSpc>
                <a:spcPct val="70000"/>
              </a:lnSpc>
              <a:defRPr sz="2999" b="1" baseline="0">
                <a:solidFill>
                  <a:schemeClr val="tx1"/>
                </a:solidFill>
                <a:latin typeface="+mn-lt"/>
              </a:defRPr>
            </a:lvl1pPr>
            <a:lvl2pPr marL="0" indent="0">
              <a:lnSpc>
                <a:spcPct val="100000"/>
              </a:lnSpc>
              <a:spcAft>
                <a:spcPts val="0"/>
              </a:spcAft>
              <a:defRPr sz="1800" b="0" cap="none" baseline="0">
                <a:solidFill>
                  <a:schemeClr val="tx1"/>
                </a:solidFill>
                <a:latin typeface="+mn-lt"/>
              </a:defRPr>
            </a:lvl2pPr>
            <a:lvl3pPr marL="0" indent="0">
              <a:lnSpc>
                <a:spcPct val="100000"/>
              </a:lnSpc>
              <a:spcAft>
                <a:spcPts val="0"/>
              </a:spcAft>
              <a:defRPr sz="1350" b="0" cap="none" baseline="0">
                <a:solidFill>
                  <a:schemeClr val="tx1"/>
                </a:solidFill>
                <a:latin typeface="+mn-lt"/>
              </a:defRPr>
            </a:lvl3pPr>
            <a:lvl4pPr marL="0" indent="0">
              <a:lnSpc>
                <a:spcPct val="100000"/>
              </a:lnSpc>
              <a:buNone/>
              <a:defRPr sz="1350" b="0" cap="none" baseline="0">
                <a:solidFill>
                  <a:schemeClr val="tx1"/>
                </a:solidFill>
                <a:latin typeface="+mn-lt"/>
              </a:defRPr>
            </a:lvl4pPr>
            <a:lvl5pPr marL="0" indent="0">
              <a:lnSpc>
                <a:spcPct val="100000"/>
              </a:lnSpc>
              <a:buNone/>
              <a:defRPr sz="1350" b="0" cap="none" baseline="0">
                <a:solidFill>
                  <a:schemeClr val="tx1"/>
                </a:solidFill>
                <a:latin typeface="+mn-lt"/>
              </a:defRPr>
            </a:lvl5pPr>
            <a:lvl6pPr marL="254765" indent="0">
              <a:buNone/>
              <a:defRPr/>
            </a:lvl6pPr>
            <a:lvl7pPr>
              <a:defRPr/>
            </a:lvl7pPr>
            <a:lvl8pPr>
              <a:defRPr/>
            </a:lvl8pPr>
          </a:lstStyle>
          <a:p>
            <a:pPr lvl="0"/>
            <a:r>
              <a:rPr lang="en-US"/>
              <a:t>subtitle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264871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2.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6" Type="http://schemas.openxmlformats.org/officeDocument/2006/relationships/image" Target="../media/image2.jpe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theme" Target="../theme/theme4.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19" Type="http://schemas.openxmlformats.org/officeDocument/2006/relationships/theme" Target="../theme/theme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theme" Target="../theme/theme6.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46271" y="375273"/>
            <a:ext cx="8337357"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8" rIns="91434" bIns="45718" numCol="1" anchor="b" anchorCtr="0" compatLnSpc="1">
            <a:prstTxWarp prst="textNoShape">
              <a:avLst/>
            </a:prstTxWarp>
            <a:sp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41322" y="1114426"/>
            <a:ext cx="8245478" cy="36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8" rIns="91434" bIns="45718" numCol="1" anchor="t" anchorCtr="0" compatLnSpc="1">
            <a:prstTxWarp prst="textNoShape">
              <a:avLst/>
            </a:prstTxWarp>
          </a:bodyPr>
          <a:lstStyle/>
          <a:p>
            <a:pPr lvl="0"/>
            <a:r>
              <a:rPr lang="en-US"/>
              <a:t>Click to edit Master text styles</a:t>
            </a:r>
          </a:p>
          <a:p>
            <a:pPr lvl="2"/>
            <a:r>
              <a:rPr lang="en-US"/>
              <a:t>Second level</a:t>
            </a:r>
          </a:p>
          <a:p>
            <a:pPr lvl="3"/>
            <a:r>
              <a:rPr lang="en-US"/>
              <a:t>Third level</a:t>
            </a:r>
          </a:p>
          <a:p>
            <a:pPr lvl="4"/>
            <a:r>
              <a:rPr lang="en-US"/>
              <a:t>Fourth level</a:t>
            </a:r>
          </a:p>
        </p:txBody>
      </p:sp>
      <p:pic>
        <p:nvPicPr>
          <p:cNvPr id="5" name="Picture 27" descr="National_Grid_logo_blue"/>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444442" y="890626"/>
            <a:ext cx="8239184" cy="0"/>
          </a:xfrm>
          <a:prstGeom prst="line">
            <a:avLst/>
          </a:prstGeom>
          <a:ln w="19050" cap="flat" cmpd="sng" algn="ctr">
            <a:solidFill>
              <a:schemeClr val="tx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txBox="1">
            <a:spLocks/>
          </p:cNvSpPr>
          <p:nvPr/>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63" r:id="rId3"/>
    <p:sldLayoutId id="2147483772" r:id="rId4"/>
    <p:sldLayoutId id="2147483768" r:id="rId5"/>
    <p:sldLayoutId id="2147483764" r:id="rId6"/>
    <p:sldLayoutId id="2147483770" r:id="rId7"/>
    <p:sldLayoutId id="2147483769" r:id="rId8"/>
    <p:sldLayoutId id="2147483765" r:id="rId9"/>
    <p:sldLayoutId id="2147483679" r:id="rId10"/>
    <p:sldLayoutId id="2147483655" r:id="rId11"/>
    <p:sldLayoutId id="2147483732" r:id="rId12"/>
    <p:sldLayoutId id="2147483752" r:id="rId13"/>
    <p:sldLayoutId id="2147483809" r:id="rId14"/>
  </p:sldLayoutIdLst>
  <p:transition>
    <p:fade/>
  </p:transition>
  <p:hf sldNum="0" hdr="0" ftr="0" dt="0"/>
  <p:txStyles>
    <p:titleStyle>
      <a:lvl1pPr algn="l" rtl="0" eaLnBrk="1" fontAlgn="base" hangingPunct="1">
        <a:spcBef>
          <a:spcPct val="0"/>
        </a:spcBef>
        <a:spcAft>
          <a:spcPct val="0"/>
        </a:spcAft>
        <a:defRPr sz="2800" b="0">
          <a:solidFill>
            <a:srgbClr val="0079C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257150" indent="-257150" algn="l" rtl="0" eaLnBrk="1" fontAlgn="base" hangingPunct="1">
        <a:spcBef>
          <a:spcPct val="0"/>
        </a:spcBef>
        <a:spcAft>
          <a:spcPts val="450"/>
        </a:spcAft>
        <a:buClr>
          <a:srgbClr val="0079C1"/>
        </a:buClr>
        <a:buFont typeface="Wingdings 2" pitchFamily="18" charset="2"/>
        <a:buChar char=""/>
        <a:defRPr sz="2000">
          <a:solidFill>
            <a:schemeClr val="tx1"/>
          </a:solidFill>
          <a:latin typeface="+mn-lt"/>
          <a:ea typeface="+mn-ea"/>
          <a:cs typeface="+mn-cs"/>
        </a:defRPr>
      </a:lvl1pPr>
      <a:lvl2pPr marL="266675" indent="-196434" algn="l" rtl="0" eaLnBrk="1" fontAlgn="base" hangingPunct="1">
        <a:spcBef>
          <a:spcPct val="0"/>
        </a:spcBef>
        <a:spcAft>
          <a:spcPts val="450"/>
        </a:spcAft>
        <a:buClr>
          <a:srgbClr val="0079C1"/>
        </a:buClr>
        <a:buFont typeface="Lucida Grande"/>
        <a:buChar char="–"/>
        <a:defRPr sz="1800">
          <a:solidFill>
            <a:schemeClr val="tx1"/>
          </a:solidFill>
          <a:latin typeface="+mn-lt"/>
          <a:ea typeface="+mn-ea"/>
        </a:defRPr>
      </a:lvl2pPr>
      <a:lvl3pPr marL="470249" indent="-203577" algn="l" rtl="0" eaLnBrk="1" fontAlgn="base" hangingPunct="1">
        <a:spcBef>
          <a:spcPct val="0"/>
        </a:spcBef>
        <a:spcAft>
          <a:spcPts val="450"/>
        </a:spcAft>
        <a:buClr>
          <a:srgbClr val="0079C1"/>
        </a:buClr>
        <a:buFont typeface="Lucida Grande"/>
        <a:buChar char="–"/>
        <a:defRPr sz="1800">
          <a:solidFill>
            <a:schemeClr val="tx1"/>
          </a:solidFill>
          <a:latin typeface="+mn-lt"/>
          <a:ea typeface="+mn-ea"/>
        </a:defRPr>
      </a:lvl3pPr>
      <a:lvl4pPr marL="672638" indent="-202386" algn="l" rtl="0" eaLnBrk="1" fontAlgn="base" hangingPunct="1">
        <a:spcBef>
          <a:spcPct val="0"/>
        </a:spcBef>
        <a:spcAft>
          <a:spcPts val="450"/>
        </a:spcAft>
        <a:buClr>
          <a:srgbClr val="0079C1"/>
        </a:buClr>
        <a:buFont typeface="Lucida Grande"/>
        <a:buChar char="–"/>
        <a:defRPr sz="1400">
          <a:solidFill>
            <a:schemeClr val="tx1"/>
          </a:solidFill>
          <a:latin typeface="+mn-lt"/>
          <a:ea typeface="+mn-ea"/>
        </a:defRPr>
      </a:lvl4pPr>
      <a:lvl5pPr marL="805974" indent="-133338" algn="l" rtl="0" eaLnBrk="1" fontAlgn="base" hangingPunct="1">
        <a:spcBef>
          <a:spcPct val="0"/>
        </a:spcBef>
        <a:spcAft>
          <a:spcPts val="450"/>
        </a:spcAft>
        <a:buClr>
          <a:srgbClr val="0079C1"/>
        </a:buClr>
        <a:buFont typeface="Lucida Grande"/>
        <a:buChar char="–"/>
        <a:defRPr sz="1100">
          <a:solidFill>
            <a:schemeClr val="tx1"/>
          </a:solidFill>
          <a:latin typeface="+mn-lt"/>
          <a:ea typeface="+mn-ea"/>
        </a:defRPr>
      </a:lvl5pPr>
      <a:lvl6pPr marL="1885762" indent="-171434"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6pPr>
      <a:lvl7pPr marL="2228628" indent="-171434"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7pPr>
      <a:lvl8pPr marL="2571494" indent="-171434"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8pPr>
      <a:lvl9pPr marL="2914361" indent="-171434"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9pPr>
    </p:bodyStyle>
    <p:otherStyle>
      <a:defPPr>
        <a:defRPr lang="en-US"/>
      </a:defPPr>
      <a:lvl1pPr marL="0" algn="l" defTabSz="685732" rtl="0" eaLnBrk="1" latinLnBrk="0" hangingPunct="1">
        <a:defRPr sz="1425" kern="1200">
          <a:solidFill>
            <a:schemeClr val="tx1"/>
          </a:solidFill>
          <a:latin typeface="+mn-lt"/>
          <a:ea typeface="+mn-ea"/>
          <a:cs typeface="+mn-cs"/>
        </a:defRPr>
      </a:lvl1pPr>
      <a:lvl2pPr marL="342866" algn="l" defTabSz="685732" rtl="0" eaLnBrk="1" latinLnBrk="0" hangingPunct="1">
        <a:defRPr sz="1425" kern="1200">
          <a:solidFill>
            <a:schemeClr val="tx1"/>
          </a:solidFill>
          <a:latin typeface="+mn-lt"/>
          <a:ea typeface="+mn-ea"/>
          <a:cs typeface="+mn-cs"/>
        </a:defRPr>
      </a:lvl2pPr>
      <a:lvl3pPr marL="685732" algn="l" defTabSz="685732" rtl="0" eaLnBrk="1" latinLnBrk="0" hangingPunct="1">
        <a:defRPr sz="1425" kern="1200">
          <a:solidFill>
            <a:schemeClr val="tx1"/>
          </a:solidFill>
          <a:latin typeface="+mn-lt"/>
          <a:ea typeface="+mn-ea"/>
          <a:cs typeface="+mn-cs"/>
        </a:defRPr>
      </a:lvl3pPr>
      <a:lvl4pPr marL="1028598" algn="l" defTabSz="685732" rtl="0" eaLnBrk="1" latinLnBrk="0" hangingPunct="1">
        <a:defRPr sz="1425" kern="1200">
          <a:solidFill>
            <a:schemeClr val="tx1"/>
          </a:solidFill>
          <a:latin typeface="+mn-lt"/>
          <a:ea typeface="+mn-ea"/>
          <a:cs typeface="+mn-cs"/>
        </a:defRPr>
      </a:lvl4pPr>
      <a:lvl5pPr marL="1371464" algn="l" defTabSz="685732" rtl="0" eaLnBrk="1" latinLnBrk="0" hangingPunct="1">
        <a:defRPr sz="1425" kern="1200">
          <a:solidFill>
            <a:schemeClr val="tx1"/>
          </a:solidFill>
          <a:latin typeface="+mn-lt"/>
          <a:ea typeface="+mn-ea"/>
          <a:cs typeface="+mn-cs"/>
        </a:defRPr>
      </a:lvl5pPr>
      <a:lvl6pPr marL="1714331" algn="l" defTabSz="685732" rtl="0" eaLnBrk="1" latinLnBrk="0" hangingPunct="1">
        <a:defRPr sz="1425" kern="1200">
          <a:solidFill>
            <a:schemeClr val="tx1"/>
          </a:solidFill>
          <a:latin typeface="+mn-lt"/>
          <a:ea typeface="+mn-ea"/>
          <a:cs typeface="+mn-cs"/>
        </a:defRPr>
      </a:lvl6pPr>
      <a:lvl7pPr marL="2057195" algn="l" defTabSz="685732" rtl="0" eaLnBrk="1" latinLnBrk="0" hangingPunct="1">
        <a:defRPr sz="1425" kern="1200">
          <a:solidFill>
            <a:schemeClr val="tx1"/>
          </a:solidFill>
          <a:latin typeface="+mn-lt"/>
          <a:ea typeface="+mn-ea"/>
          <a:cs typeface="+mn-cs"/>
        </a:defRPr>
      </a:lvl7pPr>
      <a:lvl8pPr marL="2400060" algn="l" defTabSz="685732" rtl="0" eaLnBrk="1" latinLnBrk="0" hangingPunct="1">
        <a:defRPr sz="1425" kern="1200">
          <a:solidFill>
            <a:schemeClr val="tx1"/>
          </a:solidFill>
          <a:latin typeface="+mn-lt"/>
          <a:ea typeface="+mn-ea"/>
          <a:cs typeface="+mn-cs"/>
        </a:defRPr>
      </a:lvl8pPr>
      <a:lvl9pPr marL="2742926" algn="l" defTabSz="685732" rtl="0" eaLnBrk="1" latinLnBrk="0" hangingPunct="1">
        <a:defRPr sz="142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271" userDrawn="1">
          <p15:clr>
            <a:srgbClr val="F26B43"/>
          </p15:clr>
        </p15:guide>
        <p15:guide id="4" pos="5472" userDrawn="1">
          <p15:clr>
            <a:srgbClr val="F26B43"/>
          </p15:clr>
        </p15:guide>
        <p15:guide id="5" orient="horz" pos="701" userDrawn="1">
          <p15:clr>
            <a:srgbClr val="F26B43"/>
          </p15:clr>
        </p15:guide>
        <p15:guide id="6" orient="horz" pos="3005" userDrawn="1">
          <p15:clr>
            <a:srgbClr val="F26B43"/>
          </p15:clr>
        </p15:guide>
        <p15:guide id="7" orient="horz" pos="572" userDrawn="1">
          <p15:clr>
            <a:srgbClr val="F26B43"/>
          </p15:clr>
        </p15:guide>
        <p15:guide id="8" pos="218" userDrawn="1">
          <p15:clr>
            <a:srgbClr val="F26B43"/>
          </p15:clr>
        </p15:guide>
        <p15:guide id="9" pos="3728" userDrawn="1">
          <p15:clr>
            <a:srgbClr val="F26B43"/>
          </p15:clr>
        </p15:guide>
        <p15:guide id="10" orient="horz" pos="803" userDrawn="1">
          <p15:clr>
            <a:srgbClr val="F26B43"/>
          </p15:clr>
        </p15:guide>
        <p15:guide id="11" orient="horz" pos="2386" userDrawn="1">
          <p15:clr>
            <a:srgbClr val="F26B43"/>
          </p15:clr>
        </p15:guide>
        <p15:guide id="12" pos="443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5"/>
            <a:ext cx="849737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1" y="1058863"/>
            <a:ext cx="8498440" cy="27007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41" y="4833194"/>
            <a:ext cx="534283" cy="126958"/>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25" smtClean="0">
                <a:solidFill>
                  <a:schemeClr val="accent1"/>
                </a:solidFill>
              </a:rPr>
              <a:pPr/>
              <a:t>‹#›</a:t>
            </a:fld>
            <a:endParaRPr lang="en-GB" sz="825">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72" y="4833194"/>
            <a:ext cx="5871079" cy="126958"/>
          </a:xfrm>
          <a:prstGeom prst="rect">
            <a:avLst/>
          </a:prstGeom>
        </p:spPr>
        <p:txBody>
          <a:bodyPr wrap="square" lIns="0" tIns="0" rIns="0" bIns="0" anchor="b">
            <a:spAutoFit/>
          </a:bodyPr>
          <a:lstStyle>
            <a:lvl1pPr algn="r">
              <a:defRPr lang="en-GB" sz="825" b="0" dirty="0">
                <a:solidFill>
                  <a:schemeClr val="accent1"/>
                </a:solidFill>
                <a:latin typeface="+mn-lt"/>
                <a:ea typeface="+mn-ea"/>
              </a:defRPr>
            </a:lvl1pPr>
          </a:lstStyle>
          <a:p>
            <a:pPr>
              <a:tabLst>
                <a:tab pos="741760" algn="l"/>
              </a:tabLst>
            </a:pPr>
            <a:r>
              <a:rPr lang="en-US"/>
              <a:t>Extended Leadership Team Conference 2018</a:t>
            </a:r>
            <a:endParaRPr lang="fr-FR" b="1"/>
          </a:p>
        </p:txBody>
      </p:sp>
      <p:pic>
        <p:nvPicPr>
          <p:cNvPr id="4" name="Picture 3"/>
          <p:cNvPicPr>
            <a:picLocks noChangeAspect="1"/>
          </p:cNvPicPr>
          <p:nvPr userDrawn="1"/>
        </p:nvPicPr>
        <p:blipFill>
          <a:blip r:embed="rId16"/>
          <a:stretch>
            <a:fillRect/>
          </a:stretch>
        </p:blipFill>
        <p:spPr>
          <a:xfrm>
            <a:off x="322780" y="4740427"/>
            <a:ext cx="2231234" cy="264832"/>
          </a:xfrm>
          <a:prstGeom prst="rect">
            <a:avLst/>
          </a:prstGeom>
        </p:spPr>
      </p:pic>
    </p:spTree>
    <p:extLst>
      <p:ext uri="{BB962C8B-B14F-4D97-AF65-F5344CB8AC3E}">
        <p14:creationId xmlns:p14="http://schemas.microsoft.com/office/powerpoint/2010/main" val="221043685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4" r:id="rId10"/>
    <p:sldLayoutId id="2147483785" r:id="rId11"/>
    <p:sldLayoutId id="2147483786" r:id="rId12"/>
    <p:sldLayoutId id="2147483787" r:id="rId13"/>
    <p:sldLayoutId id="2147483789" r:id="rId14"/>
  </p:sldLayoutIdLst>
  <p:transition>
    <p:fade/>
  </p:transition>
  <p:hf sldNum="0" hdr="0" dt="0"/>
  <p:txStyles>
    <p:titleStyle>
      <a:lvl1pPr algn="l" rtl="0" eaLnBrk="1" fontAlgn="base" hangingPunct="1">
        <a:spcBef>
          <a:spcPct val="0"/>
        </a:spcBef>
        <a:spcAft>
          <a:spcPct val="0"/>
        </a:spcAft>
        <a:defRPr sz="1800" b="1">
          <a:solidFill>
            <a:schemeClr val="accent1"/>
          </a:solidFill>
          <a:latin typeface="+mj-lt"/>
          <a:ea typeface="+mj-ea"/>
          <a:cs typeface="+mj-cs"/>
        </a:defRPr>
      </a:lvl1pPr>
      <a:lvl2pPr algn="l" rtl="0" eaLnBrk="1" fontAlgn="base" hangingPunct="1">
        <a:spcBef>
          <a:spcPct val="0"/>
        </a:spcBef>
        <a:spcAft>
          <a:spcPct val="0"/>
        </a:spcAft>
        <a:defRPr sz="1575" b="1">
          <a:solidFill>
            <a:srgbClr val="0079C1"/>
          </a:solidFill>
          <a:latin typeface="Arial" charset="0"/>
          <a:ea typeface="ＭＳ Ｐゴシック" pitchFamily="48" charset="-128"/>
        </a:defRPr>
      </a:lvl2pPr>
      <a:lvl3pPr algn="l" rtl="0" eaLnBrk="1" fontAlgn="base" hangingPunct="1">
        <a:spcBef>
          <a:spcPct val="0"/>
        </a:spcBef>
        <a:spcAft>
          <a:spcPct val="0"/>
        </a:spcAft>
        <a:defRPr sz="1575" b="1">
          <a:solidFill>
            <a:srgbClr val="0079C1"/>
          </a:solidFill>
          <a:latin typeface="Arial" charset="0"/>
          <a:ea typeface="ＭＳ Ｐゴシック" pitchFamily="48" charset="-128"/>
        </a:defRPr>
      </a:lvl3pPr>
      <a:lvl4pPr algn="l" rtl="0" eaLnBrk="1" fontAlgn="base" hangingPunct="1">
        <a:spcBef>
          <a:spcPct val="0"/>
        </a:spcBef>
        <a:spcAft>
          <a:spcPct val="0"/>
        </a:spcAft>
        <a:defRPr sz="1575" b="1">
          <a:solidFill>
            <a:srgbClr val="0079C1"/>
          </a:solidFill>
          <a:latin typeface="Arial" charset="0"/>
          <a:ea typeface="ＭＳ Ｐゴシック" pitchFamily="48" charset="-128"/>
        </a:defRPr>
      </a:lvl4pPr>
      <a:lvl5pPr algn="l" rtl="0" eaLnBrk="1" fontAlgn="base" hangingPunct="1">
        <a:spcBef>
          <a:spcPct val="0"/>
        </a:spcBef>
        <a:spcAft>
          <a:spcPct val="0"/>
        </a:spcAft>
        <a:defRPr sz="1575" b="1">
          <a:solidFill>
            <a:srgbClr val="0079C1"/>
          </a:solidFill>
          <a:latin typeface="Arial" charset="0"/>
          <a:ea typeface="ＭＳ Ｐゴシック" pitchFamily="48" charset="-128"/>
        </a:defRPr>
      </a:lvl5pPr>
      <a:lvl6pPr marL="257150" algn="l" rtl="0" eaLnBrk="1" fontAlgn="base" hangingPunct="1">
        <a:spcBef>
          <a:spcPct val="0"/>
        </a:spcBef>
        <a:spcAft>
          <a:spcPct val="0"/>
        </a:spcAft>
        <a:defRPr sz="1575" b="1">
          <a:solidFill>
            <a:srgbClr val="0079C1"/>
          </a:solidFill>
          <a:latin typeface="Arial" charset="0"/>
          <a:ea typeface="ＭＳ Ｐゴシック" pitchFamily="48" charset="-128"/>
        </a:defRPr>
      </a:lvl6pPr>
      <a:lvl7pPr marL="514299" algn="l" rtl="0" eaLnBrk="1" fontAlgn="base" hangingPunct="1">
        <a:spcBef>
          <a:spcPct val="0"/>
        </a:spcBef>
        <a:spcAft>
          <a:spcPct val="0"/>
        </a:spcAft>
        <a:defRPr sz="1575" b="1">
          <a:solidFill>
            <a:srgbClr val="0079C1"/>
          </a:solidFill>
          <a:latin typeface="Arial" charset="0"/>
          <a:ea typeface="ＭＳ Ｐゴシック" pitchFamily="48" charset="-128"/>
        </a:defRPr>
      </a:lvl7pPr>
      <a:lvl8pPr marL="771449" algn="l" rtl="0" eaLnBrk="1" fontAlgn="base" hangingPunct="1">
        <a:spcBef>
          <a:spcPct val="0"/>
        </a:spcBef>
        <a:spcAft>
          <a:spcPct val="0"/>
        </a:spcAft>
        <a:defRPr sz="1575" b="1">
          <a:solidFill>
            <a:srgbClr val="0079C1"/>
          </a:solidFill>
          <a:latin typeface="Arial" charset="0"/>
          <a:ea typeface="ＭＳ Ｐゴシック" pitchFamily="48" charset="-128"/>
        </a:defRPr>
      </a:lvl8pPr>
      <a:lvl9pPr marL="1028598" algn="l" rtl="0" eaLnBrk="1" fontAlgn="base" hangingPunct="1">
        <a:spcBef>
          <a:spcPct val="0"/>
        </a:spcBef>
        <a:spcAft>
          <a:spcPct val="0"/>
        </a:spcAft>
        <a:defRPr sz="1575"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900"/>
        </a:spcAft>
        <a:buClr>
          <a:schemeClr val="tx1"/>
        </a:buClr>
        <a:buFontTx/>
        <a:buNone/>
        <a:defRPr sz="1350" b="1">
          <a:solidFill>
            <a:schemeClr val="accent1"/>
          </a:solidFill>
          <a:latin typeface="+mn-lt"/>
          <a:ea typeface="+mn-ea"/>
          <a:cs typeface="+mn-cs"/>
        </a:defRPr>
      </a:lvl1pPr>
      <a:lvl2pPr marL="0" indent="0" algn="l" rtl="0" eaLnBrk="1" fontAlgn="base" hangingPunct="1">
        <a:spcBef>
          <a:spcPct val="0"/>
        </a:spcBef>
        <a:spcAft>
          <a:spcPts val="900"/>
        </a:spcAft>
        <a:buClr>
          <a:schemeClr val="tx1"/>
        </a:buClr>
        <a:buFontTx/>
        <a:buNone/>
        <a:defRPr sz="1200">
          <a:solidFill>
            <a:schemeClr val="tx1"/>
          </a:solidFill>
          <a:latin typeface="+mn-lt"/>
          <a:ea typeface="+mn-ea"/>
        </a:defRPr>
      </a:lvl2pPr>
      <a:lvl3pPr marL="202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3pPr>
      <a:lvl4pPr marL="4050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4pPr>
      <a:lvl5pPr marL="607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5pPr>
      <a:lvl6pPr marL="0" indent="-202500" algn="l" rtl="0" eaLnBrk="1" fontAlgn="base" hangingPunct="1">
        <a:spcBef>
          <a:spcPct val="0"/>
        </a:spcBef>
        <a:spcAft>
          <a:spcPts val="900"/>
        </a:spcAft>
        <a:buClr>
          <a:schemeClr val="accent1"/>
        </a:buClr>
        <a:buFont typeface="+mj-lt"/>
        <a:buAutoNum type="arabicPeriod"/>
        <a:defRPr sz="1200">
          <a:solidFill>
            <a:schemeClr val="tx1"/>
          </a:solidFill>
          <a:latin typeface="+mn-lt"/>
          <a:ea typeface="+mn-ea"/>
        </a:defRPr>
      </a:lvl6pPr>
      <a:lvl7pPr marL="405000" indent="-202500" algn="l" rtl="0" eaLnBrk="1" fontAlgn="base" hangingPunct="1">
        <a:spcBef>
          <a:spcPct val="0"/>
        </a:spcBef>
        <a:spcAft>
          <a:spcPts val="900"/>
        </a:spcAft>
        <a:buClr>
          <a:schemeClr val="accent1"/>
        </a:buClr>
        <a:buFont typeface="+mj-lt"/>
        <a:buAutoNum type="alphaLcPeriod"/>
        <a:defRPr sz="1200">
          <a:solidFill>
            <a:schemeClr val="tx1"/>
          </a:solidFill>
          <a:latin typeface="+mn-lt"/>
          <a:ea typeface="+mn-ea"/>
        </a:defRPr>
      </a:lvl7pPr>
      <a:lvl8pPr marL="607500" indent="-202500" algn="l" rtl="0" eaLnBrk="1" fontAlgn="base" hangingPunct="1">
        <a:spcBef>
          <a:spcPct val="0"/>
        </a:spcBef>
        <a:spcAft>
          <a:spcPts val="9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900"/>
        </a:spcAft>
        <a:buClr>
          <a:schemeClr val="tx1"/>
        </a:buClr>
        <a:buFontTx/>
        <a:buNone/>
        <a:defRPr sz="1800">
          <a:solidFill>
            <a:schemeClr val="accent1"/>
          </a:solidFill>
          <a:latin typeface="+mn-lt"/>
          <a:ea typeface="+mn-ea"/>
        </a:defRPr>
      </a:lvl9pPr>
    </p:bodyStyle>
    <p:otherStyle>
      <a:defPPr>
        <a:defRPr lang="en-GB"/>
      </a:defPPr>
      <a:lvl1pPr marL="0" indent="0" algn="l" rtl="0" eaLnBrk="1" fontAlgn="base" hangingPunct="1">
        <a:spcBef>
          <a:spcPct val="0"/>
        </a:spcBef>
        <a:spcAft>
          <a:spcPts val="450"/>
        </a:spcAft>
        <a:buClr>
          <a:schemeClr val="tx1"/>
        </a:buClr>
        <a:buFontTx/>
        <a:buNone/>
        <a:defRPr sz="900" b="1">
          <a:solidFill>
            <a:schemeClr val="accent1"/>
          </a:solidFill>
          <a:latin typeface="+mn-lt"/>
          <a:ea typeface="+mn-ea"/>
          <a:cs typeface="+mn-cs"/>
        </a:defRPr>
      </a:lvl1pPr>
      <a:lvl2pPr marL="0" indent="0" algn="l" rtl="0" eaLnBrk="1" fontAlgn="base" hangingPunct="1">
        <a:spcBef>
          <a:spcPct val="0"/>
        </a:spcBef>
        <a:spcAft>
          <a:spcPts val="450"/>
        </a:spcAft>
        <a:buClr>
          <a:schemeClr val="tx1"/>
        </a:buClr>
        <a:buFontTx/>
        <a:buNone/>
        <a:defRPr sz="900">
          <a:solidFill>
            <a:schemeClr val="tx1"/>
          </a:solidFill>
          <a:latin typeface="+mn-lt"/>
          <a:ea typeface="+mn-ea"/>
        </a:defRPr>
      </a:lvl2pPr>
      <a:lvl3pPr marL="13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3pPr>
      <a:lvl4pPr marL="270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4pPr>
      <a:lvl5pPr marL="40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5pPr>
      <a:lvl6pPr marL="135000" indent="-135000" algn="l" rtl="0" eaLnBrk="1" fontAlgn="base" hangingPunct="1">
        <a:spcBef>
          <a:spcPct val="0"/>
        </a:spcBef>
        <a:spcAft>
          <a:spcPts val="450"/>
        </a:spcAft>
        <a:buClr>
          <a:schemeClr val="accent1"/>
        </a:buClr>
        <a:buFont typeface="+mj-lt"/>
        <a:buAutoNum type="arabicPeriod"/>
        <a:defRPr sz="900">
          <a:solidFill>
            <a:schemeClr val="tx1"/>
          </a:solidFill>
          <a:latin typeface="+mn-lt"/>
          <a:ea typeface="+mn-ea"/>
        </a:defRPr>
      </a:lvl6pPr>
      <a:lvl7pPr marL="270000" indent="-135000" algn="l" rtl="0" eaLnBrk="1" fontAlgn="base" hangingPunct="1">
        <a:spcBef>
          <a:spcPct val="0"/>
        </a:spcBef>
        <a:spcAft>
          <a:spcPts val="450"/>
        </a:spcAft>
        <a:buClr>
          <a:schemeClr val="accent1"/>
        </a:buClr>
        <a:buFont typeface="+mj-lt"/>
        <a:buAutoNum type="alphaLcPeriod"/>
        <a:defRPr sz="900">
          <a:solidFill>
            <a:schemeClr val="tx1"/>
          </a:solidFill>
          <a:latin typeface="+mn-lt"/>
          <a:ea typeface="+mn-ea"/>
        </a:defRPr>
      </a:lvl7pPr>
      <a:lvl8pPr marL="405000" indent="-135000" algn="l" rtl="0" eaLnBrk="1" fontAlgn="base" hangingPunct="1">
        <a:spcBef>
          <a:spcPct val="0"/>
        </a:spcBef>
        <a:spcAft>
          <a:spcPts val="450"/>
        </a:spcAft>
        <a:buClr>
          <a:schemeClr val="accent1"/>
        </a:buClr>
        <a:buFont typeface="+mj-lt"/>
        <a:buAutoNum type="romanLcPeriod"/>
        <a:defRPr sz="900">
          <a:solidFill>
            <a:schemeClr val="tx1"/>
          </a:solidFill>
          <a:latin typeface="+mn-lt"/>
          <a:ea typeface="+mn-ea"/>
        </a:defRPr>
      </a:lvl8pPr>
      <a:lvl9pPr marL="0" indent="0" algn="l" rtl="0" eaLnBrk="1" fontAlgn="base" hangingPunct="1">
        <a:spcBef>
          <a:spcPct val="0"/>
        </a:spcBef>
        <a:spcAft>
          <a:spcPts val="450"/>
        </a:spcAft>
        <a:buClr>
          <a:schemeClr val="tx1"/>
        </a:buClr>
        <a:buFontTx/>
        <a:buNone/>
        <a:defRPr sz="900">
          <a:solidFill>
            <a:schemeClr val="accent2"/>
          </a:solidFill>
          <a:latin typeface="+mn-lt"/>
          <a:ea typeface="+mn-ea"/>
        </a:defRPr>
      </a:lvl9pPr>
    </p:otherStyle>
  </p:txStyles>
  <p:extLst>
    <p:ext uri="{27BBF7A9-308A-43DC-89C8-2F10F3537804}">
      <p15:sldGuideLst xmlns:p15="http://schemas.microsoft.com/office/powerpoint/2012/main">
        <p15:guide id="2" pos="3689">
          <p15:clr>
            <a:srgbClr val="F26B43"/>
          </p15:clr>
        </p15:guide>
        <p15:guide id="4" pos="7408">
          <p15:clr>
            <a:srgbClr val="F26B43"/>
          </p15:clr>
        </p15:guide>
        <p15:guide id="6" orient="horz" pos="2845">
          <p15:clr>
            <a:srgbClr val="F26B43"/>
          </p15:clr>
        </p15:guide>
        <p15:guide id="8" pos="272">
          <p15:clr>
            <a:srgbClr val="F26B43"/>
          </p15:clr>
        </p15:guide>
        <p15:guide id="13" pos="3991">
          <p15:clr>
            <a:srgbClr val="F26B43"/>
          </p15:clr>
        </p15:guide>
        <p15:guide id="14" orient="horz" pos="350">
          <p15:clr>
            <a:srgbClr val="F26B43"/>
          </p15:clr>
        </p15:guide>
        <p15:guide id="15" orient="horz" pos="667">
          <p15:clr>
            <a:srgbClr val="F26B43"/>
          </p15:clr>
        </p15:guide>
        <p15:guide id="16" pos="2752">
          <p15:clr>
            <a:srgbClr val="F26B43"/>
          </p15:clr>
        </p15:guide>
        <p15:guide id="17" pos="5231">
          <p15:clr>
            <a:srgbClr val="F26B43"/>
          </p15:clr>
        </p15:guide>
        <p15:guide id="18" pos="4928">
          <p15:clr>
            <a:srgbClr val="F26B43"/>
          </p15:clr>
        </p15:guide>
        <p15:guide id="19" pos="244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8" y="4790872"/>
            <a:ext cx="5871079" cy="169277"/>
          </a:xfrm>
          <a:prstGeom prst="rect">
            <a:avLst/>
          </a:prstGeom>
        </p:spPr>
        <p:txBody>
          <a:bodyPr wrap="square" lIns="0" tIns="0" rIns="0" bIns="0" anchor="b">
            <a:spAutoFit/>
          </a:bodyPr>
          <a:lstStyle>
            <a:lvl1pPr algn="r">
              <a:defRPr lang="en-GB" sz="1100" b="0" dirty="0">
                <a:solidFill>
                  <a:schemeClr val="accent1"/>
                </a:solidFill>
                <a:latin typeface="+mn-lt"/>
                <a:ea typeface="+mn-ea"/>
              </a:defRPr>
            </a:lvl1pPr>
          </a:lstStyle>
          <a:p>
            <a:pPr>
              <a:tabLst>
                <a:tab pos="989013" algn="l"/>
              </a:tabLst>
            </a:pPr>
            <a:r>
              <a:rPr lang="en-US"/>
              <a:t>Extended Leadership Team Conference 2018</a:t>
            </a:r>
            <a:endParaRPr lang="fr-FR" b="1"/>
          </a:p>
        </p:txBody>
      </p:sp>
      <p:pic>
        <p:nvPicPr>
          <p:cNvPr id="4" name="Picture 3"/>
          <p:cNvPicPr>
            <a:picLocks noChangeAspect="1"/>
          </p:cNvPicPr>
          <p:nvPr userDrawn="1"/>
        </p:nvPicPr>
        <p:blipFill>
          <a:blip r:embed="rId16"/>
          <a:stretch>
            <a:fillRect/>
          </a:stretch>
        </p:blipFill>
        <p:spPr>
          <a:xfrm>
            <a:off x="322780" y="4740425"/>
            <a:ext cx="2231234" cy="264832"/>
          </a:xfrm>
          <a:prstGeom prst="rect">
            <a:avLst/>
          </a:prstGeom>
        </p:spPr>
      </p:pic>
    </p:spTree>
    <p:extLst>
      <p:ext uri="{BB962C8B-B14F-4D97-AF65-F5344CB8AC3E}">
        <p14:creationId xmlns:p14="http://schemas.microsoft.com/office/powerpoint/2010/main" val="388373341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1801" y="271040"/>
            <a:ext cx="8280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1801" y="1059361"/>
            <a:ext cx="8280400" cy="270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343859" y="4764040"/>
            <a:ext cx="6547605" cy="126958"/>
          </a:xfrm>
          <a:prstGeom prst="rect">
            <a:avLst/>
          </a:prstGeom>
        </p:spPr>
        <p:txBody>
          <a:bodyPr wrap="square" lIns="0" tIns="0" rIns="0" bIns="0" anchor="b">
            <a:spAutoFit/>
          </a:bodyPr>
          <a:lstStyle>
            <a:lvl1pPr algn="l">
              <a:defRPr lang="en-GB" sz="825" b="0" dirty="0">
                <a:solidFill>
                  <a:schemeClr val="accent1"/>
                </a:solidFill>
                <a:latin typeface="+mn-lt"/>
                <a:ea typeface="+mn-ea"/>
              </a:defRPr>
            </a:lvl1pPr>
          </a:lstStyle>
          <a:p>
            <a:pPr>
              <a:spcAft>
                <a:spcPts val="450"/>
              </a:spcAft>
              <a:buClr>
                <a:srgbClr val="55555A"/>
              </a:buClr>
              <a:tabLst>
                <a:tab pos="741760" algn="l"/>
              </a:tabLst>
            </a:pPr>
            <a:r>
              <a:rPr lang="fr-FR" kern="0">
                <a:solidFill>
                  <a:srgbClr val="00148C"/>
                </a:solidFill>
              </a:rP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431800" y="4764040"/>
            <a:ext cx="912058" cy="126958"/>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buClr>
                <a:srgbClr val="55555A"/>
              </a:buClr>
              <a:tabLst>
                <a:tab pos="741760" algn="l"/>
              </a:tabLst>
            </a:pPr>
            <a:r>
              <a:rPr lang="fr-FR" sz="825" b="1">
                <a:solidFill>
                  <a:srgbClr val="00148C"/>
                </a:solidFill>
              </a:rPr>
              <a:t>National </a:t>
            </a:r>
            <a:r>
              <a:rPr lang="fr-FR" sz="825" b="1" err="1">
                <a:solidFill>
                  <a:srgbClr val="00148C"/>
                </a:solidFill>
              </a:rPr>
              <a:t>Grid</a:t>
            </a:r>
            <a:r>
              <a:rPr lang="fr-FR" sz="825" b="1">
                <a:solidFill>
                  <a:srgbClr val="00148C"/>
                </a:solidFill>
              </a:rPr>
              <a:t> </a:t>
            </a:r>
          </a:p>
        </p:txBody>
      </p:sp>
    </p:spTree>
    <p:extLst>
      <p:ext uri="{BB962C8B-B14F-4D97-AF65-F5344CB8AC3E}">
        <p14:creationId xmlns:p14="http://schemas.microsoft.com/office/powerpoint/2010/main" val="25058050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75" r:id="rId24"/>
  </p:sldLayoutIdLst>
  <p:transition>
    <p:fade/>
  </p:transition>
  <p:hf sldNum="0" hdr="0" dt="0"/>
  <p:txStyles>
    <p:titleStyle>
      <a:lvl1pPr algn="l" rtl="0" eaLnBrk="1" fontAlgn="base" hangingPunct="1">
        <a:spcBef>
          <a:spcPct val="0"/>
        </a:spcBef>
        <a:spcAft>
          <a:spcPct val="0"/>
        </a:spcAft>
        <a:defRPr sz="1800" b="1">
          <a:solidFill>
            <a:schemeClr val="accent1"/>
          </a:solidFill>
          <a:latin typeface="+mj-lt"/>
          <a:ea typeface="+mj-ea"/>
          <a:cs typeface="+mj-cs"/>
        </a:defRPr>
      </a:lvl1pPr>
      <a:lvl2pPr algn="l" rtl="0" eaLnBrk="1" fontAlgn="base" hangingPunct="1">
        <a:spcBef>
          <a:spcPct val="0"/>
        </a:spcBef>
        <a:spcAft>
          <a:spcPct val="0"/>
        </a:spcAft>
        <a:defRPr sz="1575" b="1">
          <a:solidFill>
            <a:srgbClr val="0079C1"/>
          </a:solidFill>
          <a:latin typeface="Arial" charset="0"/>
          <a:ea typeface="ＭＳ Ｐゴシック" pitchFamily="48" charset="-128"/>
        </a:defRPr>
      </a:lvl2pPr>
      <a:lvl3pPr algn="l" rtl="0" eaLnBrk="1" fontAlgn="base" hangingPunct="1">
        <a:spcBef>
          <a:spcPct val="0"/>
        </a:spcBef>
        <a:spcAft>
          <a:spcPct val="0"/>
        </a:spcAft>
        <a:defRPr sz="1575" b="1">
          <a:solidFill>
            <a:srgbClr val="0079C1"/>
          </a:solidFill>
          <a:latin typeface="Arial" charset="0"/>
          <a:ea typeface="ＭＳ Ｐゴシック" pitchFamily="48" charset="-128"/>
        </a:defRPr>
      </a:lvl3pPr>
      <a:lvl4pPr algn="l" rtl="0" eaLnBrk="1" fontAlgn="base" hangingPunct="1">
        <a:spcBef>
          <a:spcPct val="0"/>
        </a:spcBef>
        <a:spcAft>
          <a:spcPct val="0"/>
        </a:spcAft>
        <a:defRPr sz="1575" b="1">
          <a:solidFill>
            <a:srgbClr val="0079C1"/>
          </a:solidFill>
          <a:latin typeface="Arial" charset="0"/>
          <a:ea typeface="ＭＳ Ｐゴシック" pitchFamily="48" charset="-128"/>
        </a:defRPr>
      </a:lvl4pPr>
      <a:lvl5pPr algn="l" rtl="0" eaLnBrk="1" fontAlgn="base" hangingPunct="1">
        <a:spcBef>
          <a:spcPct val="0"/>
        </a:spcBef>
        <a:spcAft>
          <a:spcPct val="0"/>
        </a:spcAft>
        <a:defRPr sz="1575" b="1">
          <a:solidFill>
            <a:srgbClr val="0079C1"/>
          </a:solidFill>
          <a:latin typeface="Arial" charset="0"/>
          <a:ea typeface="ＭＳ Ｐゴシック" pitchFamily="48" charset="-128"/>
        </a:defRPr>
      </a:lvl5pPr>
      <a:lvl6pPr marL="257150" algn="l" rtl="0" eaLnBrk="1" fontAlgn="base" hangingPunct="1">
        <a:spcBef>
          <a:spcPct val="0"/>
        </a:spcBef>
        <a:spcAft>
          <a:spcPct val="0"/>
        </a:spcAft>
        <a:defRPr sz="1575" b="1">
          <a:solidFill>
            <a:srgbClr val="0079C1"/>
          </a:solidFill>
          <a:latin typeface="Arial" charset="0"/>
          <a:ea typeface="ＭＳ Ｐゴシック" pitchFamily="48" charset="-128"/>
        </a:defRPr>
      </a:lvl6pPr>
      <a:lvl7pPr marL="514299" algn="l" rtl="0" eaLnBrk="1" fontAlgn="base" hangingPunct="1">
        <a:spcBef>
          <a:spcPct val="0"/>
        </a:spcBef>
        <a:spcAft>
          <a:spcPct val="0"/>
        </a:spcAft>
        <a:defRPr sz="1575" b="1">
          <a:solidFill>
            <a:srgbClr val="0079C1"/>
          </a:solidFill>
          <a:latin typeface="Arial" charset="0"/>
          <a:ea typeface="ＭＳ Ｐゴシック" pitchFamily="48" charset="-128"/>
        </a:defRPr>
      </a:lvl7pPr>
      <a:lvl8pPr marL="771449" algn="l" rtl="0" eaLnBrk="1" fontAlgn="base" hangingPunct="1">
        <a:spcBef>
          <a:spcPct val="0"/>
        </a:spcBef>
        <a:spcAft>
          <a:spcPct val="0"/>
        </a:spcAft>
        <a:defRPr sz="1575" b="1">
          <a:solidFill>
            <a:srgbClr val="0079C1"/>
          </a:solidFill>
          <a:latin typeface="Arial" charset="0"/>
          <a:ea typeface="ＭＳ Ｐゴシック" pitchFamily="48" charset="-128"/>
        </a:defRPr>
      </a:lvl8pPr>
      <a:lvl9pPr marL="1028598" algn="l" rtl="0" eaLnBrk="1" fontAlgn="base" hangingPunct="1">
        <a:spcBef>
          <a:spcPct val="0"/>
        </a:spcBef>
        <a:spcAft>
          <a:spcPct val="0"/>
        </a:spcAft>
        <a:defRPr sz="1575"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900"/>
        </a:spcAft>
        <a:buClr>
          <a:schemeClr val="tx1"/>
        </a:buClr>
        <a:buFontTx/>
        <a:buNone/>
        <a:defRPr sz="1350" b="1">
          <a:solidFill>
            <a:schemeClr val="accent1"/>
          </a:solidFill>
          <a:latin typeface="+mn-lt"/>
          <a:ea typeface="+mn-ea"/>
          <a:cs typeface="+mn-cs"/>
        </a:defRPr>
      </a:lvl1pPr>
      <a:lvl2pPr marL="0" indent="0" algn="l" rtl="0" eaLnBrk="1" fontAlgn="base" hangingPunct="1">
        <a:spcBef>
          <a:spcPct val="0"/>
        </a:spcBef>
        <a:spcAft>
          <a:spcPts val="900"/>
        </a:spcAft>
        <a:buClr>
          <a:schemeClr val="tx1"/>
        </a:buClr>
        <a:buFontTx/>
        <a:buNone/>
        <a:defRPr sz="1200">
          <a:solidFill>
            <a:schemeClr val="tx1"/>
          </a:solidFill>
          <a:latin typeface="+mn-lt"/>
          <a:ea typeface="+mn-ea"/>
        </a:defRPr>
      </a:lvl2pPr>
      <a:lvl3pPr marL="202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3pPr>
      <a:lvl4pPr marL="4050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4pPr>
      <a:lvl5pPr marL="607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5pPr>
      <a:lvl6pPr marL="0" indent="-202500" algn="l" rtl="0" eaLnBrk="1" fontAlgn="base" hangingPunct="1">
        <a:spcBef>
          <a:spcPct val="0"/>
        </a:spcBef>
        <a:spcAft>
          <a:spcPts val="900"/>
        </a:spcAft>
        <a:buClr>
          <a:schemeClr val="accent1"/>
        </a:buClr>
        <a:buFont typeface="+mj-lt"/>
        <a:buAutoNum type="arabicPeriod"/>
        <a:defRPr sz="1200">
          <a:solidFill>
            <a:schemeClr val="tx1"/>
          </a:solidFill>
          <a:latin typeface="+mn-lt"/>
          <a:ea typeface="+mn-ea"/>
        </a:defRPr>
      </a:lvl6pPr>
      <a:lvl7pPr marL="405000" indent="-202500" algn="l" rtl="0" eaLnBrk="1" fontAlgn="base" hangingPunct="1">
        <a:spcBef>
          <a:spcPct val="0"/>
        </a:spcBef>
        <a:spcAft>
          <a:spcPts val="900"/>
        </a:spcAft>
        <a:buClr>
          <a:schemeClr val="accent1"/>
        </a:buClr>
        <a:buFont typeface="+mj-lt"/>
        <a:buAutoNum type="alphaLcPeriod"/>
        <a:defRPr sz="1200">
          <a:solidFill>
            <a:schemeClr val="tx1"/>
          </a:solidFill>
          <a:latin typeface="+mn-lt"/>
          <a:ea typeface="+mn-ea"/>
        </a:defRPr>
      </a:lvl7pPr>
      <a:lvl8pPr marL="607500" indent="-202500" algn="l" rtl="0" eaLnBrk="1" fontAlgn="base" hangingPunct="1">
        <a:spcBef>
          <a:spcPct val="0"/>
        </a:spcBef>
        <a:spcAft>
          <a:spcPts val="9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900"/>
        </a:spcAft>
        <a:buClr>
          <a:schemeClr val="tx1"/>
        </a:buClr>
        <a:buFontTx/>
        <a:buNone/>
        <a:defRPr sz="1800">
          <a:solidFill>
            <a:schemeClr val="accent1"/>
          </a:solidFill>
          <a:latin typeface="+mn-lt"/>
          <a:ea typeface="+mn-ea"/>
        </a:defRPr>
      </a:lvl9pPr>
    </p:bodyStyle>
    <p:otherStyle>
      <a:defPPr>
        <a:defRPr lang="en-GB"/>
      </a:defPPr>
      <a:lvl1pPr marL="0" indent="0" algn="l" rtl="0" eaLnBrk="1" fontAlgn="base" hangingPunct="1">
        <a:spcBef>
          <a:spcPct val="0"/>
        </a:spcBef>
        <a:spcAft>
          <a:spcPts val="450"/>
        </a:spcAft>
        <a:buClr>
          <a:schemeClr val="tx1"/>
        </a:buClr>
        <a:buFontTx/>
        <a:buNone/>
        <a:defRPr sz="900" b="1">
          <a:solidFill>
            <a:schemeClr val="accent1"/>
          </a:solidFill>
          <a:latin typeface="+mn-lt"/>
          <a:ea typeface="+mn-ea"/>
          <a:cs typeface="+mn-cs"/>
        </a:defRPr>
      </a:lvl1pPr>
      <a:lvl2pPr marL="0" indent="0" algn="l" rtl="0" eaLnBrk="1" fontAlgn="base" hangingPunct="1">
        <a:spcBef>
          <a:spcPct val="0"/>
        </a:spcBef>
        <a:spcAft>
          <a:spcPts val="450"/>
        </a:spcAft>
        <a:buClr>
          <a:schemeClr val="tx1"/>
        </a:buClr>
        <a:buFontTx/>
        <a:buNone/>
        <a:defRPr sz="900">
          <a:solidFill>
            <a:schemeClr val="tx1"/>
          </a:solidFill>
          <a:latin typeface="+mn-lt"/>
          <a:ea typeface="+mn-ea"/>
        </a:defRPr>
      </a:lvl2pPr>
      <a:lvl3pPr marL="13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3pPr>
      <a:lvl4pPr marL="270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4pPr>
      <a:lvl5pPr marL="40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5pPr>
      <a:lvl6pPr marL="135000" indent="-135000" algn="l" rtl="0" eaLnBrk="1" fontAlgn="base" hangingPunct="1">
        <a:spcBef>
          <a:spcPct val="0"/>
        </a:spcBef>
        <a:spcAft>
          <a:spcPts val="450"/>
        </a:spcAft>
        <a:buClr>
          <a:schemeClr val="accent1"/>
        </a:buClr>
        <a:buFont typeface="+mj-lt"/>
        <a:buAutoNum type="arabicPeriod"/>
        <a:defRPr sz="900">
          <a:solidFill>
            <a:schemeClr val="tx1"/>
          </a:solidFill>
          <a:latin typeface="+mn-lt"/>
          <a:ea typeface="+mn-ea"/>
        </a:defRPr>
      </a:lvl6pPr>
      <a:lvl7pPr marL="270000" indent="-135000" algn="l" rtl="0" eaLnBrk="1" fontAlgn="base" hangingPunct="1">
        <a:spcBef>
          <a:spcPct val="0"/>
        </a:spcBef>
        <a:spcAft>
          <a:spcPts val="450"/>
        </a:spcAft>
        <a:buClr>
          <a:schemeClr val="accent1"/>
        </a:buClr>
        <a:buFont typeface="+mj-lt"/>
        <a:buAutoNum type="alphaLcPeriod"/>
        <a:defRPr sz="900">
          <a:solidFill>
            <a:schemeClr val="tx1"/>
          </a:solidFill>
          <a:latin typeface="+mn-lt"/>
          <a:ea typeface="+mn-ea"/>
        </a:defRPr>
      </a:lvl7pPr>
      <a:lvl8pPr marL="405000" indent="-135000" algn="l" rtl="0" eaLnBrk="1" fontAlgn="base" hangingPunct="1">
        <a:spcBef>
          <a:spcPct val="0"/>
        </a:spcBef>
        <a:spcAft>
          <a:spcPts val="450"/>
        </a:spcAft>
        <a:buClr>
          <a:schemeClr val="accent1"/>
        </a:buClr>
        <a:buFont typeface="+mj-lt"/>
        <a:buAutoNum type="romanLcPeriod"/>
        <a:defRPr sz="900">
          <a:solidFill>
            <a:schemeClr val="tx1"/>
          </a:solidFill>
          <a:latin typeface="+mn-lt"/>
          <a:ea typeface="+mn-ea"/>
        </a:defRPr>
      </a:lvl8pPr>
      <a:lvl9pPr marL="0" indent="0" algn="l" rtl="0" eaLnBrk="1" fontAlgn="base" hangingPunct="1">
        <a:spcBef>
          <a:spcPct val="0"/>
        </a:spcBef>
        <a:spcAft>
          <a:spcPts val="450"/>
        </a:spcAft>
        <a:buClr>
          <a:schemeClr val="tx1"/>
        </a:buClr>
        <a:buFontTx/>
        <a:buNone/>
        <a:defRPr sz="9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488">
          <p15:clr>
            <a:srgbClr val="F26B43"/>
          </p15:clr>
        </p15:guide>
        <p15:guide id="6" orient="horz" pos="3793">
          <p15:clr>
            <a:srgbClr val="F26B43"/>
          </p15:clr>
        </p15:guide>
        <p15:guide id="8" pos="272">
          <p15:clr>
            <a:srgbClr val="F26B43"/>
          </p15:clr>
        </p15:guide>
        <p15:guide id="13" pos="2993">
          <p15:clr>
            <a:srgbClr val="F26B43"/>
          </p15:clr>
        </p15:guide>
        <p15:guide id="14" orient="horz" pos="414">
          <p15:clr>
            <a:srgbClr val="F26B43"/>
          </p15:clr>
        </p15:guide>
        <p15:guide id="15" orient="horz" pos="889">
          <p15:clr>
            <a:srgbClr val="F26B43"/>
          </p15:clr>
        </p15:guide>
        <p15:guide id="16" pos="2064">
          <p15:clr>
            <a:srgbClr val="F26B43"/>
          </p15:clr>
        </p15:guide>
        <p15:guide id="17" pos="3855">
          <p15:clr>
            <a:srgbClr val="F26B43"/>
          </p15:clr>
        </p15:guide>
        <p15:guide id="18" pos="3696">
          <p15:clr>
            <a:srgbClr val="F26B43"/>
          </p15:clr>
        </p15:guide>
        <p15:guide id="19" pos="1905">
          <p15:clr>
            <a:srgbClr val="F26B43"/>
          </p15:clr>
        </p15:guide>
        <p15:guide id="20" orient="horz" pos="399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1801" y="271040"/>
            <a:ext cx="8280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1801" y="1059361"/>
            <a:ext cx="82804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172639" y="4721721"/>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6" name="Footer Placeholder 1">
            <a:extLst>
              <a:ext uri="{FF2B5EF4-FFF2-40B4-BE49-F238E27FC236}">
                <a16:creationId xmlns:a16="http://schemas.microsoft.com/office/drawing/2014/main" id="{5595E345-7284-4667-AC5E-016E8BC22574}"/>
              </a:ext>
            </a:extLst>
          </p:cNvPr>
          <p:cNvSpPr txBox="1">
            <a:spLocks/>
          </p:cNvSpPr>
          <p:nvPr userDrawn="1"/>
        </p:nvSpPr>
        <p:spPr>
          <a:xfrm>
            <a:off x="431800" y="4721721"/>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sz="1100" b="1"/>
              <a:t>National Grid </a:t>
            </a:r>
          </a:p>
        </p:txBody>
      </p:sp>
    </p:spTree>
    <p:extLst>
      <p:ext uri="{BB962C8B-B14F-4D97-AF65-F5344CB8AC3E}">
        <p14:creationId xmlns:p14="http://schemas.microsoft.com/office/powerpoint/2010/main" val="4129618026"/>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488">
          <p15:clr>
            <a:srgbClr val="F26B43"/>
          </p15:clr>
        </p15:guide>
        <p15:guide id="6" orient="horz" pos="3793">
          <p15:clr>
            <a:srgbClr val="F26B43"/>
          </p15:clr>
        </p15:guide>
        <p15:guide id="8" pos="272">
          <p15:clr>
            <a:srgbClr val="F26B43"/>
          </p15:clr>
        </p15:guide>
        <p15:guide id="13" pos="2993">
          <p15:clr>
            <a:srgbClr val="F26B43"/>
          </p15:clr>
        </p15:guide>
        <p15:guide id="14" orient="horz" pos="414">
          <p15:clr>
            <a:srgbClr val="F26B43"/>
          </p15:clr>
        </p15:guide>
        <p15:guide id="15" orient="horz" pos="889">
          <p15:clr>
            <a:srgbClr val="F26B43"/>
          </p15:clr>
        </p15:guide>
        <p15:guide id="16" pos="2064">
          <p15:clr>
            <a:srgbClr val="F26B43"/>
          </p15:clr>
        </p15:guide>
        <p15:guide id="17" pos="3855">
          <p15:clr>
            <a:srgbClr val="F26B43"/>
          </p15:clr>
        </p15:guide>
        <p15:guide id="18" pos="3696">
          <p15:clr>
            <a:srgbClr val="F26B43"/>
          </p15:clr>
        </p15:guide>
        <p15:guide id="19" pos="1905">
          <p15:clr>
            <a:srgbClr val="F26B43"/>
          </p15:clr>
        </p15:guide>
        <p15:guide id="20" orient="horz" pos="399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5"/>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2"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9" y="4740426"/>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dirty="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40" y="4740426"/>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8964"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322782"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64" algn="l"/>
              </a:tabLst>
            </a:pPr>
            <a:r>
              <a:rPr lang="fr-FR" sz="1100" b="1"/>
              <a:t>National </a:t>
            </a:r>
            <a:r>
              <a:rPr lang="fr-FR" sz="1100" b="1" err="1"/>
              <a:t>Grid</a:t>
            </a:r>
            <a:r>
              <a:rPr lang="fr-FR" sz="1100" b="1"/>
              <a:t> </a:t>
            </a:r>
          </a:p>
        </p:txBody>
      </p:sp>
    </p:spTree>
    <p:extLst>
      <p:ext uri="{BB962C8B-B14F-4D97-AF65-F5344CB8AC3E}">
        <p14:creationId xmlns:p14="http://schemas.microsoft.com/office/powerpoint/2010/main" val="3195324174"/>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48"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98"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47"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96"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69987"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39974"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09960"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69987"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39974" indent="-269987"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09960" indent="-269987"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92"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82"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74"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92" indent="-179992"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82" indent="-179992"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74" indent="-179992"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44.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117DC02B-A697-4F34-B015-8F55E068F7C9}"/>
              </a:ext>
            </a:extLst>
          </p:cNvPr>
          <p:cNvSpPr>
            <a:spLocks noGrp="1"/>
          </p:cNvSpPr>
          <p:nvPr>
            <p:ph type="body" sz="quarter" idx="15"/>
          </p:nvPr>
        </p:nvSpPr>
        <p:spPr>
          <a:xfrm>
            <a:off x="594462" y="909757"/>
            <a:ext cx="2956337" cy="2308324"/>
          </a:xfrm>
        </p:spPr>
        <p:txBody>
          <a:bodyPr/>
          <a:lstStyle/>
          <a:p>
            <a:r>
              <a:rPr lang="en-US" dirty="0"/>
              <a:t>Enterprise Data &amp; Analytics Strategy Council</a:t>
            </a:r>
          </a:p>
          <a:p>
            <a:endParaRPr lang="en-US" dirty="0"/>
          </a:p>
          <a:p>
            <a:r>
              <a:rPr lang="en-US" sz="1600" b="0" i="1" dirty="0"/>
              <a:t>Proposed</a:t>
            </a:r>
            <a:endParaRPr lang="en-US" b="0" i="1" dirty="0"/>
          </a:p>
          <a:p>
            <a:r>
              <a:rPr lang="en-US" sz="1800" dirty="0"/>
              <a:t>Terms of Reference</a:t>
            </a:r>
          </a:p>
          <a:p>
            <a:endParaRPr lang="en-US" sz="1800" dirty="0"/>
          </a:p>
        </p:txBody>
      </p:sp>
      <p:pic>
        <p:nvPicPr>
          <p:cNvPr id="5" name="Picture Placeholder 4">
            <a:extLst>
              <a:ext uri="{FF2B5EF4-FFF2-40B4-BE49-F238E27FC236}">
                <a16:creationId xmlns:a16="http://schemas.microsoft.com/office/drawing/2014/main" id="{6657FCE9-A181-4EFA-9544-B26B227381CE}"/>
              </a:ext>
            </a:extLst>
          </p:cNvPr>
          <p:cNvPicPr>
            <a:picLocks noGrp="1" noChangeAspect="1"/>
          </p:cNvPicPr>
          <p:nvPr>
            <p:ph type="pic" sz="quarter" idx="18"/>
          </p:nvPr>
        </p:nvPicPr>
        <p:blipFill rotWithShape="1">
          <a:blip r:embed="rId2"/>
          <a:srcRect l="18582" r="31862"/>
          <a:stretch/>
        </p:blipFill>
        <p:spPr>
          <a:xfrm>
            <a:off x="4182525" y="4776"/>
            <a:ext cx="3818475" cy="5138724"/>
          </a:xfrm>
        </p:spPr>
      </p:pic>
    </p:spTree>
    <p:extLst>
      <p:ext uri="{BB962C8B-B14F-4D97-AF65-F5344CB8AC3E}">
        <p14:creationId xmlns:p14="http://schemas.microsoft.com/office/powerpoint/2010/main" val="201783284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731015-7A2D-4413-AF74-F0701FCB6CA1}"/>
              </a:ext>
            </a:extLst>
          </p:cNvPr>
          <p:cNvSpPr>
            <a:spLocks noGrp="1"/>
          </p:cNvSpPr>
          <p:nvPr>
            <p:ph type="title"/>
          </p:nvPr>
        </p:nvSpPr>
        <p:spPr>
          <a:xfrm>
            <a:off x="110359" y="94059"/>
            <a:ext cx="8497370" cy="430887"/>
          </a:xfrm>
        </p:spPr>
        <p:txBody>
          <a:bodyPr/>
          <a:lstStyle/>
          <a:p>
            <a:r>
              <a:rPr lang="en-US" dirty="0"/>
              <a:t>Data Management &amp; Governance Tactical Level</a:t>
            </a:r>
          </a:p>
        </p:txBody>
      </p:sp>
      <p:grpSp>
        <p:nvGrpSpPr>
          <p:cNvPr id="5" name="Group 4">
            <a:extLst>
              <a:ext uri="{FF2B5EF4-FFF2-40B4-BE49-F238E27FC236}">
                <a16:creationId xmlns:a16="http://schemas.microsoft.com/office/drawing/2014/main" id="{C47ED15F-E8A0-4C06-AF4B-97F903F1133E}"/>
              </a:ext>
            </a:extLst>
          </p:cNvPr>
          <p:cNvGrpSpPr/>
          <p:nvPr/>
        </p:nvGrpSpPr>
        <p:grpSpPr>
          <a:xfrm>
            <a:off x="3457576" y="1104652"/>
            <a:ext cx="3063737" cy="732821"/>
            <a:chOff x="3975766" y="1281002"/>
            <a:chExt cx="4084983" cy="1461053"/>
          </a:xfrm>
        </p:grpSpPr>
        <p:sp>
          <p:nvSpPr>
            <p:cNvPr id="2" name="Trapezoid 1">
              <a:extLst>
                <a:ext uri="{FF2B5EF4-FFF2-40B4-BE49-F238E27FC236}">
                  <a16:creationId xmlns:a16="http://schemas.microsoft.com/office/drawing/2014/main" id="{E96FB404-1544-4D0B-BE0B-F3070652261A}"/>
                </a:ext>
              </a:extLst>
            </p:cNvPr>
            <p:cNvSpPr/>
            <p:nvPr/>
          </p:nvSpPr>
          <p:spPr bwMode="auto">
            <a:xfrm flipV="1">
              <a:off x="3975766" y="1281002"/>
              <a:ext cx="4084983" cy="1461053"/>
            </a:xfrm>
            <a:prstGeom prst="trapezoid">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4" name="TextBox 3">
              <a:extLst>
                <a:ext uri="{FF2B5EF4-FFF2-40B4-BE49-F238E27FC236}">
                  <a16:creationId xmlns:a16="http://schemas.microsoft.com/office/drawing/2014/main" id="{EBFF5BCB-0243-42BF-9DB9-F93DD147DC2E}"/>
                </a:ext>
              </a:extLst>
            </p:cNvPr>
            <p:cNvSpPr txBox="1"/>
            <p:nvPr/>
          </p:nvSpPr>
          <p:spPr bwMode="auto">
            <a:xfrm>
              <a:off x="4451239" y="1406223"/>
              <a:ext cx="2911366" cy="77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200" b="0" kern="0" dirty="0">
                  <a:solidFill>
                    <a:srgbClr val="FFFFCC"/>
                  </a:solidFill>
                  <a:latin typeface="Arial"/>
                  <a:ea typeface="ＭＳ Ｐゴシック"/>
                </a:rPr>
                <a:t>Strategic</a:t>
              </a:r>
            </a:p>
            <a:p>
              <a:pPr algn="ctr" defTabSz="685800" fontAlgn="auto">
                <a:spcBef>
                  <a:spcPts val="0"/>
                </a:spcBef>
                <a:spcAft>
                  <a:spcPts val="0"/>
                </a:spcAft>
                <a:buClr>
                  <a:srgbClr val="55555A"/>
                </a:buClr>
              </a:pPr>
              <a:r>
                <a:rPr lang="en-US" sz="900" b="0" i="1" kern="0" dirty="0">
                  <a:solidFill>
                    <a:srgbClr val="FFFFFF"/>
                  </a:solidFill>
                  <a:latin typeface="Arial"/>
                  <a:ea typeface="ＭＳ Ｐゴシック"/>
                </a:rPr>
                <a:t>Executive Data Governance Committee</a:t>
              </a:r>
            </a:p>
          </p:txBody>
        </p:sp>
      </p:grpSp>
      <p:grpSp>
        <p:nvGrpSpPr>
          <p:cNvPr id="7" name="Group 6">
            <a:extLst>
              <a:ext uri="{FF2B5EF4-FFF2-40B4-BE49-F238E27FC236}">
                <a16:creationId xmlns:a16="http://schemas.microsoft.com/office/drawing/2014/main" id="{34A8995A-669C-41A1-AD7D-84BA5918A963}"/>
              </a:ext>
            </a:extLst>
          </p:cNvPr>
          <p:cNvGrpSpPr/>
          <p:nvPr/>
        </p:nvGrpSpPr>
        <p:grpSpPr>
          <a:xfrm>
            <a:off x="3656560" y="1878581"/>
            <a:ext cx="2635970" cy="620452"/>
            <a:chOff x="3975766" y="1281000"/>
            <a:chExt cx="4084983" cy="1287317"/>
          </a:xfrm>
          <a:solidFill>
            <a:schemeClr val="accent1"/>
          </a:solidFill>
        </p:grpSpPr>
        <p:sp>
          <p:nvSpPr>
            <p:cNvPr id="8" name="Trapezoid 7">
              <a:extLst>
                <a:ext uri="{FF2B5EF4-FFF2-40B4-BE49-F238E27FC236}">
                  <a16:creationId xmlns:a16="http://schemas.microsoft.com/office/drawing/2014/main" id="{24C8A0D0-0BA7-4384-9E76-2635DF3B71FE}"/>
                </a:ext>
              </a:extLst>
            </p:cNvPr>
            <p:cNvSpPr/>
            <p:nvPr/>
          </p:nvSpPr>
          <p:spPr bwMode="auto">
            <a:xfrm flipV="1">
              <a:off x="3975766" y="1281000"/>
              <a:ext cx="4084983" cy="1287317"/>
            </a:xfrm>
            <a:prstGeom prst="trapezoid">
              <a:avLst/>
            </a:prstGeom>
            <a:grpFill/>
            <a:ln w="9525" cap="flat" cmpd="sng" algn="ctr">
              <a:solidFill>
                <a:srgbClr val="00B050"/>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9" name="TextBox 8">
              <a:extLst>
                <a:ext uri="{FF2B5EF4-FFF2-40B4-BE49-F238E27FC236}">
                  <a16:creationId xmlns:a16="http://schemas.microsoft.com/office/drawing/2014/main" id="{781DF1B4-E578-4E0D-901E-B9EBB2EBA8B7}"/>
                </a:ext>
              </a:extLst>
            </p:cNvPr>
            <p:cNvSpPr txBox="1"/>
            <p:nvPr/>
          </p:nvSpPr>
          <p:spPr bwMode="auto">
            <a:xfrm>
              <a:off x="4500058" y="1283295"/>
              <a:ext cx="3332059" cy="803543"/>
            </a:xfrm>
            <a:prstGeom prst="rect">
              <a:avLst/>
            </a:prstGeom>
            <a:grpFill/>
            <a:ln w="9525">
              <a:noFill/>
              <a:miter lim="800000"/>
              <a:headEnd/>
              <a:tailEnd/>
            </a:ln>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200" b="0" kern="0" dirty="0">
                  <a:solidFill>
                    <a:srgbClr val="FFFFCC"/>
                  </a:solidFill>
                  <a:latin typeface="Arial"/>
                  <a:ea typeface="ＭＳ Ｐゴシック"/>
                </a:rPr>
                <a:t>Strategic Implementation</a:t>
              </a:r>
            </a:p>
            <a:p>
              <a:pPr algn="ctr" defTabSz="685800" fontAlgn="auto">
                <a:spcBef>
                  <a:spcPts val="0"/>
                </a:spcBef>
                <a:spcAft>
                  <a:spcPts val="450"/>
                </a:spcAft>
                <a:buClr>
                  <a:srgbClr val="55555A"/>
                </a:buClr>
              </a:pPr>
              <a:r>
                <a:rPr lang="en-US" sz="900" b="0" i="1" kern="0" dirty="0">
                  <a:solidFill>
                    <a:srgbClr val="FFFFFF"/>
                  </a:solidFill>
                  <a:latin typeface="Arial"/>
                  <a:ea typeface="ＭＳ Ｐゴシック"/>
                </a:rPr>
                <a:t>Data Governance Council</a:t>
              </a:r>
            </a:p>
          </p:txBody>
        </p:sp>
      </p:grpSp>
      <p:grpSp>
        <p:nvGrpSpPr>
          <p:cNvPr id="10" name="Group 9">
            <a:extLst>
              <a:ext uri="{FF2B5EF4-FFF2-40B4-BE49-F238E27FC236}">
                <a16:creationId xmlns:a16="http://schemas.microsoft.com/office/drawing/2014/main" id="{1C8C3355-1D07-4F98-8FDD-A671F1D85F6C}"/>
              </a:ext>
            </a:extLst>
          </p:cNvPr>
          <p:cNvGrpSpPr/>
          <p:nvPr/>
        </p:nvGrpSpPr>
        <p:grpSpPr>
          <a:xfrm>
            <a:off x="3814181" y="2567972"/>
            <a:ext cx="2330816" cy="652652"/>
            <a:chOff x="3975766" y="1281002"/>
            <a:chExt cx="4084983" cy="1461053"/>
          </a:xfrm>
          <a:solidFill>
            <a:schemeClr val="accent1"/>
          </a:solidFill>
        </p:grpSpPr>
        <p:sp>
          <p:nvSpPr>
            <p:cNvPr id="11" name="Trapezoid 10">
              <a:extLst>
                <a:ext uri="{FF2B5EF4-FFF2-40B4-BE49-F238E27FC236}">
                  <a16:creationId xmlns:a16="http://schemas.microsoft.com/office/drawing/2014/main" id="{CC63A9C3-6167-4ABD-82DA-F1979A41F5F2}"/>
                </a:ext>
              </a:extLst>
            </p:cNvPr>
            <p:cNvSpPr/>
            <p:nvPr/>
          </p:nvSpPr>
          <p:spPr bwMode="auto">
            <a:xfrm flipV="1">
              <a:off x="3975766" y="1281002"/>
              <a:ext cx="4084983" cy="1461053"/>
            </a:xfrm>
            <a:prstGeom prst="trapezoid">
              <a:avLst/>
            </a:prstGeom>
            <a:grp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12" name="TextBox 11">
              <a:extLst>
                <a:ext uri="{FF2B5EF4-FFF2-40B4-BE49-F238E27FC236}">
                  <a16:creationId xmlns:a16="http://schemas.microsoft.com/office/drawing/2014/main" id="{011DFE63-B24E-42FF-BDE4-CF70D18B9EAC}"/>
                </a:ext>
              </a:extLst>
            </p:cNvPr>
            <p:cNvSpPr txBox="1"/>
            <p:nvPr/>
          </p:nvSpPr>
          <p:spPr bwMode="auto">
            <a:xfrm>
              <a:off x="4424855" y="1428609"/>
              <a:ext cx="2911365" cy="8669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200" kern="0" dirty="0">
                  <a:solidFill>
                    <a:srgbClr val="FA4616"/>
                  </a:solidFill>
                  <a:latin typeface="Arial"/>
                  <a:ea typeface="ＭＳ Ｐゴシック"/>
                </a:rPr>
                <a:t>Tactical</a:t>
              </a:r>
            </a:p>
            <a:p>
              <a:pPr algn="ctr" defTabSz="685800" fontAlgn="auto">
                <a:spcBef>
                  <a:spcPts val="0"/>
                </a:spcBef>
                <a:spcAft>
                  <a:spcPts val="0"/>
                </a:spcAft>
                <a:buClr>
                  <a:srgbClr val="55555A"/>
                </a:buClr>
              </a:pPr>
              <a:r>
                <a:rPr lang="en-US" sz="900" b="0" i="1" kern="0" dirty="0">
                  <a:solidFill>
                    <a:srgbClr val="FFFFFF"/>
                  </a:solidFill>
                  <a:latin typeface="Arial"/>
                  <a:ea typeface="ＭＳ Ｐゴシック"/>
                </a:rPr>
                <a:t>Domain Boards</a:t>
              </a:r>
            </a:p>
          </p:txBody>
        </p:sp>
      </p:grpSp>
      <p:grpSp>
        <p:nvGrpSpPr>
          <p:cNvPr id="13" name="Group 12">
            <a:extLst>
              <a:ext uri="{FF2B5EF4-FFF2-40B4-BE49-F238E27FC236}">
                <a16:creationId xmlns:a16="http://schemas.microsoft.com/office/drawing/2014/main" id="{A2E8461B-700B-44D3-80AD-D3977AAF8BFD}"/>
              </a:ext>
            </a:extLst>
          </p:cNvPr>
          <p:cNvGrpSpPr/>
          <p:nvPr/>
        </p:nvGrpSpPr>
        <p:grpSpPr>
          <a:xfrm>
            <a:off x="4003456" y="3267758"/>
            <a:ext cx="1978439" cy="652652"/>
            <a:chOff x="3975766" y="1281002"/>
            <a:chExt cx="4084983" cy="1461053"/>
          </a:xfrm>
          <a:solidFill>
            <a:schemeClr val="accent1"/>
          </a:solidFill>
        </p:grpSpPr>
        <p:sp>
          <p:nvSpPr>
            <p:cNvPr id="14" name="Trapezoid 13">
              <a:extLst>
                <a:ext uri="{FF2B5EF4-FFF2-40B4-BE49-F238E27FC236}">
                  <a16:creationId xmlns:a16="http://schemas.microsoft.com/office/drawing/2014/main" id="{2CBC2439-D6B4-456D-B9DC-0567ECE22FC2}"/>
                </a:ext>
              </a:extLst>
            </p:cNvPr>
            <p:cNvSpPr/>
            <p:nvPr/>
          </p:nvSpPr>
          <p:spPr bwMode="auto">
            <a:xfrm flipV="1">
              <a:off x="3975766" y="1281002"/>
              <a:ext cx="4084983" cy="1461053"/>
            </a:xfrm>
            <a:prstGeom prst="trapezoid">
              <a:avLst/>
            </a:prstGeom>
            <a:grp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15" name="TextBox 14">
              <a:extLst>
                <a:ext uri="{FF2B5EF4-FFF2-40B4-BE49-F238E27FC236}">
                  <a16:creationId xmlns:a16="http://schemas.microsoft.com/office/drawing/2014/main" id="{2E3611FE-8DFB-4B9D-9AA6-960BFC80583B}"/>
                </a:ext>
              </a:extLst>
            </p:cNvPr>
            <p:cNvSpPr txBox="1"/>
            <p:nvPr/>
          </p:nvSpPr>
          <p:spPr bwMode="auto">
            <a:xfrm>
              <a:off x="4197146" y="1305815"/>
              <a:ext cx="3346795" cy="8669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200" b="0" kern="0" dirty="0">
                  <a:solidFill>
                    <a:srgbClr val="FFFFCC"/>
                  </a:solidFill>
                  <a:latin typeface="Arial"/>
                  <a:ea typeface="ＭＳ Ｐゴシック"/>
                </a:rPr>
                <a:t>Operational</a:t>
              </a:r>
            </a:p>
            <a:p>
              <a:pPr algn="ctr" defTabSz="685800" fontAlgn="auto">
                <a:spcBef>
                  <a:spcPts val="0"/>
                </a:spcBef>
                <a:spcAft>
                  <a:spcPts val="0"/>
                </a:spcAft>
                <a:buClr>
                  <a:srgbClr val="55555A"/>
                </a:buClr>
              </a:pPr>
              <a:r>
                <a:rPr lang="en-US" sz="900" b="0" i="1" kern="0" dirty="0">
                  <a:solidFill>
                    <a:srgbClr val="FFFFFF"/>
                  </a:solidFill>
                  <a:latin typeface="Arial"/>
                  <a:ea typeface="ＭＳ Ｐゴシック"/>
                </a:rPr>
                <a:t>Working Groups / Projects</a:t>
              </a:r>
              <a:endParaRPr lang="en-US" sz="900" b="0" i="1" kern="0" dirty="0">
                <a:solidFill>
                  <a:srgbClr val="FFFFFF"/>
                </a:solidFill>
                <a:latin typeface="Arial"/>
                <a:ea typeface="ＭＳ Ｐゴシック"/>
                <a:cs typeface="Arial"/>
              </a:endParaRPr>
            </a:p>
          </p:txBody>
        </p:sp>
      </p:grpSp>
      <p:sp>
        <p:nvSpPr>
          <p:cNvPr id="23" name="Arrow: Down 22">
            <a:extLst>
              <a:ext uri="{FF2B5EF4-FFF2-40B4-BE49-F238E27FC236}">
                <a16:creationId xmlns:a16="http://schemas.microsoft.com/office/drawing/2014/main" id="{F95130FB-DD43-4F02-8B65-F8F3B133F2CF}"/>
              </a:ext>
            </a:extLst>
          </p:cNvPr>
          <p:cNvSpPr/>
          <p:nvPr/>
        </p:nvSpPr>
        <p:spPr bwMode="auto">
          <a:xfrm>
            <a:off x="2575578" y="995918"/>
            <a:ext cx="535471" cy="1369581"/>
          </a:xfrm>
          <a:prstGeom prst="downArrow">
            <a:avLst/>
          </a:prstGeom>
          <a:solidFill>
            <a:srgbClr val="FADC00"/>
          </a:solidFill>
          <a:ln w="9525" cap="flat" cmpd="sng" algn="ctr">
            <a:solidFill>
              <a:srgbClr val="FADC00"/>
            </a:solidFill>
            <a:prstDash val="solid"/>
            <a:round/>
            <a:headEnd type="none" w="med" len="med"/>
            <a:tailEnd type="none" w="med" len="med"/>
          </a:ln>
          <a:effectLst/>
        </p:spPr>
        <p:txBody>
          <a:bodyPr vert="vert270" wrap="square" lIns="68576" tIns="34289" rIns="68576" bIns="34289" numCol="1" rtlCol="0" anchor="b" anchorCtr="0" compatLnSpc="1">
            <a:prstTxWarp prst="textNoShape">
              <a:avLst/>
            </a:prstTxWarp>
          </a:bodyPr>
          <a:lstStyle/>
          <a:p>
            <a:pPr algn="ctr" defTabSz="685800" fontAlgn="auto">
              <a:spcBef>
                <a:spcPts val="0"/>
              </a:spcBef>
              <a:spcAft>
                <a:spcPts val="338"/>
              </a:spcAft>
            </a:pPr>
            <a:r>
              <a:rPr lang="en-US" sz="1050" b="0" dirty="0">
                <a:solidFill>
                  <a:srgbClr val="FFFFFF"/>
                </a:solidFill>
                <a:latin typeface="Comic Sans MS" panose="030F0702030302020204" pitchFamily="66" charset="0"/>
                <a:ea typeface="ＭＳ Ｐゴシック"/>
                <a:cs typeface="Arial"/>
              </a:rPr>
              <a:t>Top Down</a:t>
            </a:r>
          </a:p>
        </p:txBody>
      </p:sp>
      <p:sp>
        <p:nvSpPr>
          <p:cNvPr id="30" name="Arrow: Up 29">
            <a:extLst>
              <a:ext uri="{FF2B5EF4-FFF2-40B4-BE49-F238E27FC236}">
                <a16:creationId xmlns:a16="http://schemas.microsoft.com/office/drawing/2014/main" id="{36ADE4A9-011D-40B2-A240-E82D37234E88}"/>
              </a:ext>
            </a:extLst>
          </p:cNvPr>
          <p:cNvSpPr/>
          <p:nvPr/>
        </p:nvSpPr>
        <p:spPr bwMode="auto">
          <a:xfrm>
            <a:off x="2533599" y="2499032"/>
            <a:ext cx="552160" cy="1421378"/>
          </a:xfrm>
          <a:prstGeom prst="upArrow">
            <a:avLst/>
          </a:prstGeom>
          <a:solidFill>
            <a:schemeClr val="accent3"/>
          </a:solidFill>
          <a:ln w="9525" cap="flat" cmpd="sng" algn="ctr">
            <a:solidFill>
              <a:schemeClr val="accent3"/>
            </a:solidFill>
            <a:prstDash val="solid"/>
            <a:round/>
            <a:headEnd type="none" w="med" len="med"/>
            <a:tailEnd type="none" w="med" len="med"/>
          </a:ln>
          <a:effectLst/>
        </p:spPr>
        <p:txBody>
          <a:bodyPr vert="vert" wrap="square" lIns="68576" tIns="34289" rIns="68576" bIns="34289" numCol="1" rtlCol="0" anchor="ctr" anchorCtr="0" compatLnSpc="1">
            <a:prstTxWarp prst="textNoShape">
              <a:avLst/>
            </a:prstTxWarp>
          </a:bodyPr>
          <a:lstStyle/>
          <a:p>
            <a:pPr defTabSz="685800" fontAlgn="auto">
              <a:spcBef>
                <a:spcPts val="0"/>
              </a:spcBef>
              <a:spcAft>
                <a:spcPts val="338"/>
              </a:spcAft>
            </a:pPr>
            <a:r>
              <a:rPr lang="en-US" sz="1050" b="0" dirty="0">
                <a:solidFill>
                  <a:srgbClr val="FFFFFF"/>
                </a:solidFill>
                <a:latin typeface="Comic Sans MS" panose="030F0702030302020204" pitchFamily="66" charset="0"/>
                <a:ea typeface="ＭＳ Ｐゴシック"/>
                <a:cs typeface="Arial"/>
              </a:rPr>
              <a:t>Bottom</a:t>
            </a:r>
            <a:r>
              <a:rPr lang="en-US" sz="1350" b="0" dirty="0">
                <a:solidFill>
                  <a:srgbClr val="FFFFFF"/>
                </a:solidFill>
                <a:latin typeface="Arial"/>
                <a:ea typeface="ＭＳ Ｐゴシック"/>
                <a:cs typeface="Arial"/>
              </a:rPr>
              <a:t>  </a:t>
            </a:r>
            <a:r>
              <a:rPr lang="en-US" sz="1050" b="0" dirty="0">
                <a:solidFill>
                  <a:srgbClr val="FFFFFF"/>
                </a:solidFill>
                <a:latin typeface="Comic Sans MS" panose="030F0702030302020204" pitchFamily="66" charset="0"/>
                <a:ea typeface="ＭＳ Ｐゴシック"/>
                <a:cs typeface="Arial"/>
              </a:rPr>
              <a:t>Up</a:t>
            </a:r>
          </a:p>
        </p:txBody>
      </p:sp>
      <p:sp>
        <p:nvSpPr>
          <p:cNvPr id="31" name="Arrow: Left-Right 30">
            <a:extLst>
              <a:ext uri="{FF2B5EF4-FFF2-40B4-BE49-F238E27FC236}">
                <a16:creationId xmlns:a16="http://schemas.microsoft.com/office/drawing/2014/main" id="{EEB99F13-673A-4CB1-BA15-6736B13A99B1}"/>
              </a:ext>
            </a:extLst>
          </p:cNvPr>
          <p:cNvSpPr/>
          <p:nvPr/>
        </p:nvSpPr>
        <p:spPr bwMode="auto">
          <a:xfrm>
            <a:off x="2969181" y="2242846"/>
            <a:ext cx="4201511" cy="355952"/>
          </a:xfrm>
          <a:prstGeom prst="leftRightArrow">
            <a:avLst/>
          </a:prstGeom>
          <a:solidFill>
            <a:srgbClr val="FADC00"/>
          </a:solidFill>
          <a:ln w="9525" cap="flat" cmpd="sng" algn="ctr">
            <a:solidFill>
              <a:srgbClr val="FADC00"/>
            </a:solid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algn="ctr" defTabSz="685800" fontAlgn="auto">
              <a:spcBef>
                <a:spcPts val="0"/>
              </a:spcBef>
              <a:spcAft>
                <a:spcPts val="338"/>
              </a:spcAft>
            </a:pPr>
            <a:r>
              <a:rPr lang="en-US" sz="1050" b="0" dirty="0">
                <a:solidFill>
                  <a:srgbClr val="FFFFFF"/>
                </a:solidFill>
                <a:latin typeface="Comic Sans MS" panose="030F0702030302020204" pitchFamily="66" charset="0"/>
                <a:ea typeface="ＭＳ Ｐゴシック"/>
                <a:cs typeface="Arial"/>
              </a:rPr>
              <a:t>Across</a:t>
            </a:r>
          </a:p>
        </p:txBody>
      </p:sp>
      <p:sp>
        <p:nvSpPr>
          <p:cNvPr id="32" name="TextBox 31">
            <a:extLst>
              <a:ext uri="{FF2B5EF4-FFF2-40B4-BE49-F238E27FC236}">
                <a16:creationId xmlns:a16="http://schemas.microsoft.com/office/drawing/2014/main" id="{79901069-E66D-437B-A294-E58CF0BECAB2}"/>
              </a:ext>
            </a:extLst>
          </p:cNvPr>
          <p:cNvSpPr txBox="1"/>
          <p:nvPr/>
        </p:nvSpPr>
        <p:spPr bwMode="auto">
          <a:xfrm>
            <a:off x="1026427" y="1096723"/>
            <a:ext cx="1549151"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825" b="0" i="1" kern="0" dirty="0">
                <a:solidFill>
                  <a:srgbClr val="55555A"/>
                </a:solidFill>
                <a:latin typeface="Arial"/>
                <a:ea typeface="ＭＳ Ｐゴシック"/>
              </a:rPr>
              <a:t>Enterprise Strategic Alignment, Budget, Resources, Approval of Data Strategy, Strategic Projects</a:t>
            </a:r>
          </a:p>
        </p:txBody>
      </p:sp>
      <p:sp>
        <p:nvSpPr>
          <p:cNvPr id="35" name="TextBox 34">
            <a:extLst>
              <a:ext uri="{FF2B5EF4-FFF2-40B4-BE49-F238E27FC236}">
                <a16:creationId xmlns:a16="http://schemas.microsoft.com/office/drawing/2014/main" id="{A80BBE4A-57CB-4482-B9B9-9546E8F4E1F3}"/>
              </a:ext>
            </a:extLst>
          </p:cNvPr>
          <p:cNvSpPr txBox="1"/>
          <p:nvPr/>
        </p:nvSpPr>
        <p:spPr bwMode="auto">
          <a:xfrm>
            <a:off x="1066595" y="3432501"/>
            <a:ext cx="122827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825" b="0" i="1" kern="0" dirty="0">
                <a:solidFill>
                  <a:srgbClr val="55555A"/>
                </a:solidFill>
                <a:latin typeface="Arial"/>
                <a:ea typeface="ＭＳ Ｐゴシック"/>
              </a:rPr>
              <a:t>Operationalize DM / Projects</a:t>
            </a:r>
          </a:p>
        </p:txBody>
      </p:sp>
      <p:sp>
        <p:nvSpPr>
          <p:cNvPr id="25" name="TextBox 24">
            <a:extLst>
              <a:ext uri="{FF2B5EF4-FFF2-40B4-BE49-F238E27FC236}">
                <a16:creationId xmlns:a16="http://schemas.microsoft.com/office/drawing/2014/main" id="{C1BC805D-C981-4753-93D6-290589F4F400}"/>
              </a:ext>
            </a:extLst>
          </p:cNvPr>
          <p:cNvSpPr txBox="1"/>
          <p:nvPr/>
        </p:nvSpPr>
        <p:spPr bwMode="auto">
          <a:xfrm>
            <a:off x="906158" y="2703861"/>
            <a:ext cx="1549151"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825" b="0" i="1" kern="0" dirty="0">
                <a:solidFill>
                  <a:srgbClr val="55555A"/>
                </a:solidFill>
                <a:latin typeface="Arial"/>
                <a:ea typeface="ＭＳ Ｐゴシック"/>
              </a:rPr>
              <a:t>Domain, Budget, Resources, Roadmap, Sub-Policy &amp; Standardization</a:t>
            </a:r>
          </a:p>
        </p:txBody>
      </p:sp>
      <p:sp>
        <p:nvSpPr>
          <p:cNvPr id="26" name="TextBox 25">
            <a:extLst>
              <a:ext uri="{FF2B5EF4-FFF2-40B4-BE49-F238E27FC236}">
                <a16:creationId xmlns:a16="http://schemas.microsoft.com/office/drawing/2014/main" id="{49F9B010-66B2-45FF-BAB4-464321F8B57A}"/>
              </a:ext>
            </a:extLst>
          </p:cNvPr>
          <p:cNvSpPr txBox="1"/>
          <p:nvPr/>
        </p:nvSpPr>
        <p:spPr bwMode="auto">
          <a:xfrm>
            <a:off x="1066596" y="1902770"/>
            <a:ext cx="1467004"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825" b="0" i="1" kern="0" dirty="0">
                <a:solidFill>
                  <a:srgbClr val="55555A"/>
                </a:solidFill>
                <a:latin typeface="Arial"/>
                <a:ea typeface="ＭＳ Ｐゴシック"/>
              </a:rPr>
              <a:t>Creates Enterprise Data Strategy, Roadmap, Policies Methodology &amp; Standards</a:t>
            </a:r>
          </a:p>
        </p:txBody>
      </p:sp>
      <p:sp>
        <p:nvSpPr>
          <p:cNvPr id="17" name="Rectangle 16">
            <a:extLst>
              <a:ext uri="{FF2B5EF4-FFF2-40B4-BE49-F238E27FC236}">
                <a16:creationId xmlns:a16="http://schemas.microsoft.com/office/drawing/2014/main" id="{3C738227-A335-4519-AE16-7D499E71938D}"/>
              </a:ext>
            </a:extLst>
          </p:cNvPr>
          <p:cNvSpPr/>
          <p:nvPr/>
        </p:nvSpPr>
        <p:spPr>
          <a:xfrm>
            <a:off x="6238137" y="2633908"/>
            <a:ext cx="2711191" cy="1999265"/>
          </a:xfrm>
          <a:prstGeom prst="rect">
            <a:avLst/>
          </a:prstGeom>
        </p:spPr>
        <p:txBody>
          <a:bodyPr wrap="square">
            <a:spAutoFit/>
          </a:bodyPr>
          <a:lstStyle/>
          <a:p>
            <a:pPr marL="128588" indent="-128588" defTabSz="685800" fontAlgn="auto">
              <a:spcBef>
                <a:spcPts val="0"/>
              </a:spcBef>
              <a:spcAft>
                <a:spcPts val="450"/>
              </a:spcAft>
              <a:buClr>
                <a:srgbClr val="55555A"/>
              </a:buClr>
              <a:buFont typeface="Arial" panose="020B0604020202020204" pitchFamily="34" charset="0"/>
              <a:buChar char="•"/>
            </a:pPr>
            <a:r>
              <a:rPr lang="en-US" sz="825" b="0" kern="0" dirty="0">
                <a:solidFill>
                  <a:srgbClr val="55555A"/>
                </a:solidFill>
                <a:latin typeface="Arial"/>
                <a:ea typeface="ＭＳ Ｐゴシック"/>
              </a:rPr>
              <a:t>Domain Owners, Stewards and Technical Custodians</a:t>
            </a:r>
          </a:p>
          <a:p>
            <a:pPr marL="128588" indent="-128588" defTabSz="685800" fontAlgn="auto">
              <a:spcBef>
                <a:spcPts val="0"/>
              </a:spcBef>
              <a:spcAft>
                <a:spcPts val="450"/>
              </a:spcAft>
              <a:buClr>
                <a:srgbClr val="55555A"/>
              </a:buClr>
              <a:buFont typeface="Arial" panose="020B0604020202020204" pitchFamily="34" charset="0"/>
              <a:buChar char="•"/>
            </a:pPr>
            <a:r>
              <a:rPr lang="en-US" sz="825" b="0" kern="0" dirty="0">
                <a:solidFill>
                  <a:srgbClr val="55555A"/>
                </a:solidFill>
                <a:latin typeface="Arial"/>
                <a:ea typeface="ＭＳ Ｐゴシック"/>
              </a:rPr>
              <a:t>Ensures data is well Managed, Trusted, secure, reliable and of high quality within their domain</a:t>
            </a:r>
          </a:p>
          <a:p>
            <a:pPr marL="128588" indent="-128588" defTabSz="685800" fontAlgn="auto">
              <a:spcBef>
                <a:spcPts val="0"/>
              </a:spcBef>
              <a:spcAft>
                <a:spcPts val="450"/>
              </a:spcAft>
              <a:buClr>
                <a:srgbClr val="55555A"/>
              </a:buClr>
              <a:buFont typeface="Arial" panose="020B0604020202020204" pitchFamily="34" charset="0"/>
              <a:buChar char="•"/>
            </a:pPr>
            <a:r>
              <a:rPr lang="en-US" sz="825" b="0" kern="0" dirty="0">
                <a:solidFill>
                  <a:srgbClr val="55555A"/>
                </a:solidFill>
                <a:latin typeface="Arial"/>
                <a:ea typeface="ＭＳ Ｐゴシック"/>
              </a:rPr>
              <a:t>Oversight and management of domain data, including data definitions, sourcing, usage, standards and DQ thresholds</a:t>
            </a:r>
          </a:p>
          <a:p>
            <a:pPr marL="128588" indent="-128588" defTabSz="685800" fontAlgn="auto">
              <a:spcBef>
                <a:spcPts val="0"/>
              </a:spcBef>
              <a:spcAft>
                <a:spcPts val="450"/>
              </a:spcAft>
              <a:buClr>
                <a:srgbClr val="55555A"/>
              </a:buClr>
              <a:buFont typeface="Arial" panose="020B0604020202020204" pitchFamily="34" charset="0"/>
              <a:buChar char="•"/>
            </a:pPr>
            <a:r>
              <a:rPr lang="en-US" sz="825" b="0" kern="0" dirty="0">
                <a:solidFill>
                  <a:srgbClr val="55555A"/>
                </a:solidFill>
                <a:latin typeface="Arial"/>
                <a:ea typeface="ＭＳ Ｐゴシック"/>
              </a:rPr>
              <a:t>Membership is owners, stewards, technical custodians, SME’s </a:t>
            </a:r>
          </a:p>
          <a:p>
            <a:pPr marL="128588" indent="-128588" defTabSz="685800" fontAlgn="auto">
              <a:spcBef>
                <a:spcPts val="0"/>
              </a:spcBef>
              <a:spcAft>
                <a:spcPts val="450"/>
              </a:spcAft>
              <a:buClr>
                <a:srgbClr val="55555A"/>
              </a:buClr>
              <a:buFont typeface="Arial" panose="020B0604020202020204" pitchFamily="34" charset="0"/>
              <a:buChar char="•"/>
            </a:pPr>
            <a:r>
              <a:rPr lang="en-US" sz="825" b="0" kern="0" dirty="0">
                <a:solidFill>
                  <a:srgbClr val="55555A"/>
                </a:solidFill>
                <a:latin typeface="Arial"/>
                <a:ea typeface="ＭＳ Ｐゴシック"/>
              </a:rPr>
              <a:t>The domain boards meet monthly, chaired by business owner with agenda dictated by prioritized data issues and support for Domain strategic initiatives  </a:t>
            </a:r>
          </a:p>
        </p:txBody>
      </p:sp>
      <p:sp>
        <p:nvSpPr>
          <p:cNvPr id="24" name="TextBox 23">
            <a:extLst>
              <a:ext uri="{FF2B5EF4-FFF2-40B4-BE49-F238E27FC236}">
                <a16:creationId xmlns:a16="http://schemas.microsoft.com/office/drawing/2014/main" id="{33C9BCAA-88D6-429C-82DA-689260DF69CE}"/>
              </a:ext>
            </a:extLst>
          </p:cNvPr>
          <p:cNvSpPr txBox="1"/>
          <p:nvPr/>
        </p:nvSpPr>
        <p:spPr bwMode="auto">
          <a:xfrm>
            <a:off x="1413579" y="4707760"/>
            <a:ext cx="73127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200" b="0" kern="0" dirty="0">
                <a:solidFill>
                  <a:srgbClr val="55555A"/>
                </a:solidFill>
                <a:latin typeface="Comic Sans MS" panose="030F0702030302020204" pitchFamily="66" charset="0"/>
                <a:ea typeface="ＭＳ Ｐゴシック"/>
              </a:rPr>
              <a:t>Enterprise &amp; Domain DM/DG Leads, Owners must operate at Tactical Level</a:t>
            </a:r>
          </a:p>
        </p:txBody>
      </p:sp>
      <p:sp>
        <p:nvSpPr>
          <p:cNvPr id="6" name="TextBox 5">
            <a:extLst>
              <a:ext uri="{FF2B5EF4-FFF2-40B4-BE49-F238E27FC236}">
                <a16:creationId xmlns:a16="http://schemas.microsoft.com/office/drawing/2014/main" id="{1D566F9F-2BC8-4238-8C46-B52449691CC6}"/>
              </a:ext>
            </a:extLst>
          </p:cNvPr>
          <p:cNvSpPr txBox="1"/>
          <p:nvPr/>
        </p:nvSpPr>
        <p:spPr bwMode="auto">
          <a:xfrm>
            <a:off x="6850781" y="1167460"/>
            <a:ext cx="1501541"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128588" indent="-128588" defTabSz="685800" fontAlgn="auto">
              <a:spcBef>
                <a:spcPts val="0"/>
              </a:spcBef>
              <a:spcAft>
                <a:spcPts val="450"/>
              </a:spcAft>
              <a:buClr>
                <a:srgbClr val="55555A"/>
              </a:buClr>
              <a:buFont typeface="Arial" panose="020B0604020202020204" pitchFamily="34" charset="0"/>
              <a:buChar char="•"/>
            </a:pPr>
            <a:r>
              <a:rPr lang="en-US" sz="825" b="0" kern="0" dirty="0">
                <a:solidFill>
                  <a:srgbClr val="55555A"/>
                </a:solidFill>
                <a:latin typeface="Arial"/>
                <a:ea typeface="ＭＳ Ｐゴシック"/>
              </a:rPr>
              <a:t>CDO &amp; C Suite Executive Sponsors aligned to Domain Owners</a:t>
            </a:r>
          </a:p>
        </p:txBody>
      </p:sp>
    </p:spTree>
    <p:extLst>
      <p:ext uri="{BB962C8B-B14F-4D97-AF65-F5344CB8AC3E}">
        <p14:creationId xmlns:p14="http://schemas.microsoft.com/office/powerpoint/2010/main" val="3173341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731015-7A2D-4413-AF74-F0701FCB6CA1}"/>
              </a:ext>
            </a:extLst>
          </p:cNvPr>
          <p:cNvSpPr>
            <a:spLocks noGrp="1"/>
          </p:cNvSpPr>
          <p:nvPr>
            <p:ph type="title"/>
          </p:nvPr>
        </p:nvSpPr>
        <p:spPr>
          <a:xfrm>
            <a:off x="110359" y="94059"/>
            <a:ext cx="9033641" cy="430887"/>
          </a:xfrm>
        </p:spPr>
        <p:txBody>
          <a:bodyPr/>
          <a:lstStyle/>
          <a:p>
            <a:r>
              <a:rPr lang="en-US" sz="2100" dirty="0"/>
              <a:t>Data Management &amp; Governance Strategic &amp; Strategic Implementation Level (We Need Focus Here)</a:t>
            </a:r>
          </a:p>
        </p:txBody>
      </p:sp>
      <p:grpSp>
        <p:nvGrpSpPr>
          <p:cNvPr id="5" name="Group 4">
            <a:extLst>
              <a:ext uri="{FF2B5EF4-FFF2-40B4-BE49-F238E27FC236}">
                <a16:creationId xmlns:a16="http://schemas.microsoft.com/office/drawing/2014/main" id="{C47ED15F-E8A0-4C06-AF4B-97F903F1133E}"/>
              </a:ext>
            </a:extLst>
          </p:cNvPr>
          <p:cNvGrpSpPr/>
          <p:nvPr/>
        </p:nvGrpSpPr>
        <p:grpSpPr>
          <a:xfrm>
            <a:off x="2809876" y="1199902"/>
            <a:ext cx="3063737" cy="732821"/>
            <a:chOff x="3975766" y="1281002"/>
            <a:chExt cx="4084983" cy="1461053"/>
          </a:xfrm>
        </p:grpSpPr>
        <p:sp>
          <p:nvSpPr>
            <p:cNvPr id="2" name="Trapezoid 1">
              <a:extLst>
                <a:ext uri="{FF2B5EF4-FFF2-40B4-BE49-F238E27FC236}">
                  <a16:creationId xmlns:a16="http://schemas.microsoft.com/office/drawing/2014/main" id="{E96FB404-1544-4D0B-BE0B-F3070652261A}"/>
                </a:ext>
              </a:extLst>
            </p:cNvPr>
            <p:cNvSpPr/>
            <p:nvPr/>
          </p:nvSpPr>
          <p:spPr bwMode="auto">
            <a:xfrm flipV="1">
              <a:off x="3975766" y="1281002"/>
              <a:ext cx="4084983" cy="1461053"/>
            </a:xfrm>
            <a:prstGeom prst="trapezoid">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4" name="TextBox 3">
              <a:extLst>
                <a:ext uri="{FF2B5EF4-FFF2-40B4-BE49-F238E27FC236}">
                  <a16:creationId xmlns:a16="http://schemas.microsoft.com/office/drawing/2014/main" id="{EBFF5BCB-0243-42BF-9DB9-F93DD147DC2E}"/>
                </a:ext>
              </a:extLst>
            </p:cNvPr>
            <p:cNvSpPr txBox="1"/>
            <p:nvPr/>
          </p:nvSpPr>
          <p:spPr bwMode="auto">
            <a:xfrm>
              <a:off x="4451239" y="1406223"/>
              <a:ext cx="2911366" cy="77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200" b="0" kern="0" dirty="0">
                  <a:solidFill>
                    <a:srgbClr val="FA4616">
                      <a:lumMod val="60000"/>
                      <a:lumOff val="40000"/>
                    </a:srgbClr>
                  </a:solidFill>
                  <a:latin typeface="Arial"/>
                  <a:ea typeface="ＭＳ Ｐゴシック"/>
                </a:rPr>
                <a:t>Strategic</a:t>
              </a:r>
            </a:p>
            <a:p>
              <a:pPr algn="ctr" defTabSz="685800" fontAlgn="auto">
                <a:spcBef>
                  <a:spcPts val="0"/>
                </a:spcBef>
                <a:spcAft>
                  <a:spcPts val="0"/>
                </a:spcAft>
                <a:buClr>
                  <a:srgbClr val="55555A"/>
                </a:buClr>
              </a:pPr>
              <a:r>
                <a:rPr lang="en-US" sz="900" b="0" i="1" kern="0" dirty="0">
                  <a:solidFill>
                    <a:srgbClr val="FFFFFF"/>
                  </a:solidFill>
                  <a:latin typeface="Arial"/>
                  <a:ea typeface="ＭＳ Ｐゴシック"/>
                </a:rPr>
                <a:t>Executive Data Governance Committee</a:t>
              </a:r>
            </a:p>
          </p:txBody>
        </p:sp>
      </p:grpSp>
      <p:grpSp>
        <p:nvGrpSpPr>
          <p:cNvPr id="7" name="Group 6">
            <a:extLst>
              <a:ext uri="{FF2B5EF4-FFF2-40B4-BE49-F238E27FC236}">
                <a16:creationId xmlns:a16="http://schemas.microsoft.com/office/drawing/2014/main" id="{34A8995A-669C-41A1-AD7D-84BA5918A963}"/>
              </a:ext>
            </a:extLst>
          </p:cNvPr>
          <p:cNvGrpSpPr/>
          <p:nvPr/>
        </p:nvGrpSpPr>
        <p:grpSpPr>
          <a:xfrm>
            <a:off x="3008860" y="1973831"/>
            <a:ext cx="2635970" cy="620452"/>
            <a:chOff x="3975766" y="1281000"/>
            <a:chExt cx="4084983" cy="1287317"/>
          </a:xfrm>
          <a:solidFill>
            <a:schemeClr val="accent1"/>
          </a:solidFill>
        </p:grpSpPr>
        <p:sp>
          <p:nvSpPr>
            <p:cNvPr id="8" name="Trapezoid 7">
              <a:extLst>
                <a:ext uri="{FF2B5EF4-FFF2-40B4-BE49-F238E27FC236}">
                  <a16:creationId xmlns:a16="http://schemas.microsoft.com/office/drawing/2014/main" id="{24C8A0D0-0BA7-4384-9E76-2635DF3B71FE}"/>
                </a:ext>
              </a:extLst>
            </p:cNvPr>
            <p:cNvSpPr/>
            <p:nvPr/>
          </p:nvSpPr>
          <p:spPr bwMode="auto">
            <a:xfrm flipV="1">
              <a:off x="3975766" y="1281000"/>
              <a:ext cx="4084983" cy="1287317"/>
            </a:xfrm>
            <a:prstGeom prst="trapezoid">
              <a:avLst/>
            </a:prstGeom>
            <a:grpFill/>
            <a:ln w="9525" cap="flat" cmpd="sng" algn="ctr">
              <a:solidFill>
                <a:srgbClr val="00B050"/>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9" name="TextBox 8">
              <a:extLst>
                <a:ext uri="{FF2B5EF4-FFF2-40B4-BE49-F238E27FC236}">
                  <a16:creationId xmlns:a16="http://schemas.microsoft.com/office/drawing/2014/main" id="{781DF1B4-E578-4E0D-901E-B9EBB2EBA8B7}"/>
                </a:ext>
              </a:extLst>
            </p:cNvPr>
            <p:cNvSpPr txBox="1"/>
            <p:nvPr/>
          </p:nvSpPr>
          <p:spPr bwMode="auto">
            <a:xfrm>
              <a:off x="4500058" y="1283295"/>
              <a:ext cx="3332059" cy="803543"/>
            </a:xfrm>
            <a:prstGeom prst="rect">
              <a:avLst/>
            </a:prstGeom>
            <a:grpFill/>
            <a:ln w="9525">
              <a:noFill/>
              <a:miter lim="800000"/>
              <a:headEnd/>
              <a:tailEnd/>
            </a:ln>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200" b="0" kern="0" dirty="0">
                  <a:solidFill>
                    <a:srgbClr val="FFB45A"/>
                  </a:solidFill>
                  <a:latin typeface="Arial"/>
                  <a:ea typeface="ＭＳ Ｐゴシック"/>
                </a:rPr>
                <a:t>Strategic Implementation</a:t>
              </a:r>
            </a:p>
            <a:p>
              <a:pPr algn="ctr" defTabSz="685800" fontAlgn="auto">
                <a:spcBef>
                  <a:spcPts val="0"/>
                </a:spcBef>
                <a:spcAft>
                  <a:spcPts val="450"/>
                </a:spcAft>
                <a:buClr>
                  <a:srgbClr val="55555A"/>
                </a:buClr>
              </a:pPr>
              <a:r>
                <a:rPr lang="en-US" sz="900" b="0" i="1" kern="0" dirty="0">
                  <a:solidFill>
                    <a:srgbClr val="FFFFFF"/>
                  </a:solidFill>
                  <a:latin typeface="Arial"/>
                  <a:ea typeface="ＭＳ Ｐゴシック"/>
                </a:rPr>
                <a:t>Data Governance Council</a:t>
              </a:r>
            </a:p>
          </p:txBody>
        </p:sp>
      </p:grpSp>
      <p:grpSp>
        <p:nvGrpSpPr>
          <p:cNvPr id="10" name="Group 9">
            <a:extLst>
              <a:ext uri="{FF2B5EF4-FFF2-40B4-BE49-F238E27FC236}">
                <a16:creationId xmlns:a16="http://schemas.microsoft.com/office/drawing/2014/main" id="{1C8C3355-1D07-4F98-8FDD-A671F1D85F6C}"/>
              </a:ext>
            </a:extLst>
          </p:cNvPr>
          <p:cNvGrpSpPr/>
          <p:nvPr/>
        </p:nvGrpSpPr>
        <p:grpSpPr>
          <a:xfrm>
            <a:off x="3166481" y="2663222"/>
            <a:ext cx="2330816" cy="652652"/>
            <a:chOff x="3975766" y="1281002"/>
            <a:chExt cx="4084983" cy="1461053"/>
          </a:xfrm>
          <a:solidFill>
            <a:schemeClr val="accent1"/>
          </a:solidFill>
        </p:grpSpPr>
        <p:sp>
          <p:nvSpPr>
            <p:cNvPr id="11" name="Trapezoid 10">
              <a:extLst>
                <a:ext uri="{FF2B5EF4-FFF2-40B4-BE49-F238E27FC236}">
                  <a16:creationId xmlns:a16="http://schemas.microsoft.com/office/drawing/2014/main" id="{CC63A9C3-6167-4ABD-82DA-F1979A41F5F2}"/>
                </a:ext>
              </a:extLst>
            </p:cNvPr>
            <p:cNvSpPr/>
            <p:nvPr/>
          </p:nvSpPr>
          <p:spPr bwMode="auto">
            <a:xfrm flipV="1">
              <a:off x="3975766" y="1281002"/>
              <a:ext cx="4084983" cy="1461053"/>
            </a:xfrm>
            <a:prstGeom prst="trapezoid">
              <a:avLst/>
            </a:prstGeom>
            <a:grp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12" name="TextBox 11">
              <a:extLst>
                <a:ext uri="{FF2B5EF4-FFF2-40B4-BE49-F238E27FC236}">
                  <a16:creationId xmlns:a16="http://schemas.microsoft.com/office/drawing/2014/main" id="{011DFE63-B24E-42FF-BDE4-CF70D18B9EAC}"/>
                </a:ext>
              </a:extLst>
            </p:cNvPr>
            <p:cNvSpPr txBox="1"/>
            <p:nvPr/>
          </p:nvSpPr>
          <p:spPr bwMode="auto">
            <a:xfrm>
              <a:off x="4424855" y="1428609"/>
              <a:ext cx="2911365" cy="8669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200" b="0" kern="0" dirty="0">
                  <a:solidFill>
                    <a:srgbClr val="FFFFCC"/>
                  </a:solidFill>
                  <a:latin typeface="Arial"/>
                  <a:ea typeface="ＭＳ Ｐゴシック"/>
                </a:rPr>
                <a:t>Tactical</a:t>
              </a:r>
            </a:p>
            <a:p>
              <a:pPr algn="ctr" defTabSz="685800" fontAlgn="auto">
                <a:spcBef>
                  <a:spcPts val="0"/>
                </a:spcBef>
                <a:spcAft>
                  <a:spcPts val="0"/>
                </a:spcAft>
                <a:buClr>
                  <a:srgbClr val="55555A"/>
                </a:buClr>
              </a:pPr>
              <a:r>
                <a:rPr lang="en-US" sz="900" b="0" i="1" kern="0" dirty="0">
                  <a:solidFill>
                    <a:srgbClr val="FFFFFF"/>
                  </a:solidFill>
                  <a:latin typeface="Arial"/>
                  <a:ea typeface="ＭＳ Ｐゴシック"/>
                </a:rPr>
                <a:t>Domain Boards</a:t>
              </a:r>
            </a:p>
          </p:txBody>
        </p:sp>
      </p:grpSp>
      <p:grpSp>
        <p:nvGrpSpPr>
          <p:cNvPr id="13" name="Group 12">
            <a:extLst>
              <a:ext uri="{FF2B5EF4-FFF2-40B4-BE49-F238E27FC236}">
                <a16:creationId xmlns:a16="http://schemas.microsoft.com/office/drawing/2014/main" id="{A2E8461B-700B-44D3-80AD-D3977AAF8BFD}"/>
              </a:ext>
            </a:extLst>
          </p:cNvPr>
          <p:cNvGrpSpPr/>
          <p:nvPr/>
        </p:nvGrpSpPr>
        <p:grpSpPr>
          <a:xfrm>
            <a:off x="3355756" y="3363008"/>
            <a:ext cx="1978439" cy="652652"/>
            <a:chOff x="3975766" y="1281002"/>
            <a:chExt cx="4084983" cy="1461053"/>
          </a:xfrm>
          <a:solidFill>
            <a:schemeClr val="accent1"/>
          </a:solidFill>
        </p:grpSpPr>
        <p:sp>
          <p:nvSpPr>
            <p:cNvPr id="14" name="Trapezoid 13">
              <a:extLst>
                <a:ext uri="{FF2B5EF4-FFF2-40B4-BE49-F238E27FC236}">
                  <a16:creationId xmlns:a16="http://schemas.microsoft.com/office/drawing/2014/main" id="{2CBC2439-D6B4-456D-B9DC-0567ECE22FC2}"/>
                </a:ext>
              </a:extLst>
            </p:cNvPr>
            <p:cNvSpPr/>
            <p:nvPr/>
          </p:nvSpPr>
          <p:spPr bwMode="auto">
            <a:xfrm flipV="1">
              <a:off x="3975766" y="1281002"/>
              <a:ext cx="4084983" cy="1461053"/>
            </a:xfrm>
            <a:prstGeom prst="trapezoid">
              <a:avLst/>
            </a:prstGeom>
            <a:grp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15" name="TextBox 14">
              <a:extLst>
                <a:ext uri="{FF2B5EF4-FFF2-40B4-BE49-F238E27FC236}">
                  <a16:creationId xmlns:a16="http://schemas.microsoft.com/office/drawing/2014/main" id="{2E3611FE-8DFB-4B9D-9AA6-960BFC80583B}"/>
                </a:ext>
              </a:extLst>
            </p:cNvPr>
            <p:cNvSpPr txBox="1"/>
            <p:nvPr/>
          </p:nvSpPr>
          <p:spPr bwMode="auto">
            <a:xfrm>
              <a:off x="4197146" y="1305815"/>
              <a:ext cx="3346795" cy="8669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200" b="0" kern="0" dirty="0">
                  <a:solidFill>
                    <a:srgbClr val="FFFFCC"/>
                  </a:solidFill>
                  <a:latin typeface="Arial"/>
                  <a:ea typeface="ＭＳ Ｐゴシック"/>
                </a:rPr>
                <a:t>Operational</a:t>
              </a:r>
            </a:p>
            <a:p>
              <a:pPr algn="ctr" defTabSz="685800" fontAlgn="auto">
                <a:spcBef>
                  <a:spcPts val="0"/>
                </a:spcBef>
                <a:spcAft>
                  <a:spcPts val="0"/>
                </a:spcAft>
                <a:buClr>
                  <a:srgbClr val="55555A"/>
                </a:buClr>
              </a:pPr>
              <a:r>
                <a:rPr lang="en-US" sz="900" b="0" i="1" kern="0" dirty="0">
                  <a:solidFill>
                    <a:srgbClr val="FFFFFF"/>
                  </a:solidFill>
                  <a:latin typeface="Arial"/>
                  <a:ea typeface="ＭＳ Ｐゴシック"/>
                </a:rPr>
                <a:t>Working Groups / Projects</a:t>
              </a:r>
              <a:endParaRPr lang="en-US" sz="900" b="0" i="1" kern="0" dirty="0">
                <a:solidFill>
                  <a:srgbClr val="FFFFFF"/>
                </a:solidFill>
                <a:latin typeface="Arial"/>
                <a:ea typeface="ＭＳ Ｐゴシック"/>
                <a:cs typeface="Arial"/>
              </a:endParaRPr>
            </a:p>
          </p:txBody>
        </p:sp>
      </p:grpSp>
      <p:sp>
        <p:nvSpPr>
          <p:cNvPr id="23" name="Arrow: Down 22">
            <a:extLst>
              <a:ext uri="{FF2B5EF4-FFF2-40B4-BE49-F238E27FC236}">
                <a16:creationId xmlns:a16="http://schemas.microsoft.com/office/drawing/2014/main" id="{F95130FB-DD43-4F02-8B65-F8F3B133F2CF}"/>
              </a:ext>
            </a:extLst>
          </p:cNvPr>
          <p:cNvSpPr/>
          <p:nvPr/>
        </p:nvSpPr>
        <p:spPr bwMode="auto">
          <a:xfrm>
            <a:off x="1927878" y="1091168"/>
            <a:ext cx="535471" cy="1369581"/>
          </a:xfrm>
          <a:prstGeom prst="downArrow">
            <a:avLst/>
          </a:prstGeom>
          <a:solidFill>
            <a:schemeClr val="accent3"/>
          </a:solidFill>
          <a:ln w="9525" cap="flat" cmpd="sng" algn="ctr">
            <a:solidFill>
              <a:schemeClr val="accent3"/>
            </a:solidFill>
            <a:prstDash val="solid"/>
            <a:round/>
            <a:headEnd type="none" w="med" len="med"/>
            <a:tailEnd type="none" w="med" len="med"/>
          </a:ln>
          <a:effectLst/>
        </p:spPr>
        <p:txBody>
          <a:bodyPr vert="vert270" wrap="square" lIns="68576" tIns="34289" rIns="68576" bIns="34289" numCol="1" rtlCol="0" anchor="b" anchorCtr="0" compatLnSpc="1">
            <a:prstTxWarp prst="textNoShape">
              <a:avLst/>
            </a:prstTxWarp>
          </a:bodyPr>
          <a:lstStyle/>
          <a:p>
            <a:pPr algn="ctr" defTabSz="685800" fontAlgn="auto">
              <a:spcBef>
                <a:spcPts val="0"/>
              </a:spcBef>
              <a:spcAft>
                <a:spcPts val="338"/>
              </a:spcAft>
            </a:pPr>
            <a:r>
              <a:rPr lang="en-US" sz="1050" b="0" dirty="0">
                <a:solidFill>
                  <a:srgbClr val="FFFFFF"/>
                </a:solidFill>
                <a:latin typeface="Comic Sans MS" panose="030F0702030302020204" pitchFamily="66" charset="0"/>
                <a:ea typeface="ＭＳ Ｐゴシック"/>
                <a:cs typeface="Arial"/>
              </a:rPr>
              <a:t>Top Down</a:t>
            </a:r>
          </a:p>
        </p:txBody>
      </p:sp>
      <p:sp>
        <p:nvSpPr>
          <p:cNvPr id="30" name="Arrow: Up 29">
            <a:extLst>
              <a:ext uri="{FF2B5EF4-FFF2-40B4-BE49-F238E27FC236}">
                <a16:creationId xmlns:a16="http://schemas.microsoft.com/office/drawing/2014/main" id="{36ADE4A9-011D-40B2-A240-E82D37234E88}"/>
              </a:ext>
            </a:extLst>
          </p:cNvPr>
          <p:cNvSpPr/>
          <p:nvPr/>
        </p:nvSpPr>
        <p:spPr bwMode="auto">
          <a:xfrm>
            <a:off x="1885899" y="2594282"/>
            <a:ext cx="552160" cy="1421378"/>
          </a:xfrm>
          <a:prstGeom prst="upArrow">
            <a:avLst/>
          </a:prstGeom>
          <a:solidFill>
            <a:srgbClr val="FADC00"/>
          </a:solidFill>
          <a:ln w="9525" cap="flat" cmpd="sng" algn="ctr">
            <a:noFill/>
            <a:prstDash val="solid"/>
            <a:round/>
            <a:headEnd type="none" w="med" len="med"/>
            <a:tailEnd type="none" w="med" len="med"/>
          </a:ln>
          <a:effectLst/>
        </p:spPr>
        <p:txBody>
          <a:bodyPr vert="vert" wrap="square" lIns="68576" tIns="34289" rIns="68576" bIns="34289" numCol="1" rtlCol="0" anchor="ctr" anchorCtr="0" compatLnSpc="1">
            <a:prstTxWarp prst="textNoShape">
              <a:avLst/>
            </a:prstTxWarp>
          </a:bodyPr>
          <a:lstStyle/>
          <a:p>
            <a:pPr defTabSz="685800" fontAlgn="auto">
              <a:spcBef>
                <a:spcPts val="0"/>
              </a:spcBef>
              <a:spcAft>
                <a:spcPts val="338"/>
              </a:spcAft>
            </a:pPr>
            <a:r>
              <a:rPr lang="en-US" sz="1050" b="0" dirty="0">
                <a:solidFill>
                  <a:srgbClr val="FFFFFF"/>
                </a:solidFill>
                <a:latin typeface="Comic Sans MS" panose="030F0702030302020204" pitchFamily="66" charset="0"/>
                <a:ea typeface="ＭＳ Ｐゴシック"/>
                <a:cs typeface="Arial"/>
              </a:rPr>
              <a:t>Bottom</a:t>
            </a:r>
            <a:r>
              <a:rPr lang="en-US" sz="1350" b="0" dirty="0">
                <a:solidFill>
                  <a:srgbClr val="FFFFFF"/>
                </a:solidFill>
                <a:latin typeface="Arial"/>
                <a:ea typeface="ＭＳ Ｐゴシック"/>
                <a:cs typeface="Arial"/>
              </a:rPr>
              <a:t>  </a:t>
            </a:r>
            <a:r>
              <a:rPr lang="en-US" sz="1050" b="0" dirty="0">
                <a:solidFill>
                  <a:srgbClr val="FFFFFF"/>
                </a:solidFill>
                <a:latin typeface="Comic Sans MS" panose="030F0702030302020204" pitchFamily="66" charset="0"/>
                <a:ea typeface="ＭＳ Ｐゴシック"/>
                <a:cs typeface="Arial"/>
              </a:rPr>
              <a:t>Up</a:t>
            </a:r>
          </a:p>
        </p:txBody>
      </p:sp>
      <p:sp>
        <p:nvSpPr>
          <p:cNvPr id="31" name="Arrow: Left-Right 30">
            <a:extLst>
              <a:ext uri="{FF2B5EF4-FFF2-40B4-BE49-F238E27FC236}">
                <a16:creationId xmlns:a16="http://schemas.microsoft.com/office/drawing/2014/main" id="{EEB99F13-673A-4CB1-BA15-6736B13A99B1}"/>
              </a:ext>
            </a:extLst>
          </p:cNvPr>
          <p:cNvSpPr/>
          <p:nvPr/>
        </p:nvSpPr>
        <p:spPr bwMode="auto">
          <a:xfrm>
            <a:off x="2321481" y="2356296"/>
            <a:ext cx="4201511" cy="357670"/>
          </a:xfrm>
          <a:prstGeom prst="leftRightArrow">
            <a:avLst/>
          </a:prstGeom>
          <a:solidFill>
            <a:schemeClr val="accent3"/>
          </a:solidFill>
          <a:ln w="9525" cap="flat" cmpd="sng" algn="ctr">
            <a:solidFill>
              <a:schemeClr val="accent3"/>
            </a:solid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algn="ctr" defTabSz="685800" fontAlgn="auto">
              <a:spcBef>
                <a:spcPts val="0"/>
              </a:spcBef>
              <a:spcAft>
                <a:spcPts val="338"/>
              </a:spcAft>
            </a:pPr>
            <a:r>
              <a:rPr lang="en-US" sz="1050" b="0" dirty="0">
                <a:solidFill>
                  <a:srgbClr val="FFFFFF"/>
                </a:solidFill>
                <a:latin typeface="Comic Sans MS" panose="030F0702030302020204" pitchFamily="66" charset="0"/>
                <a:ea typeface="ＭＳ Ｐゴシック"/>
                <a:cs typeface="Arial"/>
              </a:rPr>
              <a:t>Across</a:t>
            </a:r>
          </a:p>
        </p:txBody>
      </p:sp>
      <p:sp>
        <p:nvSpPr>
          <p:cNvPr id="32" name="TextBox 31">
            <a:extLst>
              <a:ext uri="{FF2B5EF4-FFF2-40B4-BE49-F238E27FC236}">
                <a16:creationId xmlns:a16="http://schemas.microsoft.com/office/drawing/2014/main" id="{79901069-E66D-437B-A294-E58CF0BECAB2}"/>
              </a:ext>
            </a:extLst>
          </p:cNvPr>
          <p:cNvSpPr txBox="1"/>
          <p:nvPr/>
        </p:nvSpPr>
        <p:spPr bwMode="auto">
          <a:xfrm>
            <a:off x="378727" y="1191973"/>
            <a:ext cx="1549151"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675" b="0" i="1" kern="0" dirty="0">
                <a:solidFill>
                  <a:srgbClr val="55555A"/>
                </a:solidFill>
                <a:latin typeface="Arial"/>
                <a:ea typeface="ＭＳ Ｐゴシック"/>
              </a:rPr>
              <a:t>Enterprise Strategic Alignment, Budget, Resources, Approval of Data Strategy, Strategic Projects</a:t>
            </a:r>
          </a:p>
        </p:txBody>
      </p:sp>
      <p:sp>
        <p:nvSpPr>
          <p:cNvPr id="35" name="TextBox 34">
            <a:extLst>
              <a:ext uri="{FF2B5EF4-FFF2-40B4-BE49-F238E27FC236}">
                <a16:creationId xmlns:a16="http://schemas.microsoft.com/office/drawing/2014/main" id="{A80BBE4A-57CB-4482-B9B9-9546E8F4E1F3}"/>
              </a:ext>
            </a:extLst>
          </p:cNvPr>
          <p:cNvSpPr txBox="1"/>
          <p:nvPr/>
        </p:nvSpPr>
        <p:spPr bwMode="auto">
          <a:xfrm>
            <a:off x="418895" y="3527752"/>
            <a:ext cx="1228277" cy="1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675" b="0" i="1" kern="0" dirty="0">
                <a:solidFill>
                  <a:srgbClr val="55555A"/>
                </a:solidFill>
                <a:latin typeface="Arial"/>
                <a:ea typeface="ＭＳ Ｐゴシック"/>
              </a:rPr>
              <a:t>Operationalize DM / Projects</a:t>
            </a:r>
          </a:p>
        </p:txBody>
      </p:sp>
      <p:sp>
        <p:nvSpPr>
          <p:cNvPr id="25" name="TextBox 24">
            <a:extLst>
              <a:ext uri="{FF2B5EF4-FFF2-40B4-BE49-F238E27FC236}">
                <a16:creationId xmlns:a16="http://schemas.microsoft.com/office/drawing/2014/main" id="{C1BC805D-C981-4753-93D6-290589F4F400}"/>
              </a:ext>
            </a:extLst>
          </p:cNvPr>
          <p:cNvSpPr txBox="1"/>
          <p:nvPr/>
        </p:nvSpPr>
        <p:spPr bwMode="auto">
          <a:xfrm>
            <a:off x="258458" y="2799111"/>
            <a:ext cx="154915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675" b="0" i="1" kern="0" dirty="0">
                <a:solidFill>
                  <a:srgbClr val="55555A"/>
                </a:solidFill>
                <a:latin typeface="Arial"/>
                <a:ea typeface="ＭＳ Ｐゴシック"/>
              </a:rPr>
              <a:t>Domain, Budget, Resources, Roadmap, Sub-Policy &amp; Standardization</a:t>
            </a:r>
          </a:p>
        </p:txBody>
      </p:sp>
      <p:sp>
        <p:nvSpPr>
          <p:cNvPr id="26" name="TextBox 25">
            <a:extLst>
              <a:ext uri="{FF2B5EF4-FFF2-40B4-BE49-F238E27FC236}">
                <a16:creationId xmlns:a16="http://schemas.microsoft.com/office/drawing/2014/main" id="{49F9B010-66B2-45FF-BAB4-464321F8B57A}"/>
              </a:ext>
            </a:extLst>
          </p:cNvPr>
          <p:cNvSpPr txBox="1"/>
          <p:nvPr/>
        </p:nvSpPr>
        <p:spPr bwMode="auto">
          <a:xfrm>
            <a:off x="418896" y="1998020"/>
            <a:ext cx="1467004"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675" b="0" i="1" kern="0" dirty="0">
                <a:solidFill>
                  <a:srgbClr val="55555A"/>
                </a:solidFill>
                <a:latin typeface="Arial"/>
                <a:ea typeface="ＭＳ Ｐゴシック"/>
              </a:rPr>
              <a:t>Enterprise Data Strategy, Roadmap, Policy, Methodology &amp; Standards</a:t>
            </a:r>
          </a:p>
        </p:txBody>
      </p:sp>
      <p:sp>
        <p:nvSpPr>
          <p:cNvPr id="24" name="TextBox 23">
            <a:extLst>
              <a:ext uri="{FF2B5EF4-FFF2-40B4-BE49-F238E27FC236}">
                <a16:creationId xmlns:a16="http://schemas.microsoft.com/office/drawing/2014/main" id="{0C160878-6BD4-4323-BB45-DF67BE737FE5}"/>
              </a:ext>
            </a:extLst>
          </p:cNvPr>
          <p:cNvSpPr txBox="1"/>
          <p:nvPr/>
        </p:nvSpPr>
        <p:spPr bwMode="auto">
          <a:xfrm>
            <a:off x="6142095" y="725799"/>
            <a:ext cx="2583010" cy="1654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800" fontAlgn="auto">
              <a:spcBef>
                <a:spcPts val="0"/>
              </a:spcBef>
              <a:spcAft>
                <a:spcPts val="450"/>
              </a:spcAft>
              <a:buClr>
                <a:srgbClr val="55555A"/>
              </a:buClr>
            </a:pPr>
            <a:r>
              <a:rPr lang="en-US" sz="750" u="sng" kern="0" dirty="0">
                <a:solidFill>
                  <a:srgbClr val="55555A"/>
                </a:solidFill>
                <a:latin typeface="Arial"/>
                <a:ea typeface="ＭＳ Ｐゴシック"/>
              </a:rPr>
              <a:t>Executive Data Governance Committee</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Sponsors representing domains across the organization</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Empowered to approve, fund, prioritize and recommend strategic projects to address data and business needs</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Review and approve data strategy, strategic roadmap, and policies for the program</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Final Arbiter of all disputes and conflicts</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Hold the Data Governance Council accountable for specific and timely outcomes</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Develop appropriate data communications with other governing bodies and stakeholders</a:t>
            </a:r>
          </a:p>
        </p:txBody>
      </p:sp>
      <p:sp>
        <p:nvSpPr>
          <p:cNvPr id="27" name="TextBox 26">
            <a:extLst>
              <a:ext uri="{FF2B5EF4-FFF2-40B4-BE49-F238E27FC236}">
                <a16:creationId xmlns:a16="http://schemas.microsoft.com/office/drawing/2014/main" id="{068B0FAF-0F47-4CF3-AA8A-C8AB61C52F84}"/>
              </a:ext>
            </a:extLst>
          </p:cNvPr>
          <p:cNvSpPr txBox="1"/>
          <p:nvPr/>
        </p:nvSpPr>
        <p:spPr bwMode="auto">
          <a:xfrm>
            <a:off x="6705943" y="2388680"/>
            <a:ext cx="1954700" cy="14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800" fontAlgn="auto">
              <a:spcBef>
                <a:spcPts val="0"/>
              </a:spcBef>
              <a:spcAft>
                <a:spcPts val="450"/>
              </a:spcAft>
              <a:buClr>
                <a:srgbClr val="55555A"/>
              </a:buClr>
            </a:pPr>
            <a:r>
              <a:rPr lang="en-US" sz="750" u="sng" kern="0" dirty="0">
                <a:solidFill>
                  <a:srgbClr val="55555A"/>
                </a:solidFill>
                <a:latin typeface="Arial"/>
                <a:ea typeface="ＭＳ Ｐゴシック"/>
              </a:rPr>
              <a:t>Data Governance Council</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Owners, stakeholders, SME’s representing Domains across the organization</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Helps set and implement direction, strategies and priorities</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Make data decisions raised by the boards and working groups</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Approve remediation plans and make cross functional decisions</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Reports to Executive  Steering Committee</a:t>
            </a:r>
          </a:p>
        </p:txBody>
      </p:sp>
      <p:sp>
        <p:nvSpPr>
          <p:cNvPr id="6" name="Oval 5">
            <a:extLst>
              <a:ext uri="{FF2B5EF4-FFF2-40B4-BE49-F238E27FC236}">
                <a16:creationId xmlns:a16="http://schemas.microsoft.com/office/drawing/2014/main" id="{47BBD812-C39C-4F93-9161-5CF29F2EDE46}"/>
              </a:ext>
            </a:extLst>
          </p:cNvPr>
          <p:cNvSpPr/>
          <p:nvPr/>
        </p:nvSpPr>
        <p:spPr bwMode="auto">
          <a:xfrm>
            <a:off x="1927878" y="1000125"/>
            <a:ext cx="4595114" cy="1660094"/>
          </a:xfrm>
          <a:prstGeom prst="ellipse">
            <a:avLst/>
          </a:prstGeom>
          <a:noFill/>
          <a:ln w="19050" cap="flat" cmpd="sng" algn="ctr">
            <a:solidFill>
              <a:schemeClr val="accent1"/>
            </a:solidFill>
            <a:prstDash val="sysDash"/>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28" name="TextBox 27">
            <a:extLst>
              <a:ext uri="{FF2B5EF4-FFF2-40B4-BE49-F238E27FC236}">
                <a16:creationId xmlns:a16="http://schemas.microsoft.com/office/drawing/2014/main" id="{57BEF2EE-6E37-4FA6-A43A-8611808F1B52}"/>
              </a:ext>
            </a:extLst>
          </p:cNvPr>
          <p:cNvSpPr txBox="1"/>
          <p:nvPr/>
        </p:nvSpPr>
        <p:spPr bwMode="auto">
          <a:xfrm>
            <a:off x="915643" y="4084600"/>
            <a:ext cx="7312715" cy="47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350" b="0" kern="0" dirty="0">
                <a:solidFill>
                  <a:srgbClr val="55555A"/>
                </a:solidFill>
                <a:latin typeface="Comic Sans MS" panose="030F0702030302020204" pitchFamily="66" charset="0"/>
                <a:ea typeface="ＭＳ Ｐゴシック"/>
              </a:rPr>
              <a:t>Reduce redundancy and increase efficiency;</a:t>
            </a:r>
          </a:p>
          <a:p>
            <a:pPr algn="ctr" defTabSz="685800" fontAlgn="auto">
              <a:spcBef>
                <a:spcPts val="0"/>
              </a:spcBef>
              <a:spcAft>
                <a:spcPts val="450"/>
              </a:spcAft>
              <a:buClr>
                <a:srgbClr val="55555A"/>
              </a:buClr>
            </a:pPr>
            <a:r>
              <a:rPr lang="en-US" sz="1350" b="0" kern="0" dirty="0">
                <a:solidFill>
                  <a:srgbClr val="55555A"/>
                </a:solidFill>
                <a:latin typeface="Comic Sans MS" panose="030F0702030302020204" pitchFamily="66" charset="0"/>
                <a:ea typeface="ＭＳ Ｐゴシック"/>
              </a:rPr>
              <a:t>Move towards a single version of the truth by driving data decisions </a:t>
            </a:r>
          </a:p>
        </p:txBody>
      </p:sp>
      <p:sp>
        <p:nvSpPr>
          <p:cNvPr id="34" name="TextBox 33">
            <a:extLst>
              <a:ext uri="{FF2B5EF4-FFF2-40B4-BE49-F238E27FC236}">
                <a16:creationId xmlns:a16="http://schemas.microsoft.com/office/drawing/2014/main" id="{B920CBB6-F0E6-477C-9006-2E244C5CBC18}"/>
              </a:ext>
            </a:extLst>
          </p:cNvPr>
          <p:cNvSpPr txBox="1"/>
          <p:nvPr/>
        </p:nvSpPr>
        <p:spPr bwMode="auto">
          <a:xfrm>
            <a:off x="1413579" y="4707760"/>
            <a:ext cx="73127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200" b="0" kern="0" dirty="0">
                <a:solidFill>
                  <a:srgbClr val="55555A"/>
                </a:solidFill>
                <a:latin typeface="Comic Sans MS" panose="030F0702030302020204" pitchFamily="66" charset="0"/>
                <a:ea typeface="ＭＳ Ｐゴシック"/>
              </a:rPr>
              <a:t>Enterprise &amp; Domain DM/DG Leads, Owners must operate across the organization</a:t>
            </a:r>
          </a:p>
        </p:txBody>
      </p:sp>
    </p:spTree>
    <p:extLst>
      <p:ext uri="{BB962C8B-B14F-4D97-AF65-F5344CB8AC3E}">
        <p14:creationId xmlns:p14="http://schemas.microsoft.com/office/powerpoint/2010/main" val="109855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731015-7A2D-4413-AF74-F0701FCB6CA1}"/>
              </a:ext>
            </a:extLst>
          </p:cNvPr>
          <p:cNvSpPr>
            <a:spLocks noGrp="1"/>
          </p:cNvSpPr>
          <p:nvPr>
            <p:ph type="title"/>
          </p:nvPr>
        </p:nvSpPr>
        <p:spPr>
          <a:xfrm>
            <a:off x="110359" y="94059"/>
            <a:ext cx="9033641" cy="430887"/>
          </a:xfrm>
        </p:spPr>
        <p:txBody>
          <a:bodyPr/>
          <a:lstStyle/>
          <a:p>
            <a:r>
              <a:rPr lang="en-US" sz="2100" dirty="0"/>
              <a:t>Data Management &amp; Governance Strategic &amp; Strategic Implementation Level (We Need Focus Here)</a:t>
            </a:r>
          </a:p>
        </p:txBody>
      </p:sp>
      <p:grpSp>
        <p:nvGrpSpPr>
          <p:cNvPr id="5" name="Group 4">
            <a:extLst>
              <a:ext uri="{FF2B5EF4-FFF2-40B4-BE49-F238E27FC236}">
                <a16:creationId xmlns:a16="http://schemas.microsoft.com/office/drawing/2014/main" id="{C47ED15F-E8A0-4C06-AF4B-97F903F1133E}"/>
              </a:ext>
            </a:extLst>
          </p:cNvPr>
          <p:cNvGrpSpPr/>
          <p:nvPr/>
        </p:nvGrpSpPr>
        <p:grpSpPr>
          <a:xfrm>
            <a:off x="2809876" y="1199902"/>
            <a:ext cx="3063737" cy="732821"/>
            <a:chOff x="3975766" y="1281002"/>
            <a:chExt cx="4084983" cy="1461053"/>
          </a:xfrm>
        </p:grpSpPr>
        <p:sp>
          <p:nvSpPr>
            <p:cNvPr id="2" name="Trapezoid 1">
              <a:extLst>
                <a:ext uri="{FF2B5EF4-FFF2-40B4-BE49-F238E27FC236}">
                  <a16:creationId xmlns:a16="http://schemas.microsoft.com/office/drawing/2014/main" id="{E96FB404-1544-4D0B-BE0B-F3070652261A}"/>
                </a:ext>
              </a:extLst>
            </p:cNvPr>
            <p:cNvSpPr/>
            <p:nvPr/>
          </p:nvSpPr>
          <p:spPr bwMode="auto">
            <a:xfrm flipV="1">
              <a:off x="3975766" y="1281002"/>
              <a:ext cx="4084983" cy="1461053"/>
            </a:xfrm>
            <a:prstGeom prst="trapezoid">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4" name="TextBox 3">
              <a:extLst>
                <a:ext uri="{FF2B5EF4-FFF2-40B4-BE49-F238E27FC236}">
                  <a16:creationId xmlns:a16="http://schemas.microsoft.com/office/drawing/2014/main" id="{EBFF5BCB-0243-42BF-9DB9-F93DD147DC2E}"/>
                </a:ext>
              </a:extLst>
            </p:cNvPr>
            <p:cNvSpPr txBox="1"/>
            <p:nvPr/>
          </p:nvSpPr>
          <p:spPr bwMode="auto">
            <a:xfrm>
              <a:off x="4451239" y="1406223"/>
              <a:ext cx="2911366" cy="77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200" b="0" kern="0" dirty="0">
                  <a:solidFill>
                    <a:srgbClr val="FA4616">
                      <a:lumMod val="60000"/>
                      <a:lumOff val="40000"/>
                    </a:srgbClr>
                  </a:solidFill>
                  <a:latin typeface="Arial"/>
                  <a:ea typeface="ＭＳ Ｐゴシック"/>
                </a:rPr>
                <a:t>Strategic</a:t>
              </a:r>
            </a:p>
            <a:p>
              <a:pPr algn="ctr" defTabSz="685800" fontAlgn="auto">
                <a:spcBef>
                  <a:spcPts val="0"/>
                </a:spcBef>
                <a:spcAft>
                  <a:spcPts val="0"/>
                </a:spcAft>
                <a:buClr>
                  <a:srgbClr val="55555A"/>
                </a:buClr>
              </a:pPr>
              <a:r>
                <a:rPr lang="en-US" sz="900" b="0" i="1" kern="0" dirty="0">
                  <a:solidFill>
                    <a:srgbClr val="FFFFFF"/>
                  </a:solidFill>
                  <a:latin typeface="Arial"/>
                  <a:ea typeface="ＭＳ Ｐゴシック"/>
                </a:rPr>
                <a:t>Executive Data Governance Committee</a:t>
              </a:r>
            </a:p>
          </p:txBody>
        </p:sp>
      </p:grpSp>
      <p:grpSp>
        <p:nvGrpSpPr>
          <p:cNvPr id="7" name="Group 6">
            <a:extLst>
              <a:ext uri="{FF2B5EF4-FFF2-40B4-BE49-F238E27FC236}">
                <a16:creationId xmlns:a16="http://schemas.microsoft.com/office/drawing/2014/main" id="{34A8995A-669C-41A1-AD7D-84BA5918A963}"/>
              </a:ext>
            </a:extLst>
          </p:cNvPr>
          <p:cNvGrpSpPr/>
          <p:nvPr/>
        </p:nvGrpSpPr>
        <p:grpSpPr>
          <a:xfrm>
            <a:off x="3008860" y="1973831"/>
            <a:ext cx="2635970" cy="620452"/>
            <a:chOff x="3975766" y="1281000"/>
            <a:chExt cx="4084983" cy="1287317"/>
          </a:xfrm>
          <a:solidFill>
            <a:schemeClr val="accent1"/>
          </a:solidFill>
        </p:grpSpPr>
        <p:sp>
          <p:nvSpPr>
            <p:cNvPr id="8" name="Trapezoid 7">
              <a:extLst>
                <a:ext uri="{FF2B5EF4-FFF2-40B4-BE49-F238E27FC236}">
                  <a16:creationId xmlns:a16="http://schemas.microsoft.com/office/drawing/2014/main" id="{24C8A0D0-0BA7-4384-9E76-2635DF3B71FE}"/>
                </a:ext>
              </a:extLst>
            </p:cNvPr>
            <p:cNvSpPr/>
            <p:nvPr/>
          </p:nvSpPr>
          <p:spPr bwMode="auto">
            <a:xfrm flipV="1">
              <a:off x="3975766" y="1281000"/>
              <a:ext cx="4084983" cy="1287317"/>
            </a:xfrm>
            <a:prstGeom prst="trapezoid">
              <a:avLst/>
            </a:prstGeom>
            <a:grpFill/>
            <a:ln w="9525" cap="flat" cmpd="sng" algn="ctr">
              <a:solidFill>
                <a:srgbClr val="00B050"/>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9" name="TextBox 8">
              <a:extLst>
                <a:ext uri="{FF2B5EF4-FFF2-40B4-BE49-F238E27FC236}">
                  <a16:creationId xmlns:a16="http://schemas.microsoft.com/office/drawing/2014/main" id="{781DF1B4-E578-4E0D-901E-B9EBB2EBA8B7}"/>
                </a:ext>
              </a:extLst>
            </p:cNvPr>
            <p:cNvSpPr txBox="1"/>
            <p:nvPr/>
          </p:nvSpPr>
          <p:spPr bwMode="auto">
            <a:xfrm>
              <a:off x="4500058" y="1283295"/>
              <a:ext cx="3332059" cy="803543"/>
            </a:xfrm>
            <a:prstGeom prst="rect">
              <a:avLst/>
            </a:prstGeom>
            <a:grpFill/>
            <a:ln w="9525">
              <a:noFill/>
              <a:miter lim="800000"/>
              <a:headEnd/>
              <a:tailEnd/>
            </a:ln>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200" b="0" kern="0" dirty="0">
                  <a:solidFill>
                    <a:srgbClr val="FFB45A"/>
                  </a:solidFill>
                  <a:latin typeface="Arial"/>
                  <a:ea typeface="ＭＳ Ｐゴシック"/>
                </a:rPr>
                <a:t>Strategic Implementation</a:t>
              </a:r>
            </a:p>
            <a:p>
              <a:pPr algn="ctr" defTabSz="685800" fontAlgn="auto">
                <a:spcBef>
                  <a:spcPts val="0"/>
                </a:spcBef>
                <a:spcAft>
                  <a:spcPts val="450"/>
                </a:spcAft>
                <a:buClr>
                  <a:srgbClr val="55555A"/>
                </a:buClr>
              </a:pPr>
              <a:r>
                <a:rPr lang="en-US" sz="900" b="0" i="1" kern="0" dirty="0">
                  <a:solidFill>
                    <a:srgbClr val="FFFFFF"/>
                  </a:solidFill>
                  <a:latin typeface="Arial"/>
                  <a:ea typeface="ＭＳ Ｐゴシック"/>
                </a:rPr>
                <a:t>Data Governance Council</a:t>
              </a:r>
            </a:p>
          </p:txBody>
        </p:sp>
      </p:grpSp>
      <p:grpSp>
        <p:nvGrpSpPr>
          <p:cNvPr id="10" name="Group 9">
            <a:extLst>
              <a:ext uri="{FF2B5EF4-FFF2-40B4-BE49-F238E27FC236}">
                <a16:creationId xmlns:a16="http://schemas.microsoft.com/office/drawing/2014/main" id="{1C8C3355-1D07-4F98-8FDD-A671F1D85F6C}"/>
              </a:ext>
            </a:extLst>
          </p:cNvPr>
          <p:cNvGrpSpPr/>
          <p:nvPr/>
        </p:nvGrpSpPr>
        <p:grpSpPr>
          <a:xfrm>
            <a:off x="3166481" y="2663222"/>
            <a:ext cx="2330816" cy="652652"/>
            <a:chOff x="3975766" y="1281002"/>
            <a:chExt cx="4084983" cy="1461053"/>
          </a:xfrm>
          <a:solidFill>
            <a:schemeClr val="accent1"/>
          </a:solidFill>
        </p:grpSpPr>
        <p:sp>
          <p:nvSpPr>
            <p:cNvPr id="11" name="Trapezoid 10">
              <a:extLst>
                <a:ext uri="{FF2B5EF4-FFF2-40B4-BE49-F238E27FC236}">
                  <a16:creationId xmlns:a16="http://schemas.microsoft.com/office/drawing/2014/main" id="{CC63A9C3-6167-4ABD-82DA-F1979A41F5F2}"/>
                </a:ext>
              </a:extLst>
            </p:cNvPr>
            <p:cNvSpPr/>
            <p:nvPr/>
          </p:nvSpPr>
          <p:spPr bwMode="auto">
            <a:xfrm flipV="1">
              <a:off x="3975766" y="1281002"/>
              <a:ext cx="4084983" cy="1461053"/>
            </a:xfrm>
            <a:prstGeom prst="trapezoid">
              <a:avLst/>
            </a:prstGeom>
            <a:grp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12" name="TextBox 11">
              <a:extLst>
                <a:ext uri="{FF2B5EF4-FFF2-40B4-BE49-F238E27FC236}">
                  <a16:creationId xmlns:a16="http://schemas.microsoft.com/office/drawing/2014/main" id="{011DFE63-B24E-42FF-BDE4-CF70D18B9EAC}"/>
                </a:ext>
              </a:extLst>
            </p:cNvPr>
            <p:cNvSpPr txBox="1"/>
            <p:nvPr/>
          </p:nvSpPr>
          <p:spPr bwMode="auto">
            <a:xfrm>
              <a:off x="4424855" y="1428609"/>
              <a:ext cx="2911365" cy="8669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200" b="0" kern="0" dirty="0">
                  <a:solidFill>
                    <a:srgbClr val="FFFFCC"/>
                  </a:solidFill>
                  <a:latin typeface="Arial"/>
                  <a:ea typeface="ＭＳ Ｐゴシック"/>
                </a:rPr>
                <a:t>Tactical</a:t>
              </a:r>
            </a:p>
            <a:p>
              <a:pPr algn="ctr" defTabSz="685800" fontAlgn="auto">
                <a:spcBef>
                  <a:spcPts val="0"/>
                </a:spcBef>
                <a:spcAft>
                  <a:spcPts val="0"/>
                </a:spcAft>
                <a:buClr>
                  <a:srgbClr val="55555A"/>
                </a:buClr>
              </a:pPr>
              <a:r>
                <a:rPr lang="en-US" sz="900" b="0" i="1" kern="0" dirty="0">
                  <a:solidFill>
                    <a:srgbClr val="FFFFFF"/>
                  </a:solidFill>
                  <a:latin typeface="Arial"/>
                  <a:ea typeface="ＭＳ Ｐゴシック"/>
                </a:rPr>
                <a:t>Domain Boards</a:t>
              </a:r>
            </a:p>
          </p:txBody>
        </p:sp>
      </p:grpSp>
      <p:grpSp>
        <p:nvGrpSpPr>
          <p:cNvPr id="13" name="Group 12">
            <a:extLst>
              <a:ext uri="{FF2B5EF4-FFF2-40B4-BE49-F238E27FC236}">
                <a16:creationId xmlns:a16="http://schemas.microsoft.com/office/drawing/2014/main" id="{A2E8461B-700B-44D3-80AD-D3977AAF8BFD}"/>
              </a:ext>
            </a:extLst>
          </p:cNvPr>
          <p:cNvGrpSpPr/>
          <p:nvPr/>
        </p:nvGrpSpPr>
        <p:grpSpPr>
          <a:xfrm>
            <a:off x="3355756" y="3363008"/>
            <a:ext cx="1978439" cy="652652"/>
            <a:chOff x="3975766" y="1281002"/>
            <a:chExt cx="4084983" cy="1461053"/>
          </a:xfrm>
          <a:solidFill>
            <a:schemeClr val="accent1"/>
          </a:solidFill>
        </p:grpSpPr>
        <p:sp>
          <p:nvSpPr>
            <p:cNvPr id="14" name="Trapezoid 13">
              <a:extLst>
                <a:ext uri="{FF2B5EF4-FFF2-40B4-BE49-F238E27FC236}">
                  <a16:creationId xmlns:a16="http://schemas.microsoft.com/office/drawing/2014/main" id="{2CBC2439-D6B4-456D-B9DC-0567ECE22FC2}"/>
                </a:ext>
              </a:extLst>
            </p:cNvPr>
            <p:cNvSpPr/>
            <p:nvPr/>
          </p:nvSpPr>
          <p:spPr bwMode="auto">
            <a:xfrm flipV="1">
              <a:off x="3975766" y="1281002"/>
              <a:ext cx="4084983" cy="1461053"/>
            </a:xfrm>
            <a:prstGeom prst="trapezoid">
              <a:avLst/>
            </a:prstGeom>
            <a:grp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15" name="TextBox 14">
              <a:extLst>
                <a:ext uri="{FF2B5EF4-FFF2-40B4-BE49-F238E27FC236}">
                  <a16:creationId xmlns:a16="http://schemas.microsoft.com/office/drawing/2014/main" id="{2E3611FE-8DFB-4B9D-9AA6-960BFC80583B}"/>
                </a:ext>
              </a:extLst>
            </p:cNvPr>
            <p:cNvSpPr txBox="1"/>
            <p:nvPr/>
          </p:nvSpPr>
          <p:spPr bwMode="auto">
            <a:xfrm>
              <a:off x="4197146" y="1305815"/>
              <a:ext cx="3346795" cy="8669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200" b="0" kern="0" dirty="0">
                  <a:solidFill>
                    <a:srgbClr val="FFFFCC"/>
                  </a:solidFill>
                  <a:latin typeface="Arial"/>
                  <a:ea typeface="ＭＳ Ｐゴシック"/>
                </a:rPr>
                <a:t>Operational</a:t>
              </a:r>
            </a:p>
            <a:p>
              <a:pPr algn="ctr" defTabSz="685800" fontAlgn="auto">
                <a:spcBef>
                  <a:spcPts val="0"/>
                </a:spcBef>
                <a:spcAft>
                  <a:spcPts val="0"/>
                </a:spcAft>
                <a:buClr>
                  <a:srgbClr val="55555A"/>
                </a:buClr>
              </a:pPr>
              <a:r>
                <a:rPr lang="en-US" sz="900" b="0" i="1" kern="0" dirty="0">
                  <a:solidFill>
                    <a:srgbClr val="FFFFFF"/>
                  </a:solidFill>
                  <a:latin typeface="Arial"/>
                  <a:ea typeface="ＭＳ Ｐゴシック"/>
                </a:rPr>
                <a:t>Working Groups / Projects</a:t>
              </a:r>
              <a:endParaRPr lang="en-US" sz="900" b="0" i="1" kern="0" dirty="0">
                <a:solidFill>
                  <a:srgbClr val="FFFFFF"/>
                </a:solidFill>
                <a:latin typeface="Arial"/>
                <a:ea typeface="ＭＳ Ｐゴシック"/>
                <a:cs typeface="Arial"/>
              </a:endParaRPr>
            </a:p>
          </p:txBody>
        </p:sp>
      </p:grpSp>
      <p:sp>
        <p:nvSpPr>
          <p:cNvPr id="23" name="Arrow: Down 22">
            <a:extLst>
              <a:ext uri="{FF2B5EF4-FFF2-40B4-BE49-F238E27FC236}">
                <a16:creationId xmlns:a16="http://schemas.microsoft.com/office/drawing/2014/main" id="{F95130FB-DD43-4F02-8B65-F8F3B133F2CF}"/>
              </a:ext>
            </a:extLst>
          </p:cNvPr>
          <p:cNvSpPr/>
          <p:nvPr/>
        </p:nvSpPr>
        <p:spPr bwMode="auto">
          <a:xfrm>
            <a:off x="1927878" y="1091168"/>
            <a:ext cx="535471" cy="1369581"/>
          </a:xfrm>
          <a:prstGeom prst="downArrow">
            <a:avLst/>
          </a:prstGeom>
          <a:solidFill>
            <a:schemeClr val="accent3"/>
          </a:solidFill>
          <a:ln w="9525" cap="flat" cmpd="sng" algn="ctr">
            <a:solidFill>
              <a:schemeClr val="accent3"/>
            </a:solidFill>
            <a:prstDash val="solid"/>
            <a:round/>
            <a:headEnd type="none" w="med" len="med"/>
            <a:tailEnd type="none" w="med" len="med"/>
          </a:ln>
          <a:effectLst/>
        </p:spPr>
        <p:txBody>
          <a:bodyPr vert="vert270" wrap="square" lIns="68576" tIns="34289" rIns="68576" bIns="34289" numCol="1" rtlCol="0" anchor="b" anchorCtr="0" compatLnSpc="1">
            <a:prstTxWarp prst="textNoShape">
              <a:avLst/>
            </a:prstTxWarp>
          </a:bodyPr>
          <a:lstStyle/>
          <a:p>
            <a:pPr algn="ctr" defTabSz="685800" fontAlgn="auto">
              <a:spcBef>
                <a:spcPts val="0"/>
              </a:spcBef>
              <a:spcAft>
                <a:spcPts val="338"/>
              </a:spcAft>
            </a:pPr>
            <a:r>
              <a:rPr lang="en-US" sz="1050" b="0" dirty="0">
                <a:solidFill>
                  <a:srgbClr val="FFFFFF"/>
                </a:solidFill>
                <a:latin typeface="Comic Sans MS" panose="030F0702030302020204" pitchFamily="66" charset="0"/>
                <a:ea typeface="ＭＳ Ｐゴシック"/>
                <a:cs typeface="Arial"/>
              </a:rPr>
              <a:t>Top Down</a:t>
            </a:r>
          </a:p>
        </p:txBody>
      </p:sp>
      <p:sp>
        <p:nvSpPr>
          <p:cNvPr id="30" name="Arrow: Up 29">
            <a:extLst>
              <a:ext uri="{FF2B5EF4-FFF2-40B4-BE49-F238E27FC236}">
                <a16:creationId xmlns:a16="http://schemas.microsoft.com/office/drawing/2014/main" id="{36ADE4A9-011D-40B2-A240-E82D37234E88}"/>
              </a:ext>
            </a:extLst>
          </p:cNvPr>
          <p:cNvSpPr/>
          <p:nvPr/>
        </p:nvSpPr>
        <p:spPr bwMode="auto">
          <a:xfrm>
            <a:off x="1885899" y="2594282"/>
            <a:ext cx="552160" cy="1421378"/>
          </a:xfrm>
          <a:prstGeom prst="upArrow">
            <a:avLst/>
          </a:prstGeom>
          <a:solidFill>
            <a:srgbClr val="FADC00"/>
          </a:solidFill>
          <a:ln w="9525" cap="flat" cmpd="sng" algn="ctr">
            <a:noFill/>
            <a:prstDash val="solid"/>
            <a:round/>
            <a:headEnd type="none" w="med" len="med"/>
            <a:tailEnd type="none" w="med" len="med"/>
          </a:ln>
          <a:effectLst/>
        </p:spPr>
        <p:txBody>
          <a:bodyPr vert="vert" wrap="square" lIns="68576" tIns="34289" rIns="68576" bIns="34289" numCol="1" rtlCol="0" anchor="ctr" anchorCtr="0" compatLnSpc="1">
            <a:prstTxWarp prst="textNoShape">
              <a:avLst/>
            </a:prstTxWarp>
          </a:bodyPr>
          <a:lstStyle/>
          <a:p>
            <a:pPr defTabSz="685800" fontAlgn="auto">
              <a:spcBef>
                <a:spcPts val="0"/>
              </a:spcBef>
              <a:spcAft>
                <a:spcPts val="338"/>
              </a:spcAft>
            </a:pPr>
            <a:r>
              <a:rPr lang="en-US" sz="1050" b="0" dirty="0">
                <a:solidFill>
                  <a:srgbClr val="FFFFFF"/>
                </a:solidFill>
                <a:latin typeface="Comic Sans MS" panose="030F0702030302020204" pitchFamily="66" charset="0"/>
                <a:ea typeface="ＭＳ Ｐゴシック"/>
                <a:cs typeface="Arial"/>
              </a:rPr>
              <a:t>Bottom</a:t>
            </a:r>
            <a:r>
              <a:rPr lang="en-US" sz="1350" b="0" dirty="0">
                <a:solidFill>
                  <a:srgbClr val="FFFFFF"/>
                </a:solidFill>
                <a:latin typeface="Arial"/>
                <a:ea typeface="ＭＳ Ｐゴシック"/>
                <a:cs typeface="Arial"/>
              </a:rPr>
              <a:t>  </a:t>
            </a:r>
            <a:r>
              <a:rPr lang="en-US" sz="1050" b="0" dirty="0">
                <a:solidFill>
                  <a:srgbClr val="FFFFFF"/>
                </a:solidFill>
                <a:latin typeface="Comic Sans MS" panose="030F0702030302020204" pitchFamily="66" charset="0"/>
                <a:ea typeface="ＭＳ Ｐゴシック"/>
                <a:cs typeface="Arial"/>
              </a:rPr>
              <a:t>Up</a:t>
            </a:r>
          </a:p>
        </p:txBody>
      </p:sp>
      <p:sp>
        <p:nvSpPr>
          <p:cNvPr id="31" name="Arrow: Left-Right 30">
            <a:extLst>
              <a:ext uri="{FF2B5EF4-FFF2-40B4-BE49-F238E27FC236}">
                <a16:creationId xmlns:a16="http://schemas.microsoft.com/office/drawing/2014/main" id="{EEB99F13-673A-4CB1-BA15-6736B13A99B1}"/>
              </a:ext>
            </a:extLst>
          </p:cNvPr>
          <p:cNvSpPr/>
          <p:nvPr/>
        </p:nvSpPr>
        <p:spPr bwMode="auto">
          <a:xfrm>
            <a:off x="2321481" y="2356296"/>
            <a:ext cx="4201511" cy="355952"/>
          </a:xfrm>
          <a:prstGeom prst="leftRightArrow">
            <a:avLst/>
          </a:prstGeom>
          <a:solidFill>
            <a:schemeClr val="accent3"/>
          </a:solidFill>
          <a:ln w="9525" cap="flat" cmpd="sng" algn="ctr">
            <a:solidFill>
              <a:schemeClr val="accent3"/>
            </a:solid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algn="ctr" defTabSz="685800" fontAlgn="auto">
              <a:spcBef>
                <a:spcPts val="0"/>
              </a:spcBef>
              <a:spcAft>
                <a:spcPts val="338"/>
              </a:spcAft>
            </a:pPr>
            <a:r>
              <a:rPr lang="en-US" sz="1050" b="0" dirty="0">
                <a:solidFill>
                  <a:srgbClr val="FFFFFF"/>
                </a:solidFill>
                <a:latin typeface="Comic Sans MS" panose="030F0702030302020204" pitchFamily="66" charset="0"/>
                <a:ea typeface="ＭＳ Ｐゴシック"/>
                <a:cs typeface="Arial"/>
              </a:rPr>
              <a:t>Across</a:t>
            </a:r>
          </a:p>
        </p:txBody>
      </p:sp>
      <p:sp>
        <p:nvSpPr>
          <p:cNvPr id="32" name="TextBox 31">
            <a:extLst>
              <a:ext uri="{FF2B5EF4-FFF2-40B4-BE49-F238E27FC236}">
                <a16:creationId xmlns:a16="http://schemas.microsoft.com/office/drawing/2014/main" id="{79901069-E66D-437B-A294-E58CF0BECAB2}"/>
              </a:ext>
            </a:extLst>
          </p:cNvPr>
          <p:cNvSpPr txBox="1"/>
          <p:nvPr/>
        </p:nvSpPr>
        <p:spPr bwMode="auto">
          <a:xfrm>
            <a:off x="378727" y="1191973"/>
            <a:ext cx="1549151"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825" b="0" i="1" kern="0" dirty="0">
                <a:solidFill>
                  <a:srgbClr val="55555A"/>
                </a:solidFill>
                <a:latin typeface="Arial"/>
                <a:ea typeface="ＭＳ Ｐゴシック"/>
              </a:rPr>
              <a:t>Enterprise Strategic Alignment, Budget, Resources, Approval of Data Strategy, Strategic Projects</a:t>
            </a:r>
          </a:p>
        </p:txBody>
      </p:sp>
      <p:sp>
        <p:nvSpPr>
          <p:cNvPr id="35" name="TextBox 34">
            <a:extLst>
              <a:ext uri="{FF2B5EF4-FFF2-40B4-BE49-F238E27FC236}">
                <a16:creationId xmlns:a16="http://schemas.microsoft.com/office/drawing/2014/main" id="{A80BBE4A-57CB-4482-B9B9-9546E8F4E1F3}"/>
              </a:ext>
            </a:extLst>
          </p:cNvPr>
          <p:cNvSpPr txBox="1"/>
          <p:nvPr/>
        </p:nvSpPr>
        <p:spPr bwMode="auto">
          <a:xfrm>
            <a:off x="418895" y="3527751"/>
            <a:ext cx="122827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825" b="0" i="1" kern="0" dirty="0">
                <a:solidFill>
                  <a:srgbClr val="55555A"/>
                </a:solidFill>
                <a:latin typeface="Arial"/>
                <a:ea typeface="ＭＳ Ｐゴシック"/>
              </a:rPr>
              <a:t>Operationalize DM / Projects</a:t>
            </a:r>
          </a:p>
        </p:txBody>
      </p:sp>
      <p:sp>
        <p:nvSpPr>
          <p:cNvPr id="25" name="TextBox 24">
            <a:extLst>
              <a:ext uri="{FF2B5EF4-FFF2-40B4-BE49-F238E27FC236}">
                <a16:creationId xmlns:a16="http://schemas.microsoft.com/office/drawing/2014/main" id="{C1BC805D-C981-4753-93D6-290589F4F400}"/>
              </a:ext>
            </a:extLst>
          </p:cNvPr>
          <p:cNvSpPr txBox="1"/>
          <p:nvPr/>
        </p:nvSpPr>
        <p:spPr bwMode="auto">
          <a:xfrm>
            <a:off x="258458" y="2799111"/>
            <a:ext cx="1549151"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825" b="0" i="1" kern="0" dirty="0">
                <a:solidFill>
                  <a:srgbClr val="55555A"/>
                </a:solidFill>
                <a:latin typeface="Arial"/>
                <a:ea typeface="ＭＳ Ｐゴシック"/>
              </a:rPr>
              <a:t>Domain, Budget, Resources, Roadmap, Sub-Policy &amp; Standardization</a:t>
            </a:r>
          </a:p>
        </p:txBody>
      </p:sp>
      <p:sp>
        <p:nvSpPr>
          <p:cNvPr id="26" name="TextBox 25">
            <a:extLst>
              <a:ext uri="{FF2B5EF4-FFF2-40B4-BE49-F238E27FC236}">
                <a16:creationId xmlns:a16="http://schemas.microsoft.com/office/drawing/2014/main" id="{49F9B010-66B2-45FF-BAB4-464321F8B57A}"/>
              </a:ext>
            </a:extLst>
          </p:cNvPr>
          <p:cNvSpPr txBox="1"/>
          <p:nvPr/>
        </p:nvSpPr>
        <p:spPr bwMode="auto">
          <a:xfrm>
            <a:off x="418896" y="1998020"/>
            <a:ext cx="1467004"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825" b="0" i="1" kern="0" dirty="0">
                <a:solidFill>
                  <a:srgbClr val="55555A"/>
                </a:solidFill>
                <a:latin typeface="Arial"/>
                <a:ea typeface="ＭＳ Ｐゴシック"/>
              </a:rPr>
              <a:t>Enterprise Data Strategy, Roadmap, Policy, Methodology &amp; Standards</a:t>
            </a:r>
          </a:p>
        </p:txBody>
      </p:sp>
      <p:sp>
        <p:nvSpPr>
          <p:cNvPr id="28" name="TextBox 27">
            <a:extLst>
              <a:ext uri="{FF2B5EF4-FFF2-40B4-BE49-F238E27FC236}">
                <a16:creationId xmlns:a16="http://schemas.microsoft.com/office/drawing/2014/main" id="{A9166C30-336C-4A9D-A9BC-007E33E0890A}"/>
              </a:ext>
            </a:extLst>
          </p:cNvPr>
          <p:cNvSpPr txBox="1"/>
          <p:nvPr/>
        </p:nvSpPr>
        <p:spPr bwMode="auto">
          <a:xfrm>
            <a:off x="6554727" y="2035393"/>
            <a:ext cx="2330816" cy="126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800" fontAlgn="auto">
              <a:spcBef>
                <a:spcPts val="0"/>
              </a:spcBef>
              <a:spcAft>
                <a:spcPts val="0"/>
              </a:spcAft>
              <a:buClr>
                <a:srgbClr val="55555A"/>
              </a:buClr>
            </a:pPr>
            <a:r>
              <a:rPr lang="en-US" sz="750" u="sng" kern="0" dirty="0">
                <a:solidFill>
                  <a:srgbClr val="55555A"/>
                </a:solidFill>
                <a:latin typeface="Arial"/>
                <a:ea typeface="ＭＳ Ｐゴシック"/>
              </a:rPr>
              <a:t>Data Governance Office</a:t>
            </a:r>
          </a:p>
          <a:p>
            <a:pPr marL="128588" indent="-128588" defTabSz="685800" fontAlgn="auto">
              <a:spcBef>
                <a:spcPts val="0"/>
              </a:spcBef>
              <a:spcAft>
                <a:spcPts val="0"/>
              </a:spcAft>
              <a:buClr>
                <a:srgbClr val="55555A"/>
              </a:buClr>
              <a:buFont typeface="Arial" panose="020B0604020202020204" pitchFamily="34" charset="0"/>
              <a:buChar char="•"/>
            </a:pPr>
            <a:r>
              <a:rPr lang="en-US" sz="750" b="0" kern="0" dirty="0">
                <a:solidFill>
                  <a:srgbClr val="55555A"/>
                </a:solidFill>
                <a:latin typeface="Arial"/>
                <a:ea typeface="ＭＳ Ｐゴシック"/>
              </a:rPr>
              <a:t>Staffed with dedicated resources</a:t>
            </a:r>
          </a:p>
          <a:p>
            <a:pPr marL="128588" indent="-128588" defTabSz="685800" fontAlgn="auto">
              <a:spcBef>
                <a:spcPts val="0"/>
              </a:spcBef>
              <a:spcAft>
                <a:spcPts val="0"/>
              </a:spcAft>
              <a:buClr>
                <a:srgbClr val="55555A"/>
              </a:buClr>
              <a:buFont typeface="Arial" panose="020B0604020202020204" pitchFamily="34" charset="0"/>
              <a:buChar char="•"/>
            </a:pPr>
            <a:r>
              <a:rPr lang="en-US" sz="750" b="0" kern="0" dirty="0">
                <a:solidFill>
                  <a:srgbClr val="55555A"/>
                </a:solidFill>
                <a:latin typeface="Arial"/>
                <a:ea typeface="ＭＳ Ｐゴシック"/>
              </a:rPr>
              <a:t>Direct Data Management &amp; Data Governance  Efforts</a:t>
            </a:r>
          </a:p>
          <a:p>
            <a:pPr marL="128588" indent="-128588" defTabSz="685800" fontAlgn="auto">
              <a:spcBef>
                <a:spcPts val="0"/>
              </a:spcBef>
              <a:spcAft>
                <a:spcPts val="0"/>
              </a:spcAft>
              <a:buClr>
                <a:srgbClr val="55555A"/>
              </a:buClr>
              <a:buFont typeface="Arial" panose="020B0604020202020204" pitchFamily="34" charset="0"/>
              <a:buChar char="•"/>
            </a:pPr>
            <a:r>
              <a:rPr lang="en-US" sz="750" b="0" kern="0" dirty="0">
                <a:solidFill>
                  <a:srgbClr val="55555A"/>
                </a:solidFill>
                <a:latin typeface="Arial"/>
                <a:ea typeface="ＭＳ Ｐゴシック"/>
              </a:rPr>
              <a:t>Reports Enterprise Data Governance program status with focus on progress and DQ improvement</a:t>
            </a:r>
          </a:p>
          <a:p>
            <a:pPr marL="128588" indent="-128588" defTabSz="685800" fontAlgn="auto">
              <a:spcBef>
                <a:spcPts val="0"/>
              </a:spcBef>
              <a:spcAft>
                <a:spcPts val="0"/>
              </a:spcAft>
              <a:buClr>
                <a:srgbClr val="55555A"/>
              </a:buClr>
              <a:buFont typeface="Arial" panose="020B0604020202020204" pitchFamily="34" charset="0"/>
              <a:buChar char="•"/>
            </a:pPr>
            <a:r>
              <a:rPr lang="en-US" sz="750" b="0" kern="0" dirty="0">
                <a:solidFill>
                  <a:srgbClr val="55555A"/>
                </a:solidFill>
                <a:latin typeface="Arial"/>
                <a:ea typeface="ＭＳ Ｐゴシック"/>
              </a:rPr>
              <a:t>Build awareness on Data Governance and Data Management best practices</a:t>
            </a:r>
          </a:p>
          <a:p>
            <a:pPr marL="128588" indent="-128588" defTabSz="685800" fontAlgn="auto">
              <a:spcBef>
                <a:spcPts val="0"/>
              </a:spcBef>
              <a:spcAft>
                <a:spcPts val="0"/>
              </a:spcAft>
              <a:buClr>
                <a:srgbClr val="55555A"/>
              </a:buClr>
              <a:buFont typeface="Arial" panose="020B0604020202020204" pitchFamily="34" charset="0"/>
              <a:buChar char="•"/>
            </a:pPr>
            <a:r>
              <a:rPr lang="en-US" sz="750" b="0" kern="0" dirty="0">
                <a:solidFill>
                  <a:srgbClr val="55555A"/>
                </a:solidFill>
                <a:latin typeface="Arial"/>
                <a:ea typeface="ＭＳ Ｐゴシック"/>
              </a:rPr>
              <a:t>Report relationship is to the Executive Steering Committee with a dotted line to the data governance council</a:t>
            </a:r>
            <a:endParaRPr lang="en-US" sz="900" b="0" kern="0" dirty="0">
              <a:solidFill>
                <a:srgbClr val="55555A"/>
              </a:solidFill>
              <a:latin typeface="Arial"/>
              <a:ea typeface="ＭＳ Ｐゴシック"/>
            </a:endParaRPr>
          </a:p>
        </p:txBody>
      </p:sp>
      <p:sp>
        <p:nvSpPr>
          <p:cNvPr id="29" name="TextBox 28">
            <a:extLst>
              <a:ext uri="{FF2B5EF4-FFF2-40B4-BE49-F238E27FC236}">
                <a16:creationId xmlns:a16="http://schemas.microsoft.com/office/drawing/2014/main" id="{02B9B421-D760-4032-8DE7-6B9E59CA5E48}"/>
              </a:ext>
            </a:extLst>
          </p:cNvPr>
          <p:cNvSpPr txBox="1"/>
          <p:nvPr/>
        </p:nvSpPr>
        <p:spPr bwMode="auto">
          <a:xfrm>
            <a:off x="819691" y="4385433"/>
            <a:ext cx="73127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200" b="0" kern="0" dirty="0">
                <a:solidFill>
                  <a:srgbClr val="55555A"/>
                </a:solidFill>
                <a:latin typeface="Comic Sans MS" panose="030F0702030302020204" pitchFamily="66" charset="0"/>
                <a:ea typeface="ＭＳ Ｐゴシック"/>
              </a:rPr>
              <a:t>Enterprise &amp; Domain DM/DG Leads, Owners must operate across the organization</a:t>
            </a:r>
          </a:p>
        </p:txBody>
      </p:sp>
    </p:spTree>
    <p:extLst>
      <p:ext uri="{BB962C8B-B14F-4D97-AF65-F5344CB8AC3E}">
        <p14:creationId xmlns:p14="http://schemas.microsoft.com/office/powerpoint/2010/main" val="98542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0FB926-BB83-46AE-94AD-A019F3DDC572}"/>
              </a:ext>
            </a:extLst>
          </p:cNvPr>
          <p:cNvSpPr>
            <a:spLocks noGrp="1"/>
          </p:cNvSpPr>
          <p:nvPr>
            <p:ph type="title"/>
          </p:nvPr>
        </p:nvSpPr>
        <p:spPr>
          <a:xfrm>
            <a:off x="135087" y="115977"/>
            <a:ext cx="9008913" cy="430887"/>
          </a:xfrm>
        </p:spPr>
        <p:txBody>
          <a:bodyPr/>
          <a:lstStyle/>
          <a:p>
            <a:r>
              <a:rPr lang="en-US" dirty="0"/>
              <a:t>Enterprise Data Governance &amp; Data Management Interactions (Draft)</a:t>
            </a:r>
          </a:p>
        </p:txBody>
      </p:sp>
      <p:pic>
        <p:nvPicPr>
          <p:cNvPr id="4098" name="Picture 2" descr="https://usc-powerpoint.officeapps.live.com/pods/GetClipboardImage.ashx?Id=c20160fa-2dcc-493c-b74e-127fe17b3aff&amp;DC=PUS8&amp;pkey=6ac95298-92b3-4c98-b623-baef2e3f291d&amp;wdwaccluster=PUS8">
            <a:extLst>
              <a:ext uri="{FF2B5EF4-FFF2-40B4-BE49-F238E27FC236}">
                <a16:creationId xmlns:a16="http://schemas.microsoft.com/office/drawing/2014/main" id="{1B16BE5E-48DB-45E6-8A24-B96B0A5C0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03" y="705516"/>
            <a:ext cx="7315200"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F0874B-AF1E-4BA0-9404-C66197D27047}"/>
              </a:ext>
            </a:extLst>
          </p:cNvPr>
          <p:cNvSpPr txBox="1"/>
          <p:nvPr/>
        </p:nvSpPr>
        <p:spPr bwMode="auto">
          <a:xfrm>
            <a:off x="1146345" y="735163"/>
            <a:ext cx="5057717" cy="319435"/>
          </a:xfrm>
          <a:prstGeom prst="rect">
            <a:avLst/>
          </a:prstGeom>
          <a:solidFill>
            <a:schemeClr val="bg1"/>
          </a:solidFill>
          <a:ln>
            <a:solidFill>
              <a:schemeClr val="bg1"/>
            </a:solidFill>
          </a:ln>
        </p:spPr>
        <p:txBody>
          <a:bodyPr vert="horz" wrap="square" lIns="0" tIns="0" rIns="0" bIns="0" numCol="1" rtlCol="0" anchor="t" anchorCtr="0" compatLnSpc="1">
            <a:prstTxWarp prst="textNoShape">
              <a:avLst/>
            </a:prstTxWarp>
            <a:spAutoFit/>
          </a:bodyPr>
          <a:lstStyle/>
          <a:p>
            <a:pPr defTabSz="685800" fontAlgn="auto">
              <a:spcBef>
                <a:spcPts val="0"/>
              </a:spcBef>
              <a:spcAft>
                <a:spcPts val="450"/>
              </a:spcAft>
              <a:buClr>
                <a:srgbClr val="55555A"/>
              </a:buClr>
            </a:pPr>
            <a:endParaRPr lang="en-US" sz="1350" b="0" kern="0" dirty="0">
              <a:solidFill>
                <a:srgbClr val="55555A"/>
              </a:solidFill>
              <a:latin typeface="Arial"/>
              <a:ea typeface="ＭＳ Ｐゴシック"/>
            </a:endParaRPr>
          </a:p>
        </p:txBody>
      </p:sp>
      <p:grpSp>
        <p:nvGrpSpPr>
          <p:cNvPr id="5" name="Group 4">
            <a:extLst>
              <a:ext uri="{FF2B5EF4-FFF2-40B4-BE49-F238E27FC236}">
                <a16:creationId xmlns:a16="http://schemas.microsoft.com/office/drawing/2014/main" id="{830FDFFD-874A-43BE-A705-9D7C0D482E3A}"/>
              </a:ext>
            </a:extLst>
          </p:cNvPr>
          <p:cNvGrpSpPr/>
          <p:nvPr/>
        </p:nvGrpSpPr>
        <p:grpSpPr>
          <a:xfrm>
            <a:off x="1013953" y="1594504"/>
            <a:ext cx="2280869" cy="810125"/>
            <a:chOff x="1560443" y="2458278"/>
            <a:chExt cx="3200400" cy="882629"/>
          </a:xfrm>
        </p:grpSpPr>
        <p:sp>
          <p:nvSpPr>
            <p:cNvPr id="6" name="Rectangle 5">
              <a:extLst>
                <a:ext uri="{FF2B5EF4-FFF2-40B4-BE49-F238E27FC236}">
                  <a16:creationId xmlns:a16="http://schemas.microsoft.com/office/drawing/2014/main" id="{F20DAFCD-8A96-463D-BE3A-DB9D3E2023D7}"/>
                </a:ext>
              </a:extLst>
            </p:cNvPr>
            <p:cNvSpPr/>
            <p:nvPr/>
          </p:nvSpPr>
          <p:spPr bwMode="auto">
            <a:xfrm>
              <a:off x="1560443" y="2458278"/>
              <a:ext cx="3200400" cy="882629"/>
            </a:xfrm>
            <a:prstGeom prst="rect">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7" name="Rectangle: Rounded Corners 6">
              <a:extLst>
                <a:ext uri="{FF2B5EF4-FFF2-40B4-BE49-F238E27FC236}">
                  <a16:creationId xmlns:a16="http://schemas.microsoft.com/office/drawing/2014/main" id="{0AD8AFB4-E25F-4E2A-93DB-A88EC03FFDE7}"/>
                </a:ext>
              </a:extLst>
            </p:cNvPr>
            <p:cNvSpPr/>
            <p:nvPr/>
          </p:nvSpPr>
          <p:spPr bwMode="auto">
            <a:xfrm>
              <a:off x="1805069" y="2562527"/>
              <a:ext cx="1295940" cy="180674"/>
            </a:xfrm>
            <a:prstGeom prst="roundRect">
              <a:avLst/>
            </a:prstGeom>
            <a:solidFill>
              <a:schemeClr val="bg1"/>
            </a:solidFill>
            <a:ln w="9525" cap="flat" cmpd="sng" algn="ctr">
              <a:no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algn="ctr" defTabSz="685800" fontAlgn="auto">
                <a:spcBef>
                  <a:spcPts val="0"/>
                </a:spcBef>
                <a:spcAft>
                  <a:spcPts val="0"/>
                </a:spcAft>
              </a:pPr>
              <a:r>
                <a:rPr lang="en-US" sz="675" b="0" dirty="0">
                  <a:solidFill>
                    <a:srgbClr val="00148C"/>
                  </a:solidFill>
                  <a:latin typeface="Arial"/>
                  <a:ea typeface="ＭＳ Ｐゴシック"/>
                  <a:cs typeface="Arial"/>
                </a:rPr>
                <a:t>Security</a:t>
              </a:r>
            </a:p>
          </p:txBody>
        </p:sp>
        <p:sp>
          <p:nvSpPr>
            <p:cNvPr id="8" name="Rectangle: Rounded Corners 7">
              <a:extLst>
                <a:ext uri="{FF2B5EF4-FFF2-40B4-BE49-F238E27FC236}">
                  <a16:creationId xmlns:a16="http://schemas.microsoft.com/office/drawing/2014/main" id="{DC360213-19B3-405E-8041-68502EF6C2DF}"/>
                </a:ext>
              </a:extLst>
            </p:cNvPr>
            <p:cNvSpPr/>
            <p:nvPr/>
          </p:nvSpPr>
          <p:spPr bwMode="auto">
            <a:xfrm>
              <a:off x="1799625" y="2827572"/>
              <a:ext cx="1295940" cy="263497"/>
            </a:xfrm>
            <a:prstGeom prst="roundRect">
              <a:avLst/>
            </a:prstGeom>
            <a:solidFill>
              <a:schemeClr val="bg1"/>
            </a:solidFill>
            <a:ln w="9525" cap="flat" cmpd="sng" algn="ctr">
              <a:no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algn="ctr" defTabSz="685800" fontAlgn="auto">
                <a:spcBef>
                  <a:spcPts val="0"/>
                </a:spcBef>
                <a:spcAft>
                  <a:spcPts val="0"/>
                </a:spcAft>
              </a:pPr>
              <a:r>
                <a:rPr lang="en-US" sz="675" b="0" dirty="0">
                  <a:solidFill>
                    <a:srgbClr val="00148C"/>
                  </a:solidFill>
                  <a:latin typeface="Arial"/>
                  <a:ea typeface="ＭＳ Ｐゴシック"/>
                  <a:cs typeface="Arial"/>
                </a:rPr>
                <a:t>Information Architecture</a:t>
              </a:r>
            </a:p>
          </p:txBody>
        </p:sp>
        <p:sp>
          <p:nvSpPr>
            <p:cNvPr id="9" name="Rectangle: Rounded Corners 8">
              <a:extLst>
                <a:ext uri="{FF2B5EF4-FFF2-40B4-BE49-F238E27FC236}">
                  <a16:creationId xmlns:a16="http://schemas.microsoft.com/office/drawing/2014/main" id="{B1C7A96B-5200-4263-807E-2042BB60457A}"/>
                </a:ext>
              </a:extLst>
            </p:cNvPr>
            <p:cNvSpPr/>
            <p:nvPr/>
          </p:nvSpPr>
          <p:spPr bwMode="auto">
            <a:xfrm>
              <a:off x="3292545" y="2572007"/>
              <a:ext cx="1295940" cy="180675"/>
            </a:xfrm>
            <a:prstGeom prst="roundRect">
              <a:avLst/>
            </a:prstGeom>
            <a:solidFill>
              <a:schemeClr val="bg1"/>
            </a:solidFill>
            <a:ln w="9525" cap="flat" cmpd="sng" algn="ctr">
              <a:no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algn="ctr" defTabSz="685800" fontAlgn="auto">
                <a:spcBef>
                  <a:spcPts val="0"/>
                </a:spcBef>
                <a:spcAft>
                  <a:spcPts val="0"/>
                </a:spcAft>
              </a:pPr>
              <a:r>
                <a:rPr lang="en-US" sz="675" b="0" dirty="0">
                  <a:solidFill>
                    <a:srgbClr val="00148C"/>
                  </a:solidFill>
                  <a:latin typeface="Arial"/>
                  <a:ea typeface="ＭＳ Ｐゴシック"/>
                  <a:cs typeface="Arial"/>
                </a:rPr>
                <a:t>GIRM</a:t>
              </a:r>
            </a:p>
          </p:txBody>
        </p:sp>
        <p:sp>
          <p:nvSpPr>
            <p:cNvPr id="10" name="Rectangle: Rounded Corners 9">
              <a:extLst>
                <a:ext uri="{FF2B5EF4-FFF2-40B4-BE49-F238E27FC236}">
                  <a16:creationId xmlns:a16="http://schemas.microsoft.com/office/drawing/2014/main" id="{4F81AAF3-2DC7-4C2F-AECB-A6A5D37024C5}"/>
                </a:ext>
              </a:extLst>
            </p:cNvPr>
            <p:cNvSpPr/>
            <p:nvPr/>
          </p:nvSpPr>
          <p:spPr bwMode="auto">
            <a:xfrm>
              <a:off x="3280234" y="2882780"/>
              <a:ext cx="1295940" cy="178493"/>
            </a:xfrm>
            <a:prstGeom prst="roundRect">
              <a:avLst/>
            </a:prstGeom>
            <a:solidFill>
              <a:schemeClr val="bg1"/>
            </a:solidFill>
            <a:ln w="9525" cap="flat" cmpd="sng" algn="ctr">
              <a:no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algn="ctr" defTabSz="685800" fontAlgn="auto">
                <a:spcBef>
                  <a:spcPts val="0"/>
                </a:spcBef>
                <a:spcAft>
                  <a:spcPts val="0"/>
                </a:spcAft>
              </a:pPr>
              <a:r>
                <a:rPr lang="en-US" sz="675" b="0" dirty="0">
                  <a:solidFill>
                    <a:srgbClr val="00148C"/>
                  </a:solidFill>
                  <a:latin typeface="Arial"/>
                  <a:ea typeface="ＭＳ Ｐゴシック"/>
                  <a:cs typeface="Arial"/>
                </a:rPr>
                <a:t>Other Advisors…</a:t>
              </a:r>
            </a:p>
          </p:txBody>
        </p:sp>
      </p:grpSp>
      <p:sp>
        <p:nvSpPr>
          <p:cNvPr id="14" name="Oval 13">
            <a:extLst>
              <a:ext uri="{FF2B5EF4-FFF2-40B4-BE49-F238E27FC236}">
                <a16:creationId xmlns:a16="http://schemas.microsoft.com/office/drawing/2014/main" id="{012D345A-5C7C-4AE9-9EC5-CDA89942827B}"/>
              </a:ext>
            </a:extLst>
          </p:cNvPr>
          <p:cNvSpPr/>
          <p:nvPr/>
        </p:nvSpPr>
        <p:spPr bwMode="auto">
          <a:xfrm>
            <a:off x="4104628" y="1255777"/>
            <a:ext cx="934744" cy="661972"/>
          </a:xfrm>
          <a:prstGeom prst="ellipse">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0"/>
              </a:spcAft>
            </a:pPr>
            <a:r>
              <a:rPr lang="en-US" sz="750" b="0" dirty="0">
                <a:solidFill>
                  <a:srgbClr val="FFFFFF"/>
                </a:solidFill>
                <a:latin typeface="Arial"/>
                <a:ea typeface="ＭＳ Ｐゴシック"/>
                <a:cs typeface="Arial"/>
              </a:rPr>
              <a:t>Data Governance</a:t>
            </a:r>
          </a:p>
          <a:p>
            <a:pPr algn="ctr" defTabSz="685800" fontAlgn="auto">
              <a:spcBef>
                <a:spcPts val="0"/>
              </a:spcBef>
              <a:spcAft>
                <a:spcPts val="0"/>
              </a:spcAft>
            </a:pPr>
            <a:r>
              <a:rPr lang="en-US" sz="750" b="0" dirty="0">
                <a:solidFill>
                  <a:srgbClr val="FFFFFF"/>
                </a:solidFill>
                <a:latin typeface="Arial"/>
                <a:ea typeface="ＭＳ Ｐゴシック"/>
                <a:cs typeface="Arial"/>
              </a:rPr>
              <a:t>Team</a:t>
            </a:r>
          </a:p>
        </p:txBody>
      </p:sp>
      <p:sp>
        <p:nvSpPr>
          <p:cNvPr id="13" name="Oval 12">
            <a:extLst>
              <a:ext uri="{FF2B5EF4-FFF2-40B4-BE49-F238E27FC236}">
                <a16:creationId xmlns:a16="http://schemas.microsoft.com/office/drawing/2014/main" id="{F52CF1B6-68D6-4E07-B655-84FE60D6A28A}"/>
              </a:ext>
            </a:extLst>
          </p:cNvPr>
          <p:cNvSpPr/>
          <p:nvPr/>
        </p:nvSpPr>
        <p:spPr bwMode="auto">
          <a:xfrm>
            <a:off x="518762" y="1051427"/>
            <a:ext cx="8298950" cy="2004793"/>
          </a:xfrm>
          <a:prstGeom prst="ellipse">
            <a:avLst/>
          </a:prstGeom>
          <a:noFill/>
          <a:ln w="15875" cap="flat" cmpd="sng" algn="ctr">
            <a:solidFill>
              <a:schemeClr val="accent1"/>
            </a:solidFill>
            <a:prstDash val="sysDash"/>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800" fontAlgn="auto">
              <a:spcBef>
                <a:spcPts val="0"/>
              </a:spcBef>
              <a:spcAft>
                <a:spcPts val="338"/>
              </a:spcAft>
            </a:pPr>
            <a:endParaRPr lang="en-US" sz="1350" b="0" dirty="0">
              <a:solidFill>
                <a:srgbClr val="FFFFFF"/>
              </a:solidFill>
              <a:latin typeface="Arial"/>
              <a:ea typeface="ＭＳ Ｐゴシック"/>
              <a:cs typeface="Arial"/>
            </a:endParaRPr>
          </a:p>
        </p:txBody>
      </p:sp>
    </p:spTree>
    <p:extLst>
      <p:ext uri="{BB962C8B-B14F-4D97-AF65-F5344CB8AC3E}">
        <p14:creationId xmlns:p14="http://schemas.microsoft.com/office/powerpoint/2010/main" val="95652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174F86-2A4E-44FB-BC06-E93B5DC6584C}"/>
              </a:ext>
            </a:extLst>
          </p:cNvPr>
          <p:cNvSpPr>
            <a:spLocks noGrp="1"/>
          </p:cNvSpPr>
          <p:nvPr>
            <p:ph type="title"/>
          </p:nvPr>
        </p:nvSpPr>
        <p:spPr>
          <a:xfrm>
            <a:off x="127869" y="108758"/>
            <a:ext cx="8497370" cy="430887"/>
          </a:xfrm>
        </p:spPr>
        <p:txBody>
          <a:bodyPr/>
          <a:lstStyle/>
          <a:p>
            <a:r>
              <a:rPr lang="en-US" dirty="0"/>
              <a:t>Enterprise Data Governance Operating Model (Draft)</a:t>
            </a:r>
          </a:p>
        </p:txBody>
      </p:sp>
      <p:pic>
        <p:nvPicPr>
          <p:cNvPr id="4" name="Picture 6" descr="https://usc-powerpoint.officeapps.live.com/pods/GetClipboardImage.ashx?Id=a63d81c5-63f9-4067-ab27-0376c90eb7e6&amp;DC=PUS8&amp;pkey=a4b4432c-7319-4c64-959a-75e7c7f4f540&amp;wdwaccluster=PUS8">
            <a:extLst>
              <a:ext uri="{FF2B5EF4-FFF2-40B4-BE49-F238E27FC236}">
                <a16:creationId xmlns:a16="http://schemas.microsoft.com/office/drawing/2014/main" id="{AA012334-9417-4C2D-865E-8E3C8613B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74147"/>
            <a:ext cx="7315200"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0CE185-5F33-4153-92E0-195DFB56B7F3}"/>
              </a:ext>
            </a:extLst>
          </p:cNvPr>
          <p:cNvSpPr txBox="1"/>
          <p:nvPr/>
        </p:nvSpPr>
        <p:spPr bwMode="auto">
          <a:xfrm>
            <a:off x="849796" y="554553"/>
            <a:ext cx="4979504" cy="207749"/>
          </a:xfrm>
          <a:prstGeom prst="rect">
            <a:avLst/>
          </a:prstGeom>
          <a:solidFill>
            <a:schemeClr val="bg1"/>
          </a:solidFill>
          <a:ln>
            <a:solidFill>
              <a:schemeClr val="bg1"/>
            </a:solidFill>
          </a:ln>
        </p:spPr>
        <p:txBody>
          <a:bodyPr vert="horz" wrap="square" lIns="0" tIns="0" rIns="0" bIns="0" numCol="1" rtlCol="0" anchor="t" anchorCtr="0" compatLnSpc="1">
            <a:prstTxWarp prst="textNoShape">
              <a:avLst/>
            </a:prstTxWarp>
            <a:spAutoFit/>
          </a:bodyPr>
          <a:lstStyle/>
          <a:p>
            <a:pPr defTabSz="685800" fontAlgn="auto">
              <a:spcBef>
                <a:spcPts val="0"/>
              </a:spcBef>
              <a:spcAft>
                <a:spcPts val="450"/>
              </a:spcAft>
              <a:buClr>
                <a:srgbClr val="55555A"/>
              </a:buClr>
            </a:pPr>
            <a:endParaRPr lang="en-US" sz="1350" b="0" kern="0" dirty="0">
              <a:solidFill>
                <a:srgbClr val="55555A"/>
              </a:solidFill>
              <a:latin typeface="Arial"/>
              <a:ea typeface="ＭＳ Ｐゴシック"/>
            </a:endParaRPr>
          </a:p>
        </p:txBody>
      </p:sp>
      <p:sp>
        <p:nvSpPr>
          <p:cNvPr id="6" name="Double Brace 5">
            <a:extLst>
              <a:ext uri="{FF2B5EF4-FFF2-40B4-BE49-F238E27FC236}">
                <a16:creationId xmlns:a16="http://schemas.microsoft.com/office/drawing/2014/main" id="{284C0329-D120-44FD-87C2-57EE759140BF}"/>
              </a:ext>
            </a:extLst>
          </p:cNvPr>
          <p:cNvSpPr/>
          <p:nvPr/>
        </p:nvSpPr>
        <p:spPr bwMode="auto">
          <a:xfrm>
            <a:off x="5769665" y="611256"/>
            <a:ext cx="2333211" cy="661972"/>
          </a:xfrm>
          <a:prstGeom prst="bracePair">
            <a:avLst/>
          </a:prstGeom>
          <a:solidFill>
            <a:schemeClr val="accent1">
              <a:alpha val="0"/>
            </a:schemeClr>
          </a:solidFill>
          <a:ln w="25400" cap="flat" cmpd="sng" algn="ctr">
            <a:solidFill>
              <a:srgbClr val="00B05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2100" dirty="0"/>
          </a:p>
        </p:txBody>
      </p:sp>
      <p:sp>
        <p:nvSpPr>
          <p:cNvPr id="7" name="Double Brace 6">
            <a:extLst>
              <a:ext uri="{FF2B5EF4-FFF2-40B4-BE49-F238E27FC236}">
                <a16:creationId xmlns:a16="http://schemas.microsoft.com/office/drawing/2014/main" id="{641E0DEB-60D3-47F1-A41A-415B8251213A}"/>
              </a:ext>
            </a:extLst>
          </p:cNvPr>
          <p:cNvSpPr/>
          <p:nvPr/>
        </p:nvSpPr>
        <p:spPr bwMode="auto">
          <a:xfrm>
            <a:off x="3717777" y="1416264"/>
            <a:ext cx="4480063" cy="1639957"/>
          </a:xfrm>
          <a:prstGeom prst="bracePair">
            <a:avLst/>
          </a:prstGeom>
          <a:solidFill>
            <a:schemeClr val="accent1">
              <a:alpha val="0"/>
            </a:schemeClr>
          </a:solidFill>
          <a:ln w="25400" cap="flat" cmpd="sng" algn="ctr">
            <a:solidFill>
              <a:srgbClr val="00B05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2100" dirty="0"/>
          </a:p>
        </p:txBody>
      </p:sp>
      <p:sp>
        <p:nvSpPr>
          <p:cNvPr id="12" name="Double Brace 11">
            <a:extLst>
              <a:ext uri="{FF2B5EF4-FFF2-40B4-BE49-F238E27FC236}">
                <a16:creationId xmlns:a16="http://schemas.microsoft.com/office/drawing/2014/main" id="{DFB59BB3-1BFB-44FD-8EA1-F38C0BDF1279}"/>
              </a:ext>
            </a:extLst>
          </p:cNvPr>
          <p:cNvSpPr/>
          <p:nvPr/>
        </p:nvSpPr>
        <p:spPr bwMode="auto">
          <a:xfrm>
            <a:off x="1041125" y="1084746"/>
            <a:ext cx="2656233" cy="661972"/>
          </a:xfrm>
          <a:prstGeom prst="bracePair">
            <a:avLst/>
          </a:prstGeom>
          <a:solidFill>
            <a:schemeClr val="accent1">
              <a:alpha val="0"/>
            </a:schemeClr>
          </a:solidFill>
          <a:ln w="25400" cap="flat" cmpd="sng" algn="ctr">
            <a:solidFill>
              <a:srgbClr val="00B05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2100" dirty="0"/>
          </a:p>
        </p:txBody>
      </p:sp>
      <p:sp>
        <p:nvSpPr>
          <p:cNvPr id="14" name="TextBox 13">
            <a:extLst>
              <a:ext uri="{FF2B5EF4-FFF2-40B4-BE49-F238E27FC236}">
                <a16:creationId xmlns:a16="http://schemas.microsoft.com/office/drawing/2014/main" id="{6B595F11-B4D7-4BC1-854D-F14AAC9FA289}"/>
              </a:ext>
            </a:extLst>
          </p:cNvPr>
          <p:cNvSpPr txBox="1"/>
          <p:nvPr/>
        </p:nvSpPr>
        <p:spPr bwMode="auto">
          <a:xfrm>
            <a:off x="6388376" y="1093831"/>
            <a:ext cx="92433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900" i="1" kern="0" dirty="0">
                <a:solidFill>
                  <a:srgbClr val="00148C"/>
                </a:solidFill>
                <a:latin typeface="Arial"/>
                <a:ea typeface="ＭＳ Ｐゴシック"/>
              </a:rPr>
              <a:t>Strategic</a:t>
            </a:r>
          </a:p>
        </p:txBody>
      </p:sp>
      <p:sp>
        <p:nvSpPr>
          <p:cNvPr id="15" name="TextBox 14">
            <a:extLst>
              <a:ext uri="{FF2B5EF4-FFF2-40B4-BE49-F238E27FC236}">
                <a16:creationId xmlns:a16="http://schemas.microsoft.com/office/drawing/2014/main" id="{73BDEAC5-F271-47C8-8A67-31CC1113D086}"/>
              </a:ext>
            </a:extLst>
          </p:cNvPr>
          <p:cNvSpPr txBox="1"/>
          <p:nvPr/>
        </p:nvSpPr>
        <p:spPr bwMode="auto">
          <a:xfrm>
            <a:off x="5464037" y="4350978"/>
            <a:ext cx="147223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900" i="1" kern="0" dirty="0">
                <a:solidFill>
                  <a:srgbClr val="00148C"/>
                </a:solidFill>
                <a:latin typeface="Arial"/>
                <a:ea typeface="ＭＳ Ｐゴシック"/>
              </a:rPr>
              <a:t>Tactical &amp; Operational</a:t>
            </a:r>
          </a:p>
        </p:txBody>
      </p:sp>
      <p:sp>
        <p:nvSpPr>
          <p:cNvPr id="17" name="TextBox 16">
            <a:extLst>
              <a:ext uri="{FF2B5EF4-FFF2-40B4-BE49-F238E27FC236}">
                <a16:creationId xmlns:a16="http://schemas.microsoft.com/office/drawing/2014/main" id="{B54B7730-4CDD-4074-B5FE-CE31DE292B4A}"/>
              </a:ext>
            </a:extLst>
          </p:cNvPr>
          <p:cNvSpPr txBox="1"/>
          <p:nvPr/>
        </p:nvSpPr>
        <p:spPr bwMode="auto">
          <a:xfrm>
            <a:off x="8196328" y="2133826"/>
            <a:ext cx="8578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0"/>
              </a:spcAft>
              <a:buClr>
                <a:srgbClr val="55555A"/>
              </a:buClr>
            </a:pPr>
            <a:r>
              <a:rPr lang="en-US" sz="900" i="1" kern="0" dirty="0">
                <a:solidFill>
                  <a:srgbClr val="00148C"/>
                </a:solidFill>
                <a:latin typeface="Arial"/>
                <a:ea typeface="ＭＳ Ｐゴシック"/>
              </a:rPr>
              <a:t>Strategic</a:t>
            </a:r>
          </a:p>
          <a:p>
            <a:pPr algn="ctr" defTabSz="685800" fontAlgn="auto">
              <a:spcBef>
                <a:spcPts val="0"/>
              </a:spcBef>
              <a:spcAft>
                <a:spcPts val="0"/>
              </a:spcAft>
              <a:buClr>
                <a:srgbClr val="55555A"/>
              </a:buClr>
            </a:pPr>
            <a:r>
              <a:rPr lang="en-US" sz="900" i="1" kern="0" dirty="0">
                <a:solidFill>
                  <a:srgbClr val="00148C"/>
                </a:solidFill>
                <a:latin typeface="Arial"/>
                <a:ea typeface="ＭＳ Ｐゴシック"/>
              </a:rPr>
              <a:t>Implementation</a:t>
            </a:r>
          </a:p>
        </p:txBody>
      </p:sp>
      <p:sp>
        <p:nvSpPr>
          <p:cNvPr id="18" name="TextBox 17">
            <a:extLst>
              <a:ext uri="{FF2B5EF4-FFF2-40B4-BE49-F238E27FC236}">
                <a16:creationId xmlns:a16="http://schemas.microsoft.com/office/drawing/2014/main" id="{9E31DE1D-6BB6-47BA-ACD5-41D1E0EF3ED2}"/>
              </a:ext>
            </a:extLst>
          </p:cNvPr>
          <p:cNvSpPr txBox="1"/>
          <p:nvPr/>
        </p:nvSpPr>
        <p:spPr bwMode="auto">
          <a:xfrm>
            <a:off x="1183118" y="1001631"/>
            <a:ext cx="2387515" cy="1023357"/>
          </a:xfrm>
          <a:prstGeom prst="rect">
            <a:avLst/>
          </a:prstGeom>
          <a:solidFill>
            <a:schemeClr val="bg1"/>
          </a:solidFill>
          <a:ln>
            <a:solidFill>
              <a:schemeClr val="bg1"/>
            </a:solidFill>
          </a:ln>
        </p:spPr>
        <p:txBody>
          <a:bodyPr vert="horz" wrap="square" lIns="0" tIns="0" rIns="0" bIns="0" numCol="1" rtlCol="0" anchor="t" anchorCtr="0" compatLnSpc="1">
            <a:prstTxWarp prst="textNoShape">
              <a:avLst/>
            </a:prstTxWarp>
            <a:spAutoFit/>
          </a:bodyPr>
          <a:lstStyle/>
          <a:p>
            <a:pPr defTabSz="685800" fontAlgn="auto">
              <a:spcBef>
                <a:spcPts val="0"/>
              </a:spcBef>
              <a:spcAft>
                <a:spcPts val="450"/>
              </a:spcAft>
              <a:buClr>
                <a:srgbClr val="55555A"/>
              </a:buClr>
            </a:pPr>
            <a:endParaRPr lang="en-US" sz="1350" b="0" kern="0" dirty="0">
              <a:solidFill>
                <a:srgbClr val="55555A"/>
              </a:solidFill>
              <a:latin typeface="Arial"/>
              <a:ea typeface="ＭＳ Ｐゴシック"/>
            </a:endParaRPr>
          </a:p>
          <a:p>
            <a:pPr defTabSz="685800" fontAlgn="auto">
              <a:spcBef>
                <a:spcPts val="0"/>
              </a:spcBef>
              <a:spcAft>
                <a:spcPts val="450"/>
              </a:spcAft>
              <a:buClr>
                <a:srgbClr val="55555A"/>
              </a:buClr>
            </a:pPr>
            <a:endParaRPr lang="en-US" sz="1350" b="0" kern="0" dirty="0">
              <a:solidFill>
                <a:srgbClr val="55555A"/>
              </a:solidFill>
              <a:latin typeface="Arial"/>
              <a:ea typeface="ＭＳ Ｐゴシック"/>
            </a:endParaRPr>
          </a:p>
          <a:p>
            <a:pPr defTabSz="685800" fontAlgn="auto">
              <a:spcBef>
                <a:spcPts val="0"/>
              </a:spcBef>
              <a:spcAft>
                <a:spcPts val="450"/>
              </a:spcAft>
              <a:buClr>
                <a:srgbClr val="55555A"/>
              </a:buClr>
            </a:pPr>
            <a:endParaRPr lang="en-US" sz="1350" b="0" kern="0" dirty="0">
              <a:solidFill>
                <a:srgbClr val="55555A"/>
              </a:solidFill>
              <a:latin typeface="Arial"/>
              <a:ea typeface="ＭＳ Ｐゴシック"/>
            </a:endParaRPr>
          </a:p>
          <a:p>
            <a:pPr defTabSz="685800" fontAlgn="auto">
              <a:spcBef>
                <a:spcPts val="0"/>
              </a:spcBef>
              <a:spcAft>
                <a:spcPts val="450"/>
              </a:spcAft>
              <a:buClr>
                <a:srgbClr val="55555A"/>
              </a:buClr>
            </a:pPr>
            <a:endParaRPr lang="en-US" sz="1350" b="0" kern="0" dirty="0">
              <a:solidFill>
                <a:srgbClr val="55555A"/>
              </a:solidFill>
              <a:latin typeface="Arial"/>
              <a:ea typeface="ＭＳ Ｐゴシック"/>
            </a:endParaRPr>
          </a:p>
        </p:txBody>
      </p:sp>
      <p:grpSp>
        <p:nvGrpSpPr>
          <p:cNvPr id="25" name="Group 24">
            <a:extLst>
              <a:ext uri="{FF2B5EF4-FFF2-40B4-BE49-F238E27FC236}">
                <a16:creationId xmlns:a16="http://schemas.microsoft.com/office/drawing/2014/main" id="{429BE736-C3CC-431F-B45C-9B1702AF249E}"/>
              </a:ext>
            </a:extLst>
          </p:cNvPr>
          <p:cNvGrpSpPr/>
          <p:nvPr/>
        </p:nvGrpSpPr>
        <p:grpSpPr>
          <a:xfrm>
            <a:off x="1183118" y="1010671"/>
            <a:ext cx="2400300" cy="810125"/>
            <a:chOff x="1560443" y="2458278"/>
            <a:chExt cx="3200400" cy="882629"/>
          </a:xfrm>
        </p:grpSpPr>
        <p:sp>
          <p:nvSpPr>
            <p:cNvPr id="19" name="Rectangle 18">
              <a:extLst>
                <a:ext uri="{FF2B5EF4-FFF2-40B4-BE49-F238E27FC236}">
                  <a16:creationId xmlns:a16="http://schemas.microsoft.com/office/drawing/2014/main" id="{723793D0-4889-46A6-909F-91AB5D55E9F2}"/>
                </a:ext>
              </a:extLst>
            </p:cNvPr>
            <p:cNvSpPr/>
            <p:nvPr/>
          </p:nvSpPr>
          <p:spPr bwMode="auto">
            <a:xfrm>
              <a:off x="1560443" y="2458278"/>
              <a:ext cx="3200400" cy="882629"/>
            </a:xfrm>
            <a:prstGeom prst="rect">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20" name="Rectangle: Rounded Corners 19">
              <a:extLst>
                <a:ext uri="{FF2B5EF4-FFF2-40B4-BE49-F238E27FC236}">
                  <a16:creationId xmlns:a16="http://schemas.microsoft.com/office/drawing/2014/main" id="{F34522A6-BB14-4725-ACFF-E3FA0FC18695}"/>
                </a:ext>
              </a:extLst>
            </p:cNvPr>
            <p:cNvSpPr/>
            <p:nvPr/>
          </p:nvSpPr>
          <p:spPr bwMode="auto">
            <a:xfrm>
              <a:off x="1805069" y="2562527"/>
              <a:ext cx="1295940" cy="180674"/>
            </a:xfrm>
            <a:prstGeom prst="roundRect">
              <a:avLst/>
            </a:prstGeom>
            <a:solidFill>
              <a:schemeClr val="bg1"/>
            </a:solidFill>
            <a:ln w="9525" cap="flat" cmpd="sng" algn="ctr">
              <a:no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algn="ctr" defTabSz="685800" fontAlgn="auto">
                <a:spcBef>
                  <a:spcPts val="0"/>
                </a:spcBef>
                <a:spcAft>
                  <a:spcPts val="0"/>
                </a:spcAft>
              </a:pPr>
              <a:r>
                <a:rPr lang="en-US" sz="675" b="0" dirty="0">
                  <a:solidFill>
                    <a:srgbClr val="00148C"/>
                  </a:solidFill>
                  <a:latin typeface="Arial"/>
                  <a:ea typeface="ＭＳ Ｐゴシック"/>
                  <a:cs typeface="Arial"/>
                </a:rPr>
                <a:t>Privacy &amp; Security</a:t>
              </a:r>
            </a:p>
          </p:txBody>
        </p:sp>
        <p:sp>
          <p:nvSpPr>
            <p:cNvPr id="21" name="Rectangle: Rounded Corners 20">
              <a:extLst>
                <a:ext uri="{FF2B5EF4-FFF2-40B4-BE49-F238E27FC236}">
                  <a16:creationId xmlns:a16="http://schemas.microsoft.com/office/drawing/2014/main" id="{53EC97DD-7D8D-45D4-8A8D-23C3138CEF4F}"/>
                </a:ext>
              </a:extLst>
            </p:cNvPr>
            <p:cNvSpPr/>
            <p:nvPr/>
          </p:nvSpPr>
          <p:spPr bwMode="auto">
            <a:xfrm>
              <a:off x="1799625" y="2827572"/>
              <a:ext cx="1295940" cy="263497"/>
            </a:xfrm>
            <a:prstGeom prst="roundRect">
              <a:avLst/>
            </a:prstGeom>
            <a:solidFill>
              <a:schemeClr val="bg1"/>
            </a:solidFill>
            <a:ln w="9525" cap="flat" cmpd="sng" algn="ctr">
              <a:no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algn="ctr" defTabSz="685800" fontAlgn="auto">
                <a:spcBef>
                  <a:spcPts val="0"/>
                </a:spcBef>
                <a:spcAft>
                  <a:spcPts val="0"/>
                </a:spcAft>
              </a:pPr>
              <a:r>
                <a:rPr lang="en-US" sz="675" b="0" dirty="0">
                  <a:solidFill>
                    <a:srgbClr val="00148C"/>
                  </a:solidFill>
                  <a:latin typeface="Arial"/>
                  <a:ea typeface="ＭＳ Ｐゴシック"/>
                  <a:cs typeface="Arial"/>
                </a:rPr>
                <a:t>Information Architecture</a:t>
              </a:r>
            </a:p>
          </p:txBody>
        </p:sp>
        <p:sp>
          <p:nvSpPr>
            <p:cNvPr id="22" name="Rectangle: Rounded Corners 21">
              <a:extLst>
                <a:ext uri="{FF2B5EF4-FFF2-40B4-BE49-F238E27FC236}">
                  <a16:creationId xmlns:a16="http://schemas.microsoft.com/office/drawing/2014/main" id="{85AC8237-DACC-40E7-A96D-CA19398D29BF}"/>
                </a:ext>
              </a:extLst>
            </p:cNvPr>
            <p:cNvSpPr/>
            <p:nvPr/>
          </p:nvSpPr>
          <p:spPr bwMode="auto">
            <a:xfrm>
              <a:off x="3292545" y="2572007"/>
              <a:ext cx="1295940" cy="180675"/>
            </a:xfrm>
            <a:prstGeom prst="roundRect">
              <a:avLst/>
            </a:prstGeom>
            <a:solidFill>
              <a:schemeClr val="bg1"/>
            </a:solidFill>
            <a:ln w="9525" cap="flat" cmpd="sng" algn="ctr">
              <a:no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algn="ctr" defTabSz="685800" fontAlgn="auto">
                <a:spcBef>
                  <a:spcPts val="0"/>
                </a:spcBef>
                <a:spcAft>
                  <a:spcPts val="0"/>
                </a:spcAft>
              </a:pPr>
              <a:r>
                <a:rPr lang="en-US" sz="675" b="0" dirty="0">
                  <a:solidFill>
                    <a:srgbClr val="00148C"/>
                  </a:solidFill>
                  <a:latin typeface="Arial"/>
                  <a:ea typeface="ＭＳ Ｐゴシック"/>
                  <a:cs typeface="Arial"/>
                </a:rPr>
                <a:t>GIRM</a:t>
              </a:r>
            </a:p>
          </p:txBody>
        </p:sp>
        <p:sp>
          <p:nvSpPr>
            <p:cNvPr id="24" name="Rectangle: Rounded Corners 23">
              <a:extLst>
                <a:ext uri="{FF2B5EF4-FFF2-40B4-BE49-F238E27FC236}">
                  <a16:creationId xmlns:a16="http://schemas.microsoft.com/office/drawing/2014/main" id="{74822D34-DB55-435C-B9C4-6D215A1609C6}"/>
                </a:ext>
              </a:extLst>
            </p:cNvPr>
            <p:cNvSpPr/>
            <p:nvPr/>
          </p:nvSpPr>
          <p:spPr bwMode="auto">
            <a:xfrm>
              <a:off x="3280234" y="2882780"/>
              <a:ext cx="1295940" cy="178493"/>
            </a:xfrm>
            <a:prstGeom prst="roundRect">
              <a:avLst/>
            </a:prstGeom>
            <a:solidFill>
              <a:schemeClr val="bg1"/>
            </a:solidFill>
            <a:ln w="9525" cap="flat" cmpd="sng" algn="ctr">
              <a:no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algn="ctr" defTabSz="685800" fontAlgn="auto">
                <a:spcBef>
                  <a:spcPts val="0"/>
                </a:spcBef>
                <a:spcAft>
                  <a:spcPts val="0"/>
                </a:spcAft>
              </a:pPr>
              <a:r>
                <a:rPr lang="en-US" sz="675" b="0" dirty="0">
                  <a:solidFill>
                    <a:srgbClr val="00148C"/>
                  </a:solidFill>
                  <a:latin typeface="Arial"/>
                  <a:ea typeface="ＭＳ Ｐゴシック"/>
                  <a:cs typeface="Arial"/>
                </a:rPr>
                <a:t>Advisor…</a:t>
              </a:r>
            </a:p>
          </p:txBody>
        </p:sp>
      </p:grpSp>
      <p:sp>
        <p:nvSpPr>
          <p:cNvPr id="23" name="Oval 22">
            <a:extLst>
              <a:ext uri="{FF2B5EF4-FFF2-40B4-BE49-F238E27FC236}">
                <a16:creationId xmlns:a16="http://schemas.microsoft.com/office/drawing/2014/main" id="{835EEFF9-2A48-44B7-8BCD-188EBD63C8B3}"/>
              </a:ext>
            </a:extLst>
          </p:cNvPr>
          <p:cNvSpPr/>
          <p:nvPr/>
        </p:nvSpPr>
        <p:spPr bwMode="auto">
          <a:xfrm>
            <a:off x="4700683" y="879632"/>
            <a:ext cx="934744" cy="661972"/>
          </a:xfrm>
          <a:prstGeom prst="ellipse">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0"/>
              </a:spcAft>
            </a:pPr>
            <a:r>
              <a:rPr lang="en-US" sz="750" b="0" dirty="0">
                <a:solidFill>
                  <a:srgbClr val="FFFFFF"/>
                </a:solidFill>
                <a:latin typeface="Arial"/>
                <a:ea typeface="ＭＳ Ｐゴシック"/>
                <a:cs typeface="Arial"/>
              </a:rPr>
              <a:t>Data Governance</a:t>
            </a:r>
          </a:p>
          <a:p>
            <a:pPr algn="ctr" defTabSz="685800" fontAlgn="auto">
              <a:spcBef>
                <a:spcPts val="0"/>
              </a:spcBef>
              <a:spcAft>
                <a:spcPts val="0"/>
              </a:spcAft>
            </a:pPr>
            <a:r>
              <a:rPr lang="en-US" sz="750" b="0" dirty="0">
                <a:solidFill>
                  <a:srgbClr val="FFFFFF"/>
                </a:solidFill>
                <a:latin typeface="Arial"/>
                <a:ea typeface="ＭＳ Ｐゴシック"/>
                <a:cs typeface="Arial"/>
              </a:rPr>
              <a:t>Team</a:t>
            </a:r>
          </a:p>
        </p:txBody>
      </p:sp>
      <p:sp>
        <p:nvSpPr>
          <p:cNvPr id="26" name="Oval 25">
            <a:extLst>
              <a:ext uri="{FF2B5EF4-FFF2-40B4-BE49-F238E27FC236}">
                <a16:creationId xmlns:a16="http://schemas.microsoft.com/office/drawing/2014/main" id="{C7F25395-7600-449C-B608-0585BB21C323}"/>
              </a:ext>
            </a:extLst>
          </p:cNvPr>
          <p:cNvSpPr/>
          <p:nvPr/>
        </p:nvSpPr>
        <p:spPr bwMode="auto">
          <a:xfrm>
            <a:off x="426595" y="2762916"/>
            <a:ext cx="975611" cy="749667"/>
          </a:xfrm>
          <a:prstGeom prst="ellipse">
            <a:avLst/>
          </a:prstGeom>
          <a:solidFill>
            <a:schemeClr val="accent5"/>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0"/>
              </a:spcAft>
            </a:pPr>
            <a:r>
              <a:rPr lang="en-US" sz="750" b="0" dirty="0">
                <a:solidFill>
                  <a:srgbClr val="FFFFFF"/>
                </a:solidFill>
                <a:latin typeface="Arial"/>
                <a:ea typeface="ＭＳ Ｐゴシック"/>
                <a:cs typeface="Arial"/>
              </a:rPr>
              <a:t>Data Management</a:t>
            </a:r>
          </a:p>
          <a:p>
            <a:pPr algn="ctr" defTabSz="685800" fontAlgn="auto">
              <a:spcBef>
                <a:spcPts val="0"/>
              </a:spcBef>
              <a:spcAft>
                <a:spcPts val="0"/>
              </a:spcAft>
            </a:pPr>
            <a:r>
              <a:rPr lang="en-US" sz="750" b="0" dirty="0">
                <a:solidFill>
                  <a:srgbClr val="FFFFFF"/>
                </a:solidFill>
                <a:latin typeface="Arial"/>
                <a:ea typeface="ＭＳ Ｐゴシック"/>
                <a:cs typeface="Arial"/>
              </a:rPr>
              <a:t>Team</a:t>
            </a:r>
          </a:p>
        </p:txBody>
      </p:sp>
      <p:pic>
        <p:nvPicPr>
          <p:cNvPr id="16" name="Picture 15">
            <a:extLst>
              <a:ext uri="{FF2B5EF4-FFF2-40B4-BE49-F238E27FC236}">
                <a16:creationId xmlns:a16="http://schemas.microsoft.com/office/drawing/2014/main" id="{A7678F36-A758-472C-B714-A4F05408BE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5584" y="3056221"/>
            <a:ext cx="2503770" cy="1294757"/>
          </a:xfrm>
          <a:prstGeom prst="rect">
            <a:avLst/>
          </a:prstGeom>
        </p:spPr>
      </p:pic>
      <p:sp>
        <p:nvSpPr>
          <p:cNvPr id="2" name="Oval 1">
            <a:extLst>
              <a:ext uri="{FF2B5EF4-FFF2-40B4-BE49-F238E27FC236}">
                <a16:creationId xmlns:a16="http://schemas.microsoft.com/office/drawing/2014/main" id="{B143633D-9054-417D-B24B-C3089B0055B2}"/>
              </a:ext>
            </a:extLst>
          </p:cNvPr>
          <p:cNvSpPr/>
          <p:nvPr/>
        </p:nvSpPr>
        <p:spPr bwMode="auto">
          <a:xfrm>
            <a:off x="518762" y="611256"/>
            <a:ext cx="8298950" cy="2444964"/>
          </a:xfrm>
          <a:prstGeom prst="ellipse">
            <a:avLst/>
          </a:prstGeom>
          <a:noFill/>
          <a:ln w="15875" cap="flat" cmpd="sng" algn="ctr">
            <a:solidFill>
              <a:schemeClr val="accent1"/>
            </a:solidFill>
            <a:prstDash val="sysDash"/>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800" fontAlgn="auto">
              <a:spcBef>
                <a:spcPts val="0"/>
              </a:spcBef>
              <a:spcAft>
                <a:spcPts val="338"/>
              </a:spcAft>
            </a:pPr>
            <a:endParaRPr lang="en-US" sz="1350" b="0" dirty="0">
              <a:solidFill>
                <a:srgbClr val="FFFFFF"/>
              </a:solidFill>
              <a:latin typeface="Arial"/>
              <a:ea typeface="ＭＳ Ｐゴシック"/>
              <a:cs typeface="Arial"/>
            </a:endParaRPr>
          </a:p>
        </p:txBody>
      </p:sp>
    </p:spTree>
    <p:extLst>
      <p:ext uri="{BB962C8B-B14F-4D97-AF65-F5344CB8AC3E}">
        <p14:creationId xmlns:p14="http://schemas.microsoft.com/office/powerpoint/2010/main" val="4004640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203283-E45C-405A-8050-2EF4DD9033FE}"/>
              </a:ext>
            </a:extLst>
          </p:cNvPr>
          <p:cNvSpPr>
            <a:spLocks noGrp="1"/>
          </p:cNvSpPr>
          <p:nvPr>
            <p:ph type="title"/>
          </p:nvPr>
        </p:nvSpPr>
        <p:spPr>
          <a:xfrm>
            <a:off x="61036" y="33520"/>
            <a:ext cx="8497370" cy="430887"/>
          </a:xfrm>
        </p:spPr>
        <p:txBody>
          <a:bodyPr/>
          <a:lstStyle/>
          <a:p>
            <a:r>
              <a:rPr lang="en-US" dirty="0"/>
              <a:t>Enterprise Data Governance Organizational Components</a:t>
            </a:r>
          </a:p>
        </p:txBody>
      </p:sp>
      <p:sp>
        <p:nvSpPr>
          <p:cNvPr id="6" name="Rectangle 5">
            <a:extLst>
              <a:ext uri="{FF2B5EF4-FFF2-40B4-BE49-F238E27FC236}">
                <a16:creationId xmlns:a16="http://schemas.microsoft.com/office/drawing/2014/main" id="{F0C24855-B1CD-4B2D-BC1F-74C7B8B31A50}"/>
              </a:ext>
            </a:extLst>
          </p:cNvPr>
          <p:cNvSpPr/>
          <p:nvPr/>
        </p:nvSpPr>
        <p:spPr bwMode="auto">
          <a:xfrm>
            <a:off x="2418936" y="1036322"/>
            <a:ext cx="3928441" cy="253448"/>
          </a:xfrm>
          <a:prstGeom prst="rect">
            <a:avLst/>
          </a:prstGeom>
          <a:solidFill>
            <a:schemeClr val="accent2"/>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1050" b="0" dirty="0">
                <a:solidFill>
                  <a:srgbClr val="FFFFFF"/>
                </a:solidFill>
                <a:latin typeface="Arial"/>
                <a:ea typeface="ＭＳ Ｐゴシック"/>
                <a:cs typeface="Arial"/>
              </a:rPr>
              <a:t>Executive Steering Committee</a:t>
            </a:r>
          </a:p>
        </p:txBody>
      </p:sp>
      <p:grpSp>
        <p:nvGrpSpPr>
          <p:cNvPr id="4" name="Group 3">
            <a:extLst>
              <a:ext uri="{FF2B5EF4-FFF2-40B4-BE49-F238E27FC236}">
                <a16:creationId xmlns:a16="http://schemas.microsoft.com/office/drawing/2014/main" id="{887C3744-472E-4939-9ED3-F7812748BAAC}"/>
              </a:ext>
            </a:extLst>
          </p:cNvPr>
          <p:cNvGrpSpPr/>
          <p:nvPr/>
        </p:nvGrpSpPr>
        <p:grpSpPr>
          <a:xfrm>
            <a:off x="2385391" y="1624171"/>
            <a:ext cx="3928441" cy="1289603"/>
            <a:chOff x="3180522" y="2027582"/>
            <a:chExt cx="5237921" cy="1719470"/>
          </a:xfrm>
        </p:grpSpPr>
        <p:sp>
          <p:nvSpPr>
            <p:cNvPr id="7" name="Rectangle 6">
              <a:extLst>
                <a:ext uri="{FF2B5EF4-FFF2-40B4-BE49-F238E27FC236}">
                  <a16:creationId xmlns:a16="http://schemas.microsoft.com/office/drawing/2014/main" id="{1E5F58B1-EBE4-448B-BDFD-5C0BC0639DE3}"/>
                </a:ext>
              </a:extLst>
            </p:cNvPr>
            <p:cNvSpPr/>
            <p:nvPr/>
          </p:nvSpPr>
          <p:spPr bwMode="auto">
            <a:xfrm>
              <a:off x="3180522" y="2027582"/>
              <a:ext cx="5237921" cy="1719470"/>
            </a:xfrm>
            <a:prstGeom prst="rect">
              <a:avLst/>
            </a:prstGeom>
            <a:solidFill>
              <a:schemeClr val="accent1">
                <a:lumMod val="20000"/>
                <a:lumOff val="8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9" name="Rectangle 8">
              <a:extLst>
                <a:ext uri="{FF2B5EF4-FFF2-40B4-BE49-F238E27FC236}">
                  <a16:creationId xmlns:a16="http://schemas.microsoft.com/office/drawing/2014/main" id="{BA67F7AE-1BA3-4892-BAC7-4FED605AC7BE}"/>
                </a:ext>
              </a:extLst>
            </p:cNvPr>
            <p:cNvSpPr/>
            <p:nvPr/>
          </p:nvSpPr>
          <p:spPr bwMode="auto">
            <a:xfrm>
              <a:off x="3448879" y="2183137"/>
              <a:ext cx="4790660" cy="1424767"/>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2" name="Rectangle: Rounded Corners 1">
              <a:extLst>
                <a:ext uri="{FF2B5EF4-FFF2-40B4-BE49-F238E27FC236}">
                  <a16:creationId xmlns:a16="http://schemas.microsoft.com/office/drawing/2014/main" id="{9BF53FED-A47D-4E1B-83CE-B337B3AD3B02}"/>
                </a:ext>
              </a:extLst>
            </p:cNvPr>
            <p:cNvSpPr/>
            <p:nvPr/>
          </p:nvSpPr>
          <p:spPr bwMode="auto">
            <a:xfrm>
              <a:off x="3680793" y="2275668"/>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Workforce</a:t>
              </a:r>
            </a:p>
          </p:txBody>
        </p:sp>
        <p:sp>
          <p:nvSpPr>
            <p:cNvPr id="12" name="Rectangle: Rounded Corners 11">
              <a:extLst>
                <a:ext uri="{FF2B5EF4-FFF2-40B4-BE49-F238E27FC236}">
                  <a16:creationId xmlns:a16="http://schemas.microsoft.com/office/drawing/2014/main" id="{42201DAA-283B-433A-B87C-179AF8AE8182}"/>
                </a:ext>
              </a:extLst>
            </p:cNvPr>
            <p:cNvSpPr/>
            <p:nvPr/>
          </p:nvSpPr>
          <p:spPr bwMode="auto">
            <a:xfrm>
              <a:off x="3680792" y="2700013"/>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Location</a:t>
              </a:r>
            </a:p>
          </p:txBody>
        </p:sp>
        <p:sp>
          <p:nvSpPr>
            <p:cNvPr id="13" name="Rectangle: Rounded Corners 12">
              <a:extLst>
                <a:ext uri="{FF2B5EF4-FFF2-40B4-BE49-F238E27FC236}">
                  <a16:creationId xmlns:a16="http://schemas.microsoft.com/office/drawing/2014/main" id="{47A4480C-D441-42BB-A809-9A31D5A36FD6}"/>
                </a:ext>
              </a:extLst>
            </p:cNvPr>
            <p:cNvSpPr/>
            <p:nvPr/>
          </p:nvSpPr>
          <p:spPr bwMode="auto">
            <a:xfrm>
              <a:off x="3680791" y="3139897"/>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Global Procurement</a:t>
              </a:r>
            </a:p>
          </p:txBody>
        </p:sp>
        <p:sp>
          <p:nvSpPr>
            <p:cNvPr id="14" name="Rectangle: Rounded Corners 13">
              <a:extLst>
                <a:ext uri="{FF2B5EF4-FFF2-40B4-BE49-F238E27FC236}">
                  <a16:creationId xmlns:a16="http://schemas.microsoft.com/office/drawing/2014/main" id="{37F3C4B5-0D9E-4280-847E-71A2F60163B2}"/>
                </a:ext>
              </a:extLst>
            </p:cNvPr>
            <p:cNvSpPr/>
            <p:nvPr/>
          </p:nvSpPr>
          <p:spPr bwMode="auto">
            <a:xfrm>
              <a:off x="5161723" y="2279532"/>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Customer</a:t>
              </a:r>
            </a:p>
          </p:txBody>
        </p:sp>
        <p:sp>
          <p:nvSpPr>
            <p:cNvPr id="15" name="Rectangle: Rounded Corners 14">
              <a:extLst>
                <a:ext uri="{FF2B5EF4-FFF2-40B4-BE49-F238E27FC236}">
                  <a16:creationId xmlns:a16="http://schemas.microsoft.com/office/drawing/2014/main" id="{763DBD18-C26D-417B-B929-3AECEB703902}"/>
                </a:ext>
              </a:extLst>
            </p:cNvPr>
            <p:cNvSpPr/>
            <p:nvPr/>
          </p:nvSpPr>
          <p:spPr bwMode="auto">
            <a:xfrm>
              <a:off x="5161722" y="2703877"/>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Transmission Asset</a:t>
              </a:r>
            </a:p>
          </p:txBody>
        </p:sp>
        <p:sp>
          <p:nvSpPr>
            <p:cNvPr id="16" name="Rectangle: Rounded Corners 15">
              <a:extLst>
                <a:ext uri="{FF2B5EF4-FFF2-40B4-BE49-F238E27FC236}">
                  <a16:creationId xmlns:a16="http://schemas.microsoft.com/office/drawing/2014/main" id="{5D970D82-CE8E-4B85-BDFE-FD36D7FD83BD}"/>
                </a:ext>
              </a:extLst>
            </p:cNvPr>
            <p:cNvSpPr/>
            <p:nvPr/>
          </p:nvSpPr>
          <p:spPr bwMode="auto">
            <a:xfrm>
              <a:off x="5161721" y="3143761"/>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Electric</a:t>
              </a:r>
            </a:p>
          </p:txBody>
        </p:sp>
        <p:sp>
          <p:nvSpPr>
            <p:cNvPr id="17" name="Rectangle: Rounded Corners 16">
              <a:extLst>
                <a:ext uri="{FF2B5EF4-FFF2-40B4-BE49-F238E27FC236}">
                  <a16:creationId xmlns:a16="http://schemas.microsoft.com/office/drawing/2014/main" id="{435070F1-9C95-4439-B0F2-7095BDAC24FF}"/>
                </a:ext>
              </a:extLst>
            </p:cNvPr>
            <p:cNvSpPr/>
            <p:nvPr/>
          </p:nvSpPr>
          <p:spPr bwMode="auto">
            <a:xfrm>
              <a:off x="6642651" y="2275668"/>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Finance</a:t>
              </a:r>
            </a:p>
          </p:txBody>
        </p:sp>
        <p:sp>
          <p:nvSpPr>
            <p:cNvPr id="18" name="Rectangle: Rounded Corners 17">
              <a:extLst>
                <a:ext uri="{FF2B5EF4-FFF2-40B4-BE49-F238E27FC236}">
                  <a16:creationId xmlns:a16="http://schemas.microsoft.com/office/drawing/2014/main" id="{6E44B1E5-3F7C-4DD1-A34B-A11DAF06D1E5}"/>
                </a:ext>
              </a:extLst>
            </p:cNvPr>
            <p:cNvSpPr/>
            <p:nvPr/>
          </p:nvSpPr>
          <p:spPr bwMode="auto">
            <a:xfrm>
              <a:off x="6642650" y="2700013"/>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Treasury</a:t>
              </a:r>
            </a:p>
          </p:txBody>
        </p:sp>
        <p:sp>
          <p:nvSpPr>
            <p:cNvPr id="19" name="Rectangle: Rounded Corners 18">
              <a:extLst>
                <a:ext uri="{FF2B5EF4-FFF2-40B4-BE49-F238E27FC236}">
                  <a16:creationId xmlns:a16="http://schemas.microsoft.com/office/drawing/2014/main" id="{16E9801F-DCC4-4D90-B2EE-2086A2CE1453}"/>
                </a:ext>
              </a:extLst>
            </p:cNvPr>
            <p:cNvSpPr/>
            <p:nvPr/>
          </p:nvSpPr>
          <p:spPr bwMode="auto">
            <a:xfrm>
              <a:off x="6642649" y="3139897"/>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Council …..</a:t>
              </a:r>
            </a:p>
          </p:txBody>
        </p:sp>
      </p:grpSp>
      <p:grpSp>
        <p:nvGrpSpPr>
          <p:cNvPr id="20" name="Group 19">
            <a:extLst>
              <a:ext uri="{FF2B5EF4-FFF2-40B4-BE49-F238E27FC236}">
                <a16:creationId xmlns:a16="http://schemas.microsoft.com/office/drawing/2014/main" id="{2237C092-15A1-4DED-AF5A-6060DE25A490}"/>
              </a:ext>
            </a:extLst>
          </p:cNvPr>
          <p:cNvGrpSpPr/>
          <p:nvPr/>
        </p:nvGrpSpPr>
        <p:grpSpPr>
          <a:xfrm>
            <a:off x="2372964" y="3162649"/>
            <a:ext cx="3928441" cy="1289603"/>
            <a:chOff x="3180522" y="2027582"/>
            <a:chExt cx="5237921" cy="1719470"/>
          </a:xfrm>
        </p:grpSpPr>
        <p:sp>
          <p:nvSpPr>
            <p:cNvPr id="21" name="Rectangle 20">
              <a:extLst>
                <a:ext uri="{FF2B5EF4-FFF2-40B4-BE49-F238E27FC236}">
                  <a16:creationId xmlns:a16="http://schemas.microsoft.com/office/drawing/2014/main" id="{D8EE6770-C888-4E49-93BC-FBFB4D56AAAD}"/>
                </a:ext>
              </a:extLst>
            </p:cNvPr>
            <p:cNvSpPr/>
            <p:nvPr/>
          </p:nvSpPr>
          <p:spPr bwMode="auto">
            <a:xfrm>
              <a:off x="3180522" y="2027582"/>
              <a:ext cx="5237921" cy="1719470"/>
            </a:xfrm>
            <a:prstGeom prst="rect">
              <a:avLst/>
            </a:prstGeom>
            <a:solidFill>
              <a:schemeClr val="accent1">
                <a:lumMod val="20000"/>
                <a:lumOff val="8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22" name="Rectangle 21">
              <a:extLst>
                <a:ext uri="{FF2B5EF4-FFF2-40B4-BE49-F238E27FC236}">
                  <a16:creationId xmlns:a16="http://schemas.microsoft.com/office/drawing/2014/main" id="{19D5B0B4-61A8-42F2-8BEA-9169417068D4}"/>
                </a:ext>
              </a:extLst>
            </p:cNvPr>
            <p:cNvSpPr/>
            <p:nvPr/>
          </p:nvSpPr>
          <p:spPr bwMode="auto">
            <a:xfrm>
              <a:off x="3448879" y="2183137"/>
              <a:ext cx="4790660" cy="1424767"/>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800" fontAlgn="auto">
                <a:spcBef>
                  <a:spcPts val="0"/>
                </a:spcBef>
                <a:spcAft>
                  <a:spcPts val="338"/>
                </a:spcAft>
              </a:pPr>
              <a:endParaRPr lang="en-US" sz="1350" b="0" dirty="0">
                <a:solidFill>
                  <a:srgbClr val="FFFFFF"/>
                </a:solidFill>
                <a:latin typeface="Arial"/>
                <a:ea typeface="ＭＳ Ｐゴシック"/>
                <a:cs typeface="Arial"/>
              </a:endParaRPr>
            </a:p>
          </p:txBody>
        </p:sp>
        <p:sp>
          <p:nvSpPr>
            <p:cNvPr id="23" name="Rectangle: Rounded Corners 22">
              <a:extLst>
                <a:ext uri="{FF2B5EF4-FFF2-40B4-BE49-F238E27FC236}">
                  <a16:creationId xmlns:a16="http://schemas.microsoft.com/office/drawing/2014/main" id="{F671D041-C942-4C5F-B14A-3FDC5A69CEAF}"/>
                </a:ext>
              </a:extLst>
            </p:cNvPr>
            <p:cNvSpPr/>
            <p:nvPr/>
          </p:nvSpPr>
          <p:spPr bwMode="auto">
            <a:xfrm>
              <a:off x="3680793" y="2275668"/>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Workforce</a:t>
              </a:r>
            </a:p>
          </p:txBody>
        </p:sp>
        <p:sp>
          <p:nvSpPr>
            <p:cNvPr id="24" name="Rectangle: Rounded Corners 23">
              <a:extLst>
                <a:ext uri="{FF2B5EF4-FFF2-40B4-BE49-F238E27FC236}">
                  <a16:creationId xmlns:a16="http://schemas.microsoft.com/office/drawing/2014/main" id="{050EE2ED-12C9-4701-B023-337752DE7B20}"/>
                </a:ext>
              </a:extLst>
            </p:cNvPr>
            <p:cNvSpPr/>
            <p:nvPr/>
          </p:nvSpPr>
          <p:spPr bwMode="auto">
            <a:xfrm>
              <a:off x="3680792" y="2700013"/>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Location</a:t>
              </a:r>
            </a:p>
          </p:txBody>
        </p:sp>
        <p:sp>
          <p:nvSpPr>
            <p:cNvPr id="25" name="Rectangle: Rounded Corners 24">
              <a:extLst>
                <a:ext uri="{FF2B5EF4-FFF2-40B4-BE49-F238E27FC236}">
                  <a16:creationId xmlns:a16="http://schemas.microsoft.com/office/drawing/2014/main" id="{E17B74B1-670A-4C25-B394-448738FC317E}"/>
                </a:ext>
              </a:extLst>
            </p:cNvPr>
            <p:cNvSpPr/>
            <p:nvPr/>
          </p:nvSpPr>
          <p:spPr bwMode="auto">
            <a:xfrm>
              <a:off x="3680791" y="3139897"/>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Global Procurement</a:t>
              </a:r>
            </a:p>
          </p:txBody>
        </p:sp>
        <p:sp>
          <p:nvSpPr>
            <p:cNvPr id="26" name="Rectangle: Rounded Corners 25">
              <a:extLst>
                <a:ext uri="{FF2B5EF4-FFF2-40B4-BE49-F238E27FC236}">
                  <a16:creationId xmlns:a16="http://schemas.microsoft.com/office/drawing/2014/main" id="{2D7965C5-85F1-48F3-AE9A-B82FE0E5E7C5}"/>
                </a:ext>
              </a:extLst>
            </p:cNvPr>
            <p:cNvSpPr/>
            <p:nvPr/>
          </p:nvSpPr>
          <p:spPr bwMode="auto">
            <a:xfrm>
              <a:off x="5161723" y="2279532"/>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Customer</a:t>
              </a:r>
            </a:p>
          </p:txBody>
        </p:sp>
        <p:sp>
          <p:nvSpPr>
            <p:cNvPr id="27" name="Rectangle: Rounded Corners 26">
              <a:extLst>
                <a:ext uri="{FF2B5EF4-FFF2-40B4-BE49-F238E27FC236}">
                  <a16:creationId xmlns:a16="http://schemas.microsoft.com/office/drawing/2014/main" id="{56111C9D-C703-45DE-A19C-31181ABDDD05}"/>
                </a:ext>
              </a:extLst>
            </p:cNvPr>
            <p:cNvSpPr/>
            <p:nvPr/>
          </p:nvSpPr>
          <p:spPr bwMode="auto">
            <a:xfrm>
              <a:off x="5161722" y="2703877"/>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Transmission Asset</a:t>
              </a:r>
            </a:p>
          </p:txBody>
        </p:sp>
        <p:sp>
          <p:nvSpPr>
            <p:cNvPr id="28" name="Rectangle: Rounded Corners 27">
              <a:extLst>
                <a:ext uri="{FF2B5EF4-FFF2-40B4-BE49-F238E27FC236}">
                  <a16:creationId xmlns:a16="http://schemas.microsoft.com/office/drawing/2014/main" id="{8CE4AE30-D846-453F-89B4-E704F07D9518}"/>
                </a:ext>
              </a:extLst>
            </p:cNvPr>
            <p:cNvSpPr/>
            <p:nvPr/>
          </p:nvSpPr>
          <p:spPr bwMode="auto">
            <a:xfrm>
              <a:off x="5161721" y="3143761"/>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Electric</a:t>
              </a:r>
            </a:p>
          </p:txBody>
        </p:sp>
        <p:sp>
          <p:nvSpPr>
            <p:cNvPr id="29" name="Rectangle: Rounded Corners 28">
              <a:extLst>
                <a:ext uri="{FF2B5EF4-FFF2-40B4-BE49-F238E27FC236}">
                  <a16:creationId xmlns:a16="http://schemas.microsoft.com/office/drawing/2014/main" id="{5A554B31-69F1-49E9-A8D5-E48C6DED43F0}"/>
                </a:ext>
              </a:extLst>
            </p:cNvPr>
            <p:cNvSpPr/>
            <p:nvPr/>
          </p:nvSpPr>
          <p:spPr bwMode="auto">
            <a:xfrm>
              <a:off x="6642651" y="2275668"/>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Finance</a:t>
              </a:r>
            </a:p>
          </p:txBody>
        </p:sp>
        <p:sp>
          <p:nvSpPr>
            <p:cNvPr id="30" name="Rectangle: Rounded Corners 29">
              <a:extLst>
                <a:ext uri="{FF2B5EF4-FFF2-40B4-BE49-F238E27FC236}">
                  <a16:creationId xmlns:a16="http://schemas.microsoft.com/office/drawing/2014/main" id="{4383388C-FE79-48D1-870E-1722A4A4C549}"/>
                </a:ext>
              </a:extLst>
            </p:cNvPr>
            <p:cNvSpPr/>
            <p:nvPr/>
          </p:nvSpPr>
          <p:spPr bwMode="auto">
            <a:xfrm>
              <a:off x="6642650" y="2700013"/>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Treasury</a:t>
              </a:r>
            </a:p>
          </p:txBody>
        </p:sp>
        <p:sp>
          <p:nvSpPr>
            <p:cNvPr id="31" name="Rectangle: Rounded Corners 30">
              <a:extLst>
                <a:ext uri="{FF2B5EF4-FFF2-40B4-BE49-F238E27FC236}">
                  <a16:creationId xmlns:a16="http://schemas.microsoft.com/office/drawing/2014/main" id="{11178424-7A8F-4564-BEA5-2D8D4DEFBAB2}"/>
                </a:ext>
              </a:extLst>
            </p:cNvPr>
            <p:cNvSpPr/>
            <p:nvPr/>
          </p:nvSpPr>
          <p:spPr bwMode="auto">
            <a:xfrm>
              <a:off x="6642649" y="3139897"/>
              <a:ext cx="1142999" cy="326731"/>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675" b="0" dirty="0">
                  <a:solidFill>
                    <a:srgbClr val="00148C">
                      <a:lumMod val="75000"/>
                    </a:srgbClr>
                  </a:solidFill>
                  <a:latin typeface="Arial"/>
                  <a:ea typeface="ＭＳ Ｐゴシック"/>
                  <a:cs typeface="Arial"/>
                </a:rPr>
                <a:t>Board …..</a:t>
              </a:r>
            </a:p>
          </p:txBody>
        </p:sp>
      </p:grpSp>
      <p:sp>
        <p:nvSpPr>
          <p:cNvPr id="35" name="TextBox 34">
            <a:extLst>
              <a:ext uri="{FF2B5EF4-FFF2-40B4-BE49-F238E27FC236}">
                <a16:creationId xmlns:a16="http://schemas.microsoft.com/office/drawing/2014/main" id="{6345B1C9-7F41-4A8F-9DC9-F9B615960FB3}"/>
              </a:ext>
            </a:extLst>
          </p:cNvPr>
          <p:cNvSpPr txBox="1"/>
          <p:nvPr/>
        </p:nvSpPr>
        <p:spPr bwMode="auto">
          <a:xfrm>
            <a:off x="3425272" y="1476196"/>
            <a:ext cx="229345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800" fontAlgn="auto">
              <a:spcBef>
                <a:spcPts val="0"/>
              </a:spcBef>
              <a:spcAft>
                <a:spcPts val="450"/>
              </a:spcAft>
              <a:buClr>
                <a:srgbClr val="55555A"/>
              </a:buClr>
            </a:pPr>
            <a:r>
              <a:rPr lang="en-US" sz="1050" b="0" kern="0" dirty="0">
                <a:solidFill>
                  <a:srgbClr val="00148C">
                    <a:lumMod val="75000"/>
                  </a:srgbClr>
                </a:solidFill>
                <a:latin typeface="Arial"/>
                <a:ea typeface="ＭＳ Ｐゴシック"/>
              </a:rPr>
              <a:t>Enterprise Data Governance Council</a:t>
            </a:r>
          </a:p>
        </p:txBody>
      </p:sp>
      <p:sp>
        <p:nvSpPr>
          <p:cNvPr id="36" name="TextBox 35">
            <a:extLst>
              <a:ext uri="{FF2B5EF4-FFF2-40B4-BE49-F238E27FC236}">
                <a16:creationId xmlns:a16="http://schemas.microsoft.com/office/drawing/2014/main" id="{F89F0333-9D7D-4800-9FEC-4D80C5CCA29C}"/>
              </a:ext>
            </a:extLst>
          </p:cNvPr>
          <p:cNvSpPr txBox="1"/>
          <p:nvPr/>
        </p:nvSpPr>
        <p:spPr bwMode="auto">
          <a:xfrm>
            <a:off x="3363136" y="3009820"/>
            <a:ext cx="215927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spcAft>
                <a:spcPts val="450"/>
              </a:spcAft>
              <a:buClr>
                <a:srgbClr val="55555A"/>
              </a:buClr>
            </a:pPr>
            <a:r>
              <a:rPr lang="en-US" sz="1050" b="0" kern="0" dirty="0">
                <a:solidFill>
                  <a:srgbClr val="00148C">
                    <a:lumMod val="75000"/>
                  </a:srgbClr>
                </a:solidFill>
                <a:latin typeface="Arial"/>
                <a:ea typeface="ＭＳ Ｐゴシック"/>
              </a:rPr>
              <a:t>Domain Data Governance Boards</a:t>
            </a:r>
          </a:p>
        </p:txBody>
      </p:sp>
      <p:sp>
        <p:nvSpPr>
          <p:cNvPr id="37" name="TextBox 36">
            <a:extLst>
              <a:ext uri="{FF2B5EF4-FFF2-40B4-BE49-F238E27FC236}">
                <a16:creationId xmlns:a16="http://schemas.microsoft.com/office/drawing/2014/main" id="{4D969571-9661-4892-A180-9424F6B50263}"/>
              </a:ext>
            </a:extLst>
          </p:cNvPr>
          <p:cNvSpPr txBox="1"/>
          <p:nvPr/>
        </p:nvSpPr>
        <p:spPr bwMode="auto">
          <a:xfrm>
            <a:off x="6630215" y="2158686"/>
            <a:ext cx="1694618" cy="198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800" fontAlgn="auto">
              <a:spcBef>
                <a:spcPts val="0"/>
              </a:spcBef>
              <a:spcAft>
                <a:spcPts val="450"/>
              </a:spcAft>
              <a:buClr>
                <a:srgbClr val="55555A"/>
              </a:buClr>
            </a:pPr>
            <a:r>
              <a:rPr lang="en-US" sz="750" u="sng" kern="0" dirty="0">
                <a:solidFill>
                  <a:srgbClr val="55555A"/>
                </a:solidFill>
                <a:latin typeface="Arial"/>
                <a:ea typeface="ＭＳ Ｐゴシック"/>
              </a:rPr>
              <a:t>Domain Data Governance Board</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Ensures data is well managed, trusted, secure, reliable and of high quality within their domain</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Oversight and management of domain data, including data definitions, sourcing, usage, standards and DQ thresholds</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Membership is owners, stewards, technical custodians, SME’s </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The domain boards meet monthly, chaired by business owner with agenda dictated by prioritized data issues and support for Domain strategic initiatives  </a:t>
            </a:r>
          </a:p>
        </p:txBody>
      </p:sp>
      <p:sp>
        <p:nvSpPr>
          <p:cNvPr id="41" name="Rectangle: Rounded Corners 40">
            <a:extLst>
              <a:ext uri="{FF2B5EF4-FFF2-40B4-BE49-F238E27FC236}">
                <a16:creationId xmlns:a16="http://schemas.microsoft.com/office/drawing/2014/main" id="{E3A78E43-3CF8-4E0F-8FFA-E4DF9719A194}"/>
              </a:ext>
            </a:extLst>
          </p:cNvPr>
          <p:cNvSpPr/>
          <p:nvPr/>
        </p:nvSpPr>
        <p:spPr bwMode="auto">
          <a:xfrm>
            <a:off x="2334449" y="4589564"/>
            <a:ext cx="827433" cy="322899"/>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defTabSz="685800" fontAlgn="auto">
              <a:spcBef>
                <a:spcPts val="0"/>
              </a:spcBef>
              <a:spcAft>
                <a:spcPts val="0"/>
              </a:spcAft>
            </a:pPr>
            <a:r>
              <a:rPr lang="en-US" sz="675" b="0" dirty="0">
                <a:solidFill>
                  <a:srgbClr val="FFFFFF"/>
                </a:solidFill>
                <a:latin typeface="Arial"/>
                <a:ea typeface="ＭＳ Ｐゴシック"/>
                <a:cs typeface="Arial"/>
              </a:rPr>
              <a:t>Working Group 1</a:t>
            </a:r>
          </a:p>
        </p:txBody>
      </p:sp>
      <p:sp>
        <p:nvSpPr>
          <p:cNvPr id="42" name="Rectangle: Rounded Corners 41">
            <a:extLst>
              <a:ext uri="{FF2B5EF4-FFF2-40B4-BE49-F238E27FC236}">
                <a16:creationId xmlns:a16="http://schemas.microsoft.com/office/drawing/2014/main" id="{9DD23DA9-6AF5-4C8F-8942-3DEA0727F29F}"/>
              </a:ext>
            </a:extLst>
          </p:cNvPr>
          <p:cNvSpPr/>
          <p:nvPr/>
        </p:nvSpPr>
        <p:spPr bwMode="auto">
          <a:xfrm>
            <a:off x="3358174" y="4601906"/>
            <a:ext cx="827433" cy="322899"/>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defTabSz="685800" fontAlgn="auto">
              <a:spcBef>
                <a:spcPts val="0"/>
              </a:spcBef>
              <a:spcAft>
                <a:spcPts val="0"/>
              </a:spcAft>
            </a:pPr>
            <a:r>
              <a:rPr lang="en-US" sz="675" b="0" dirty="0">
                <a:solidFill>
                  <a:srgbClr val="FFFFFF"/>
                </a:solidFill>
                <a:latin typeface="Arial"/>
                <a:ea typeface="ＭＳ Ｐゴシック"/>
                <a:cs typeface="Arial"/>
              </a:rPr>
              <a:t>Working Group 2</a:t>
            </a:r>
          </a:p>
        </p:txBody>
      </p:sp>
      <p:sp>
        <p:nvSpPr>
          <p:cNvPr id="43" name="Rectangle: Rounded Corners 42">
            <a:extLst>
              <a:ext uri="{FF2B5EF4-FFF2-40B4-BE49-F238E27FC236}">
                <a16:creationId xmlns:a16="http://schemas.microsoft.com/office/drawing/2014/main" id="{D70D329A-ECAC-4C35-B1F4-E58880F5F972}"/>
              </a:ext>
            </a:extLst>
          </p:cNvPr>
          <p:cNvSpPr/>
          <p:nvPr/>
        </p:nvSpPr>
        <p:spPr bwMode="auto">
          <a:xfrm>
            <a:off x="4370729" y="4601906"/>
            <a:ext cx="827433" cy="322899"/>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defTabSz="685800" fontAlgn="auto">
              <a:spcBef>
                <a:spcPts val="0"/>
              </a:spcBef>
              <a:spcAft>
                <a:spcPts val="0"/>
              </a:spcAft>
            </a:pPr>
            <a:r>
              <a:rPr lang="en-US" sz="675" b="0" dirty="0">
                <a:solidFill>
                  <a:srgbClr val="FFFFFF"/>
                </a:solidFill>
                <a:latin typeface="Arial"/>
                <a:ea typeface="ＭＳ Ｐゴシック"/>
                <a:cs typeface="Arial"/>
              </a:rPr>
              <a:t>Working Group 3</a:t>
            </a:r>
          </a:p>
        </p:txBody>
      </p:sp>
      <p:sp>
        <p:nvSpPr>
          <p:cNvPr id="44" name="Rectangle: Rounded Corners 43">
            <a:extLst>
              <a:ext uri="{FF2B5EF4-FFF2-40B4-BE49-F238E27FC236}">
                <a16:creationId xmlns:a16="http://schemas.microsoft.com/office/drawing/2014/main" id="{8A972D3F-03C6-41FB-9BB2-D16D0486048C}"/>
              </a:ext>
            </a:extLst>
          </p:cNvPr>
          <p:cNvSpPr/>
          <p:nvPr/>
        </p:nvSpPr>
        <p:spPr bwMode="auto">
          <a:xfrm>
            <a:off x="5425518" y="4621722"/>
            <a:ext cx="888313" cy="322899"/>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defTabSz="685800" fontAlgn="auto">
              <a:spcBef>
                <a:spcPts val="0"/>
              </a:spcBef>
              <a:spcAft>
                <a:spcPts val="0"/>
              </a:spcAft>
            </a:pPr>
            <a:r>
              <a:rPr lang="en-US" sz="675" b="0" dirty="0">
                <a:solidFill>
                  <a:srgbClr val="FFFFFF"/>
                </a:solidFill>
                <a:latin typeface="Arial"/>
                <a:ea typeface="ＭＳ Ｐゴシック"/>
                <a:cs typeface="Arial"/>
              </a:rPr>
              <a:t>Working Group …</a:t>
            </a:r>
          </a:p>
        </p:txBody>
      </p:sp>
      <p:sp>
        <p:nvSpPr>
          <p:cNvPr id="45" name="Oval 44">
            <a:extLst>
              <a:ext uri="{FF2B5EF4-FFF2-40B4-BE49-F238E27FC236}">
                <a16:creationId xmlns:a16="http://schemas.microsoft.com/office/drawing/2014/main" id="{EDCEAB0E-BC31-4405-A9F2-67A3B513E85F}"/>
              </a:ext>
            </a:extLst>
          </p:cNvPr>
          <p:cNvSpPr/>
          <p:nvPr/>
        </p:nvSpPr>
        <p:spPr bwMode="auto">
          <a:xfrm>
            <a:off x="2151710" y="1260104"/>
            <a:ext cx="968369" cy="639818"/>
          </a:xfrm>
          <a:prstGeom prst="ellipse">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pPr>
            <a:r>
              <a:rPr lang="en-US" sz="750" b="0" dirty="0">
                <a:solidFill>
                  <a:srgbClr val="FFFFFF"/>
                </a:solidFill>
                <a:latin typeface="Arial"/>
                <a:ea typeface="ＭＳ Ｐゴシック"/>
                <a:cs typeface="Arial"/>
              </a:rPr>
              <a:t>Data Governance Office</a:t>
            </a:r>
          </a:p>
        </p:txBody>
      </p:sp>
      <p:sp>
        <p:nvSpPr>
          <p:cNvPr id="46" name="TextBox 45">
            <a:extLst>
              <a:ext uri="{FF2B5EF4-FFF2-40B4-BE49-F238E27FC236}">
                <a16:creationId xmlns:a16="http://schemas.microsoft.com/office/drawing/2014/main" id="{8CAB9150-F051-4EDB-ACE9-D58C4CCB4F4A}"/>
              </a:ext>
            </a:extLst>
          </p:cNvPr>
          <p:cNvSpPr txBox="1"/>
          <p:nvPr/>
        </p:nvSpPr>
        <p:spPr bwMode="auto">
          <a:xfrm>
            <a:off x="362153" y="2951011"/>
            <a:ext cx="1964321" cy="126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800" fontAlgn="auto">
              <a:spcBef>
                <a:spcPts val="0"/>
              </a:spcBef>
              <a:spcAft>
                <a:spcPts val="0"/>
              </a:spcAft>
              <a:buClr>
                <a:srgbClr val="55555A"/>
              </a:buClr>
            </a:pPr>
            <a:r>
              <a:rPr lang="en-US" sz="750" u="sng" kern="0" dirty="0">
                <a:solidFill>
                  <a:srgbClr val="55555A"/>
                </a:solidFill>
                <a:latin typeface="Arial"/>
                <a:ea typeface="ＭＳ Ｐゴシック"/>
              </a:rPr>
              <a:t>Data Governance Office</a:t>
            </a:r>
          </a:p>
          <a:p>
            <a:pPr marL="128588" indent="-128588" defTabSz="685800" fontAlgn="auto">
              <a:spcBef>
                <a:spcPts val="0"/>
              </a:spcBef>
              <a:spcAft>
                <a:spcPts val="0"/>
              </a:spcAft>
              <a:buClr>
                <a:srgbClr val="55555A"/>
              </a:buClr>
              <a:buFont typeface="Arial" panose="020B0604020202020204" pitchFamily="34" charset="0"/>
              <a:buChar char="•"/>
            </a:pPr>
            <a:r>
              <a:rPr lang="en-US" sz="750" b="0" kern="0" dirty="0">
                <a:solidFill>
                  <a:srgbClr val="55555A"/>
                </a:solidFill>
                <a:latin typeface="Arial"/>
                <a:ea typeface="ＭＳ Ｐゴシック"/>
              </a:rPr>
              <a:t>Staffed with dedicated resources</a:t>
            </a:r>
          </a:p>
          <a:p>
            <a:pPr marL="128588" indent="-128588" defTabSz="685800" fontAlgn="auto">
              <a:spcBef>
                <a:spcPts val="0"/>
              </a:spcBef>
              <a:spcAft>
                <a:spcPts val="0"/>
              </a:spcAft>
              <a:buClr>
                <a:srgbClr val="55555A"/>
              </a:buClr>
              <a:buFont typeface="Arial" panose="020B0604020202020204" pitchFamily="34" charset="0"/>
              <a:buChar char="•"/>
            </a:pPr>
            <a:r>
              <a:rPr lang="en-US" sz="750" b="0" kern="0" dirty="0">
                <a:solidFill>
                  <a:srgbClr val="55555A"/>
                </a:solidFill>
                <a:latin typeface="Arial"/>
                <a:ea typeface="ＭＳ Ｐゴシック"/>
              </a:rPr>
              <a:t>Direct Data Governance Efforts</a:t>
            </a:r>
          </a:p>
          <a:p>
            <a:pPr marL="128588" indent="-128588" defTabSz="685800" fontAlgn="auto">
              <a:spcBef>
                <a:spcPts val="0"/>
              </a:spcBef>
              <a:spcAft>
                <a:spcPts val="0"/>
              </a:spcAft>
              <a:buClr>
                <a:srgbClr val="55555A"/>
              </a:buClr>
              <a:buFont typeface="Arial" panose="020B0604020202020204" pitchFamily="34" charset="0"/>
              <a:buChar char="•"/>
            </a:pPr>
            <a:r>
              <a:rPr lang="en-US" sz="750" b="0" kern="0" dirty="0">
                <a:solidFill>
                  <a:srgbClr val="55555A"/>
                </a:solidFill>
                <a:latin typeface="Arial"/>
                <a:ea typeface="ＭＳ Ｐゴシック"/>
              </a:rPr>
              <a:t>Reports Enterprise Data Governance program status with focus on progress and DQ improvement</a:t>
            </a:r>
          </a:p>
          <a:p>
            <a:pPr marL="128588" indent="-128588" defTabSz="685800" fontAlgn="auto">
              <a:spcBef>
                <a:spcPts val="0"/>
              </a:spcBef>
              <a:spcAft>
                <a:spcPts val="0"/>
              </a:spcAft>
              <a:buClr>
                <a:srgbClr val="55555A"/>
              </a:buClr>
              <a:buFont typeface="Arial" panose="020B0604020202020204" pitchFamily="34" charset="0"/>
              <a:buChar char="•"/>
            </a:pPr>
            <a:r>
              <a:rPr lang="en-US" sz="750" b="0" kern="0" dirty="0">
                <a:solidFill>
                  <a:srgbClr val="55555A"/>
                </a:solidFill>
                <a:latin typeface="Arial"/>
                <a:ea typeface="ＭＳ Ｐゴシック"/>
              </a:rPr>
              <a:t>Build awareness on Data Governance and Data Management best practices</a:t>
            </a:r>
          </a:p>
          <a:p>
            <a:pPr marL="128588" indent="-128588" defTabSz="685800" fontAlgn="auto">
              <a:spcBef>
                <a:spcPts val="0"/>
              </a:spcBef>
              <a:spcAft>
                <a:spcPts val="0"/>
              </a:spcAft>
              <a:buClr>
                <a:srgbClr val="55555A"/>
              </a:buClr>
              <a:buFont typeface="Arial" panose="020B0604020202020204" pitchFamily="34" charset="0"/>
              <a:buChar char="•"/>
            </a:pPr>
            <a:r>
              <a:rPr lang="en-US" sz="750" b="0" kern="0" dirty="0">
                <a:solidFill>
                  <a:srgbClr val="55555A"/>
                </a:solidFill>
                <a:latin typeface="Arial"/>
                <a:ea typeface="ＭＳ Ｐゴシック"/>
              </a:rPr>
              <a:t>Report relationship is to the Executive Steering Committee with a dotted line to the data governance council</a:t>
            </a:r>
            <a:endParaRPr lang="en-US" sz="900" b="0" kern="0" dirty="0">
              <a:solidFill>
                <a:srgbClr val="55555A"/>
              </a:solidFill>
              <a:latin typeface="Arial"/>
              <a:ea typeface="ＭＳ Ｐゴシック"/>
            </a:endParaRPr>
          </a:p>
        </p:txBody>
      </p:sp>
      <p:sp>
        <p:nvSpPr>
          <p:cNvPr id="49" name="TextBox 48">
            <a:extLst>
              <a:ext uri="{FF2B5EF4-FFF2-40B4-BE49-F238E27FC236}">
                <a16:creationId xmlns:a16="http://schemas.microsoft.com/office/drawing/2014/main" id="{1B364C02-D101-4C14-B208-3172DF162498}"/>
              </a:ext>
            </a:extLst>
          </p:cNvPr>
          <p:cNvSpPr txBox="1"/>
          <p:nvPr/>
        </p:nvSpPr>
        <p:spPr bwMode="auto">
          <a:xfrm>
            <a:off x="6630214" y="4160058"/>
            <a:ext cx="1928192" cy="93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800" fontAlgn="auto">
              <a:spcBef>
                <a:spcPts val="0"/>
              </a:spcBef>
              <a:spcAft>
                <a:spcPts val="450"/>
              </a:spcAft>
              <a:buClr>
                <a:srgbClr val="55555A"/>
              </a:buClr>
            </a:pPr>
            <a:r>
              <a:rPr lang="en-US" sz="750" u="sng" kern="0" dirty="0">
                <a:solidFill>
                  <a:srgbClr val="55555A"/>
                </a:solidFill>
                <a:latin typeface="Arial"/>
                <a:ea typeface="ＭＳ Ｐゴシック"/>
              </a:rPr>
              <a:t>Working Group(s)</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Perform data analysis, provide data domain expertise, and make recommendation to its board</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Packages cross functional issues with analysis, decision(s) required with recommendation</a:t>
            </a:r>
          </a:p>
        </p:txBody>
      </p:sp>
      <p:sp>
        <p:nvSpPr>
          <p:cNvPr id="50" name="TextBox 49">
            <a:extLst>
              <a:ext uri="{FF2B5EF4-FFF2-40B4-BE49-F238E27FC236}">
                <a16:creationId xmlns:a16="http://schemas.microsoft.com/office/drawing/2014/main" id="{FBE9A8E2-6726-4A8C-9A47-43F4D55AB05D}"/>
              </a:ext>
            </a:extLst>
          </p:cNvPr>
          <p:cNvSpPr txBox="1"/>
          <p:nvPr/>
        </p:nvSpPr>
        <p:spPr bwMode="auto">
          <a:xfrm>
            <a:off x="231764" y="611255"/>
            <a:ext cx="1891460" cy="223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800" fontAlgn="auto">
              <a:spcBef>
                <a:spcPts val="0"/>
              </a:spcBef>
              <a:spcAft>
                <a:spcPts val="450"/>
              </a:spcAft>
              <a:buClr>
                <a:srgbClr val="55555A"/>
              </a:buClr>
            </a:pPr>
            <a:r>
              <a:rPr lang="en-US" sz="750" u="sng" kern="0" dirty="0">
                <a:solidFill>
                  <a:srgbClr val="55555A"/>
                </a:solidFill>
                <a:latin typeface="Arial"/>
                <a:ea typeface="ＭＳ Ｐゴシック"/>
              </a:rPr>
              <a:t>Executive Data Governance Committee</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Sponsors representing domains across the organization</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Empowered to approve, fund, prioritize and recommend strategic projects to address data and business needs</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Review and approve data strategy, strategic roadmap, and policies for the program</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Final Arbiter of all disputes and conflicts</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Hold the Data Governance Council accountable for specific and timely outcomes</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Develop appropriate data communications with other governing bodies and stakeholders</a:t>
            </a:r>
          </a:p>
        </p:txBody>
      </p:sp>
      <p:sp>
        <p:nvSpPr>
          <p:cNvPr id="51" name="TextBox 50">
            <a:extLst>
              <a:ext uri="{FF2B5EF4-FFF2-40B4-BE49-F238E27FC236}">
                <a16:creationId xmlns:a16="http://schemas.microsoft.com/office/drawing/2014/main" id="{95E8301E-B37D-46F5-82B2-74F49C5D62AF}"/>
              </a:ext>
            </a:extLst>
          </p:cNvPr>
          <p:cNvSpPr txBox="1"/>
          <p:nvPr/>
        </p:nvSpPr>
        <p:spPr bwMode="auto">
          <a:xfrm>
            <a:off x="6631996" y="641285"/>
            <a:ext cx="1954700" cy="14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800" fontAlgn="auto">
              <a:spcBef>
                <a:spcPts val="0"/>
              </a:spcBef>
              <a:spcAft>
                <a:spcPts val="450"/>
              </a:spcAft>
              <a:buClr>
                <a:srgbClr val="55555A"/>
              </a:buClr>
            </a:pPr>
            <a:r>
              <a:rPr lang="en-US" sz="750" u="sng" kern="0" dirty="0">
                <a:solidFill>
                  <a:srgbClr val="55555A"/>
                </a:solidFill>
                <a:latin typeface="Arial"/>
                <a:ea typeface="ＭＳ Ｐゴシック"/>
              </a:rPr>
              <a:t>Data Governance Council</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Owners, stakeholders, SME’s representing Domains across the organization</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Helps set and implement direction, strategies and priorities</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Make data decisions raised by the boards and working groups</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Approve remediation plans and make cross functional decisions</a:t>
            </a:r>
          </a:p>
          <a:p>
            <a:pPr marL="128588" indent="-128588" defTabSz="685800" fontAlgn="auto">
              <a:spcBef>
                <a:spcPts val="0"/>
              </a:spcBef>
              <a:spcAft>
                <a:spcPts val="450"/>
              </a:spcAft>
              <a:buClr>
                <a:srgbClr val="55555A"/>
              </a:buClr>
              <a:buFont typeface="Arial" panose="020B0604020202020204" pitchFamily="34" charset="0"/>
              <a:buChar char="•"/>
            </a:pPr>
            <a:r>
              <a:rPr lang="en-US" sz="750" b="0" kern="0" dirty="0">
                <a:solidFill>
                  <a:srgbClr val="55555A"/>
                </a:solidFill>
                <a:latin typeface="Arial"/>
                <a:ea typeface="ＭＳ Ｐゴシック"/>
              </a:rPr>
              <a:t>Reports to Executive  Steering Committee</a:t>
            </a:r>
          </a:p>
        </p:txBody>
      </p:sp>
      <p:cxnSp>
        <p:nvCxnSpPr>
          <p:cNvPr id="53" name="Straight Arrow Connector 52">
            <a:extLst>
              <a:ext uri="{FF2B5EF4-FFF2-40B4-BE49-F238E27FC236}">
                <a16:creationId xmlns:a16="http://schemas.microsoft.com/office/drawing/2014/main" id="{069DEA5C-6F8A-47D2-8E21-65E3C94209B7}"/>
              </a:ext>
            </a:extLst>
          </p:cNvPr>
          <p:cNvCxnSpPr>
            <a:cxnSpLocks/>
          </p:cNvCxnSpPr>
          <p:nvPr/>
        </p:nvCxnSpPr>
        <p:spPr bwMode="auto">
          <a:xfrm flipV="1">
            <a:off x="1919974" y="1849411"/>
            <a:ext cx="406500" cy="12152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a:extLst>
              <a:ext uri="{FF2B5EF4-FFF2-40B4-BE49-F238E27FC236}">
                <a16:creationId xmlns:a16="http://schemas.microsoft.com/office/drawing/2014/main" id="{BE6F8C63-0052-4B4B-A6A1-461894342983}"/>
              </a:ext>
            </a:extLst>
          </p:cNvPr>
          <p:cNvCxnSpPr>
            <a:cxnSpLocks/>
          </p:cNvCxnSpPr>
          <p:nvPr/>
        </p:nvCxnSpPr>
        <p:spPr bwMode="auto">
          <a:xfrm flipH="1">
            <a:off x="6112565" y="2903621"/>
            <a:ext cx="442286" cy="2361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a:extLst>
              <a:ext uri="{FF2B5EF4-FFF2-40B4-BE49-F238E27FC236}">
                <a16:creationId xmlns:a16="http://schemas.microsoft.com/office/drawing/2014/main" id="{5D07D10A-BC4F-47A1-95BF-4409D32468E5}"/>
              </a:ext>
            </a:extLst>
          </p:cNvPr>
          <p:cNvCxnSpPr>
            <a:cxnSpLocks/>
          </p:cNvCxnSpPr>
          <p:nvPr/>
        </p:nvCxnSpPr>
        <p:spPr bwMode="auto">
          <a:xfrm flipH="1">
            <a:off x="6347376" y="1421621"/>
            <a:ext cx="207475" cy="16325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a:extLst>
              <a:ext uri="{FF2B5EF4-FFF2-40B4-BE49-F238E27FC236}">
                <a16:creationId xmlns:a16="http://schemas.microsoft.com/office/drawing/2014/main" id="{C86FEE04-7474-4169-9327-970D3F53A2CE}"/>
              </a:ext>
            </a:extLst>
          </p:cNvPr>
          <p:cNvCxnSpPr>
            <a:cxnSpLocks/>
          </p:cNvCxnSpPr>
          <p:nvPr/>
        </p:nvCxnSpPr>
        <p:spPr bwMode="auto">
          <a:xfrm>
            <a:off x="2095031" y="723110"/>
            <a:ext cx="277932" cy="37374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59950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70E4772-B635-4376-A734-ED471BD1F472}"/>
              </a:ext>
            </a:extLst>
          </p:cNvPr>
          <p:cNvSpPr>
            <a:spLocks noGrp="1"/>
          </p:cNvSpPr>
          <p:nvPr>
            <p:ph type="body" sz="quarter" idx="16"/>
          </p:nvPr>
        </p:nvSpPr>
        <p:spPr>
          <a:xfrm>
            <a:off x="96890" y="60556"/>
            <a:ext cx="9047110" cy="4678204"/>
          </a:xfrm>
        </p:spPr>
        <p:txBody>
          <a:bodyPr/>
          <a:lstStyle/>
          <a:p>
            <a:pPr lvl="0">
              <a:spcAft>
                <a:spcPts val="0"/>
              </a:spcAft>
            </a:pPr>
            <a:r>
              <a:rPr lang="en-GB" sz="800" b="0" strike="sngStrike" dirty="0"/>
              <a:t>NA - </a:t>
            </a:r>
            <a:r>
              <a:rPr lang="en-US" sz="800" b="0" strike="sngStrike" dirty="0"/>
              <a:t>I believe we should add data architecture and design.  I believe it should be both enterprise and BU responsibility. [updated to Ref Arch]</a:t>
            </a:r>
            <a:endParaRPr lang="en-GB" sz="800" b="0" strike="sngStrike" dirty="0"/>
          </a:p>
          <a:p>
            <a:pPr lvl="0">
              <a:spcAft>
                <a:spcPts val="0"/>
              </a:spcAft>
            </a:pPr>
            <a:r>
              <a:rPr lang="en-US" sz="800" b="0" strike="sngStrike" dirty="0"/>
              <a:t>Some clarify needed on “proposed” and “Not in place but required”.  For me GGC is also not in place but we kind of saying it is required. [to discuss]</a:t>
            </a:r>
            <a:endParaRPr lang="en-GB" sz="800" b="0" strike="sngStrike" dirty="0"/>
          </a:p>
          <a:p>
            <a:pPr lvl="0">
              <a:spcAft>
                <a:spcPts val="0"/>
              </a:spcAft>
            </a:pPr>
            <a:r>
              <a:rPr lang="en-GB" sz="800" b="0" strike="sngStrike" dirty="0"/>
              <a:t>KB - We should combines the two responsibility sections into one, to ensure we’re driving key decisions and approvals through this forum going forward</a:t>
            </a:r>
            <a:r>
              <a:rPr lang="en-US" sz="800" b="0" strike="sngStrike" dirty="0"/>
              <a:t> [meant to be differentiating between global and multiple (but not all) BU]</a:t>
            </a:r>
            <a:endParaRPr lang="en-GB" sz="800" b="0" strike="sngStrike" dirty="0"/>
          </a:p>
          <a:p>
            <a:pPr lvl="0">
              <a:spcAft>
                <a:spcPts val="0"/>
              </a:spcAft>
            </a:pPr>
            <a:r>
              <a:rPr lang="en-GB" sz="800" b="0" strike="sngStrike" dirty="0"/>
              <a:t>The Global Workforce should be included under Heads of Data initially as this is inflight at the moment </a:t>
            </a:r>
            <a:r>
              <a:rPr lang="en-US" sz="800" b="0" strike="sngStrike" dirty="0"/>
              <a:t>[done]</a:t>
            </a:r>
            <a:endParaRPr lang="en-GB" sz="800" b="0" strike="sngStrike" dirty="0"/>
          </a:p>
          <a:p>
            <a:pPr lvl="0">
              <a:spcAft>
                <a:spcPts val="0"/>
              </a:spcAft>
            </a:pPr>
            <a:r>
              <a:rPr lang="en-GB" sz="800" b="0" strike="sngStrike" dirty="0"/>
              <a:t>Do we need a standing agenda item for any data or tooling escalation? </a:t>
            </a:r>
            <a:r>
              <a:rPr lang="en-US" sz="800" b="0" strike="sngStrike" dirty="0"/>
              <a:t>[ITGC should do this – created a link on diagram]</a:t>
            </a:r>
            <a:endParaRPr lang="en-GB" sz="800" b="0" strike="sngStrike" dirty="0"/>
          </a:p>
          <a:p>
            <a:pPr lvl="0">
              <a:spcAft>
                <a:spcPts val="0"/>
              </a:spcAft>
            </a:pPr>
            <a:r>
              <a:rPr lang="en-GB" sz="800" b="0" strike="sngStrike" dirty="0"/>
              <a:t>MS - </a:t>
            </a:r>
            <a:r>
              <a:rPr lang="en-US" sz="800" strike="sngStrike" dirty="0"/>
              <a:t>3 levels of governing bodies are usually needed.  The usually are as follows:</a:t>
            </a:r>
            <a:endParaRPr lang="en-GB" sz="800" strike="sngStrike" dirty="0"/>
          </a:p>
          <a:p>
            <a:pPr lvl="1">
              <a:spcAft>
                <a:spcPts val="0"/>
              </a:spcAft>
            </a:pPr>
            <a:r>
              <a:rPr lang="en-US" sz="800" strike="sngStrike" dirty="0"/>
              <a:t>Executive Enterprise DG board that includes domain sponsors (domain CEO &amp; CIO) as members along with CDO.  They make final decisions about funding, prioritization, and strategic initiatives.  This seems to be missing. [this is in the link to Group Exec Sponsors]</a:t>
            </a:r>
            <a:endParaRPr lang="en-GB" sz="800" dirty="0"/>
          </a:p>
          <a:p>
            <a:pPr lvl="1">
              <a:spcAft>
                <a:spcPts val="0"/>
              </a:spcAft>
            </a:pPr>
            <a:r>
              <a:rPr lang="en-US" sz="800" strike="sngStrike" dirty="0"/>
              <a:t>Enterprise DG council domain owners and stakeholders along with SMES.  They are implementing the overall strategic initiatives decided by the Executive board.  This seems to be the Data Council outlined in the slide.  We can start here but they are not the final decision makers which will slow down decision making and cross-functional cooperation. [the aim is to expand the scope over time and to start with something pragmatic to gather momentum from]</a:t>
            </a:r>
            <a:endParaRPr lang="en-GB" sz="800" dirty="0"/>
          </a:p>
          <a:p>
            <a:pPr lvl="1">
              <a:spcAft>
                <a:spcPts val="0"/>
              </a:spcAft>
            </a:pPr>
            <a:r>
              <a:rPr lang="en-US" sz="800" strike="sngStrike" dirty="0"/>
              <a:t>Domain DG boards which have day to day stewardship and tactical implementation.  The work with the business operational teams that run the business day to day.  These seems to be missing. [BU DGCs are still on here]</a:t>
            </a:r>
            <a:endParaRPr lang="en-GB" sz="800" strike="sngStrike" dirty="0"/>
          </a:p>
          <a:p>
            <a:pPr lvl="1">
              <a:spcAft>
                <a:spcPts val="0"/>
              </a:spcAft>
            </a:pPr>
            <a:r>
              <a:rPr lang="en-US" sz="800" strike="sngStrike" dirty="0"/>
              <a:t>Work groups – operational groups not part of the DG governing bodies above which identify issues and cross-functional data need that need to be resolved or escalated.  I can’t determine if we have these or not. [included on slide – are these in place?]</a:t>
            </a:r>
            <a:endParaRPr lang="en-GB" sz="800" strike="sngStrike" dirty="0"/>
          </a:p>
          <a:p>
            <a:pPr lvl="0">
              <a:spcAft>
                <a:spcPts val="0"/>
              </a:spcAft>
            </a:pPr>
            <a:r>
              <a:rPr lang="en-US" sz="800" strike="sngStrike" dirty="0"/>
              <a:t>Enterprise responsibilities – I would add the following:</a:t>
            </a:r>
            <a:endParaRPr lang="en-GB" sz="800" strike="sngStrike" dirty="0"/>
          </a:p>
          <a:p>
            <a:pPr lvl="1">
              <a:spcAft>
                <a:spcPts val="0"/>
              </a:spcAft>
            </a:pPr>
            <a:r>
              <a:rPr lang="en-US" sz="800" strike="sngStrike" dirty="0"/>
              <a:t>Enterprise Data Domains, Enterprise Conceptual Model, and Enterprise Logical Models.  [added]</a:t>
            </a:r>
            <a:endParaRPr lang="en-GB" sz="800" strike="sngStrike" dirty="0"/>
          </a:p>
          <a:p>
            <a:pPr lvl="1">
              <a:spcAft>
                <a:spcPts val="0"/>
              </a:spcAft>
            </a:pPr>
            <a:r>
              <a:rPr lang="en-US" sz="800" strike="sngStrike" dirty="0"/>
              <a:t>Enterprise Reference Data – this is the cross-functional reference data used by multiple domains.  We have no clarity or ownership on such reference data today and it’s used broadly across NG.  It may not have a domain owner because of its broad use.[added]</a:t>
            </a:r>
            <a:endParaRPr lang="en-GB" sz="800" strike="sngStrike" dirty="0"/>
          </a:p>
          <a:p>
            <a:pPr lvl="1">
              <a:spcAft>
                <a:spcPts val="0"/>
              </a:spcAft>
            </a:pPr>
            <a:r>
              <a:rPr lang="en-US" sz="800" dirty="0"/>
              <a:t>Enterprise DG also belongs here as we need that enterprise program view.[included in DM, Ref Data </a:t>
            </a:r>
            <a:r>
              <a:rPr lang="en-US" sz="800" dirty="0" err="1"/>
              <a:t>etc</a:t>
            </a:r>
            <a:r>
              <a:rPr lang="en-US" sz="800" dirty="0"/>
              <a:t>]</a:t>
            </a:r>
            <a:endParaRPr lang="en-GB" sz="800" dirty="0"/>
          </a:p>
          <a:p>
            <a:pPr lvl="0">
              <a:spcAft>
                <a:spcPts val="0"/>
              </a:spcAft>
            </a:pPr>
            <a:r>
              <a:rPr lang="en-US" sz="800" strike="sngStrike" dirty="0"/>
              <a:t>What is the difference between Enterprise and cross-BU responsibilities?  I’m not sure this is clear. [added some clarity]</a:t>
            </a:r>
            <a:endParaRPr lang="en-GB" sz="800" strike="sngStrike" dirty="0"/>
          </a:p>
          <a:p>
            <a:pPr lvl="0">
              <a:spcAft>
                <a:spcPts val="0"/>
              </a:spcAft>
            </a:pPr>
            <a:r>
              <a:rPr lang="en-US" sz="800" strike="sngStrike" dirty="0"/>
              <a:t>Agenda – what is AOB?  This should also include cross-functional and reference data issue resolution that can not be settled (and thus escalated to them) by the Domain DG boards.[added]</a:t>
            </a:r>
            <a:endParaRPr lang="en-GB" sz="800" strike="sngStrike" dirty="0"/>
          </a:p>
          <a:p>
            <a:pPr lvl="0">
              <a:spcAft>
                <a:spcPts val="0"/>
              </a:spcAft>
            </a:pPr>
            <a:r>
              <a:rPr lang="en-US" sz="800" strike="sngStrike" dirty="0"/>
              <a:t>Inputs/Outputs – [tbc]</a:t>
            </a:r>
            <a:endParaRPr lang="en-GB" sz="800" strike="sngStrike" dirty="0"/>
          </a:p>
          <a:p>
            <a:pPr lvl="1">
              <a:spcAft>
                <a:spcPts val="0"/>
              </a:spcAft>
            </a:pPr>
            <a:r>
              <a:rPr lang="en-US" sz="800" strike="sngStrike" dirty="0"/>
              <a:t>What is a significant data project? [something architecturally significant (data, tech, process – new or major change)]</a:t>
            </a:r>
            <a:endParaRPr lang="en-GB" sz="800" strike="sngStrike" dirty="0"/>
          </a:p>
          <a:p>
            <a:pPr lvl="1">
              <a:spcAft>
                <a:spcPts val="0"/>
              </a:spcAft>
            </a:pPr>
            <a:r>
              <a:rPr lang="en-US" sz="800" strike="sngStrike" dirty="0"/>
              <a:t>We should add something about escalated data issues from the Domain DG boards.  There will likely be more of these at the beginning and fewer as the process becomes established.  And the relevant recommendations the Executive Enterprise DG board.[done]</a:t>
            </a:r>
            <a:endParaRPr lang="en-GB" sz="800" strike="sngStrike" dirty="0"/>
          </a:p>
          <a:p>
            <a:pPr lvl="0">
              <a:spcAft>
                <a:spcPts val="0"/>
              </a:spcAft>
            </a:pPr>
            <a:r>
              <a:rPr lang="en-US" sz="800" strike="sngStrike" dirty="0"/>
              <a:t>Frequency – The off-line work groups should be on-going and that expectation should be set initially.  [ok]</a:t>
            </a:r>
            <a:endParaRPr lang="en-GB" sz="800" strike="sngStrike" dirty="0"/>
          </a:p>
          <a:p>
            <a:pPr lvl="0">
              <a:spcAft>
                <a:spcPts val="0"/>
              </a:spcAft>
            </a:pPr>
            <a:r>
              <a:rPr lang="en-US" sz="800" strike="sngStrike" dirty="0"/>
              <a:t>Members – </a:t>
            </a:r>
            <a:endParaRPr lang="en-GB" sz="800" strike="sngStrike" dirty="0"/>
          </a:p>
          <a:p>
            <a:pPr lvl="1">
              <a:spcAft>
                <a:spcPts val="0"/>
              </a:spcAft>
            </a:pPr>
            <a:r>
              <a:rPr lang="en-US" sz="800" strike="sngStrike" dirty="0"/>
              <a:t>I would include the Global Functions from the beginning as they have data used by all operational areas.  And a lot of reference data too.  They will undoubtedly be pulled into the discussions regardless. [will include HR and see how we go, the GF data leaders are not as data savvy, so want to get the structure right first]</a:t>
            </a:r>
            <a:endParaRPr lang="en-GB" sz="800" strike="sngStrike" dirty="0"/>
          </a:p>
          <a:p>
            <a:pPr lvl="1">
              <a:spcAft>
                <a:spcPts val="0"/>
              </a:spcAft>
            </a:pPr>
            <a:r>
              <a:rPr lang="en-US" sz="800" strike="sngStrike" dirty="0"/>
              <a:t>What about the regulatory and legal areas which are not included here?  They also have cross-functional data used by other functions.[to consider at a later date]</a:t>
            </a:r>
            <a:endParaRPr lang="en-GB" sz="800" strike="sngStrike" dirty="0"/>
          </a:p>
          <a:p>
            <a:pPr lvl="1">
              <a:spcAft>
                <a:spcPts val="0"/>
              </a:spcAft>
            </a:pPr>
            <a:r>
              <a:rPr lang="en-US" sz="800" strike="sngStrike" dirty="0"/>
              <a:t>It’s missing Diane in the DG office.</a:t>
            </a:r>
            <a:endParaRPr lang="en-GB" sz="800" strike="sngStrike" dirty="0"/>
          </a:p>
          <a:p>
            <a:pPr lvl="1">
              <a:spcAft>
                <a:spcPts val="0"/>
              </a:spcAft>
            </a:pPr>
            <a:r>
              <a:rPr lang="en-US" sz="800" strike="sngStrike" dirty="0"/>
              <a:t>PS – my name is misspelled.</a:t>
            </a:r>
            <a:endParaRPr lang="en-GB" sz="800" strike="sngStrike" dirty="0"/>
          </a:p>
          <a:p>
            <a:pPr>
              <a:spcAft>
                <a:spcPts val="0"/>
              </a:spcAft>
            </a:pPr>
            <a:r>
              <a:rPr lang="en-US" sz="800" dirty="0"/>
              <a:t> </a:t>
            </a:r>
            <a:endParaRPr lang="en-GB" sz="800" dirty="0"/>
          </a:p>
          <a:p>
            <a:pPr>
              <a:spcAft>
                <a:spcPts val="0"/>
              </a:spcAft>
            </a:pPr>
            <a:r>
              <a:rPr lang="en-US" sz="800" strike="sngStrike" dirty="0"/>
              <a:t>The 3</a:t>
            </a:r>
            <a:r>
              <a:rPr lang="en-US" sz="800" strike="sngStrike" baseline="30000" dirty="0"/>
              <a:t>rd</a:t>
            </a:r>
            <a:r>
              <a:rPr lang="en-US" sz="800" strike="sngStrike" dirty="0"/>
              <a:t> slide I find confusing and not sure what it’s trying to say. [will consider how to improve – it is trying to highlight the </a:t>
            </a:r>
            <a:r>
              <a:rPr lang="en-US" sz="800" strike="sngStrike" dirty="0" err="1"/>
              <a:t>interdendencies</a:t>
            </a:r>
            <a:r>
              <a:rPr lang="en-US" sz="800" strike="sngStrike" dirty="0"/>
              <a:t> with other forums of authority]</a:t>
            </a:r>
            <a:endParaRPr lang="en-GB" sz="800" strike="sngStrike" dirty="0"/>
          </a:p>
          <a:p>
            <a:pPr>
              <a:spcAft>
                <a:spcPts val="0"/>
              </a:spcAft>
            </a:pPr>
            <a:endParaRPr lang="en-GB" sz="800" b="0" dirty="0"/>
          </a:p>
        </p:txBody>
      </p:sp>
      <p:sp>
        <p:nvSpPr>
          <p:cNvPr id="6" name="Footer Placeholder 5">
            <a:extLst>
              <a:ext uri="{FF2B5EF4-FFF2-40B4-BE49-F238E27FC236}">
                <a16:creationId xmlns:a16="http://schemas.microsoft.com/office/drawing/2014/main" id="{11197378-89F6-4D9A-B438-B521C5EA9E52}"/>
              </a:ext>
            </a:extLst>
          </p:cNvPr>
          <p:cNvSpPr>
            <a:spLocks noGrp="1"/>
          </p:cNvSpPr>
          <p:nvPr>
            <p:ph type="ftr" sz="quarter" idx="20"/>
          </p:nvPr>
        </p:nvSpPr>
        <p:spPr/>
        <p:txBody>
          <a:bodyPr/>
          <a:lstStyle/>
          <a:p>
            <a:pPr>
              <a:buClr>
                <a:srgbClr val="55555A"/>
              </a:buClr>
              <a:tabLst>
                <a:tab pos="741760" algn="l"/>
              </a:tabLst>
            </a:pPr>
            <a:r>
              <a:rPr lang="fr-FR">
                <a:solidFill>
                  <a:srgbClr val="00148C"/>
                </a:solidFill>
              </a:rPr>
              <a:t>| [Insert document title] | [Insert date]</a:t>
            </a:r>
          </a:p>
        </p:txBody>
      </p:sp>
    </p:spTree>
    <p:extLst>
      <p:ext uri="{BB962C8B-B14F-4D97-AF65-F5344CB8AC3E}">
        <p14:creationId xmlns:p14="http://schemas.microsoft.com/office/powerpoint/2010/main" val="386649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7C5A8C2-31D0-4EE3-A5A9-F089E680457E}"/>
              </a:ext>
            </a:extLst>
          </p:cNvPr>
          <p:cNvSpPr>
            <a:spLocks noGrp="1"/>
          </p:cNvSpPr>
          <p:nvPr>
            <p:ph type="body" sz="quarter" idx="16"/>
          </p:nvPr>
        </p:nvSpPr>
        <p:spPr>
          <a:xfrm>
            <a:off x="66613" y="42389"/>
            <a:ext cx="8992608" cy="4962897"/>
          </a:xfrm>
        </p:spPr>
        <p:txBody>
          <a:bodyPr/>
          <a:lstStyle/>
          <a:p>
            <a:pPr lvl="0"/>
            <a:r>
              <a:rPr lang="en-US" sz="900" b="0" strike="sngStrike" dirty="0"/>
              <a:t>DL- 3 Governing bodies will be needed [I think the purpose is covered – we can discuss]</a:t>
            </a:r>
            <a:endParaRPr lang="en-GB" sz="900" b="0" strike="sngStrike" dirty="0"/>
          </a:p>
          <a:p>
            <a:pPr lvl="0"/>
            <a:r>
              <a:rPr lang="en-US" sz="900" b="0" strike="sngStrike" dirty="0"/>
              <a:t>Enterprise Charter and how to determine criticality - prioritization and package pain points to be presented at meeting [I’m keen to get this going with some current issues/pain points and finesse as we go]</a:t>
            </a:r>
            <a:endParaRPr lang="en-GB" sz="900" b="0" strike="sngStrike" dirty="0"/>
          </a:p>
          <a:p>
            <a:pPr lvl="0"/>
            <a:r>
              <a:rPr lang="en-US" sz="900" b="0" strike="sngStrike" dirty="0"/>
              <a:t>Chairs need to be established for each Governing Body [agreed]</a:t>
            </a:r>
            <a:endParaRPr lang="en-GB" sz="900" b="0" strike="sngStrike" dirty="0"/>
          </a:p>
          <a:p>
            <a:pPr lvl="0"/>
            <a:r>
              <a:rPr lang="en-US" sz="900" b="0" strike="sngStrike" dirty="0"/>
              <a:t>Executive Group at CDO &amp; C-Suite Level - Sponsors representing domains across the organization Empowered to approve, fund, prioritize and recommend strategic projects to address data and business needs.  Review and approve data strategy, strategic roadmap, and policies for the program and final arbiter of all cross functional disputes and conflicts.  Approves Strategic Initiatives, budget and Resources. [agreed – some of this is covered, some we need to build to and help the Business recognize the importance of this]</a:t>
            </a:r>
            <a:endParaRPr lang="en-GB" sz="900" b="0" strike="sngStrike" dirty="0"/>
          </a:p>
          <a:p>
            <a:pPr lvl="0"/>
            <a:r>
              <a:rPr lang="en-US" sz="900" b="0" strike="sngStrike" dirty="0"/>
              <a:t>Data Governance Council - Owners, stakeholders, SME’s representing Domains across the organization, Helps set and implement direction, strategies and priorities, Make data decisions raised by the boards and working groups, Approve remediation plans and make cross functional decisions, Reports to Executive  Steering Committee [intention is for this board to ultimately pick this up]</a:t>
            </a:r>
            <a:endParaRPr lang="en-GB" sz="900" b="0" strike="sngStrike" dirty="0"/>
          </a:p>
          <a:p>
            <a:pPr lvl="0"/>
            <a:r>
              <a:rPr lang="en-US" sz="900" b="0" strike="sngStrike" dirty="0"/>
              <a:t>Data Governance Boards - Ensures data is well managed, trusted, secure, reliable and of high quality within their domain, Oversight and management of domain data, including data definitions, sourcing, usage, standards and DQ thresholds, Membership is owners, stewards, technical custodians, SME’s, The domain boards meet monthly, chaired by business owner with agenda dictated by prioritized data issues and support for Domain strategic initiatives   [next level down]</a:t>
            </a:r>
            <a:endParaRPr lang="en-GB" sz="900" b="0" strike="sngStrike" dirty="0"/>
          </a:p>
          <a:p>
            <a:pPr lvl="0"/>
            <a:r>
              <a:rPr lang="en-US" sz="900" b="0" strike="sngStrike" dirty="0"/>
              <a:t>Working Groups - Perform data analysis, provide data domain expertise, and make recommendation to its board, Packages cross functional issues with analysis, decision(s) required with recommendation [level below – all shown on the ‘in context’ slide]</a:t>
            </a:r>
            <a:endParaRPr lang="en-GB" sz="900" b="0" strike="sngStrike" dirty="0"/>
          </a:p>
          <a:p>
            <a:pPr lvl="0"/>
            <a:r>
              <a:rPr lang="en-US" sz="900" b="0" strike="sngStrike" dirty="0"/>
              <a:t>Creation of advisor board or align other cross functional groups as required to participate in meetings [to discuss]</a:t>
            </a:r>
            <a:endParaRPr lang="en-GB" sz="900" b="0" strike="sngStrike" dirty="0"/>
          </a:p>
          <a:p>
            <a:pPr lvl="0"/>
            <a:r>
              <a:rPr lang="en-US" sz="900" b="0" strike="sngStrike" dirty="0"/>
              <a:t>Alignment of Data Governing Bodies to Project &amp; Initiatives [need to show on ‘in context’]</a:t>
            </a:r>
            <a:endParaRPr lang="en-GB" sz="900" b="0" strike="sngStrike" dirty="0"/>
          </a:p>
          <a:p>
            <a:pPr lvl="0"/>
            <a:r>
              <a:rPr lang="en-US" sz="900" b="0" strike="sngStrike" dirty="0"/>
              <a:t>Alignment of Data Governing Bodies to IT Enablement &amp; PMO (project intake and prioritization) [need to show this on in context]</a:t>
            </a:r>
            <a:endParaRPr lang="en-GB" sz="900" b="0" strike="sngStrike" dirty="0"/>
          </a:p>
          <a:p>
            <a:pPr lvl="0"/>
            <a:r>
              <a:rPr lang="en-US" sz="900" b="0" strike="sngStrike" dirty="0"/>
              <a:t>Standing agenda and minutes covering people, process, technology and data; Having the right delegates are fine but owner will always be accountable; Agenda needs to be established and agreed prior to meeting by each chair; Having Structure -- Enterprise Charter, Meeting Minutes, Voting Mechanism; Program Onboarding Process and KPI’s, Proper Pain Point Identification, Escalation and Remediation and Data Propagation Process etc. to help build and hold momentum and accountability at all levels [agreed]</a:t>
            </a:r>
            <a:endParaRPr lang="en-GB" sz="900" b="0" strike="sngStrike" dirty="0"/>
          </a:p>
          <a:p>
            <a:pPr lvl="0"/>
            <a:r>
              <a:rPr lang="en-US" sz="900" b="0" strike="sngStrike" dirty="0"/>
              <a:t>I do not thing we have the right people at the Global head of Data (and functions) Level   [let’s discuss]</a:t>
            </a:r>
            <a:endParaRPr lang="en-GB" sz="900" b="0" strike="sngStrike" dirty="0"/>
          </a:p>
          <a:p>
            <a:pPr lvl="0"/>
            <a:r>
              <a:rPr lang="en-US" sz="900" b="0" strike="sngStrike" dirty="0"/>
              <a:t>Also am I still in the Data Governance Office? [this is now a broader strategy council, you should still be involved when DG is on the agenda or play a lead role in the DGBs]</a:t>
            </a:r>
            <a:endParaRPr lang="en-GB" sz="900" b="0" strike="sngStrike" dirty="0"/>
          </a:p>
          <a:p>
            <a:endParaRPr lang="en-GB" sz="900" b="0" dirty="0"/>
          </a:p>
        </p:txBody>
      </p:sp>
      <p:sp>
        <p:nvSpPr>
          <p:cNvPr id="6" name="Footer Placeholder 5">
            <a:extLst>
              <a:ext uri="{FF2B5EF4-FFF2-40B4-BE49-F238E27FC236}">
                <a16:creationId xmlns:a16="http://schemas.microsoft.com/office/drawing/2014/main" id="{1A7514D8-05B7-492C-B135-124B093C1ECA}"/>
              </a:ext>
            </a:extLst>
          </p:cNvPr>
          <p:cNvSpPr>
            <a:spLocks noGrp="1"/>
          </p:cNvSpPr>
          <p:nvPr>
            <p:ph type="ftr" sz="quarter" idx="20"/>
          </p:nvPr>
        </p:nvSpPr>
        <p:spPr/>
        <p:txBody>
          <a:bodyPr/>
          <a:lstStyle/>
          <a:p>
            <a:pPr>
              <a:buClr>
                <a:srgbClr val="55555A"/>
              </a:buClr>
              <a:tabLst>
                <a:tab pos="741760" algn="l"/>
              </a:tabLst>
            </a:pPr>
            <a:r>
              <a:rPr lang="fr-FR">
                <a:solidFill>
                  <a:srgbClr val="00148C"/>
                </a:solidFill>
              </a:rPr>
              <a:t>| [Insert document title] | [Insert date]</a:t>
            </a:r>
          </a:p>
        </p:txBody>
      </p:sp>
    </p:spTree>
    <p:extLst>
      <p:ext uri="{BB962C8B-B14F-4D97-AF65-F5344CB8AC3E}">
        <p14:creationId xmlns:p14="http://schemas.microsoft.com/office/powerpoint/2010/main" val="722908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731015-7A2D-4413-AF74-F0701FCB6CA1}"/>
              </a:ext>
            </a:extLst>
          </p:cNvPr>
          <p:cNvSpPr>
            <a:spLocks noGrp="1"/>
          </p:cNvSpPr>
          <p:nvPr>
            <p:ph type="title"/>
          </p:nvPr>
        </p:nvSpPr>
        <p:spPr>
          <a:xfrm>
            <a:off x="110359" y="94059"/>
            <a:ext cx="8497370" cy="430887"/>
          </a:xfrm>
        </p:spPr>
        <p:txBody>
          <a:bodyPr/>
          <a:lstStyle/>
          <a:p>
            <a:r>
              <a:rPr lang="en-US" dirty="0"/>
              <a:t>Data &amp; Analytics (D&amp;A) Strategy Governance</a:t>
            </a:r>
          </a:p>
        </p:txBody>
      </p:sp>
      <p:grpSp>
        <p:nvGrpSpPr>
          <p:cNvPr id="5" name="Group 4">
            <a:extLst>
              <a:ext uri="{FF2B5EF4-FFF2-40B4-BE49-F238E27FC236}">
                <a16:creationId xmlns:a16="http://schemas.microsoft.com/office/drawing/2014/main" id="{C47ED15F-E8A0-4C06-AF4B-97F903F1133E}"/>
              </a:ext>
            </a:extLst>
          </p:cNvPr>
          <p:cNvGrpSpPr/>
          <p:nvPr/>
        </p:nvGrpSpPr>
        <p:grpSpPr>
          <a:xfrm>
            <a:off x="2115001" y="1104652"/>
            <a:ext cx="3063737" cy="474361"/>
            <a:chOff x="3975766" y="1281002"/>
            <a:chExt cx="4084983" cy="1461053"/>
          </a:xfrm>
        </p:grpSpPr>
        <p:sp>
          <p:nvSpPr>
            <p:cNvPr id="2" name="Trapezoid 1">
              <a:extLst>
                <a:ext uri="{FF2B5EF4-FFF2-40B4-BE49-F238E27FC236}">
                  <a16:creationId xmlns:a16="http://schemas.microsoft.com/office/drawing/2014/main" id="{E96FB404-1544-4D0B-BE0B-F3070652261A}"/>
                </a:ext>
              </a:extLst>
            </p:cNvPr>
            <p:cNvSpPr/>
            <p:nvPr/>
          </p:nvSpPr>
          <p:spPr bwMode="auto">
            <a:xfrm flipV="1">
              <a:off x="3975766" y="1281002"/>
              <a:ext cx="4084983" cy="1461053"/>
            </a:xfrm>
            <a:prstGeom prst="trapezoid">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338"/>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ＭＳ Ｐゴシック"/>
                <a:cs typeface="Arial"/>
              </a:endParaRPr>
            </a:p>
          </p:txBody>
        </p:sp>
        <p:sp>
          <p:nvSpPr>
            <p:cNvPr id="4" name="TextBox 3">
              <a:extLst>
                <a:ext uri="{FF2B5EF4-FFF2-40B4-BE49-F238E27FC236}">
                  <a16:creationId xmlns:a16="http://schemas.microsoft.com/office/drawing/2014/main" id="{EBFF5BCB-0243-42BF-9DB9-F93DD147DC2E}"/>
                </a:ext>
              </a:extLst>
            </p:cNvPr>
            <p:cNvSpPr txBox="1"/>
            <p:nvPr/>
          </p:nvSpPr>
          <p:spPr bwMode="auto">
            <a:xfrm>
              <a:off x="4141361" y="1406224"/>
              <a:ext cx="3728967" cy="1192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685800" rtl="0" eaLnBrk="1" fontAlgn="auto" latinLnBrk="0" hangingPunct="1">
                <a:lnSpc>
                  <a:spcPct val="100000"/>
                </a:lnSpc>
                <a:spcBef>
                  <a:spcPts val="0"/>
                </a:spcBef>
                <a:spcAft>
                  <a:spcPts val="450"/>
                </a:spcAft>
                <a:buClr>
                  <a:srgbClr val="55555A"/>
                </a:buClr>
                <a:buSzTx/>
                <a:buFontTx/>
                <a:buNone/>
                <a:tabLst/>
                <a:defRPr/>
              </a:pPr>
              <a:r>
                <a:rPr kumimoji="0" lang="en-US" sz="1200" b="0" i="0" u="none" strike="noStrike" kern="0" cap="none" spc="0" normalizeH="0" baseline="0" noProof="0" dirty="0">
                  <a:ln>
                    <a:noFill/>
                  </a:ln>
                  <a:solidFill>
                    <a:schemeClr val="bg1"/>
                  </a:solidFill>
                  <a:effectLst/>
                  <a:uLnTx/>
                  <a:uFillTx/>
                  <a:latin typeface="Arial"/>
                  <a:ea typeface="ＭＳ Ｐゴシック"/>
                  <a:cs typeface="+mn-cs"/>
                </a:rPr>
                <a:t>Enterprise Strategic Direction</a:t>
              </a:r>
            </a:p>
            <a:p>
              <a:pPr marL="0" marR="0" lvl="0" indent="0" algn="ctr" defTabSz="685800" rtl="0" eaLnBrk="1" fontAlgn="auto" latinLnBrk="0" hangingPunct="1">
                <a:lnSpc>
                  <a:spcPct val="100000"/>
                </a:lnSpc>
                <a:spcBef>
                  <a:spcPts val="0"/>
                </a:spcBef>
                <a:spcAft>
                  <a:spcPts val="0"/>
                </a:spcAft>
                <a:buClr>
                  <a:srgbClr val="55555A"/>
                </a:buClr>
                <a:buSzTx/>
                <a:buFontTx/>
                <a:buNone/>
                <a:tabLst/>
                <a:defRPr/>
              </a:pPr>
              <a:r>
                <a:rPr kumimoji="0" lang="en-US" sz="900" b="0" i="1" u="none" strike="noStrike" kern="0" cap="none" spc="0" normalizeH="0" baseline="0" noProof="0" dirty="0">
                  <a:ln>
                    <a:noFill/>
                  </a:ln>
                  <a:solidFill>
                    <a:schemeClr val="accent6"/>
                  </a:solidFill>
                  <a:effectLst/>
                  <a:uLnTx/>
                  <a:uFillTx/>
                  <a:latin typeface="Arial"/>
                  <a:ea typeface="ＭＳ Ｐゴシック"/>
                  <a:cs typeface="+mn-cs"/>
                </a:rPr>
                <a:t>Executive Data &amp; Analytics Strategy Committee</a:t>
              </a:r>
            </a:p>
          </p:txBody>
        </p:sp>
      </p:grpSp>
      <p:grpSp>
        <p:nvGrpSpPr>
          <p:cNvPr id="7" name="Group 6">
            <a:extLst>
              <a:ext uri="{FF2B5EF4-FFF2-40B4-BE49-F238E27FC236}">
                <a16:creationId xmlns:a16="http://schemas.microsoft.com/office/drawing/2014/main" id="{34A8995A-669C-41A1-AD7D-84BA5918A963}"/>
              </a:ext>
            </a:extLst>
          </p:cNvPr>
          <p:cNvGrpSpPr/>
          <p:nvPr/>
        </p:nvGrpSpPr>
        <p:grpSpPr>
          <a:xfrm>
            <a:off x="2239197" y="1626147"/>
            <a:ext cx="2796726" cy="872886"/>
            <a:chOff x="3975766" y="1281000"/>
            <a:chExt cx="4084983" cy="1287317"/>
          </a:xfrm>
          <a:solidFill>
            <a:schemeClr val="accent1"/>
          </a:solidFill>
        </p:grpSpPr>
        <p:sp>
          <p:nvSpPr>
            <p:cNvPr id="8" name="Trapezoid 7">
              <a:extLst>
                <a:ext uri="{FF2B5EF4-FFF2-40B4-BE49-F238E27FC236}">
                  <a16:creationId xmlns:a16="http://schemas.microsoft.com/office/drawing/2014/main" id="{24C8A0D0-0BA7-4384-9E76-2635DF3B71FE}"/>
                </a:ext>
              </a:extLst>
            </p:cNvPr>
            <p:cNvSpPr/>
            <p:nvPr/>
          </p:nvSpPr>
          <p:spPr bwMode="auto">
            <a:xfrm flipV="1">
              <a:off x="3975766" y="1281000"/>
              <a:ext cx="4084983" cy="1287317"/>
            </a:xfrm>
            <a:prstGeom prst="trapezoid">
              <a:avLst/>
            </a:prstGeom>
            <a:grp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338"/>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ＭＳ Ｐゴシック"/>
                <a:cs typeface="Arial"/>
              </a:endParaRPr>
            </a:p>
          </p:txBody>
        </p:sp>
        <p:sp>
          <p:nvSpPr>
            <p:cNvPr id="9" name="TextBox 8">
              <a:extLst>
                <a:ext uri="{FF2B5EF4-FFF2-40B4-BE49-F238E27FC236}">
                  <a16:creationId xmlns:a16="http://schemas.microsoft.com/office/drawing/2014/main" id="{781DF1B4-E578-4E0D-901E-B9EBB2EBA8B7}"/>
                </a:ext>
              </a:extLst>
            </p:cNvPr>
            <p:cNvSpPr txBox="1"/>
            <p:nvPr/>
          </p:nvSpPr>
          <p:spPr bwMode="auto">
            <a:xfrm>
              <a:off x="4132106" y="1303027"/>
              <a:ext cx="3772255" cy="272342"/>
            </a:xfrm>
            <a:prstGeom prst="rect">
              <a:avLst/>
            </a:prstGeom>
            <a:grpFill/>
            <a:ln w="9525">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685800" rtl="0" eaLnBrk="1" fontAlgn="auto" latinLnBrk="0" hangingPunct="1">
                <a:lnSpc>
                  <a:spcPct val="100000"/>
                </a:lnSpc>
                <a:spcBef>
                  <a:spcPts val="0"/>
                </a:spcBef>
                <a:spcAft>
                  <a:spcPts val="450"/>
                </a:spcAft>
                <a:buClr>
                  <a:srgbClr val="55555A"/>
                </a:buClr>
                <a:buSzTx/>
                <a:buFontTx/>
                <a:buNone/>
                <a:tabLst/>
                <a:defRPr/>
              </a:pPr>
              <a:r>
                <a:rPr kumimoji="0" lang="en-US" sz="1200" b="0" i="0" u="none" strike="noStrike" kern="0" cap="none" spc="0" normalizeH="0" baseline="0" noProof="0" dirty="0">
                  <a:ln>
                    <a:noFill/>
                  </a:ln>
                  <a:solidFill>
                    <a:schemeClr val="bg1"/>
                  </a:solidFill>
                  <a:effectLst/>
                  <a:uLnTx/>
                  <a:uFillTx/>
                  <a:latin typeface="Arial"/>
                  <a:ea typeface="ＭＳ Ｐゴシック"/>
                  <a:cs typeface="+mn-cs"/>
                </a:rPr>
                <a:t>Enterprise Strategic Implementation</a:t>
              </a:r>
            </a:p>
          </p:txBody>
        </p:sp>
      </p:grpSp>
      <p:grpSp>
        <p:nvGrpSpPr>
          <p:cNvPr id="10" name="Group 9">
            <a:extLst>
              <a:ext uri="{FF2B5EF4-FFF2-40B4-BE49-F238E27FC236}">
                <a16:creationId xmlns:a16="http://schemas.microsoft.com/office/drawing/2014/main" id="{1C8C3355-1D07-4F98-8FDD-A671F1D85F6C}"/>
              </a:ext>
            </a:extLst>
          </p:cNvPr>
          <p:cNvGrpSpPr/>
          <p:nvPr/>
        </p:nvGrpSpPr>
        <p:grpSpPr>
          <a:xfrm>
            <a:off x="2484988" y="2518529"/>
            <a:ext cx="2330816" cy="963612"/>
            <a:chOff x="3975766" y="1170317"/>
            <a:chExt cx="4084983" cy="1571738"/>
          </a:xfrm>
          <a:solidFill>
            <a:schemeClr val="accent1"/>
          </a:solidFill>
        </p:grpSpPr>
        <p:sp>
          <p:nvSpPr>
            <p:cNvPr id="11" name="Trapezoid 10">
              <a:extLst>
                <a:ext uri="{FF2B5EF4-FFF2-40B4-BE49-F238E27FC236}">
                  <a16:creationId xmlns:a16="http://schemas.microsoft.com/office/drawing/2014/main" id="{CC63A9C3-6167-4ABD-82DA-F1979A41F5F2}"/>
                </a:ext>
              </a:extLst>
            </p:cNvPr>
            <p:cNvSpPr/>
            <p:nvPr/>
          </p:nvSpPr>
          <p:spPr bwMode="auto">
            <a:xfrm flipV="1">
              <a:off x="3975766" y="1170317"/>
              <a:ext cx="4084983" cy="1571738"/>
            </a:xfrm>
            <a:prstGeom prst="trapezoid">
              <a:avLst/>
            </a:prstGeom>
            <a:grp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338"/>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ＭＳ Ｐゴシック"/>
                <a:cs typeface="Arial"/>
              </a:endParaRPr>
            </a:p>
          </p:txBody>
        </p:sp>
        <p:sp>
          <p:nvSpPr>
            <p:cNvPr id="12" name="TextBox 11">
              <a:extLst>
                <a:ext uri="{FF2B5EF4-FFF2-40B4-BE49-F238E27FC236}">
                  <a16:creationId xmlns:a16="http://schemas.microsoft.com/office/drawing/2014/main" id="{011DFE63-B24E-42FF-BDE4-CF70D18B9EAC}"/>
                </a:ext>
              </a:extLst>
            </p:cNvPr>
            <p:cNvSpPr txBox="1"/>
            <p:nvPr/>
          </p:nvSpPr>
          <p:spPr bwMode="auto">
            <a:xfrm>
              <a:off x="4174086" y="1348734"/>
              <a:ext cx="3701741" cy="4134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685800" rtl="0" eaLnBrk="1" fontAlgn="auto" latinLnBrk="0" hangingPunct="1">
                <a:lnSpc>
                  <a:spcPct val="100000"/>
                </a:lnSpc>
                <a:spcBef>
                  <a:spcPts val="0"/>
                </a:spcBef>
                <a:spcAft>
                  <a:spcPts val="450"/>
                </a:spcAft>
                <a:buClr>
                  <a:srgbClr val="55555A"/>
                </a:buClr>
                <a:buSzTx/>
                <a:buFontTx/>
                <a:buNone/>
                <a:tabLst/>
                <a:defRPr/>
              </a:pPr>
              <a:r>
                <a:rPr lang="en-US" sz="1200" b="0" kern="0" dirty="0">
                  <a:solidFill>
                    <a:schemeClr val="bg1"/>
                  </a:solidFill>
                  <a:latin typeface="Arial"/>
                  <a:ea typeface="ＭＳ Ｐゴシック"/>
                </a:rPr>
                <a:t>Entity Implementation</a:t>
              </a:r>
              <a:endParaRPr kumimoji="0" lang="en-US" sz="1200" b="0" i="0" u="none" strike="noStrike" kern="0" cap="none" spc="0" normalizeH="0" baseline="0" noProof="0" dirty="0">
                <a:ln>
                  <a:noFill/>
                </a:ln>
                <a:solidFill>
                  <a:schemeClr val="bg1"/>
                </a:solidFill>
                <a:effectLst/>
                <a:uLnTx/>
                <a:uFillTx/>
                <a:latin typeface="Arial"/>
                <a:ea typeface="ＭＳ Ｐゴシック"/>
                <a:cs typeface="+mn-cs"/>
              </a:endParaRPr>
            </a:p>
          </p:txBody>
        </p:sp>
      </p:grpSp>
      <p:grpSp>
        <p:nvGrpSpPr>
          <p:cNvPr id="13" name="Group 12">
            <a:extLst>
              <a:ext uri="{FF2B5EF4-FFF2-40B4-BE49-F238E27FC236}">
                <a16:creationId xmlns:a16="http://schemas.microsoft.com/office/drawing/2014/main" id="{A2E8461B-700B-44D3-80AD-D3977AAF8BFD}"/>
              </a:ext>
            </a:extLst>
          </p:cNvPr>
          <p:cNvGrpSpPr/>
          <p:nvPr/>
        </p:nvGrpSpPr>
        <p:grpSpPr>
          <a:xfrm>
            <a:off x="2726388" y="3520353"/>
            <a:ext cx="1863472" cy="823105"/>
            <a:chOff x="3975766" y="1281002"/>
            <a:chExt cx="4084983" cy="1461053"/>
          </a:xfrm>
          <a:solidFill>
            <a:schemeClr val="accent1"/>
          </a:solidFill>
        </p:grpSpPr>
        <p:sp>
          <p:nvSpPr>
            <p:cNvPr id="14" name="Trapezoid 13">
              <a:extLst>
                <a:ext uri="{FF2B5EF4-FFF2-40B4-BE49-F238E27FC236}">
                  <a16:creationId xmlns:a16="http://schemas.microsoft.com/office/drawing/2014/main" id="{2CBC2439-D6B4-456D-B9DC-0567ECE22FC2}"/>
                </a:ext>
              </a:extLst>
            </p:cNvPr>
            <p:cNvSpPr/>
            <p:nvPr/>
          </p:nvSpPr>
          <p:spPr bwMode="auto">
            <a:xfrm flipV="1">
              <a:off x="3975766" y="1281002"/>
              <a:ext cx="4084983" cy="1461053"/>
            </a:xfrm>
            <a:prstGeom prst="trapezoid">
              <a:avLst/>
            </a:prstGeom>
            <a:grp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338"/>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a:ea typeface="ＭＳ Ｐゴシック"/>
                <a:cs typeface="Arial"/>
              </a:endParaRPr>
            </a:p>
          </p:txBody>
        </p:sp>
        <p:sp>
          <p:nvSpPr>
            <p:cNvPr id="15" name="TextBox 14">
              <a:extLst>
                <a:ext uri="{FF2B5EF4-FFF2-40B4-BE49-F238E27FC236}">
                  <a16:creationId xmlns:a16="http://schemas.microsoft.com/office/drawing/2014/main" id="{2E3611FE-8DFB-4B9D-9AA6-960BFC80583B}"/>
                </a:ext>
              </a:extLst>
            </p:cNvPr>
            <p:cNvSpPr txBox="1"/>
            <p:nvPr/>
          </p:nvSpPr>
          <p:spPr bwMode="auto">
            <a:xfrm>
              <a:off x="4197145" y="1305816"/>
              <a:ext cx="3346795" cy="3912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685800" rtl="0" eaLnBrk="1" fontAlgn="auto" latinLnBrk="0" hangingPunct="1">
                <a:lnSpc>
                  <a:spcPct val="100000"/>
                </a:lnSpc>
                <a:spcBef>
                  <a:spcPts val="0"/>
                </a:spcBef>
                <a:spcAft>
                  <a:spcPts val="450"/>
                </a:spcAft>
                <a:buClr>
                  <a:srgbClr val="55555A"/>
                </a:buClr>
                <a:buSzTx/>
                <a:buFontTx/>
                <a:buNone/>
                <a:tabLst/>
                <a:defRPr/>
              </a:pPr>
              <a:r>
                <a:rPr kumimoji="0" lang="en-US" sz="1200" b="0" i="0" u="none" strike="noStrike" kern="0" cap="none" spc="0" normalizeH="0" baseline="0" noProof="0" dirty="0">
                  <a:ln>
                    <a:noFill/>
                  </a:ln>
                  <a:solidFill>
                    <a:schemeClr val="bg1"/>
                  </a:solidFill>
                  <a:effectLst/>
                  <a:uLnTx/>
                  <a:uFillTx/>
                  <a:latin typeface="Arial"/>
                  <a:ea typeface="ＭＳ Ｐゴシック"/>
                  <a:cs typeface="+mn-cs"/>
                </a:rPr>
                <a:t>Operational</a:t>
              </a:r>
            </a:p>
          </p:txBody>
        </p:sp>
      </p:grpSp>
      <p:sp>
        <p:nvSpPr>
          <p:cNvPr id="23" name="Arrow: Down 22">
            <a:extLst>
              <a:ext uri="{FF2B5EF4-FFF2-40B4-BE49-F238E27FC236}">
                <a16:creationId xmlns:a16="http://schemas.microsoft.com/office/drawing/2014/main" id="{F95130FB-DD43-4F02-8B65-F8F3B133F2CF}"/>
              </a:ext>
            </a:extLst>
          </p:cNvPr>
          <p:cNvSpPr/>
          <p:nvPr/>
        </p:nvSpPr>
        <p:spPr bwMode="auto">
          <a:xfrm>
            <a:off x="1554151" y="1120461"/>
            <a:ext cx="535471" cy="1245038"/>
          </a:xfrm>
          <a:prstGeom prst="downArrow">
            <a:avLst/>
          </a:prstGeom>
          <a:solidFill>
            <a:srgbClr val="FADC00"/>
          </a:solidFill>
          <a:ln w="9525" cap="flat" cmpd="sng" algn="ctr">
            <a:solidFill>
              <a:srgbClr val="FADC00"/>
            </a:solidFill>
            <a:prstDash val="solid"/>
            <a:round/>
            <a:headEnd type="none" w="med" len="med"/>
            <a:tailEnd type="none" w="med" len="med"/>
          </a:ln>
          <a:effectLst/>
        </p:spPr>
        <p:txBody>
          <a:bodyPr vert="vert270" wrap="square" lIns="68576" tIns="34289" rIns="68576" bIns="34289" numCol="1" rtlCol="0" anchor="b" anchorCtr="0" compatLnSpc="1">
            <a:prstTxWarp prst="textNoShape">
              <a:avLst/>
            </a:prstTxWarp>
          </a:bodyPr>
          <a:lstStyle/>
          <a:p>
            <a:pPr marL="0" marR="0" lvl="0" indent="0" algn="ctr" defTabSz="685800" rtl="0" eaLnBrk="1" fontAlgn="auto" latinLnBrk="0" hangingPunct="1">
              <a:lnSpc>
                <a:spcPct val="100000"/>
              </a:lnSpc>
              <a:spcBef>
                <a:spcPts val="0"/>
              </a:spcBef>
              <a:spcAft>
                <a:spcPts val="338"/>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Comic Sans MS" panose="030F0702030302020204" pitchFamily="66" charset="0"/>
                <a:ea typeface="ＭＳ Ｐゴシック"/>
                <a:cs typeface="Arial"/>
              </a:rPr>
              <a:t>Top Down</a:t>
            </a:r>
          </a:p>
        </p:txBody>
      </p:sp>
      <p:sp>
        <p:nvSpPr>
          <p:cNvPr id="30" name="Arrow: Up 29">
            <a:extLst>
              <a:ext uri="{FF2B5EF4-FFF2-40B4-BE49-F238E27FC236}">
                <a16:creationId xmlns:a16="http://schemas.microsoft.com/office/drawing/2014/main" id="{36ADE4A9-011D-40B2-A240-E82D37234E88}"/>
              </a:ext>
            </a:extLst>
          </p:cNvPr>
          <p:cNvSpPr/>
          <p:nvPr/>
        </p:nvSpPr>
        <p:spPr bwMode="auto">
          <a:xfrm>
            <a:off x="1538932" y="2499031"/>
            <a:ext cx="552160" cy="1844427"/>
          </a:xfrm>
          <a:prstGeom prst="upArrow">
            <a:avLst/>
          </a:prstGeom>
          <a:solidFill>
            <a:schemeClr val="accent3"/>
          </a:solidFill>
          <a:ln w="9525" cap="flat" cmpd="sng" algn="ctr">
            <a:solidFill>
              <a:schemeClr val="accent3"/>
            </a:solidFill>
            <a:prstDash val="solid"/>
            <a:round/>
            <a:headEnd type="none" w="med" len="med"/>
            <a:tailEnd type="none" w="med" len="med"/>
          </a:ln>
          <a:effectLst/>
        </p:spPr>
        <p:txBody>
          <a:bodyPr vert="vert" wrap="square" lIns="68576" tIns="34289" rIns="68576" bIns="34289" numCol="1" rtlCol="0" anchor="ctr" anchorCtr="0" compatLnSpc="1">
            <a:prstTxWarp prst="textNoShape">
              <a:avLst/>
            </a:prstTxWarp>
          </a:bodyPr>
          <a:lstStyle/>
          <a:p>
            <a:pPr marL="0" marR="0" lvl="0" indent="0" algn="l" defTabSz="685800" rtl="0" eaLnBrk="1" fontAlgn="auto" latinLnBrk="0" hangingPunct="1">
              <a:lnSpc>
                <a:spcPct val="100000"/>
              </a:lnSpc>
              <a:spcBef>
                <a:spcPts val="0"/>
              </a:spcBef>
              <a:spcAft>
                <a:spcPts val="338"/>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Comic Sans MS" panose="030F0702030302020204" pitchFamily="66" charset="0"/>
                <a:ea typeface="ＭＳ Ｐゴシック"/>
                <a:cs typeface="Arial"/>
              </a:rPr>
              <a:t>Bottom</a:t>
            </a:r>
            <a:r>
              <a:rPr kumimoji="0" lang="en-US" sz="1350" b="0" i="0" u="none" strike="noStrike" kern="1200" cap="none" spc="0" normalizeH="0" baseline="0" noProof="0" dirty="0">
                <a:ln>
                  <a:noFill/>
                </a:ln>
                <a:solidFill>
                  <a:srgbClr val="FFFFFF"/>
                </a:solidFill>
                <a:effectLst/>
                <a:uLnTx/>
                <a:uFillTx/>
                <a:latin typeface="Arial"/>
                <a:ea typeface="ＭＳ Ｐゴシック"/>
                <a:cs typeface="Arial"/>
              </a:rPr>
              <a:t>  </a:t>
            </a:r>
            <a:r>
              <a:rPr kumimoji="0" lang="en-US" sz="1050" b="0" i="0" u="none" strike="noStrike" kern="1200" cap="none" spc="0" normalizeH="0" baseline="0" noProof="0" dirty="0">
                <a:ln>
                  <a:noFill/>
                </a:ln>
                <a:solidFill>
                  <a:srgbClr val="FFFFFF"/>
                </a:solidFill>
                <a:effectLst/>
                <a:uLnTx/>
                <a:uFillTx/>
                <a:latin typeface="Comic Sans MS" panose="030F0702030302020204" pitchFamily="66" charset="0"/>
                <a:ea typeface="ＭＳ Ｐゴシック"/>
                <a:cs typeface="Arial"/>
              </a:rPr>
              <a:t>Up</a:t>
            </a:r>
          </a:p>
        </p:txBody>
      </p:sp>
      <p:sp>
        <p:nvSpPr>
          <p:cNvPr id="31" name="Arrow: Left-Right 30">
            <a:extLst>
              <a:ext uri="{FF2B5EF4-FFF2-40B4-BE49-F238E27FC236}">
                <a16:creationId xmlns:a16="http://schemas.microsoft.com/office/drawing/2014/main" id="{EEB99F13-673A-4CB1-BA15-6736B13A99B1}"/>
              </a:ext>
            </a:extLst>
          </p:cNvPr>
          <p:cNvSpPr/>
          <p:nvPr/>
        </p:nvSpPr>
        <p:spPr bwMode="auto">
          <a:xfrm>
            <a:off x="1947754" y="2256226"/>
            <a:ext cx="3362593" cy="355952"/>
          </a:xfrm>
          <a:prstGeom prst="leftRightArrow">
            <a:avLst/>
          </a:prstGeom>
          <a:solidFill>
            <a:srgbClr val="FADC00"/>
          </a:solidFill>
          <a:ln w="9525" cap="flat" cmpd="sng" algn="ctr">
            <a:solidFill>
              <a:srgbClr val="FADC00"/>
            </a:solidFill>
            <a:prstDash val="solid"/>
            <a:round/>
            <a:headEnd type="none" w="med" len="med"/>
            <a:tailEnd type="none" w="med" len="med"/>
          </a:ln>
          <a:effectLst/>
        </p:spPr>
        <p:txBody>
          <a:bodyPr vert="horz" wrap="square" lIns="68576" tIns="34289" rIns="68576" bIns="34289" numCol="1" rtlCol="0" anchor="ctr" anchorCtr="0" compatLnSpc="1">
            <a:prstTxWarp prst="textNoShape">
              <a:avLst/>
            </a:prstTxWarp>
          </a:bodyPr>
          <a:lstStyle/>
          <a:p>
            <a:pPr marL="0" marR="0" lvl="0" indent="0" algn="ctr" defTabSz="685800" rtl="0" eaLnBrk="1" fontAlgn="auto" latinLnBrk="0" hangingPunct="1">
              <a:lnSpc>
                <a:spcPct val="100000"/>
              </a:lnSpc>
              <a:spcBef>
                <a:spcPts val="0"/>
              </a:spcBef>
              <a:spcAft>
                <a:spcPts val="338"/>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Comic Sans MS" panose="030F0702030302020204" pitchFamily="66" charset="0"/>
                <a:ea typeface="ＭＳ Ｐゴシック"/>
                <a:cs typeface="Arial"/>
              </a:rPr>
              <a:t>Across</a:t>
            </a:r>
          </a:p>
        </p:txBody>
      </p:sp>
      <p:sp>
        <p:nvSpPr>
          <p:cNvPr id="32" name="TextBox 31">
            <a:extLst>
              <a:ext uri="{FF2B5EF4-FFF2-40B4-BE49-F238E27FC236}">
                <a16:creationId xmlns:a16="http://schemas.microsoft.com/office/drawing/2014/main" id="{79901069-E66D-437B-A294-E58CF0BECAB2}"/>
              </a:ext>
            </a:extLst>
          </p:cNvPr>
          <p:cNvSpPr txBox="1"/>
          <p:nvPr/>
        </p:nvSpPr>
        <p:spPr bwMode="auto">
          <a:xfrm>
            <a:off x="130951" y="1092248"/>
            <a:ext cx="137342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685800" rtl="0" eaLnBrk="1" fontAlgn="auto" latinLnBrk="0" hangingPunct="1">
              <a:lnSpc>
                <a:spcPct val="100000"/>
              </a:lnSpc>
              <a:spcBef>
                <a:spcPts val="0"/>
              </a:spcBef>
              <a:spcAft>
                <a:spcPts val="450"/>
              </a:spcAft>
              <a:buClr>
                <a:srgbClr val="55555A"/>
              </a:buClr>
              <a:buSzTx/>
              <a:buFontTx/>
              <a:buNone/>
              <a:tabLst/>
              <a:defRPr/>
            </a:pPr>
            <a:r>
              <a:rPr kumimoji="0" lang="en-US" sz="825" b="0" i="1" u="none" strike="noStrike" kern="0" cap="none" spc="0" normalizeH="0" baseline="0" noProof="0" dirty="0">
                <a:ln>
                  <a:noFill/>
                </a:ln>
                <a:solidFill>
                  <a:srgbClr val="55555A"/>
                </a:solidFill>
                <a:effectLst/>
                <a:uLnTx/>
                <a:uFillTx/>
                <a:latin typeface="Arial"/>
                <a:ea typeface="ＭＳ Ｐゴシック"/>
                <a:cs typeface="+mn-cs"/>
              </a:rPr>
              <a:t>Enterprise Strategic Alignment, Budget, Resources, Approval of Data &amp; Analytics Strategy</a:t>
            </a:r>
          </a:p>
        </p:txBody>
      </p:sp>
      <p:sp>
        <p:nvSpPr>
          <p:cNvPr id="35" name="TextBox 34">
            <a:extLst>
              <a:ext uri="{FF2B5EF4-FFF2-40B4-BE49-F238E27FC236}">
                <a16:creationId xmlns:a16="http://schemas.microsoft.com/office/drawing/2014/main" id="{A80BBE4A-57CB-4482-B9B9-9546E8F4E1F3}"/>
              </a:ext>
            </a:extLst>
          </p:cNvPr>
          <p:cNvSpPr txBox="1"/>
          <p:nvPr/>
        </p:nvSpPr>
        <p:spPr bwMode="auto">
          <a:xfrm>
            <a:off x="180069" y="3764388"/>
            <a:ext cx="122827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685800" rtl="0" eaLnBrk="1" fontAlgn="auto" latinLnBrk="0" hangingPunct="1">
              <a:lnSpc>
                <a:spcPct val="100000"/>
              </a:lnSpc>
              <a:spcBef>
                <a:spcPts val="0"/>
              </a:spcBef>
              <a:spcAft>
                <a:spcPts val="450"/>
              </a:spcAft>
              <a:buClr>
                <a:srgbClr val="55555A"/>
              </a:buClr>
              <a:buSzTx/>
              <a:buFontTx/>
              <a:buNone/>
              <a:tabLst/>
              <a:defRPr/>
            </a:pPr>
            <a:r>
              <a:rPr kumimoji="0" lang="en-US" sz="825" b="0" i="1" u="none" strike="noStrike" kern="0" cap="none" spc="0" normalizeH="0" baseline="0" noProof="0" dirty="0">
                <a:ln>
                  <a:noFill/>
                </a:ln>
                <a:solidFill>
                  <a:srgbClr val="55555A"/>
                </a:solidFill>
                <a:effectLst/>
                <a:uLnTx/>
                <a:uFillTx/>
                <a:latin typeface="Arial"/>
                <a:ea typeface="ＭＳ Ｐゴシック"/>
                <a:cs typeface="+mn-cs"/>
              </a:rPr>
              <a:t>Operationalize DM &amp; Projects</a:t>
            </a:r>
          </a:p>
        </p:txBody>
      </p:sp>
      <p:sp>
        <p:nvSpPr>
          <p:cNvPr id="25" name="TextBox 24">
            <a:extLst>
              <a:ext uri="{FF2B5EF4-FFF2-40B4-BE49-F238E27FC236}">
                <a16:creationId xmlns:a16="http://schemas.microsoft.com/office/drawing/2014/main" id="{C1BC805D-C981-4753-93D6-290589F4F400}"/>
              </a:ext>
            </a:extLst>
          </p:cNvPr>
          <p:cNvSpPr txBox="1"/>
          <p:nvPr/>
        </p:nvSpPr>
        <p:spPr bwMode="auto">
          <a:xfrm>
            <a:off x="90057" y="2865411"/>
            <a:ext cx="1414323"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685800" rtl="0" eaLnBrk="1" fontAlgn="auto" latinLnBrk="0" hangingPunct="1">
              <a:lnSpc>
                <a:spcPct val="100000"/>
              </a:lnSpc>
              <a:spcBef>
                <a:spcPts val="0"/>
              </a:spcBef>
              <a:spcAft>
                <a:spcPts val="450"/>
              </a:spcAft>
              <a:buClr>
                <a:srgbClr val="55555A"/>
              </a:buClr>
              <a:buSzTx/>
              <a:buFontTx/>
              <a:buNone/>
              <a:tabLst/>
              <a:defRPr/>
            </a:pPr>
            <a:r>
              <a:rPr kumimoji="0" lang="en-US" sz="825" b="0" i="1" u="none" strike="noStrike" kern="0" cap="none" spc="0" normalizeH="0" baseline="0" noProof="0" dirty="0">
                <a:ln>
                  <a:noFill/>
                </a:ln>
                <a:solidFill>
                  <a:srgbClr val="55555A"/>
                </a:solidFill>
                <a:effectLst/>
                <a:uLnTx/>
                <a:uFillTx/>
                <a:latin typeface="Arial"/>
                <a:ea typeface="ＭＳ Ｐゴシック"/>
                <a:cs typeface="+mn-cs"/>
              </a:rPr>
              <a:t>Domain, Budget, Resources, Roadmap, Sub-Policy &amp; Standardization</a:t>
            </a:r>
          </a:p>
        </p:txBody>
      </p:sp>
      <p:sp>
        <p:nvSpPr>
          <p:cNvPr id="26" name="TextBox 25">
            <a:extLst>
              <a:ext uri="{FF2B5EF4-FFF2-40B4-BE49-F238E27FC236}">
                <a16:creationId xmlns:a16="http://schemas.microsoft.com/office/drawing/2014/main" id="{49F9B010-66B2-45FF-BAB4-464321F8B57A}"/>
              </a:ext>
            </a:extLst>
          </p:cNvPr>
          <p:cNvSpPr txBox="1"/>
          <p:nvPr/>
        </p:nvSpPr>
        <p:spPr bwMode="auto">
          <a:xfrm>
            <a:off x="56350" y="1793863"/>
            <a:ext cx="148450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685800" rtl="0" eaLnBrk="1" fontAlgn="auto" latinLnBrk="0" hangingPunct="1">
              <a:lnSpc>
                <a:spcPct val="100000"/>
              </a:lnSpc>
              <a:spcBef>
                <a:spcPts val="0"/>
              </a:spcBef>
              <a:spcAft>
                <a:spcPts val="450"/>
              </a:spcAft>
              <a:buClr>
                <a:srgbClr val="55555A"/>
              </a:buClr>
              <a:buSzTx/>
              <a:buFontTx/>
              <a:buNone/>
              <a:tabLst/>
              <a:defRPr/>
            </a:pPr>
            <a:r>
              <a:rPr kumimoji="0" lang="en-US" sz="825" b="0" i="1" u="none" strike="noStrike" kern="0" cap="none" spc="0" normalizeH="0" baseline="0" noProof="0" dirty="0">
                <a:ln>
                  <a:noFill/>
                </a:ln>
                <a:solidFill>
                  <a:srgbClr val="55555A"/>
                </a:solidFill>
                <a:effectLst/>
                <a:uLnTx/>
                <a:uFillTx/>
                <a:latin typeface="Arial"/>
                <a:ea typeface="ＭＳ Ｐゴシック"/>
                <a:cs typeface="+mn-cs"/>
              </a:rPr>
              <a:t>Creates Enterprise Data &amp; Analytics Strategy, Roadmap, Policies Methodology &amp; Standards</a:t>
            </a:r>
          </a:p>
        </p:txBody>
      </p:sp>
      <p:sp>
        <p:nvSpPr>
          <p:cNvPr id="17" name="Rectangle 16">
            <a:extLst>
              <a:ext uri="{FF2B5EF4-FFF2-40B4-BE49-F238E27FC236}">
                <a16:creationId xmlns:a16="http://schemas.microsoft.com/office/drawing/2014/main" id="{3C738227-A335-4519-AE16-7D499E71938D}"/>
              </a:ext>
            </a:extLst>
          </p:cNvPr>
          <p:cNvSpPr/>
          <p:nvPr/>
        </p:nvSpPr>
        <p:spPr>
          <a:xfrm>
            <a:off x="7066970" y="2569918"/>
            <a:ext cx="1634509" cy="897682"/>
          </a:xfrm>
          <a:prstGeom prst="rect">
            <a:avLst/>
          </a:prstGeom>
        </p:spPr>
        <p:txBody>
          <a:bodyPr wrap="square">
            <a:spAutoFit/>
          </a:bodyPr>
          <a:lstStyle/>
          <a:p>
            <a:pPr marL="128588" marR="0" lvl="0" indent="-128588" algn="l" defTabSz="685800" rtl="0" eaLnBrk="1" fontAlgn="auto" latinLnBrk="0" hangingPunct="1">
              <a:lnSpc>
                <a:spcPct val="100000"/>
              </a:lnSpc>
              <a:spcBef>
                <a:spcPts val="0"/>
              </a:spcBef>
              <a:spcAft>
                <a:spcPts val="200"/>
              </a:spcAft>
              <a:buClr>
                <a:srgbClr val="55555A"/>
              </a:buClr>
              <a:buSzTx/>
              <a:buFont typeface="Arial" panose="020B0604020202020204" pitchFamily="34" charset="0"/>
              <a:buChar char="•"/>
              <a:tabLst/>
              <a:defRPr/>
            </a:pPr>
            <a:r>
              <a:rPr lang="en-US" sz="700" kern="0" dirty="0">
                <a:solidFill>
                  <a:srgbClr val="55555A"/>
                </a:solidFill>
                <a:latin typeface="Arial"/>
                <a:ea typeface="ＭＳ Ｐゴシック"/>
              </a:rPr>
              <a:t>Entity</a:t>
            </a:r>
            <a:r>
              <a:rPr kumimoji="0" lang="en-US" sz="700" i="0" u="none" strike="noStrike" kern="0" cap="none" spc="0" normalizeH="0" baseline="0" noProof="0" dirty="0">
                <a:ln>
                  <a:noFill/>
                </a:ln>
                <a:solidFill>
                  <a:srgbClr val="55555A"/>
                </a:solidFill>
                <a:effectLst/>
                <a:uLnTx/>
                <a:uFillTx/>
                <a:latin typeface="Arial"/>
                <a:ea typeface="ＭＳ Ｐゴシック"/>
                <a:cs typeface="+mn-cs"/>
              </a:rPr>
              <a:t> D&amp;A Strategy Council</a:t>
            </a:r>
            <a:r>
              <a:rPr kumimoji="0" lang="en-US" sz="700" b="0" i="0" u="none" strike="noStrike" kern="0" cap="none" spc="0" normalizeH="0" baseline="0" noProof="0" dirty="0">
                <a:ln>
                  <a:noFill/>
                </a:ln>
                <a:solidFill>
                  <a:srgbClr val="55555A"/>
                </a:solidFill>
                <a:effectLst/>
                <a:uLnTx/>
                <a:uFillTx/>
                <a:latin typeface="Arial"/>
                <a:ea typeface="ＭＳ Ｐゴシック"/>
                <a:cs typeface="+mn-cs"/>
              </a:rPr>
              <a:t>: Head of Data, Data Governance, Data Architects, Analytics &amp; AI</a:t>
            </a:r>
          </a:p>
          <a:p>
            <a:pPr marL="128588" marR="0" lvl="0" indent="-128588" algn="l" defTabSz="685800" rtl="0" eaLnBrk="1" fontAlgn="auto" latinLnBrk="0" hangingPunct="1">
              <a:lnSpc>
                <a:spcPct val="100000"/>
              </a:lnSpc>
              <a:spcBef>
                <a:spcPts val="0"/>
              </a:spcBef>
              <a:spcAft>
                <a:spcPts val="200"/>
              </a:spcAft>
              <a:buClr>
                <a:srgbClr val="55555A"/>
              </a:buClr>
              <a:buSzTx/>
              <a:buFont typeface="Arial" panose="020B0604020202020204" pitchFamily="34" charset="0"/>
              <a:buChar char="•"/>
              <a:tabLst/>
              <a:defRPr/>
            </a:pPr>
            <a:r>
              <a:rPr kumimoji="0" lang="en-US" sz="700" i="0" u="none" strike="noStrike" kern="0" cap="none" spc="0" normalizeH="0" baseline="0" noProof="0" dirty="0">
                <a:ln>
                  <a:noFill/>
                </a:ln>
                <a:solidFill>
                  <a:srgbClr val="55555A"/>
                </a:solidFill>
                <a:effectLst/>
                <a:uLnTx/>
                <a:uFillTx/>
                <a:latin typeface="Arial"/>
                <a:ea typeface="ＭＳ Ｐゴシック"/>
                <a:cs typeface="+mn-cs"/>
              </a:rPr>
              <a:t>Data Delivery Board</a:t>
            </a:r>
            <a:r>
              <a:rPr kumimoji="0" lang="en-US" sz="700" b="0" i="0" u="none" strike="noStrike" kern="0" cap="none" spc="0" normalizeH="0" baseline="0" noProof="0" dirty="0">
                <a:ln>
                  <a:noFill/>
                </a:ln>
                <a:solidFill>
                  <a:srgbClr val="55555A"/>
                </a:solidFill>
                <a:effectLst/>
                <a:uLnTx/>
                <a:uFillTx/>
                <a:latin typeface="Arial"/>
                <a:ea typeface="ＭＳ Ｐゴシック"/>
                <a:cs typeface="+mn-cs"/>
              </a:rPr>
              <a:t>: Grp Data Engineering, Heads of Data</a:t>
            </a:r>
          </a:p>
          <a:p>
            <a:pPr marL="128588" marR="0" lvl="0" indent="-128588" algn="l" defTabSz="685800" rtl="0" eaLnBrk="1" fontAlgn="auto" latinLnBrk="0" hangingPunct="1">
              <a:lnSpc>
                <a:spcPct val="100000"/>
              </a:lnSpc>
              <a:spcBef>
                <a:spcPts val="0"/>
              </a:spcBef>
              <a:spcAft>
                <a:spcPts val="200"/>
              </a:spcAft>
              <a:buClr>
                <a:srgbClr val="55555A"/>
              </a:buClr>
              <a:buSzTx/>
              <a:buFont typeface="Arial" panose="020B0604020202020204" pitchFamily="34" charset="0"/>
              <a:buChar char="•"/>
              <a:tabLst/>
              <a:defRPr/>
            </a:pPr>
            <a:r>
              <a:rPr lang="en-US" sz="700" kern="0" dirty="0">
                <a:solidFill>
                  <a:srgbClr val="55555A"/>
                </a:solidFill>
                <a:latin typeface="Arial"/>
                <a:ea typeface="ＭＳ Ｐゴシック"/>
              </a:rPr>
              <a:t>Data Domain Board</a:t>
            </a:r>
            <a:r>
              <a:rPr lang="en-US" sz="700" b="0" kern="0" dirty="0">
                <a:solidFill>
                  <a:srgbClr val="55555A"/>
                </a:solidFill>
                <a:latin typeface="Arial"/>
                <a:ea typeface="ＭＳ Ｐゴシック"/>
              </a:rPr>
              <a:t>: Data Domain Owner, Stewards, SMEs</a:t>
            </a:r>
          </a:p>
        </p:txBody>
      </p:sp>
      <p:sp>
        <p:nvSpPr>
          <p:cNvPr id="6" name="TextBox 5">
            <a:extLst>
              <a:ext uri="{FF2B5EF4-FFF2-40B4-BE49-F238E27FC236}">
                <a16:creationId xmlns:a16="http://schemas.microsoft.com/office/drawing/2014/main" id="{1D566F9F-2BC8-4238-8C46-B52449691CC6}"/>
              </a:ext>
            </a:extLst>
          </p:cNvPr>
          <p:cNvSpPr txBox="1"/>
          <p:nvPr/>
        </p:nvSpPr>
        <p:spPr bwMode="auto">
          <a:xfrm>
            <a:off x="7066970" y="1124152"/>
            <a:ext cx="1693601" cy="279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128588" marR="0" lvl="0" indent="-128588" algn="l" defTabSz="685800" rtl="0" eaLnBrk="1" fontAlgn="auto" latinLnBrk="0" hangingPunct="1">
              <a:lnSpc>
                <a:spcPct val="100000"/>
              </a:lnSpc>
              <a:spcBef>
                <a:spcPts val="0"/>
              </a:spcBef>
              <a:spcAft>
                <a:spcPts val="450"/>
              </a:spcAft>
              <a:buClr>
                <a:srgbClr val="55555A"/>
              </a:buClr>
              <a:buSzTx/>
              <a:buFont typeface="Arial" panose="020B0604020202020204" pitchFamily="34" charset="0"/>
              <a:buChar char="•"/>
              <a:tabLst/>
              <a:defRPr/>
            </a:pPr>
            <a:r>
              <a:rPr kumimoji="0" lang="en-US" sz="700" b="0" i="0" u="none" strike="noStrike" kern="0" cap="none" spc="0" normalizeH="0" baseline="0" noProof="0" dirty="0">
                <a:ln>
                  <a:noFill/>
                </a:ln>
                <a:solidFill>
                  <a:srgbClr val="55555A"/>
                </a:solidFill>
                <a:effectLst/>
                <a:uLnTx/>
                <a:uFillTx/>
                <a:latin typeface="Arial"/>
                <a:ea typeface="ＭＳ Ｐゴシック"/>
              </a:rPr>
              <a:t>Executive Sponsors</a:t>
            </a:r>
          </a:p>
          <a:p>
            <a:pPr marL="128588" marR="0" lvl="0" indent="-128588" algn="l" defTabSz="685800" rtl="0" eaLnBrk="1" fontAlgn="auto" latinLnBrk="0" hangingPunct="1">
              <a:lnSpc>
                <a:spcPct val="100000"/>
              </a:lnSpc>
              <a:spcBef>
                <a:spcPts val="0"/>
              </a:spcBef>
              <a:spcAft>
                <a:spcPts val="450"/>
              </a:spcAft>
              <a:buClr>
                <a:srgbClr val="55555A"/>
              </a:buClr>
              <a:buSzTx/>
              <a:buFont typeface="Arial" panose="020B0604020202020204" pitchFamily="34" charset="0"/>
              <a:buChar char="•"/>
              <a:tabLst/>
              <a:defRPr/>
            </a:pPr>
            <a:r>
              <a:rPr lang="en-US" sz="700" b="0" kern="0" dirty="0">
                <a:solidFill>
                  <a:srgbClr val="55555A"/>
                </a:solidFill>
                <a:latin typeface="Arial"/>
                <a:ea typeface="ＭＳ Ｐゴシック"/>
              </a:rPr>
              <a:t>Heads of Data </a:t>
            </a:r>
            <a:r>
              <a:rPr kumimoji="0" lang="en-US" sz="700" b="0" i="0" u="none" strike="noStrike" kern="0" cap="none" spc="0" normalizeH="0" baseline="0" noProof="0" dirty="0">
                <a:ln>
                  <a:noFill/>
                </a:ln>
                <a:solidFill>
                  <a:srgbClr val="55555A"/>
                </a:solidFill>
                <a:effectLst/>
                <a:uLnTx/>
                <a:uFillTx/>
                <a:latin typeface="Arial"/>
                <a:ea typeface="ＭＳ Ｐゴシック"/>
              </a:rPr>
              <a:t>(Group, GF, BU)</a:t>
            </a:r>
          </a:p>
        </p:txBody>
      </p:sp>
      <p:grpSp>
        <p:nvGrpSpPr>
          <p:cNvPr id="27" name="Group 26">
            <a:extLst>
              <a:ext uri="{FF2B5EF4-FFF2-40B4-BE49-F238E27FC236}">
                <a16:creationId xmlns:a16="http://schemas.microsoft.com/office/drawing/2014/main" id="{B7B0BC7D-AF8B-4C07-84D4-BA0EAB58A648}"/>
              </a:ext>
            </a:extLst>
          </p:cNvPr>
          <p:cNvGrpSpPr/>
          <p:nvPr/>
        </p:nvGrpSpPr>
        <p:grpSpPr>
          <a:xfrm>
            <a:off x="3712006" y="2035273"/>
            <a:ext cx="769116" cy="223376"/>
            <a:chOff x="3975766" y="1281002"/>
            <a:chExt cx="4084983" cy="1461053"/>
          </a:xfrm>
          <a:solidFill>
            <a:schemeClr val="accent1"/>
          </a:solidFill>
        </p:grpSpPr>
        <p:sp>
          <p:nvSpPr>
            <p:cNvPr id="28" name="Trapezoid 27">
              <a:extLst>
                <a:ext uri="{FF2B5EF4-FFF2-40B4-BE49-F238E27FC236}">
                  <a16:creationId xmlns:a16="http://schemas.microsoft.com/office/drawing/2014/main" id="{DFA774C3-61CE-48CB-921B-EECAB28E1247}"/>
                </a:ext>
              </a:extLst>
            </p:cNvPr>
            <p:cNvSpPr/>
            <p:nvPr/>
          </p:nvSpPr>
          <p:spPr bwMode="auto">
            <a:xfrm flipV="1">
              <a:off x="3975766" y="1281002"/>
              <a:ext cx="4084983" cy="1461053"/>
            </a:xfrm>
            <a:prstGeom prst="trapezoid">
              <a:avLst/>
            </a:prstGeom>
            <a:grp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338"/>
                </a:spcAft>
                <a:buClrTx/>
                <a:buSzTx/>
                <a:buFontTx/>
                <a:buNone/>
                <a:tabLst/>
                <a:defRPr/>
              </a:pPr>
              <a:endParaRPr kumimoji="0" lang="en-US" sz="1100" b="0" i="0" u="none" strike="noStrike" kern="1200" cap="none" spc="0" normalizeH="0" baseline="0" noProof="0" dirty="0">
                <a:ln>
                  <a:noFill/>
                </a:ln>
                <a:solidFill>
                  <a:schemeClr val="accent6"/>
                </a:solidFill>
                <a:effectLst/>
                <a:uLnTx/>
                <a:uFillTx/>
                <a:latin typeface="Arial"/>
                <a:ea typeface="ＭＳ Ｐゴシック"/>
                <a:cs typeface="Arial"/>
              </a:endParaRPr>
            </a:p>
          </p:txBody>
        </p:sp>
        <p:sp>
          <p:nvSpPr>
            <p:cNvPr id="29" name="TextBox 28">
              <a:extLst>
                <a:ext uri="{FF2B5EF4-FFF2-40B4-BE49-F238E27FC236}">
                  <a16:creationId xmlns:a16="http://schemas.microsoft.com/office/drawing/2014/main" id="{9B0342F5-38F6-4334-9DAA-203833EA8408}"/>
                </a:ext>
              </a:extLst>
            </p:cNvPr>
            <p:cNvSpPr txBox="1"/>
            <p:nvPr/>
          </p:nvSpPr>
          <p:spPr bwMode="auto">
            <a:xfrm>
              <a:off x="4635968" y="1355790"/>
              <a:ext cx="2896746" cy="8264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685800" rtl="0" eaLnBrk="1" fontAlgn="auto" latinLnBrk="0" hangingPunct="1">
                <a:lnSpc>
                  <a:spcPct val="100000"/>
                </a:lnSpc>
                <a:spcBef>
                  <a:spcPts val="0"/>
                </a:spcBef>
                <a:spcAft>
                  <a:spcPts val="0"/>
                </a:spcAft>
                <a:buClr>
                  <a:srgbClr val="55555A"/>
                </a:buClr>
                <a:buSzTx/>
                <a:buFontTx/>
                <a:buNone/>
                <a:tabLst/>
                <a:defRPr/>
              </a:pPr>
              <a:r>
                <a:rPr kumimoji="0" lang="en-US" sz="700" b="0" i="1" u="none" strike="noStrike" kern="0" cap="none" spc="0" normalizeH="0" baseline="0" noProof="0" dirty="0">
                  <a:ln>
                    <a:noFill/>
                  </a:ln>
                  <a:solidFill>
                    <a:schemeClr val="accent6"/>
                  </a:solidFill>
                  <a:effectLst/>
                  <a:uLnTx/>
                  <a:uFillTx/>
                  <a:latin typeface="Arial"/>
                  <a:ea typeface="ＭＳ Ｐゴシック"/>
                </a:rPr>
                <a:t>Data Governance</a:t>
              </a:r>
              <a:endParaRPr kumimoji="0" lang="en-US" sz="700" b="0" i="1" u="none" strike="noStrike" kern="0" cap="none" spc="0" normalizeH="0" baseline="0" noProof="0" dirty="0">
                <a:ln>
                  <a:noFill/>
                </a:ln>
                <a:solidFill>
                  <a:schemeClr val="accent6"/>
                </a:solidFill>
                <a:effectLst/>
                <a:uLnTx/>
                <a:uFillTx/>
                <a:latin typeface="Arial"/>
                <a:ea typeface="ＭＳ Ｐゴシック"/>
                <a:cs typeface="Arial"/>
              </a:endParaRPr>
            </a:p>
          </p:txBody>
        </p:sp>
      </p:grpSp>
      <p:grpSp>
        <p:nvGrpSpPr>
          <p:cNvPr id="33" name="Group 32">
            <a:extLst>
              <a:ext uri="{FF2B5EF4-FFF2-40B4-BE49-F238E27FC236}">
                <a16:creationId xmlns:a16="http://schemas.microsoft.com/office/drawing/2014/main" id="{8ACA9C62-A953-4F10-90CB-DCEA49999F44}"/>
              </a:ext>
            </a:extLst>
          </p:cNvPr>
          <p:cNvGrpSpPr/>
          <p:nvPr/>
        </p:nvGrpSpPr>
        <p:grpSpPr>
          <a:xfrm>
            <a:off x="2789317" y="2036034"/>
            <a:ext cx="769116" cy="223376"/>
            <a:chOff x="3975766" y="1281002"/>
            <a:chExt cx="4084983" cy="1461053"/>
          </a:xfrm>
          <a:solidFill>
            <a:schemeClr val="accent1"/>
          </a:solidFill>
        </p:grpSpPr>
        <p:sp>
          <p:nvSpPr>
            <p:cNvPr id="34" name="Trapezoid 33">
              <a:extLst>
                <a:ext uri="{FF2B5EF4-FFF2-40B4-BE49-F238E27FC236}">
                  <a16:creationId xmlns:a16="http://schemas.microsoft.com/office/drawing/2014/main" id="{44D2D5B1-DB5B-4674-A426-F01EBC5F43A2}"/>
                </a:ext>
              </a:extLst>
            </p:cNvPr>
            <p:cNvSpPr/>
            <p:nvPr/>
          </p:nvSpPr>
          <p:spPr bwMode="auto">
            <a:xfrm flipV="1">
              <a:off x="3975766" y="1281002"/>
              <a:ext cx="4084983" cy="1461053"/>
            </a:xfrm>
            <a:prstGeom prst="trapezoid">
              <a:avLst/>
            </a:prstGeom>
            <a:grp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338"/>
                </a:spcAft>
                <a:buClrTx/>
                <a:buSzTx/>
                <a:buFontTx/>
                <a:buNone/>
                <a:tabLst/>
                <a:defRPr/>
              </a:pPr>
              <a:endParaRPr kumimoji="0" lang="en-US" sz="1100" b="0" i="0" u="none" strike="noStrike" kern="1200" cap="none" spc="0" normalizeH="0" baseline="0" noProof="0" dirty="0">
                <a:ln>
                  <a:noFill/>
                </a:ln>
                <a:solidFill>
                  <a:schemeClr val="accent6"/>
                </a:solidFill>
                <a:effectLst/>
                <a:uLnTx/>
                <a:uFillTx/>
                <a:latin typeface="Arial"/>
                <a:ea typeface="ＭＳ Ｐゴシック"/>
                <a:cs typeface="Arial"/>
              </a:endParaRPr>
            </a:p>
          </p:txBody>
        </p:sp>
        <p:sp>
          <p:nvSpPr>
            <p:cNvPr id="36" name="TextBox 35">
              <a:extLst>
                <a:ext uri="{FF2B5EF4-FFF2-40B4-BE49-F238E27FC236}">
                  <a16:creationId xmlns:a16="http://schemas.microsoft.com/office/drawing/2014/main" id="{85C1397D-3BF1-4D7D-998A-DEA483B2106A}"/>
                </a:ext>
              </a:extLst>
            </p:cNvPr>
            <p:cNvSpPr txBox="1"/>
            <p:nvPr/>
          </p:nvSpPr>
          <p:spPr bwMode="auto">
            <a:xfrm>
              <a:off x="4635968" y="1355790"/>
              <a:ext cx="2896746" cy="8264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685800" rtl="0" eaLnBrk="1" fontAlgn="auto" latinLnBrk="0" hangingPunct="1">
                <a:lnSpc>
                  <a:spcPct val="100000"/>
                </a:lnSpc>
                <a:spcBef>
                  <a:spcPts val="0"/>
                </a:spcBef>
                <a:spcAft>
                  <a:spcPts val="0"/>
                </a:spcAft>
                <a:buClr>
                  <a:srgbClr val="55555A"/>
                </a:buClr>
                <a:buSzTx/>
                <a:buFontTx/>
                <a:buNone/>
                <a:tabLst/>
                <a:defRPr/>
              </a:pPr>
              <a:r>
                <a:rPr kumimoji="0" lang="en-US" sz="700" b="0" i="1" u="none" strike="noStrike" kern="0" cap="none" spc="0" normalizeH="0" baseline="0" noProof="0" dirty="0">
                  <a:ln>
                    <a:noFill/>
                  </a:ln>
                  <a:solidFill>
                    <a:schemeClr val="accent6"/>
                  </a:solidFill>
                  <a:effectLst/>
                  <a:uLnTx/>
                  <a:uFillTx/>
                  <a:latin typeface="Arial"/>
                  <a:ea typeface="ＭＳ Ｐゴシック"/>
                </a:rPr>
                <a:t>D&amp;A </a:t>
              </a:r>
            </a:p>
            <a:p>
              <a:pPr marL="0" marR="0" lvl="0" indent="0" algn="ctr" defTabSz="685800" rtl="0" eaLnBrk="1" fontAlgn="auto" latinLnBrk="0" hangingPunct="1">
                <a:lnSpc>
                  <a:spcPct val="100000"/>
                </a:lnSpc>
                <a:spcBef>
                  <a:spcPts val="0"/>
                </a:spcBef>
                <a:spcAft>
                  <a:spcPts val="0"/>
                </a:spcAft>
                <a:buClr>
                  <a:srgbClr val="55555A"/>
                </a:buClr>
                <a:buSzTx/>
                <a:buFontTx/>
                <a:buNone/>
                <a:tabLst/>
                <a:defRPr/>
              </a:pPr>
              <a:r>
                <a:rPr kumimoji="0" lang="en-US" sz="700" b="0" i="1" u="none" strike="noStrike" kern="0" cap="none" spc="0" normalizeH="0" baseline="0" noProof="0" dirty="0">
                  <a:ln>
                    <a:noFill/>
                  </a:ln>
                  <a:solidFill>
                    <a:schemeClr val="accent6"/>
                  </a:solidFill>
                  <a:effectLst/>
                  <a:uLnTx/>
                  <a:uFillTx/>
                  <a:latin typeface="Arial"/>
                  <a:ea typeface="ＭＳ Ｐゴシック"/>
                </a:rPr>
                <a:t>Strategy</a:t>
              </a:r>
              <a:endParaRPr kumimoji="0" lang="en-US" sz="700" b="0" i="1" u="none" strike="noStrike" kern="0" cap="none" spc="0" normalizeH="0" baseline="0" noProof="0" dirty="0">
                <a:ln>
                  <a:noFill/>
                </a:ln>
                <a:solidFill>
                  <a:schemeClr val="accent6"/>
                </a:solidFill>
                <a:effectLst/>
                <a:uLnTx/>
                <a:uFillTx/>
                <a:latin typeface="Arial"/>
                <a:ea typeface="ＭＳ Ｐゴシック"/>
                <a:cs typeface="Arial"/>
              </a:endParaRPr>
            </a:p>
          </p:txBody>
        </p:sp>
      </p:grpSp>
      <p:sp>
        <p:nvSpPr>
          <p:cNvPr id="38" name="Trapezoid 37">
            <a:extLst>
              <a:ext uri="{FF2B5EF4-FFF2-40B4-BE49-F238E27FC236}">
                <a16:creationId xmlns:a16="http://schemas.microsoft.com/office/drawing/2014/main" id="{71481436-3FAC-4FB6-9B05-BF9024897E1D}"/>
              </a:ext>
            </a:extLst>
          </p:cNvPr>
          <p:cNvSpPr/>
          <p:nvPr/>
        </p:nvSpPr>
        <p:spPr bwMode="auto">
          <a:xfrm flipV="1">
            <a:off x="2555876" y="1839728"/>
            <a:ext cx="2216861" cy="461965"/>
          </a:xfrm>
          <a:prstGeom prst="trapezoid">
            <a:avLst/>
          </a:prstGeom>
          <a:noFill/>
          <a:ln w="9525" cap="flat" cmpd="sng" algn="ctr">
            <a:solidFill>
              <a:schemeClr val="bg1"/>
            </a:solidFill>
            <a:prstDash val="dash"/>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338"/>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Arial"/>
              <a:ea typeface="ＭＳ Ｐゴシック"/>
              <a:cs typeface="Arial"/>
            </a:endParaRPr>
          </a:p>
        </p:txBody>
      </p:sp>
      <p:sp>
        <p:nvSpPr>
          <p:cNvPr id="40" name="TextBox 39">
            <a:extLst>
              <a:ext uri="{FF2B5EF4-FFF2-40B4-BE49-F238E27FC236}">
                <a16:creationId xmlns:a16="http://schemas.microsoft.com/office/drawing/2014/main" id="{23B16B49-FC44-4147-B0E5-2BF894952FB4}"/>
              </a:ext>
            </a:extLst>
          </p:cNvPr>
          <p:cNvSpPr txBox="1"/>
          <p:nvPr/>
        </p:nvSpPr>
        <p:spPr bwMode="auto">
          <a:xfrm>
            <a:off x="7066970" y="1793863"/>
            <a:ext cx="1631966"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128588" marR="0" lvl="0" indent="-128588" algn="l" defTabSz="685800" rtl="0" eaLnBrk="1" fontAlgn="auto" latinLnBrk="0" hangingPunct="1">
              <a:lnSpc>
                <a:spcPct val="100000"/>
              </a:lnSpc>
              <a:spcBef>
                <a:spcPts val="0"/>
              </a:spcBef>
              <a:spcAft>
                <a:spcPts val="450"/>
              </a:spcAft>
              <a:buClr>
                <a:srgbClr val="55555A"/>
              </a:buClr>
              <a:buSzTx/>
              <a:buFont typeface="Arial" panose="020B0604020202020204" pitchFamily="34" charset="0"/>
              <a:buChar char="•"/>
              <a:tabLst/>
              <a:defRPr/>
            </a:pPr>
            <a:r>
              <a:rPr kumimoji="0" lang="en-US" sz="700" b="0" i="0" u="none" strike="noStrike" kern="0" cap="none" spc="0" normalizeH="0" baseline="0" noProof="0" dirty="0">
                <a:ln>
                  <a:noFill/>
                </a:ln>
                <a:solidFill>
                  <a:srgbClr val="55555A"/>
                </a:solidFill>
                <a:effectLst/>
                <a:uLnTx/>
                <a:uFillTx/>
                <a:latin typeface="Arial"/>
                <a:ea typeface="ＭＳ Ｐゴシック"/>
                <a:cs typeface="+mn-cs"/>
              </a:rPr>
              <a:t>Heads of Data</a:t>
            </a:r>
          </a:p>
          <a:p>
            <a:pPr marL="128588" marR="0" lvl="0" indent="-128588" algn="l" defTabSz="685800" rtl="0" eaLnBrk="1" fontAlgn="auto" latinLnBrk="0" hangingPunct="1">
              <a:lnSpc>
                <a:spcPct val="100000"/>
              </a:lnSpc>
              <a:spcBef>
                <a:spcPts val="0"/>
              </a:spcBef>
              <a:spcAft>
                <a:spcPts val="450"/>
              </a:spcAft>
              <a:buClr>
                <a:srgbClr val="55555A"/>
              </a:buClr>
              <a:buSzTx/>
              <a:buFont typeface="Arial" panose="020B0604020202020204" pitchFamily="34" charset="0"/>
              <a:buChar char="•"/>
              <a:tabLst/>
              <a:defRPr/>
            </a:pPr>
            <a:r>
              <a:rPr kumimoji="0" lang="en-US" sz="700" b="0" i="0" u="none" strike="noStrike" kern="0" cap="none" spc="0" normalizeH="0" baseline="0" noProof="0" dirty="0">
                <a:ln>
                  <a:noFill/>
                </a:ln>
                <a:solidFill>
                  <a:srgbClr val="55555A"/>
                </a:solidFill>
                <a:effectLst/>
                <a:uLnTx/>
                <a:uFillTx/>
                <a:latin typeface="Arial"/>
                <a:ea typeface="ＭＳ Ｐゴシック"/>
                <a:cs typeface="+mn-cs"/>
              </a:rPr>
              <a:t>Data Domain Owners</a:t>
            </a:r>
          </a:p>
          <a:p>
            <a:pPr marL="128588" marR="0" lvl="0" indent="-128588" algn="l" defTabSz="685800" rtl="0" eaLnBrk="1" fontAlgn="auto" latinLnBrk="0" hangingPunct="1">
              <a:lnSpc>
                <a:spcPct val="100000"/>
              </a:lnSpc>
              <a:spcBef>
                <a:spcPts val="0"/>
              </a:spcBef>
              <a:spcAft>
                <a:spcPts val="450"/>
              </a:spcAft>
              <a:buClr>
                <a:srgbClr val="55555A"/>
              </a:buClr>
              <a:buSzTx/>
              <a:buFont typeface="Arial" panose="020B0604020202020204" pitchFamily="34" charset="0"/>
              <a:buChar char="•"/>
              <a:tabLst/>
              <a:defRPr/>
            </a:pPr>
            <a:r>
              <a:rPr kumimoji="0" lang="en-US" sz="700" b="0" i="0" u="none" strike="noStrike" kern="0" cap="none" spc="0" normalizeH="0" baseline="0" noProof="0" dirty="0">
                <a:ln>
                  <a:noFill/>
                </a:ln>
                <a:solidFill>
                  <a:srgbClr val="55555A"/>
                </a:solidFill>
                <a:effectLst/>
                <a:uLnTx/>
                <a:uFillTx/>
                <a:latin typeface="Arial"/>
                <a:ea typeface="ＭＳ Ｐゴシック"/>
                <a:cs typeface="+mn-cs"/>
              </a:rPr>
              <a:t>Group Stakeholders (Digital, Arch)</a:t>
            </a:r>
          </a:p>
        </p:txBody>
      </p:sp>
      <p:sp>
        <p:nvSpPr>
          <p:cNvPr id="41" name="TextBox 40">
            <a:extLst>
              <a:ext uri="{FF2B5EF4-FFF2-40B4-BE49-F238E27FC236}">
                <a16:creationId xmlns:a16="http://schemas.microsoft.com/office/drawing/2014/main" id="{C877903B-B9F4-41D1-B45B-9E29EAE587A9}"/>
              </a:ext>
            </a:extLst>
          </p:cNvPr>
          <p:cNvSpPr txBox="1"/>
          <p:nvPr/>
        </p:nvSpPr>
        <p:spPr bwMode="auto">
          <a:xfrm>
            <a:off x="5241012" y="1120461"/>
            <a:ext cx="1562772"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128588" marR="0" lvl="0" indent="-128588" algn="l" defTabSz="685800" rtl="0" eaLnBrk="1" fontAlgn="auto" latinLnBrk="0" hangingPunct="1">
              <a:lnSpc>
                <a:spcPct val="100000"/>
              </a:lnSpc>
              <a:spcBef>
                <a:spcPts val="0"/>
              </a:spcBef>
              <a:spcAft>
                <a:spcPts val="450"/>
              </a:spcAft>
              <a:buClr>
                <a:srgbClr val="55555A"/>
              </a:buClr>
              <a:buSzTx/>
              <a:buFont typeface="Arial" panose="020B0604020202020204" pitchFamily="34" charset="0"/>
              <a:buChar char="•"/>
              <a:tabLst/>
              <a:defRPr/>
            </a:pPr>
            <a:r>
              <a:rPr kumimoji="0" lang="en-US" sz="700" b="0" i="0" u="none" strike="noStrike" kern="0" cap="none" spc="0" normalizeH="0" baseline="0" noProof="0" dirty="0">
                <a:ln>
                  <a:noFill/>
                </a:ln>
                <a:solidFill>
                  <a:srgbClr val="55555A"/>
                </a:solidFill>
                <a:effectLst/>
                <a:uLnTx/>
                <a:uFillTx/>
                <a:latin typeface="Arial"/>
                <a:ea typeface="ＭＳ Ｐゴシック"/>
              </a:rPr>
              <a:t>Vision for Data &amp; Analytics at NG</a:t>
            </a:r>
          </a:p>
          <a:p>
            <a:pPr marL="128588" marR="0" lvl="0" indent="-128588" algn="l" defTabSz="685800" rtl="0" eaLnBrk="1" fontAlgn="auto" latinLnBrk="0" hangingPunct="1">
              <a:lnSpc>
                <a:spcPct val="100000"/>
              </a:lnSpc>
              <a:spcBef>
                <a:spcPts val="0"/>
              </a:spcBef>
              <a:spcAft>
                <a:spcPts val="450"/>
              </a:spcAft>
              <a:buClr>
                <a:srgbClr val="55555A"/>
              </a:buClr>
              <a:buSzTx/>
              <a:buFont typeface="Arial" panose="020B0604020202020204" pitchFamily="34" charset="0"/>
              <a:buChar char="•"/>
              <a:tabLst/>
              <a:defRPr/>
            </a:pPr>
            <a:r>
              <a:rPr lang="en-US" sz="700" b="0" kern="0" dirty="0">
                <a:solidFill>
                  <a:srgbClr val="55555A"/>
                </a:solidFill>
                <a:latin typeface="Arial"/>
                <a:ea typeface="ＭＳ Ｐゴシック"/>
              </a:rPr>
              <a:t>Link to Business Strategy</a:t>
            </a:r>
          </a:p>
          <a:p>
            <a:pPr marL="128588" marR="0" lvl="0" indent="-128588" algn="l" defTabSz="685800" rtl="0" eaLnBrk="1" fontAlgn="auto" latinLnBrk="0" hangingPunct="1">
              <a:lnSpc>
                <a:spcPct val="100000"/>
              </a:lnSpc>
              <a:spcBef>
                <a:spcPts val="0"/>
              </a:spcBef>
              <a:spcAft>
                <a:spcPts val="450"/>
              </a:spcAft>
              <a:buClr>
                <a:srgbClr val="55555A"/>
              </a:buClr>
              <a:buSzTx/>
              <a:buFont typeface="Arial" panose="020B0604020202020204" pitchFamily="34" charset="0"/>
              <a:buChar char="•"/>
              <a:tabLst/>
              <a:defRPr/>
            </a:pPr>
            <a:r>
              <a:rPr lang="en-US" sz="700" b="0" kern="0" dirty="0">
                <a:solidFill>
                  <a:srgbClr val="55555A"/>
                </a:solidFill>
                <a:latin typeface="Arial"/>
                <a:ea typeface="ＭＳ Ｐゴシック"/>
              </a:rPr>
              <a:t>Governs NG investment</a:t>
            </a:r>
            <a:endParaRPr kumimoji="0" lang="en-US" sz="700" b="0" i="0" u="none" strike="noStrike" kern="0" cap="none" spc="0" normalizeH="0" baseline="0" noProof="0" dirty="0">
              <a:ln>
                <a:noFill/>
              </a:ln>
              <a:solidFill>
                <a:srgbClr val="55555A"/>
              </a:solidFill>
              <a:effectLst/>
              <a:uLnTx/>
              <a:uFillTx/>
              <a:latin typeface="Arial"/>
              <a:ea typeface="ＭＳ Ｐゴシック"/>
            </a:endParaRPr>
          </a:p>
        </p:txBody>
      </p:sp>
      <p:sp>
        <p:nvSpPr>
          <p:cNvPr id="42" name="TextBox 41">
            <a:extLst>
              <a:ext uri="{FF2B5EF4-FFF2-40B4-BE49-F238E27FC236}">
                <a16:creationId xmlns:a16="http://schemas.microsoft.com/office/drawing/2014/main" id="{3629B4E9-B6A7-4A23-91BC-41E05D821177}"/>
              </a:ext>
            </a:extLst>
          </p:cNvPr>
          <p:cNvSpPr txBox="1"/>
          <p:nvPr/>
        </p:nvSpPr>
        <p:spPr bwMode="auto">
          <a:xfrm>
            <a:off x="5241012" y="1777573"/>
            <a:ext cx="1562772"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128588" marR="0" lvl="0" indent="-128588" algn="l" defTabSz="685800" rtl="0" eaLnBrk="1" fontAlgn="auto" latinLnBrk="0" hangingPunct="1">
              <a:lnSpc>
                <a:spcPct val="100000"/>
              </a:lnSpc>
              <a:spcBef>
                <a:spcPts val="0"/>
              </a:spcBef>
              <a:spcAft>
                <a:spcPts val="450"/>
              </a:spcAft>
              <a:buClr>
                <a:srgbClr val="55555A"/>
              </a:buClr>
              <a:buSzTx/>
              <a:buFont typeface="Arial" panose="020B0604020202020204" pitchFamily="34" charset="0"/>
              <a:buChar char="•"/>
              <a:tabLst/>
              <a:defRPr/>
            </a:pPr>
            <a:r>
              <a:rPr kumimoji="0" lang="en-US" sz="700" b="0" i="0" u="none" strike="noStrike" kern="0" cap="none" spc="0" normalizeH="0" baseline="0" noProof="0" dirty="0">
                <a:ln>
                  <a:noFill/>
                </a:ln>
                <a:solidFill>
                  <a:srgbClr val="55555A"/>
                </a:solidFill>
                <a:effectLst/>
                <a:uLnTx/>
                <a:uFillTx/>
                <a:latin typeface="Arial"/>
                <a:ea typeface="ＭＳ Ｐゴシック"/>
              </a:rPr>
              <a:t>Strategy to achieve</a:t>
            </a:r>
            <a:r>
              <a:rPr lang="en-US" sz="700" b="0" kern="0" dirty="0">
                <a:solidFill>
                  <a:srgbClr val="55555A"/>
                </a:solidFill>
                <a:latin typeface="Arial"/>
                <a:ea typeface="ＭＳ Ｐゴシック"/>
              </a:rPr>
              <a:t> Vision</a:t>
            </a:r>
            <a:endParaRPr kumimoji="0" lang="en-US" sz="700" b="0" i="0" u="none" strike="noStrike" kern="0" cap="none" spc="0" normalizeH="0" baseline="0" noProof="0" dirty="0">
              <a:ln>
                <a:noFill/>
              </a:ln>
              <a:solidFill>
                <a:srgbClr val="55555A"/>
              </a:solidFill>
              <a:effectLst/>
              <a:uLnTx/>
              <a:uFillTx/>
              <a:latin typeface="Arial"/>
              <a:ea typeface="ＭＳ Ｐゴシック"/>
            </a:endParaRPr>
          </a:p>
          <a:p>
            <a:pPr marL="128588" marR="0" lvl="0" indent="-128588" algn="l" defTabSz="685800" rtl="0" eaLnBrk="1" fontAlgn="auto" latinLnBrk="0" hangingPunct="1">
              <a:lnSpc>
                <a:spcPct val="100000"/>
              </a:lnSpc>
              <a:spcBef>
                <a:spcPts val="0"/>
              </a:spcBef>
              <a:spcAft>
                <a:spcPts val="450"/>
              </a:spcAft>
              <a:buClr>
                <a:srgbClr val="55555A"/>
              </a:buClr>
              <a:buSzTx/>
              <a:buFont typeface="Arial" panose="020B0604020202020204" pitchFamily="34" charset="0"/>
              <a:buChar char="•"/>
              <a:tabLst/>
              <a:defRPr/>
            </a:pPr>
            <a:r>
              <a:rPr lang="en-US" sz="700" b="0" kern="0" dirty="0">
                <a:solidFill>
                  <a:srgbClr val="55555A"/>
                </a:solidFill>
                <a:latin typeface="Arial"/>
                <a:ea typeface="ＭＳ Ｐゴシック"/>
              </a:rPr>
              <a:t>Aligns Group &amp; BU priorities</a:t>
            </a:r>
          </a:p>
          <a:p>
            <a:pPr marL="128588" marR="0" lvl="0" indent="-128588" algn="l" defTabSz="685800" rtl="0" eaLnBrk="1" fontAlgn="auto" latinLnBrk="0" hangingPunct="1">
              <a:lnSpc>
                <a:spcPct val="100000"/>
              </a:lnSpc>
              <a:spcBef>
                <a:spcPts val="0"/>
              </a:spcBef>
              <a:spcAft>
                <a:spcPts val="450"/>
              </a:spcAft>
              <a:buClr>
                <a:srgbClr val="55555A"/>
              </a:buClr>
              <a:buSzTx/>
              <a:buFont typeface="Arial" panose="020B0604020202020204" pitchFamily="34" charset="0"/>
              <a:buChar char="•"/>
              <a:tabLst/>
              <a:defRPr/>
            </a:pPr>
            <a:r>
              <a:rPr lang="en-US" sz="700" b="0" kern="0" dirty="0">
                <a:solidFill>
                  <a:srgbClr val="55555A"/>
                </a:solidFill>
                <a:latin typeface="Arial"/>
                <a:ea typeface="ＭＳ Ｐゴシック"/>
              </a:rPr>
              <a:t>Governs Enterprise requirements</a:t>
            </a:r>
            <a:endParaRPr kumimoji="0" lang="en-US" sz="700" b="0" i="0" u="none" strike="noStrike" kern="0" cap="none" spc="0" normalizeH="0" baseline="0" noProof="0" dirty="0">
              <a:ln>
                <a:noFill/>
              </a:ln>
              <a:solidFill>
                <a:srgbClr val="55555A"/>
              </a:solidFill>
              <a:effectLst/>
              <a:uLnTx/>
              <a:uFillTx/>
              <a:latin typeface="Arial"/>
              <a:ea typeface="ＭＳ Ｐゴシック"/>
            </a:endParaRPr>
          </a:p>
        </p:txBody>
      </p:sp>
      <p:sp>
        <p:nvSpPr>
          <p:cNvPr id="16" name="TextBox 15">
            <a:extLst>
              <a:ext uri="{FF2B5EF4-FFF2-40B4-BE49-F238E27FC236}">
                <a16:creationId xmlns:a16="http://schemas.microsoft.com/office/drawing/2014/main" id="{27C31D06-8920-43D7-9521-3CCCE850AEB5}"/>
              </a:ext>
            </a:extLst>
          </p:cNvPr>
          <p:cNvSpPr txBox="1"/>
          <p:nvPr/>
        </p:nvSpPr>
        <p:spPr bwMode="auto">
          <a:xfrm>
            <a:off x="5310347" y="863627"/>
            <a:ext cx="5561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00" b="0" kern="0" dirty="0">
                <a:solidFill>
                  <a:schemeClr val="tx1"/>
                </a:solidFill>
                <a:latin typeface="+mn-lt"/>
                <a:ea typeface="+mn-ea"/>
              </a:rPr>
              <a:t>What for:</a:t>
            </a:r>
          </a:p>
        </p:txBody>
      </p:sp>
      <p:sp>
        <p:nvSpPr>
          <p:cNvPr id="43" name="TextBox 42">
            <a:extLst>
              <a:ext uri="{FF2B5EF4-FFF2-40B4-BE49-F238E27FC236}">
                <a16:creationId xmlns:a16="http://schemas.microsoft.com/office/drawing/2014/main" id="{3264EA23-FBE7-42C1-ABBE-A310711F03B9}"/>
              </a:ext>
            </a:extLst>
          </p:cNvPr>
          <p:cNvSpPr txBox="1"/>
          <p:nvPr/>
        </p:nvSpPr>
        <p:spPr bwMode="auto">
          <a:xfrm>
            <a:off x="7066970" y="863627"/>
            <a:ext cx="46807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1000" b="0" kern="0" dirty="0">
                <a:solidFill>
                  <a:schemeClr val="tx1"/>
                </a:solidFill>
                <a:latin typeface="+mn-lt"/>
                <a:ea typeface="+mn-ea"/>
              </a:rPr>
              <a:t>Who by:</a:t>
            </a:r>
          </a:p>
        </p:txBody>
      </p:sp>
      <p:sp>
        <p:nvSpPr>
          <p:cNvPr id="44" name="Rectangle 43">
            <a:extLst>
              <a:ext uri="{FF2B5EF4-FFF2-40B4-BE49-F238E27FC236}">
                <a16:creationId xmlns:a16="http://schemas.microsoft.com/office/drawing/2014/main" id="{D09EBB1C-1226-430C-BE3B-6C9D60EAB2B9}"/>
              </a:ext>
            </a:extLst>
          </p:cNvPr>
          <p:cNvSpPr/>
          <p:nvPr/>
        </p:nvSpPr>
        <p:spPr>
          <a:xfrm>
            <a:off x="4895562" y="2598798"/>
            <a:ext cx="2125152" cy="1005403"/>
          </a:xfrm>
          <a:prstGeom prst="rect">
            <a:avLst/>
          </a:prstGeom>
        </p:spPr>
        <p:txBody>
          <a:bodyPr wrap="square">
            <a:spAutoFit/>
          </a:bodyPr>
          <a:lstStyle/>
          <a:p>
            <a:pPr marL="128588" marR="0" lvl="0" indent="-128588" algn="l" defTabSz="685800" rtl="0" eaLnBrk="1" fontAlgn="auto" latinLnBrk="0" hangingPunct="1">
              <a:lnSpc>
                <a:spcPct val="100000"/>
              </a:lnSpc>
              <a:spcBef>
                <a:spcPts val="0"/>
              </a:spcBef>
              <a:spcAft>
                <a:spcPts val="200"/>
              </a:spcAft>
              <a:buClr>
                <a:srgbClr val="55555A"/>
              </a:buClr>
              <a:buSzTx/>
              <a:buFont typeface="Arial" panose="020B0604020202020204" pitchFamily="34" charset="0"/>
              <a:buChar char="•"/>
              <a:tabLst/>
              <a:defRPr/>
            </a:pPr>
            <a:r>
              <a:rPr lang="en-US" sz="700" kern="0" dirty="0">
                <a:solidFill>
                  <a:srgbClr val="55555A"/>
                </a:solidFill>
                <a:latin typeface="Arial"/>
                <a:ea typeface="ＭＳ Ｐゴシック"/>
              </a:rPr>
              <a:t>Entity</a:t>
            </a:r>
            <a:r>
              <a:rPr kumimoji="0" lang="en-US" sz="700" i="0" u="none" strike="noStrike" kern="0" cap="none" spc="0" normalizeH="0" baseline="0" noProof="0" dirty="0">
                <a:ln>
                  <a:noFill/>
                </a:ln>
                <a:solidFill>
                  <a:srgbClr val="55555A"/>
                </a:solidFill>
                <a:effectLst/>
                <a:uLnTx/>
                <a:uFillTx/>
                <a:latin typeface="Arial"/>
                <a:ea typeface="ＭＳ Ｐゴシック"/>
                <a:cs typeface="+mn-cs"/>
              </a:rPr>
              <a:t> D&amp;A Strategy Council</a:t>
            </a:r>
            <a:r>
              <a:rPr kumimoji="0" lang="en-US" sz="700" b="0" i="0" u="none" strike="noStrike" kern="0" cap="none" spc="0" normalizeH="0" baseline="0" noProof="0" dirty="0">
                <a:ln>
                  <a:noFill/>
                </a:ln>
                <a:solidFill>
                  <a:srgbClr val="55555A"/>
                </a:solidFill>
                <a:effectLst/>
                <a:uLnTx/>
                <a:uFillTx/>
                <a:latin typeface="Arial"/>
                <a:ea typeface="ＭＳ Ｐゴシック"/>
                <a:cs typeface="+mn-cs"/>
              </a:rPr>
              <a:t>: BU Strategy to achieve BU Vision</a:t>
            </a:r>
          </a:p>
          <a:p>
            <a:pPr marL="128588" marR="0" lvl="0" indent="-128588" algn="l" defTabSz="685800" rtl="0" eaLnBrk="1" fontAlgn="auto" latinLnBrk="0" hangingPunct="1">
              <a:lnSpc>
                <a:spcPct val="100000"/>
              </a:lnSpc>
              <a:spcBef>
                <a:spcPts val="0"/>
              </a:spcBef>
              <a:spcAft>
                <a:spcPts val="200"/>
              </a:spcAft>
              <a:buClr>
                <a:srgbClr val="55555A"/>
              </a:buClr>
              <a:buSzTx/>
              <a:buFont typeface="Arial" panose="020B0604020202020204" pitchFamily="34" charset="0"/>
              <a:buChar char="•"/>
              <a:tabLst/>
              <a:defRPr/>
            </a:pPr>
            <a:r>
              <a:rPr kumimoji="0" lang="en-US" sz="700" i="0" u="none" strike="noStrike" kern="0" cap="none" spc="0" normalizeH="0" baseline="0" noProof="0" dirty="0">
                <a:ln>
                  <a:noFill/>
                </a:ln>
                <a:solidFill>
                  <a:srgbClr val="55555A"/>
                </a:solidFill>
                <a:effectLst/>
                <a:uLnTx/>
                <a:uFillTx/>
                <a:latin typeface="Arial"/>
                <a:ea typeface="ＭＳ Ｐゴシック"/>
                <a:cs typeface="+mn-cs"/>
              </a:rPr>
              <a:t>Data Delivery Board</a:t>
            </a:r>
            <a:r>
              <a:rPr kumimoji="0" lang="en-US" sz="700" b="0" i="0" u="none" strike="noStrike" kern="0" cap="none" spc="0" normalizeH="0" baseline="0" noProof="0" dirty="0">
                <a:ln>
                  <a:noFill/>
                </a:ln>
                <a:solidFill>
                  <a:srgbClr val="55555A"/>
                </a:solidFill>
                <a:effectLst/>
                <a:uLnTx/>
                <a:uFillTx/>
                <a:latin typeface="Arial"/>
                <a:ea typeface="ＭＳ Ｐゴシック"/>
                <a:cs typeface="+mn-cs"/>
              </a:rPr>
              <a:t>:  Sets a common delivery method for data and analytics, incorporating strategic direction and guardrails</a:t>
            </a:r>
          </a:p>
          <a:p>
            <a:pPr marL="128588" marR="0" lvl="0" indent="-128588" algn="l" defTabSz="685800" rtl="0" eaLnBrk="1" fontAlgn="auto" latinLnBrk="0" hangingPunct="1">
              <a:lnSpc>
                <a:spcPct val="100000"/>
              </a:lnSpc>
              <a:spcBef>
                <a:spcPts val="0"/>
              </a:spcBef>
              <a:spcAft>
                <a:spcPts val="200"/>
              </a:spcAft>
              <a:buClr>
                <a:srgbClr val="55555A"/>
              </a:buClr>
              <a:buSzTx/>
              <a:buFont typeface="Arial" panose="020B0604020202020204" pitchFamily="34" charset="0"/>
              <a:buChar char="•"/>
              <a:tabLst/>
              <a:defRPr/>
            </a:pPr>
            <a:r>
              <a:rPr lang="en-US" sz="700" kern="0" dirty="0">
                <a:solidFill>
                  <a:srgbClr val="55555A"/>
                </a:solidFill>
                <a:latin typeface="Arial"/>
                <a:ea typeface="ＭＳ Ｐゴシック"/>
              </a:rPr>
              <a:t>Data Domain Board</a:t>
            </a:r>
            <a:r>
              <a:rPr lang="en-US" sz="700" b="0" kern="0" dirty="0">
                <a:solidFill>
                  <a:srgbClr val="55555A"/>
                </a:solidFill>
                <a:latin typeface="Arial"/>
                <a:ea typeface="ＭＳ Ｐゴシック"/>
              </a:rPr>
              <a:t>: Understandability, Trust, Security of data domain</a:t>
            </a:r>
            <a:endParaRPr kumimoji="0" lang="en-US" sz="700" b="0" i="0" u="none" strike="noStrike" kern="0" cap="none" spc="0" normalizeH="0" baseline="0" noProof="0" dirty="0">
              <a:ln>
                <a:noFill/>
              </a:ln>
              <a:solidFill>
                <a:srgbClr val="55555A"/>
              </a:solidFill>
              <a:effectLst/>
              <a:uLnTx/>
              <a:uFillTx/>
              <a:latin typeface="Arial"/>
              <a:ea typeface="ＭＳ Ｐゴシック"/>
              <a:cs typeface="+mn-cs"/>
            </a:endParaRPr>
          </a:p>
        </p:txBody>
      </p:sp>
      <p:grpSp>
        <p:nvGrpSpPr>
          <p:cNvPr id="45" name="Group 44">
            <a:extLst>
              <a:ext uri="{FF2B5EF4-FFF2-40B4-BE49-F238E27FC236}">
                <a16:creationId xmlns:a16="http://schemas.microsoft.com/office/drawing/2014/main" id="{F59971B2-4D7F-4D49-984A-3C0F7D1B0AEC}"/>
              </a:ext>
            </a:extLst>
          </p:cNvPr>
          <p:cNvGrpSpPr/>
          <p:nvPr/>
        </p:nvGrpSpPr>
        <p:grpSpPr>
          <a:xfrm>
            <a:off x="3590709" y="2965575"/>
            <a:ext cx="952876" cy="380873"/>
            <a:chOff x="3975766" y="1281002"/>
            <a:chExt cx="4138015" cy="1461053"/>
          </a:xfrm>
          <a:solidFill>
            <a:schemeClr val="accent1"/>
          </a:solidFill>
        </p:grpSpPr>
        <p:sp>
          <p:nvSpPr>
            <p:cNvPr id="46" name="Trapezoid 45">
              <a:extLst>
                <a:ext uri="{FF2B5EF4-FFF2-40B4-BE49-F238E27FC236}">
                  <a16:creationId xmlns:a16="http://schemas.microsoft.com/office/drawing/2014/main" id="{0019B5BC-015B-4E5A-867D-C953FC69EE74}"/>
                </a:ext>
              </a:extLst>
            </p:cNvPr>
            <p:cNvSpPr/>
            <p:nvPr/>
          </p:nvSpPr>
          <p:spPr bwMode="auto">
            <a:xfrm flipV="1">
              <a:off x="3975766" y="1281002"/>
              <a:ext cx="4084983" cy="1461053"/>
            </a:xfrm>
            <a:prstGeom prst="trapezoid">
              <a:avLst/>
            </a:prstGeom>
            <a:grp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338"/>
                </a:spcAft>
                <a:buClrTx/>
                <a:buSzTx/>
                <a:buFontTx/>
                <a:buNone/>
                <a:tabLst/>
                <a:defRPr/>
              </a:pPr>
              <a:endParaRPr kumimoji="0" lang="en-US" sz="1100" b="0" i="0" u="none" strike="noStrike" kern="1200" cap="none" spc="0" normalizeH="0" baseline="0" noProof="0" dirty="0">
                <a:ln>
                  <a:noFill/>
                </a:ln>
                <a:solidFill>
                  <a:schemeClr val="accent6"/>
                </a:solidFill>
                <a:effectLst/>
                <a:uLnTx/>
                <a:uFillTx/>
                <a:latin typeface="Arial"/>
                <a:ea typeface="ＭＳ Ｐゴシック"/>
                <a:cs typeface="Arial"/>
              </a:endParaRPr>
            </a:p>
          </p:txBody>
        </p:sp>
        <p:sp>
          <p:nvSpPr>
            <p:cNvPr id="47" name="TextBox 46">
              <a:extLst>
                <a:ext uri="{FF2B5EF4-FFF2-40B4-BE49-F238E27FC236}">
                  <a16:creationId xmlns:a16="http://schemas.microsoft.com/office/drawing/2014/main" id="{94988767-7072-43EF-9C55-836872F4D68F}"/>
                </a:ext>
              </a:extLst>
            </p:cNvPr>
            <p:cNvSpPr txBox="1"/>
            <p:nvPr/>
          </p:nvSpPr>
          <p:spPr bwMode="auto">
            <a:xfrm>
              <a:off x="6002246" y="1355790"/>
              <a:ext cx="2111535" cy="12396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685800" rtl="0" eaLnBrk="1" fontAlgn="auto" latinLnBrk="0" hangingPunct="1">
                <a:lnSpc>
                  <a:spcPct val="100000"/>
                </a:lnSpc>
                <a:spcBef>
                  <a:spcPts val="0"/>
                </a:spcBef>
                <a:spcAft>
                  <a:spcPts val="0"/>
                </a:spcAft>
                <a:buClr>
                  <a:srgbClr val="55555A"/>
                </a:buClr>
                <a:buSzTx/>
                <a:buFontTx/>
                <a:buNone/>
                <a:tabLst/>
                <a:defRPr/>
              </a:pPr>
              <a:r>
                <a:rPr kumimoji="0" lang="en-US" sz="700" b="0" i="1" u="none" strike="noStrike" kern="0" cap="none" spc="0" normalizeH="0" baseline="0" noProof="0" dirty="0">
                  <a:ln>
                    <a:noFill/>
                  </a:ln>
                  <a:solidFill>
                    <a:schemeClr val="accent6"/>
                  </a:solidFill>
                  <a:effectLst/>
                  <a:uLnTx/>
                  <a:uFillTx/>
                  <a:latin typeface="Arial"/>
                  <a:ea typeface="ＭＳ Ｐゴシック"/>
                </a:rPr>
                <a:t>Data Domain Board</a:t>
              </a:r>
              <a:endParaRPr kumimoji="0" lang="en-US" sz="700" b="0" i="1" u="none" strike="noStrike" kern="0" cap="none" spc="0" normalizeH="0" baseline="0" noProof="0" dirty="0">
                <a:ln>
                  <a:noFill/>
                </a:ln>
                <a:solidFill>
                  <a:schemeClr val="accent6"/>
                </a:solidFill>
                <a:effectLst/>
                <a:uLnTx/>
                <a:uFillTx/>
                <a:latin typeface="Arial"/>
                <a:ea typeface="ＭＳ Ｐゴシック"/>
                <a:cs typeface="Arial"/>
              </a:endParaRPr>
            </a:p>
          </p:txBody>
        </p:sp>
      </p:grpSp>
      <p:grpSp>
        <p:nvGrpSpPr>
          <p:cNvPr id="48" name="Group 47">
            <a:extLst>
              <a:ext uri="{FF2B5EF4-FFF2-40B4-BE49-F238E27FC236}">
                <a16:creationId xmlns:a16="http://schemas.microsoft.com/office/drawing/2014/main" id="{4CBFFE90-6A91-4F20-8465-1CF17D0918B4}"/>
              </a:ext>
            </a:extLst>
          </p:cNvPr>
          <p:cNvGrpSpPr/>
          <p:nvPr/>
        </p:nvGrpSpPr>
        <p:grpSpPr>
          <a:xfrm>
            <a:off x="2668020" y="2966336"/>
            <a:ext cx="940664" cy="380873"/>
            <a:chOff x="3975766" y="1281002"/>
            <a:chExt cx="4084983" cy="1461053"/>
          </a:xfrm>
          <a:solidFill>
            <a:schemeClr val="accent1"/>
          </a:solidFill>
        </p:grpSpPr>
        <p:sp>
          <p:nvSpPr>
            <p:cNvPr id="49" name="Trapezoid 48">
              <a:extLst>
                <a:ext uri="{FF2B5EF4-FFF2-40B4-BE49-F238E27FC236}">
                  <a16:creationId xmlns:a16="http://schemas.microsoft.com/office/drawing/2014/main" id="{9608A1BF-671B-478F-BDB5-E30B621F62CF}"/>
                </a:ext>
              </a:extLst>
            </p:cNvPr>
            <p:cNvSpPr/>
            <p:nvPr/>
          </p:nvSpPr>
          <p:spPr bwMode="auto">
            <a:xfrm flipV="1">
              <a:off x="3975766" y="1281002"/>
              <a:ext cx="4084983" cy="1461053"/>
            </a:xfrm>
            <a:prstGeom prst="trapezoid">
              <a:avLst/>
            </a:prstGeom>
            <a:grp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338"/>
                </a:spcAft>
                <a:buClrTx/>
                <a:buSzTx/>
                <a:buFontTx/>
                <a:buNone/>
                <a:tabLst/>
                <a:defRPr/>
              </a:pPr>
              <a:endParaRPr kumimoji="0" lang="en-US" sz="1100" b="0" i="0" u="none" strike="noStrike" kern="1200" cap="none" spc="0" normalizeH="0" baseline="0" noProof="0" dirty="0">
                <a:ln>
                  <a:noFill/>
                </a:ln>
                <a:solidFill>
                  <a:schemeClr val="accent6"/>
                </a:solidFill>
                <a:effectLst/>
                <a:uLnTx/>
                <a:uFillTx/>
                <a:latin typeface="Arial"/>
                <a:ea typeface="ＭＳ Ｐゴシック"/>
                <a:cs typeface="Arial"/>
              </a:endParaRPr>
            </a:p>
          </p:txBody>
        </p:sp>
        <p:sp>
          <p:nvSpPr>
            <p:cNvPr id="50" name="TextBox 49">
              <a:extLst>
                <a:ext uri="{FF2B5EF4-FFF2-40B4-BE49-F238E27FC236}">
                  <a16:creationId xmlns:a16="http://schemas.microsoft.com/office/drawing/2014/main" id="{154FE593-AA53-45AB-A18B-F9AAA54EB4D3}"/>
                </a:ext>
              </a:extLst>
            </p:cNvPr>
            <p:cNvSpPr txBox="1"/>
            <p:nvPr/>
          </p:nvSpPr>
          <p:spPr bwMode="auto">
            <a:xfrm>
              <a:off x="4267970" y="1355790"/>
              <a:ext cx="2111535" cy="12396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685800" rtl="0" eaLnBrk="1" fontAlgn="auto" latinLnBrk="0" hangingPunct="1">
                <a:lnSpc>
                  <a:spcPct val="100000"/>
                </a:lnSpc>
                <a:spcBef>
                  <a:spcPts val="0"/>
                </a:spcBef>
                <a:spcAft>
                  <a:spcPts val="0"/>
                </a:spcAft>
                <a:buClr>
                  <a:srgbClr val="55555A"/>
                </a:buClr>
                <a:buSzTx/>
                <a:buFontTx/>
                <a:buNone/>
                <a:tabLst/>
                <a:defRPr/>
              </a:pPr>
              <a:r>
                <a:rPr lang="en-US" sz="700" b="0" i="1" kern="0" dirty="0">
                  <a:solidFill>
                    <a:schemeClr val="accent6"/>
                  </a:solidFill>
                  <a:latin typeface="Arial"/>
                  <a:ea typeface="ＭＳ Ｐゴシック"/>
                </a:rPr>
                <a:t>Entity</a:t>
              </a:r>
              <a:r>
                <a:rPr kumimoji="0" lang="en-US" sz="700" b="0" i="1" u="none" strike="noStrike" kern="0" cap="none" spc="0" normalizeH="0" baseline="0" noProof="0" dirty="0">
                  <a:ln>
                    <a:noFill/>
                  </a:ln>
                  <a:solidFill>
                    <a:schemeClr val="accent6"/>
                  </a:solidFill>
                  <a:effectLst/>
                  <a:uLnTx/>
                  <a:uFillTx/>
                  <a:latin typeface="Arial"/>
                  <a:ea typeface="ＭＳ Ｐゴシック"/>
                </a:rPr>
                <a:t> D&amp;A </a:t>
              </a:r>
            </a:p>
            <a:p>
              <a:pPr marL="0" marR="0" lvl="0" indent="0" algn="ctr" defTabSz="685800" rtl="0" eaLnBrk="1" fontAlgn="auto" latinLnBrk="0" hangingPunct="1">
                <a:lnSpc>
                  <a:spcPct val="100000"/>
                </a:lnSpc>
                <a:spcBef>
                  <a:spcPts val="0"/>
                </a:spcBef>
                <a:spcAft>
                  <a:spcPts val="0"/>
                </a:spcAft>
                <a:buClr>
                  <a:srgbClr val="55555A"/>
                </a:buClr>
                <a:buSzTx/>
                <a:buFontTx/>
                <a:buNone/>
                <a:tabLst/>
                <a:defRPr/>
              </a:pPr>
              <a:r>
                <a:rPr kumimoji="0" lang="en-US" sz="700" b="0" i="1" u="none" strike="noStrike" kern="0" cap="none" spc="0" normalizeH="0" baseline="0" noProof="0" dirty="0">
                  <a:ln>
                    <a:noFill/>
                  </a:ln>
                  <a:solidFill>
                    <a:schemeClr val="accent6"/>
                  </a:solidFill>
                  <a:effectLst/>
                  <a:uLnTx/>
                  <a:uFillTx/>
                  <a:latin typeface="Arial"/>
                  <a:ea typeface="ＭＳ Ｐゴシック"/>
                </a:rPr>
                <a:t>Strategy Council</a:t>
              </a:r>
              <a:endParaRPr kumimoji="0" lang="en-US" sz="700" b="0" i="1" u="none" strike="noStrike" kern="0" cap="none" spc="0" normalizeH="0" baseline="0" noProof="0" dirty="0">
                <a:ln>
                  <a:noFill/>
                </a:ln>
                <a:solidFill>
                  <a:schemeClr val="accent6"/>
                </a:solidFill>
                <a:effectLst/>
                <a:uLnTx/>
                <a:uFillTx/>
                <a:latin typeface="Arial"/>
                <a:ea typeface="ＭＳ Ｐゴシック"/>
                <a:cs typeface="Arial"/>
              </a:endParaRPr>
            </a:p>
          </p:txBody>
        </p:sp>
      </p:grpSp>
      <p:sp>
        <p:nvSpPr>
          <p:cNvPr id="52" name="TextBox 51">
            <a:extLst>
              <a:ext uri="{FF2B5EF4-FFF2-40B4-BE49-F238E27FC236}">
                <a16:creationId xmlns:a16="http://schemas.microsoft.com/office/drawing/2014/main" id="{5AACE06A-CC47-45BA-9636-598129CF1437}"/>
              </a:ext>
            </a:extLst>
          </p:cNvPr>
          <p:cNvSpPr txBox="1"/>
          <p:nvPr/>
        </p:nvSpPr>
        <p:spPr bwMode="auto">
          <a:xfrm>
            <a:off x="3418835" y="2987165"/>
            <a:ext cx="486231" cy="32316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685800" rtl="0" eaLnBrk="1" fontAlgn="auto" latinLnBrk="0" hangingPunct="1">
              <a:lnSpc>
                <a:spcPct val="100000"/>
              </a:lnSpc>
              <a:spcBef>
                <a:spcPts val="0"/>
              </a:spcBef>
              <a:spcAft>
                <a:spcPts val="0"/>
              </a:spcAft>
              <a:buClr>
                <a:srgbClr val="55555A"/>
              </a:buClr>
              <a:buSzTx/>
              <a:buFontTx/>
              <a:buNone/>
              <a:tabLst/>
              <a:defRPr/>
            </a:pPr>
            <a:r>
              <a:rPr kumimoji="0" lang="en-US" sz="700" b="0" i="1" u="none" strike="noStrike" kern="0" cap="none" spc="0" normalizeH="0" baseline="0" noProof="0" dirty="0">
                <a:ln>
                  <a:noFill/>
                </a:ln>
                <a:solidFill>
                  <a:schemeClr val="accent6"/>
                </a:solidFill>
                <a:effectLst/>
                <a:uLnTx/>
                <a:uFillTx/>
                <a:latin typeface="Arial"/>
                <a:ea typeface="ＭＳ Ｐゴシック"/>
              </a:rPr>
              <a:t>Data Delivery Board </a:t>
            </a:r>
            <a:endParaRPr kumimoji="0" lang="en-US" sz="700" b="0" i="1" u="none" strike="noStrike" kern="0" cap="none" spc="0" normalizeH="0" baseline="0" noProof="0" dirty="0">
              <a:ln>
                <a:noFill/>
              </a:ln>
              <a:solidFill>
                <a:schemeClr val="accent6"/>
              </a:solidFill>
              <a:effectLst/>
              <a:uLnTx/>
              <a:uFillTx/>
              <a:latin typeface="Arial"/>
              <a:ea typeface="ＭＳ Ｐゴシック"/>
              <a:cs typeface="Arial"/>
            </a:endParaRPr>
          </a:p>
        </p:txBody>
      </p:sp>
      <p:sp>
        <p:nvSpPr>
          <p:cNvPr id="53" name="Rectangle 52">
            <a:extLst>
              <a:ext uri="{FF2B5EF4-FFF2-40B4-BE49-F238E27FC236}">
                <a16:creationId xmlns:a16="http://schemas.microsoft.com/office/drawing/2014/main" id="{97B10291-B8DF-4F40-B673-8F17322FE631}"/>
              </a:ext>
            </a:extLst>
          </p:cNvPr>
          <p:cNvSpPr/>
          <p:nvPr/>
        </p:nvSpPr>
        <p:spPr>
          <a:xfrm>
            <a:off x="4895562" y="3652947"/>
            <a:ext cx="2125152" cy="764312"/>
          </a:xfrm>
          <a:prstGeom prst="rect">
            <a:avLst/>
          </a:prstGeom>
        </p:spPr>
        <p:txBody>
          <a:bodyPr wrap="square">
            <a:spAutoFit/>
          </a:bodyPr>
          <a:lstStyle/>
          <a:p>
            <a:pPr marL="128588" marR="0" lvl="0" indent="-128588" algn="l" defTabSz="685800" rtl="0" eaLnBrk="1" fontAlgn="auto" latinLnBrk="0" hangingPunct="1">
              <a:lnSpc>
                <a:spcPct val="100000"/>
              </a:lnSpc>
              <a:spcBef>
                <a:spcPts val="0"/>
              </a:spcBef>
              <a:spcAft>
                <a:spcPts val="200"/>
              </a:spcAft>
              <a:buClr>
                <a:srgbClr val="55555A"/>
              </a:buClr>
              <a:buSzTx/>
              <a:buFont typeface="Arial" panose="020B0604020202020204" pitchFamily="34" charset="0"/>
              <a:buChar char="•"/>
              <a:tabLst/>
              <a:defRPr/>
            </a:pPr>
            <a:r>
              <a:rPr kumimoji="0" lang="en-US" sz="700" i="0" u="none" strike="noStrike" kern="0" cap="none" spc="0" normalizeH="0" baseline="0" noProof="0" dirty="0">
                <a:ln>
                  <a:noFill/>
                </a:ln>
                <a:solidFill>
                  <a:srgbClr val="55555A"/>
                </a:solidFill>
                <a:effectLst/>
                <a:uLnTx/>
                <a:uFillTx/>
                <a:latin typeface="Arial"/>
                <a:ea typeface="ＭＳ Ｐゴシック"/>
                <a:cs typeface="+mn-cs"/>
              </a:rPr>
              <a:t>Projects</a:t>
            </a:r>
            <a:r>
              <a:rPr kumimoji="0" lang="en-US" sz="700" b="0" i="0" u="none" strike="noStrike" kern="0" cap="none" spc="0" normalizeH="0" baseline="0" noProof="0" dirty="0">
                <a:ln>
                  <a:noFill/>
                </a:ln>
                <a:solidFill>
                  <a:srgbClr val="55555A"/>
                </a:solidFill>
                <a:effectLst/>
                <a:uLnTx/>
                <a:uFillTx/>
                <a:latin typeface="Arial"/>
                <a:ea typeface="ＭＳ Ｐゴシック"/>
                <a:cs typeface="+mn-cs"/>
              </a:rPr>
              <a:t>: Delivery of data products and/or analytics products.  In line with direction from above</a:t>
            </a:r>
          </a:p>
          <a:p>
            <a:pPr marL="128588" marR="0" lvl="0" indent="-128588" algn="l" defTabSz="685800" rtl="0" eaLnBrk="1" fontAlgn="auto" latinLnBrk="0" hangingPunct="1">
              <a:lnSpc>
                <a:spcPct val="100000"/>
              </a:lnSpc>
              <a:spcBef>
                <a:spcPts val="0"/>
              </a:spcBef>
              <a:spcAft>
                <a:spcPts val="200"/>
              </a:spcAft>
              <a:buClr>
                <a:srgbClr val="55555A"/>
              </a:buClr>
              <a:buSzTx/>
              <a:buFont typeface="Arial" panose="020B0604020202020204" pitchFamily="34" charset="0"/>
              <a:buChar char="•"/>
              <a:tabLst/>
              <a:defRPr/>
            </a:pPr>
            <a:r>
              <a:rPr kumimoji="0" lang="en-US" sz="700" i="0" u="none" strike="noStrike" kern="0" cap="none" spc="0" normalizeH="0" baseline="0" noProof="0" dirty="0">
                <a:ln>
                  <a:noFill/>
                </a:ln>
                <a:solidFill>
                  <a:srgbClr val="55555A"/>
                </a:solidFill>
                <a:effectLst/>
                <a:uLnTx/>
                <a:uFillTx/>
                <a:latin typeface="Arial"/>
                <a:ea typeface="ＭＳ Ｐゴシック"/>
                <a:cs typeface="+mn-cs"/>
              </a:rPr>
              <a:t>Working Groups</a:t>
            </a:r>
            <a:r>
              <a:rPr kumimoji="0" lang="en-US" sz="700" b="0" i="0" u="none" strike="noStrike" kern="0" cap="none" spc="0" normalizeH="0" baseline="0" noProof="0" dirty="0">
                <a:ln>
                  <a:noFill/>
                </a:ln>
                <a:solidFill>
                  <a:srgbClr val="55555A"/>
                </a:solidFill>
                <a:effectLst/>
                <a:uLnTx/>
                <a:uFillTx/>
                <a:latin typeface="Arial"/>
                <a:ea typeface="ＭＳ Ｐゴシック"/>
                <a:cs typeface="+mn-cs"/>
              </a:rPr>
              <a:t>:  Initiated by any board or council to rectify issues or improve capabilities</a:t>
            </a:r>
          </a:p>
        </p:txBody>
      </p:sp>
      <p:sp>
        <p:nvSpPr>
          <p:cNvPr id="54" name="Rectangle 53">
            <a:extLst>
              <a:ext uri="{FF2B5EF4-FFF2-40B4-BE49-F238E27FC236}">
                <a16:creationId xmlns:a16="http://schemas.microsoft.com/office/drawing/2014/main" id="{2FE48A12-0227-4608-A0E8-0951863A54E4}"/>
              </a:ext>
            </a:extLst>
          </p:cNvPr>
          <p:cNvSpPr/>
          <p:nvPr/>
        </p:nvSpPr>
        <p:spPr>
          <a:xfrm>
            <a:off x="7066970" y="3651903"/>
            <a:ext cx="1634509" cy="441146"/>
          </a:xfrm>
          <a:prstGeom prst="rect">
            <a:avLst/>
          </a:prstGeom>
        </p:spPr>
        <p:txBody>
          <a:bodyPr wrap="square">
            <a:spAutoFit/>
          </a:bodyPr>
          <a:lstStyle/>
          <a:p>
            <a:pPr marL="128588" marR="0" lvl="0" indent="-128588" algn="l" defTabSz="685800" rtl="0" eaLnBrk="1" fontAlgn="auto" latinLnBrk="0" hangingPunct="1">
              <a:lnSpc>
                <a:spcPct val="100000"/>
              </a:lnSpc>
              <a:spcBef>
                <a:spcPts val="0"/>
              </a:spcBef>
              <a:spcAft>
                <a:spcPts val="200"/>
              </a:spcAft>
              <a:buClr>
                <a:srgbClr val="55555A"/>
              </a:buClr>
              <a:buSzTx/>
              <a:buFont typeface="Arial" panose="020B0604020202020204" pitchFamily="34" charset="0"/>
              <a:buChar char="•"/>
              <a:tabLst/>
              <a:defRPr/>
            </a:pPr>
            <a:r>
              <a:rPr kumimoji="0" lang="en-US" sz="700" i="0" u="none" strike="noStrike" kern="0" cap="none" spc="0" normalizeH="0" baseline="0" noProof="0" dirty="0">
                <a:ln>
                  <a:noFill/>
                </a:ln>
                <a:solidFill>
                  <a:srgbClr val="55555A"/>
                </a:solidFill>
                <a:effectLst/>
                <a:uLnTx/>
                <a:uFillTx/>
                <a:latin typeface="Arial"/>
                <a:ea typeface="ＭＳ Ｐゴシック"/>
                <a:cs typeface="+mn-cs"/>
              </a:rPr>
              <a:t>Projects</a:t>
            </a:r>
            <a:r>
              <a:rPr kumimoji="0" lang="en-US" sz="700" b="0" i="0" u="none" strike="noStrike" kern="0" cap="none" spc="0" normalizeH="0" baseline="0" noProof="0" dirty="0">
                <a:ln>
                  <a:noFill/>
                </a:ln>
                <a:solidFill>
                  <a:srgbClr val="55555A"/>
                </a:solidFill>
                <a:effectLst/>
                <a:uLnTx/>
                <a:uFillTx/>
                <a:latin typeface="Arial"/>
                <a:ea typeface="ＭＳ Ｐゴシック"/>
                <a:cs typeface="+mn-cs"/>
              </a:rPr>
              <a:t>: Head of Data, Grp Data Engineering</a:t>
            </a:r>
          </a:p>
          <a:p>
            <a:pPr marL="128588" marR="0" lvl="0" indent="-128588" algn="l" defTabSz="685800" rtl="0" eaLnBrk="1" fontAlgn="auto" latinLnBrk="0" hangingPunct="1">
              <a:lnSpc>
                <a:spcPct val="100000"/>
              </a:lnSpc>
              <a:spcBef>
                <a:spcPts val="0"/>
              </a:spcBef>
              <a:spcAft>
                <a:spcPts val="200"/>
              </a:spcAft>
              <a:buClr>
                <a:srgbClr val="55555A"/>
              </a:buClr>
              <a:buSzTx/>
              <a:buFont typeface="Arial" panose="020B0604020202020204" pitchFamily="34" charset="0"/>
              <a:buChar char="•"/>
              <a:tabLst/>
              <a:defRPr/>
            </a:pPr>
            <a:r>
              <a:rPr kumimoji="0" lang="en-US" sz="700" i="0" u="none" strike="noStrike" kern="0" cap="none" spc="0" normalizeH="0" baseline="0" noProof="0" dirty="0">
                <a:ln>
                  <a:noFill/>
                </a:ln>
                <a:solidFill>
                  <a:srgbClr val="55555A"/>
                </a:solidFill>
                <a:effectLst/>
                <a:uLnTx/>
                <a:uFillTx/>
                <a:latin typeface="Arial"/>
                <a:ea typeface="ＭＳ Ｐゴシック"/>
                <a:cs typeface="+mn-cs"/>
              </a:rPr>
              <a:t>Working Groups</a:t>
            </a:r>
            <a:r>
              <a:rPr kumimoji="0" lang="en-US" sz="700" b="0" i="0" u="none" strike="noStrike" kern="0" cap="none" spc="0" normalizeH="0" baseline="0" noProof="0" dirty="0">
                <a:ln>
                  <a:noFill/>
                </a:ln>
                <a:solidFill>
                  <a:srgbClr val="55555A"/>
                </a:solidFill>
                <a:effectLst/>
                <a:uLnTx/>
                <a:uFillTx/>
                <a:latin typeface="Arial"/>
                <a:ea typeface="ＭＳ Ｐゴシック"/>
                <a:cs typeface="+mn-cs"/>
              </a:rPr>
              <a:t>: It depends</a:t>
            </a:r>
          </a:p>
        </p:txBody>
      </p:sp>
      <p:grpSp>
        <p:nvGrpSpPr>
          <p:cNvPr id="55" name="Group 54">
            <a:extLst>
              <a:ext uri="{FF2B5EF4-FFF2-40B4-BE49-F238E27FC236}">
                <a16:creationId xmlns:a16="http://schemas.microsoft.com/office/drawing/2014/main" id="{BEE431C0-6DFC-49BB-97F6-511654B46053}"/>
              </a:ext>
            </a:extLst>
          </p:cNvPr>
          <p:cNvGrpSpPr/>
          <p:nvPr/>
        </p:nvGrpSpPr>
        <p:grpSpPr>
          <a:xfrm>
            <a:off x="3250322" y="3864925"/>
            <a:ext cx="952876" cy="380873"/>
            <a:chOff x="3975766" y="1281002"/>
            <a:chExt cx="4138015" cy="1461053"/>
          </a:xfrm>
          <a:solidFill>
            <a:schemeClr val="accent1"/>
          </a:solidFill>
        </p:grpSpPr>
        <p:sp>
          <p:nvSpPr>
            <p:cNvPr id="56" name="Trapezoid 55">
              <a:extLst>
                <a:ext uri="{FF2B5EF4-FFF2-40B4-BE49-F238E27FC236}">
                  <a16:creationId xmlns:a16="http://schemas.microsoft.com/office/drawing/2014/main" id="{FA146D25-DC72-4453-808E-3888FFA6C909}"/>
                </a:ext>
              </a:extLst>
            </p:cNvPr>
            <p:cNvSpPr/>
            <p:nvPr/>
          </p:nvSpPr>
          <p:spPr bwMode="auto">
            <a:xfrm flipV="1">
              <a:off x="3975766" y="1281002"/>
              <a:ext cx="4084983" cy="1461053"/>
            </a:xfrm>
            <a:prstGeom prst="trapezoid">
              <a:avLst/>
            </a:prstGeom>
            <a:grp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338"/>
                </a:spcAft>
                <a:buClrTx/>
                <a:buSzTx/>
                <a:buFontTx/>
                <a:buNone/>
                <a:tabLst/>
                <a:defRPr/>
              </a:pPr>
              <a:endParaRPr kumimoji="0" lang="en-US" sz="1100" b="0" i="0" u="none" strike="noStrike" kern="1200" cap="none" spc="0" normalizeH="0" baseline="0" noProof="0" dirty="0">
                <a:ln>
                  <a:noFill/>
                </a:ln>
                <a:solidFill>
                  <a:schemeClr val="accent6"/>
                </a:solidFill>
                <a:effectLst/>
                <a:uLnTx/>
                <a:uFillTx/>
                <a:latin typeface="Arial"/>
                <a:ea typeface="ＭＳ Ｐゴシック"/>
                <a:cs typeface="Arial"/>
              </a:endParaRPr>
            </a:p>
          </p:txBody>
        </p:sp>
        <p:sp>
          <p:nvSpPr>
            <p:cNvPr id="57" name="TextBox 56">
              <a:extLst>
                <a:ext uri="{FF2B5EF4-FFF2-40B4-BE49-F238E27FC236}">
                  <a16:creationId xmlns:a16="http://schemas.microsoft.com/office/drawing/2014/main" id="{7D7ED97B-0585-4605-97CF-E6016DDBC63D}"/>
                </a:ext>
              </a:extLst>
            </p:cNvPr>
            <p:cNvSpPr txBox="1"/>
            <p:nvPr/>
          </p:nvSpPr>
          <p:spPr bwMode="auto">
            <a:xfrm>
              <a:off x="6002246" y="1355790"/>
              <a:ext cx="2111535" cy="8264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685800" rtl="0" eaLnBrk="1" fontAlgn="auto" latinLnBrk="0" hangingPunct="1">
                <a:lnSpc>
                  <a:spcPct val="100000"/>
                </a:lnSpc>
                <a:spcBef>
                  <a:spcPts val="0"/>
                </a:spcBef>
                <a:spcAft>
                  <a:spcPts val="0"/>
                </a:spcAft>
                <a:buClr>
                  <a:srgbClr val="55555A"/>
                </a:buClr>
                <a:buSzTx/>
                <a:buFontTx/>
                <a:buNone/>
                <a:tabLst/>
                <a:defRPr/>
              </a:pPr>
              <a:r>
                <a:rPr kumimoji="0" lang="en-US" sz="700" b="0" i="1" u="none" strike="noStrike" kern="0" cap="none" spc="0" normalizeH="0" baseline="0" noProof="0" dirty="0">
                  <a:ln>
                    <a:noFill/>
                  </a:ln>
                  <a:solidFill>
                    <a:schemeClr val="accent6"/>
                  </a:solidFill>
                  <a:effectLst/>
                  <a:uLnTx/>
                  <a:uFillTx/>
                  <a:latin typeface="Arial"/>
                  <a:ea typeface="ＭＳ Ｐゴシック"/>
                </a:rPr>
                <a:t>Working Groups</a:t>
              </a:r>
              <a:endParaRPr kumimoji="0" lang="en-US" sz="700" b="0" i="1" u="none" strike="noStrike" kern="0" cap="none" spc="0" normalizeH="0" baseline="0" noProof="0" dirty="0">
                <a:ln>
                  <a:noFill/>
                </a:ln>
                <a:solidFill>
                  <a:schemeClr val="accent6"/>
                </a:solidFill>
                <a:effectLst/>
                <a:uLnTx/>
                <a:uFillTx/>
                <a:latin typeface="Arial"/>
                <a:ea typeface="ＭＳ Ｐゴシック"/>
                <a:cs typeface="Arial"/>
              </a:endParaRPr>
            </a:p>
          </p:txBody>
        </p:sp>
      </p:grpSp>
      <p:sp>
        <p:nvSpPr>
          <p:cNvPr id="58" name="TextBox 57">
            <a:extLst>
              <a:ext uri="{FF2B5EF4-FFF2-40B4-BE49-F238E27FC236}">
                <a16:creationId xmlns:a16="http://schemas.microsoft.com/office/drawing/2014/main" id="{C96D7743-2C4F-40A1-AA6A-5476AFA6E615}"/>
              </a:ext>
            </a:extLst>
          </p:cNvPr>
          <p:cNvSpPr txBox="1"/>
          <p:nvPr/>
        </p:nvSpPr>
        <p:spPr bwMode="auto">
          <a:xfrm>
            <a:off x="3078448" y="3846371"/>
            <a:ext cx="486231" cy="32316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lvl="0" algn="ctr" defTabSz="685800" fontAlgn="auto">
              <a:spcBef>
                <a:spcPts val="0"/>
              </a:spcBef>
              <a:spcAft>
                <a:spcPts val="0"/>
              </a:spcAft>
              <a:buClr>
                <a:srgbClr val="55555A"/>
              </a:buClr>
              <a:defRPr/>
            </a:pPr>
            <a:r>
              <a:rPr lang="en-US" sz="700" b="0" i="1" kern="0" dirty="0">
                <a:solidFill>
                  <a:schemeClr val="accent6"/>
                </a:solidFill>
                <a:latin typeface="Arial"/>
                <a:ea typeface="ＭＳ Ｐゴシック"/>
              </a:rPr>
              <a:t>Data &amp; Analytics Projects</a:t>
            </a:r>
            <a:endParaRPr lang="en-US" sz="700" b="0" i="1" kern="0" dirty="0">
              <a:solidFill>
                <a:schemeClr val="accent6"/>
              </a:solidFill>
              <a:latin typeface="Arial"/>
              <a:ea typeface="ＭＳ Ｐゴシック"/>
              <a:cs typeface="Arial"/>
            </a:endParaRPr>
          </a:p>
        </p:txBody>
      </p:sp>
      <p:sp>
        <p:nvSpPr>
          <p:cNvPr id="59" name="TextBox 58">
            <a:extLst>
              <a:ext uri="{FF2B5EF4-FFF2-40B4-BE49-F238E27FC236}">
                <a16:creationId xmlns:a16="http://schemas.microsoft.com/office/drawing/2014/main" id="{EA7EF660-B206-4E2C-921B-922972925A04}"/>
              </a:ext>
            </a:extLst>
          </p:cNvPr>
          <p:cNvSpPr txBox="1"/>
          <p:nvPr/>
        </p:nvSpPr>
        <p:spPr bwMode="auto">
          <a:xfrm>
            <a:off x="2769217" y="1909491"/>
            <a:ext cx="1749785" cy="10772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685800" rtl="0" eaLnBrk="1" fontAlgn="auto" latinLnBrk="0" hangingPunct="1">
              <a:lnSpc>
                <a:spcPct val="100000"/>
              </a:lnSpc>
              <a:spcBef>
                <a:spcPts val="0"/>
              </a:spcBef>
              <a:spcAft>
                <a:spcPts val="0"/>
              </a:spcAft>
              <a:buClr>
                <a:srgbClr val="55555A"/>
              </a:buClr>
              <a:buSzTx/>
              <a:buFontTx/>
              <a:buNone/>
              <a:tabLst/>
              <a:defRPr/>
            </a:pPr>
            <a:r>
              <a:rPr kumimoji="0" lang="en-US" sz="700" b="0" i="1" u="none" strike="noStrike" kern="0" cap="none" spc="0" normalizeH="0" baseline="0" noProof="0" dirty="0">
                <a:ln>
                  <a:noFill/>
                </a:ln>
                <a:solidFill>
                  <a:schemeClr val="accent6"/>
                </a:solidFill>
                <a:effectLst/>
                <a:uLnTx/>
                <a:uFillTx/>
                <a:latin typeface="Arial"/>
                <a:ea typeface="ＭＳ Ｐゴシック"/>
              </a:rPr>
              <a:t>Enterprise D&amp;A Strategy Council</a:t>
            </a:r>
            <a:endParaRPr kumimoji="0" lang="en-US" sz="700" b="0" i="1" u="none" strike="noStrike" kern="0" cap="none" spc="0" normalizeH="0" baseline="0" noProof="0" dirty="0">
              <a:ln>
                <a:noFill/>
              </a:ln>
              <a:solidFill>
                <a:schemeClr val="accent6"/>
              </a:solidFill>
              <a:effectLst/>
              <a:uLnTx/>
              <a:uFillTx/>
              <a:latin typeface="Arial"/>
              <a:ea typeface="ＭＳ Ｐゴシック"/>
              <a:cs typeface="Arial"/>
            </a:endParaRPr>
          </a:p>
        </p:txBody>
      </p:sp>
    </p:spTree>
    <p:extLst>
      <p:ext uri="{BB962C8B-B14F-4D97-AF65-F5344CB8AC3E}">
        <p14:creationId xmlns:p14="http://schemas.microsoft.com/office/powerpoint/2010/main" val="233139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12277593-000F-4514-8D2C-439A888E68F9}"/>
              </a:ext>
            </a:extLst>
          </p:cNvPr>
          <p:cNvSpPr txBox="1">
            <a:spLocks/>
          </p:cNvSpPr>
          <p:nvPr/>
        </p:nvSpPr>
        <p:spPr>
          <a:xfrm>
            <a:off x="231045" y="817617"/>
            <a:ext cx="6259789" cy="592761"/>
          </a:xfrm>
          <a:prstGeom prst="rect">
            <a:avLst/>
          </a:prstGeom>
        </p:spPr>
        <p:txBody>
          <a:bodyPr vert="horz" wrap="square" lIns="0" tIns="81000" rIns="0" bIns="0" rtlCol="0" anchor="t">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0" lvl="2" indent="0" defTabSz="685800" fontAlgn="auto">
              <a:spcBef>
                <a:spcPct val="0"/>
              </a:spcBef>
              <a:spcAft>
                <a:spcPts val="900"/>
              </a:spcAft>
              <a:buClr>
                <a:srgbClr val="00148C"/>
              </a:buClr>
              <a:buNone/>
            </a:pPr>
            <a:r>
              <a:rPr lang="en-GB" sz="800" b="0" dirty="0">
                <a:solidFill>
                  <a:srgbClr val="55555A"/>
                </a:solidFill>
                <a:latin typeface="Arial"/>
                <a:ea typeface="ＭＳ Ｐゴシック"/>
                <a:cs typeface="Arial"/>
              </a:rPr>
              <a:t>The core purpose of the Council is to own and govern the NG Enterprise Data &amp; Analytics Strategy which should be determined by an alignment of Group and Entity business strategy drivers.  The Council will steer and approve Enterprise (cross-entity) Data &amp; Analytics decisions.</a:t>
            </a:r>
          </a:p>
          <a:p>
            <a:pPr marL="0" lvl="2" indent="0" defTabSz="685800" fontAlgn="auto">
              <a:spcBef>
                <a:spcPct val="0"/>
              </a:spcBef>
              <a:spcAft>
                <a:spcPts val="900"/>
              </a:spcAft>
              <a:buClr>
                <a:srgbClr val="00148C"/>
              </a:buClr>
              <a:buNone/>
            </a:pPr>
            <a:endParaRPr lang="en-GB" sz="800" b="0" dirty="0">
              <a:solidFill>
                <a:srgbClr val="55555A"/>
              </a:solidFill>
              <a:latin typeface="Arial"/>
              <a:ea typeface="ＭＳ Ｐゴシック"/>
            </a:endParaRPr>
          </a:p>
        </p:txBody>
      </p:sp>
      <p:grpSp>
        <p:nvGrpSpPr>
          <p:cNvPr id="31" name="Group 30">
            <a:extLst>
              <a:ext uri="{FF2B5EF4-FFF2-40B4-BE49-F238E27FC236}">
                <a16:creationId xmlns:a16="http://schemas.microsoft.com/office/drawing/2014/main" id="{8A67FC37-7A2A-41E9-AF3F-F237E145F515}"/>
              </a:ext>
            </a:extLst>
          </p:cNvPr>
          <p:cNvGrpSpPr/>
          <p:nvPr/>
        </p:nvGrpSpPr>
        <p:grpSpPr>
          <a:xfrm>
            <a:off x="178885" y="495245"/>
            <a:ext cx="6284361" cy="324036"/>
            <a:chOff x="440111" y="1411288"/>
            <a:chExt cx="2556000" cy="806560"/>
          </a:xfrm>
        </p:grpSpPr>
        <p:sp>
          <p:nvSpPr>
            <p:cNvPr id="32" name="Text Placeholder 11">
              <a:extLst>
                <a:ext uri="{FF2B5EF4-FFF2-40B4-BE49-F238E27FC236}">
                  <a16:creationId xmlns:a16="http://schemas.microsoft.com/office/drawing/2014/main" id="{0A8E3483-3A3A-46AF-8F71-3C9889D57E3A}"/>
                </a:ext>
              </a:extLst>
            </p:cNvPr>
            <p:cNvSpPr txBox="1">
              <a:spLocks/>
            </p:cNvSpPr>
            <p:nvPr/>
          </p:nvSpPr>
          <p:spPr>
            <a:xfrm>
              <a:off x="440111" y="1411288"/>
              <a:ext cx="2556000" cy="806556"/>
            </a:xfrm>
            <a:prstGeom prst="rect">
              <a:avLst/>
            </a:prstGeom>
          </p:spPr>
          <p:txBody>
            <a:bodyPr vert="horz" wrap="square" lIns="0" tIns="0" rIns="0" bIns="0" rtlCol="0" anchor="ctr">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defTabSz="685800" fontAlgn="auto">
                <a:spcAft>
                  <a:spcPts val="450"/>
                </a:spcAft>
              </a:pPr>
              <a:r>
                <a:rPr lang="en-GB" b="1" dirty="0">
                  <a:solidFill>
                    <a:srgbClr val="00148C"/>
                  </a:solidFill>
                  <a:latin typeface="Arial"/>
                  <a:ea typeface="ＭＳ Ｐゴシック"/>
                </a:rPr>
                <a:t>Purpose of Council </a:t>
              </a:r>
              <a:r>
                <a:rPr lang="en-GB" i="1" dirty="0">
                  <a:solidFill>
                    <a:srgbClr val="00148C"/>
                  </a:solidFill>
                  <a:latin typeface="Arial"/>
                  <a:ea typeface="ＭＳ Ｐゴシック"/>
                </a:rPr>
                <a:t>(to be agreed at first meeting)</a:t>
              </a:r>
              <a:endParaRPr lang="en-GB" sz="1050" i="1" dirty="0">
                <a:solidFill>
                  <a:srgbClr val="00148C"/>
                </a:solidFill>
                <a:latin typeface="Arial"/>
                <a:ea typeface="ＭＳ Ｐゴシック"/>
              </a:endParaRPr>
            </a:p>
          </p:txBody>
        </p:sp>
        <p:cxnSp>
          <p:nvCxnSpPr>
            <p:cNvPr id="33" name="Straight Connector 32">
              <a:extLst>
                <a:ext uri="{FF2B5EF4-FFF2-40B4-BE49-F238E27FC236}">
                  <a16:creationId xmlns:a16="http://schemas.microsoft.com/office/drawing/2014/main" id="{9E89DF8B-DA8B-4DA3-90FC-57CB07AEA710}"/>
                </a:ext>
              </a:extLst>
            </p:cNvPr>
            <p:cNvCxnSpPr>
              <a:cxnSpLocks/>
            </p:cNvCxnSpPr>
            <p:nvPr/>
          </p:nvCxnSpPr>
          <p:spPr>
            <a:xfrm>
              <a:off x="440111" y="141128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4B05DAB-609B-49BA-A55F-8321251036F4}"/>
                </a:ext>
              </a:extLst>
            </p:cNvPr>
            <p:cNvCxnSpPr>
              <a:cxnSpLocks/>
            </p:cNvCxnSpPr>
            <p:nvPr/>
          </p:nvCxnSpPr>
          <p:spPr>
            <a:xfrm>
              <a:off x="440111" y="221784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BD661521-6D94-447A-81BD-0AFC31CE71E3}"/>
              </a:ext>
            </a:extLst>
          </p:cNvPr>
          <p:cNvGrpSpPr/>
          <p:nvPr/>
        </p:nvGrpSpPr>
        <p:grpSpPr>
          <a:xfrm>
            <a:off x="231044" y="2894860"/>
            <a:ext cx="2092185" cy="324036"/>
            <a:chOff x="440111" y="1411288"/>
            <a:chExt cx="2556000" cy="806560"/>
          </a:xfrm>
        </p:grpSpPr>
        <p:sp>
          <p:nvSpPr>
            <p:cNvPr id="47" name="Text Placeholder 11">
              <a:extLst>
                <a:ext uri="{FF2B5EF4-FFF2-40B4-BE49-F238E27FC236}">
                  <a16:creationId xmlns:a16="http://schemas.microsoft.com/office/drawing/2014/main" id="{890DB011-B9A0-4E4A-9292-B4B48ABEB32B}"/>
                </a:ext>
              </a:extLst>
            </p:cNvPr>
            <p:cNvSpPr txBox="1">
              <a:spLocks/>
            </p:cNvSpPr>
            <p:nvPr/>
          </p:nvSpPr>
          <p:spPr>
            <a:xfrm>
              <a:off x="440111" y="1411288"/>
              <a:ext cx="2556000" cy="806556"/>
            </a:xfrm>
            <a:prstGeom prst="rect">
              <a:avLst/>
            </a:prstGeom>
          </p:spPr>
          <p:txBody>
            <a:bodyPr vert="horz" wrap="square" lIns="0" tIns="0" rIns="0" bIns="0" rtlCol="0" anchor="ctr">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defTabSz="685800" fontAlgn="auto">
                <a:spcAft>
                  <a:spcPts val="450"/>
                </a:spcAft>
              </a:pPr>
              <a:r>
                <a:rPr lang="en-GB" b="1">
                  <a:solidFill>
                    <a:srgbClr val="00148C"/>
                  </a:solidFill>
                  <a:latin typeface="Arial"/>
                  <a:ea typeface="ＭＳ Ｐゴシック"/>
                </a:rPr>
                <a:t>Agenda</a:t>
              </a:r>
              <a:endParaRPr lang="en-GB" sz="1050" b="1">
                <a:solidFill>
                  <a:srgbClr val="00148C"/>
                </a:solidFill>
                <a:latin typeface="Arial"/>
                <a:ea typeface="ＭＳ Ｐゴシック"/>
              </a:endParaRPr>
            </a:p>
          </p:txBody>
        </p:sp>
        <p:cxnSp>
          <p:nvCxnSpPr>
            <p:cNvPr id="48" name="Straight Connector 47">
              <a:extLst>
                <a:ext uri="{FF2B5EF4-FFF2-40B4-BE49-F238E27FC236}">
                  <a16:creationId xmlns:a16="http://schemas.microsoft.com/office/drawing/2014/main" id="{4F990ECE-0807-4E3C-AB5E-70356D88CAD4}"/>
                </a:ext>
              </a:extLst>
            </p:cNvPr>
            <p:cNvCxnSpPr>
              <a:cxnSpLocks/>
            </p:cNvCxnSpPr>
            <p:nvPr/>
          </p:nvCxnSpPr>
          <p:spPr>
            <a:xfrm>
              <a:off x="440111" y="141128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E098542-E5F9-43D8-A46A-A09817F162BD}"/>
                </a:ext>
              </a:extLst>
            </p:cNvPr>
            <p:cNvCxnSpPr>
              <a:cxnSpLocks/>
            </p:cNvCxnSpPr>
            <p:nvPr/>
          </p:nvCxnSpPr>
          <p:spPr>
            <a:xfrm>
              <a:off x="440111" y="221784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0" name="Text Placeholder 11">
            <a:extLst>
              <a:ext uri="{FF2B5EF4-FFF2-40B4-BE49-F238E27FC236}">
                <a16:creationId xmlns:a16="http://schemas.microsoft.com/office/drawing/2014/main" id="{52CADFBE-BFA7-4FBB-B87D-A9F87E0F5D24}"/>
              </a:ext>
            </a:extLst>
          </p:cNvPr>
          <p:cNvSpPr txBox="1">
            <a:spLocks/>
          </p:cNvSpPr>
          <p:nvPr/>
        </p:nvSpPr>
        <p:spPr>
          <a:xfrm>
            <a:off x="286992" y="3234277"/>
            <a:ext cx="2092185" cy="1276160"/>
          </a:xfrm>
          <a:prstGeom prst="rect">
            <a:avLst/>
          </a:prstGeom>
        </p:spPr>
        <p:txBody>
          <a:bodyPr vert="horz" wrap="square" lIns="0" tIns="81000" rIns="0" bIns="0" rtlCol="0">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135731" lvl="2" indent="-135731" defTabSz="685800" fontAlgn="auto">
              <a:spcBef>
                <a:spcPct val="0"/>
              </a:spcBef>
              <a:buClr>
                <a:srgbClr val="00148C"/>
              </a:buClr>
            </a:pPr>
            <a:r>
              <a:rPr lang="en-US" sz="750" b="0" dirty="0">
                <a:solidFill>
                  <a:srgbClr val="55555A"/>
                </a:solidFill>
                <a:latin typeface="Arial"/>
                <a:ea typeface="ＭＳ Ｐゴシック"/>
              </a:rPr>
              <a:t>Strategy Updates </a:t>
            </a:r>
          </a:p>
          <a:p>
            <a:pPr marL="135731" lvl="2" indent="-135731" defTabSz="685800" fontAlgn="auto">
              <a:spcBef>
                <a:spcPct val="0"/>
              </a:spcBef>
              <a:buClr>
                <a:srgbClr val="00148C"/>
              </a:buClr>
            </a:pPr>
            <a:r>
              <a:rPr lang="en-US" sz="750" b="0" dirty="0">
                <a:solidFill>
                  <a:srgbClr val="55555A"/>
                </a:solidFill>
                <a:latin typeface="Arial"/>
                <a:ea typeface="ＭＳ Ｐゴシック"/>
              </a:rPr>
              <a:t>Data Model approvals (cross BU)</a:t>
            </a:r>
          </a:p>
          <a:p>
            <a:pPr marL="135731" lvl="2" indent="-135731" defTabSz="685800" fontAlgn="auto">
              <a:spcBef>
                <a:spcPct val="0"/>
              </a:spcBef>
              <a:buClr>
                <a:srgbClr val="00148C"/>
              </a:buClr>
            </a:pPr>
            <a:r>
              <a:rPr lang="en-US" sz="750" b="0" dirty="0">
                <a:solidFill>
                  <a:srgbClr val="55555A"/>
                </a:solidFill>
                <a:latin typeface="Arial"/>
                <a:ea typeface="ＭＳ Ｐゴシック"/>
              </a:rPr>
              <a:t>Escalations from Entity DDBs</a:t>
            </a:r>
          </a:p>
          <a:p>
            <a:pPr marL="135731" lvl="2" indent="-135731" defTabSz="685800" fontAlgn="auto">
              <a:spcBef>
                <a:spcPct val="0"/>
              </a:spcBef>
              <a:buClr>
                <a:srgbClr val="00148C"/>
              </a:buClr>
            </a:pPr>
            <a:r>
              <a:rPr lang="en-US" sz="750" b="0" dirty="0">
                <a:solidFill>
                  <a:srgbClr val="55555A"/>
                </a:solidFill>
                <a:latin typeface="Arial"/>
                <a:ea typeface="ＭＳ Ｐゴシック"/>
              </a:rPr>
              <a:t>Inform of Data project scope</a:t>
            </a:r>
          </a:p>
          <a:p>
            <a:pPr marL="135731" lvl="2" indent="-135731" defTabSz="685800" fontAlgn="auto">
              <a:spcBef>
                <a:spcPct val="0"/>
              </a:spcBef>
              <a:buClr>
                <a:srgbClr val="00148C"/>
              </a:buClr>
            </a:pPr>
            <a:r>
              <a:rPr lang="en-US" sz="750" b="0" dirty="0">
                <a:solidFill>
                  <a:srgbClr val="55555A"/>
                </a:solidFill>
                <a:latin typeface="Arial"/>
                <a:ea typeface="ＭＳ Ｐゴシック"/>
              </a:rPr>
              <a:t>Enterprise D&amp;A Architecture approvals</a:t>
            </a:r>
          </a:p>
          <a:p>
            <a:pPr marL="135731" lvl="2" indent="-135731" defTabSz="685800" fontAlgn="auto">
              <a:spcBef>
                <a:spcPct val="0"/>
              </a:spcBef>
              <a:buClr>
                <a:srgbClr val="00148C"/>
              </a:buClr>
            </a:pPr>
            <a:r>
              <a:rPr lang="en-US" sz="750" b="0" dirty="0">
                <a:solidFill>
                  <a:srgbClr val="55555A"/>
                </a:solidFill>
                <a:latin typeface="Arial"/>
                <a:ea typeface="ＭＳ Ｐゴシック"/>
              </a:rPr>
              <a:t>BMS Data Management updates</a:t>
            </a:r>
          </a:p>
          <a:p>
            <a:pPr marL="135731" lvl="2" indent="-135731" defTabSz="685800" fontAlgn="auto">
              <a:spcBef>
                <a:spcPct val="0"/>
              </a:spcBef>
              <a:spcAft>
                <a:spcPts val="900"/>
              </a:spcAft>
              <a:buClr>
                <a:srgbClr val="00148C"/>
              </a:buClr>
            </a:pPr>
            <a:r>
              <a:rPr lang="en-US" sz="750" b="0" dirty="0">
                <a:solidFill>
                  <a:srgbClr val="55555A"/>
                </a:solidFill>
                <a:latin typeface="Arial"/>
                <a:ea typeface="ＭＳ Ｐゴシック"/>
              </a:rPr>
              <a:t>AOB</a:t>
            </a:r>
          </a:p>
        </p:txBody>
      </p:sp>
      <p:grpSp>
        <p:nvGrpSpPr>
          <p:cNvPr id="24" name="Group 23">
            <a:extLst>
              <a:ext uri="{FF2B5EF4-FFF2-40B4-BE49-F238E27FC236}">
                <a16:creationId xmlns:a16="http://schemas.microsoft.com/office/drawing/2014/main" id="{1721B03A-62DF-45E5-BC27-E6ADD3353E80}"/>
              </a:ext>
            </a:extLst>
          </p:cNvPr>
          <p:cNvGrpSpPr/>
          <p:nvPr/>
        </p:nvGrpSpPr>
        <p:grpSpPr>
          <a:xfrm>
            <a:off x="2511219" y="2894858"/>
            <a:ext cx="2149608" cy="324036"/>
            <a:chOff x="440111" y="1411288"/>
            <a:chExt cx="2556000" cy="806560"/>
          </a:xfrm>
        </p:grpSpPr>
        <p:sp>
          <p:nvSpPr>
            <p:cNvPr id="25" name="Text Placeholder 11">
              <a:extLst>
                <a:ext uri="{FF2B5EF4-FFF2-40B4-BE49-F238E27FC236}">
                  <a16:creationId xmlns:a16="http://schemas.microsoft.com/office/drawing/2014/main" id="{7DB4E108-573F-4112-905C-4C82AF4B474D}"/>
                </a:ext>
              </a:extLst>
            </p:cNvPr>
            <p:cNvSpPr txBox="1">
              <a:spLocks/>
            </p:cNvSpPr>
            <p:nvPr/>
          </p:nvSpPr>
          <p:spPr>
            <a:xfrm>
              <a:off x="440111" y="1411288"/>
              <a:ext cx="2556000" cy="806556"/>
            </a:xfrm>
            <a:prstGeom prst="rect">
              <a:avLst/>
            </a:prstGeom>
          </p:spPr>
          <p:txBody>
            <a:bodyPr vert="horz" wrap="square" lIns="0" tIns="0" rIns="0" bIns="0" rtlCol="0" anchor="ctr">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defTabSz="685800" fontAlgn="auto">
                <a:spcAft>
                  <a:spcPts val="450"/>
                </a:spcAft>
              </a:pPr>
              <a:r>
                <a:rPr lang="en-GB" b="1" dirty="0">
                  <a:solidFill>
                    <a:srgbClr val="00148C"/>
                  </a:solidFill>
                  <a:latin typeface="Arial"/>
                  <a:ea typeface="ＭＳ Ｐゴシック"/>
                </a:rPr>
                <a:t>Inputs/Outputs</a:t>
              </a:r>
              <a:endParaRPr lang="en-GB" sz="1050" b="1" dirty="0">
                <a:solidFill>
                  <a:srgbClr val="00148C"/>
                </a:solidFill>
                <a:latin typeface="Arial"/>
                <a:ea typeface="ＭＳ Ｐゴシック"/>
              </a:endParaRPr>
            </a:p>
          </p:txBody>
        </p:sp>
        <p:cxnSp>
          <p:nvCxnSpPr>
            <p:cNvPr id="26" name="Straight Connector 25">
              <a:extLst>
                <a:ext uri="{FF2B5EF4-FFF2-40B4-BE49-F238E27FC236}">
                  <a16:creationId xmlns:a16="http://schemas.microsoft.com/office/drawing/2014/main" id="{F87B8C01-66FB-4AAE-9452-D595032ACCE1}"/>
                </a:ext>
              </a:extLst>
            </p:cNvPr>
            <p:cNvCxnSpPr>
              <a:cxnSpLocks/>
            </p:cNvCxnSpPr>
            <p:nvPr/>
          </p:nvCxnSpPr>
          <p:spPr>
            <a:xfrm>
              <a:off x="440111" y="141128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558197-3829-4571-9019-FC188581CF14}"/>
                </a:ext>
              </a:extLst>
            </p:cNvPr>
            <p:cNvCxnSpPr>
              <a:cxnSpLocks/>
            </p:cNvCxnSpPr>
            <p:nvPr/>
          </p:nvCxnSpPr>
          <p:spPr>
            <a:xfrm>
              <a:off x="440111" y="221784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8" name="Text Placeholder 11">
            <a:extLst>
              <a:ext uri="{FF2B5EF4-FFF2-40B4-BE49-F238E27FC236}">
                <a16:creationId xmlns:a16="http://schemas.microsoft.com/office/drawing/2014/main" id="{75C39BD6-083B-43A3-9EB1-363B9D82E20A}"/>
              </a:ext>
            </a:extLst>
          </p:cNvPr>
          <p:cNvSpPr txBox="1">
            <a:spLocks/>
          </p:cNvSpPr>
          <p:nvPr/>
        </p:nvSpPr>
        <p:spPr>
          <a:xfrm>
            <a:off x="2511219" y="3229472"/>
            <a:ext cx="2359518" cy="1276160"/>
          </a:xfrm>
          <a:prstGeom prst="rect">
            <a:avLst/>
          </a:prstGeom>
        </p:spPr>
        <p:txBody>
          <a:bodyPr vert="horz" wrap="square" lIns="0" tIns="81000" rIns="0" bIns="0" rtlCol="0" anchor="t">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135255" lvl="2" indent="-135255" defTabSz="685800" fontAlgn="auto">
              <a:spcBef>
                <a:spcPct val="0"/>
              </a:spcBef>
              <a:buClr>
                <a:srgbClr val="00148C"/>
              </a:buClr>
            </a:pPr>
            <a:r>
              <a:rPr lang="en-US" sz="750" b="0" dirty="0">
                <a:solidFill>
                  <a:srgbClr val="55555A"/>
                </a:solidFill>
                <a:latin typeface="Arial"/>
                <a:ea typeface="ＭＳ Ｐゴシック"/>
              </a:rPr>
              <a:t>Data Strategy updates from BU &amp; Grp</a:t>
            </a:r>
          </a:p>
          <a:p>
            <a:pPr marL="135255" lvl="2" indent="-135255" defTabSz="685800" fontAlgn="auto">
              <a:spcBef>
                <a:spcPct val="0"/>
              </a:spcBef>
              <a:buClr>
                <a:srgbClr val="00148C"/>
              </a:buClr>
            </a:pPr>
            <a:r>
              <a:rPr lang="en-US" sz="750" b="0" dirty="0">
                <a:solidFill>
                  <a:srgbClr val="55555A"/>
                </a:solidFill>
                <a:latin typeface="Arial"/>
                <a:ea typeface="ＭＳ Ｐゴシック"/>
                <a:cs typeface="Arial"/>
              </a:rPr>
              <a:t>Grp – Tool selections, Enterprise Model, Process updates </a:t>
            </a:r>
            <a:r>
              <a:rPr lang="en-US" sz="750" b="0" dirty="0" err="1">
                <a:solidFill>
                  <a:srgbClr val="55555A"/>
                </a:solidFill>
                <a:latin typeface="Arial"/>
                <a:ea typeface="ＭＳ Ｐゴシック"/>
                <a:cs typeface="Arial"/>
              </a:rPr>
              <a:t>etc</a:t>
            </a:r>
            <a:endParaRPr lang="en-US" sz="750" b="0" dirty="0">
              <a:solidFill>
                <a:srgbClr val="55555A"/>
              </a:solidFill>
              <a:latin typeface="Arial"/>
              <a:ea typeface="ＭＳ Ｐゴシック"/>
              <a:cs typeface="Arial"/>
            </a:endParaRPr>
          </a:p>
          <a:p>
            <a:pPr marL="135255" lvl="2" indent="-135255" defTabSz="685800" fontAlgn="auto">
              <a:spcBef>
                <a:spcPct val="0"/>
              </a:spcBef>
              <a:buClr>
                <a:srgbClr val="00148C"/>
              </a:buClr>
            </a:pPr>
            <a:r>
              <a:rPr lang="en-US" sz="750" b="0" dirty="0">
                <a:solidFill>
                  <a:srgbClr val="55555A"/>
                </a:solidFill>
                <a:latin typeface="Arial"/>
                <a:ea typeface="ＭＳ Ｐゴシック"/>
                <a:cs typeface="Arial"/>
              </a:rPr>
              <a:t>BU/Global functions – new data projects (significant)</a:t>
            </a:r>
          </a:p>
          <a:p>
            <a:pPr marL="135255" lvl="2" indent="-135255" defTabSz="685800" fontAlgn="auto">
              <a:spcBef>
                <a:spcPct val="0"/>
              </a:spcBef>
              <a:buClr>
                <a:srgbClr val="00148C"/>
              </a:buClr>
            </a:pPr>
            <a:endParaRPr lang="en-GB" sz="788" b="0" dirty="0">
              <a:solidFill>
                <a:srgbClr val="55555A"/>
              </a:solidFill>
              <a:latin typeface="Arial"/>
              <a:ea typeface="ＭＳ Ｐゴシック"/>
              <a:cs typeface="Arial"/>
            </a:endParaRPr>
          </a:p>
          <a:p>
            <a:pPr marL="135255" lvl="2" indent="-135255" defTabSz="685800" fontAlgn="auto">
              <a:spcBef>
                <a:spcPct val="0"/>
              </a:spcBef>
              <a:buClr>
                <a:srgbClr val="00148C"/>
              </a:buClr>
            </a:pPr>
            <a:endParaRPr lang="en-US" sz="788" b="0" dirty="0">
              <a:solidFill>
                <a:srgbClr val="55555A"/>
              </a:solidFill>
              <a:latin typeface="Arial"/>
              <a:ea typeface="ＭＳ Ｐゴシック"/>
              <a:cs typeface="Arial"/>
            </a:endParaRPr>
          </a:p>
        </p:txBody>
      </p:sp>
      <p:sp>
        <p:nvSpPr>
          <p:cNvPr id="42" name="Title 1">
            <a:extLst>
              <a:ext uri="{FF2B5EF4-FFF2-40B4-BE49-F238E27FC236}">
                <a16:creationId xmlns:a16="http://schemas.microsoft.com/office/drawing/2014/main" id="{F36966F6-6D78-4065-8C42-391036F2369B}"/>
              </a:ext>
            </a:extLst>
          </p:cNvPr>
          <p:cNvSpPr>
            <a:spLocks noGrp="1"/>
          </p:cNvSpPr>
          <p:nvPr>
            <p:ph type="title"/>
          </p:nvPr>
        </p:nvSpPr>
        <p:spPr>
          <a:xfrm>
            <a:off x="142727" y="91232"/>
            <a:ext cx="8492557" cy="276999"/>
          </a:xfrm>
        </p:spPr>
        <p:txBody>
          <a:bodyPr/>
          <a:lstStyle/>
          <a:p>
            <a:r>
              <a:rPr lang="en-GB" dirty="0"/>
              <a:t>Enterprise Data &amp; Analytics Strategy Council - Terms of Reference</a:t>
            </a:r>
          </a:p>
        </p:txBody>
      </p:sp>
      <p:sp>
        <p:nvSpPr>
          <p:cNvPr id="62" name="Text Placeholder 11">
            <a:extLst>
              <a:ext uri="{FF2B5EF4-FFF2-40B4-BE49-F238E27FC236}">
                <a16:creationId xmlns:a16="http://schemas.microsoft.com/office/drawing/2014/main" id="{D919A418-9FCB-45F4-9972-7F4600F9A9E4}"/>
              </a:ext>
            </a:extLst>
          </p:cNvPr>
          <p:cNvSpPr txBox="1">
            <a:spLocks/>
          </p:cNvSpPr>
          <p:nvPr/>
        </p:nvSpPr>
        <p:spPr>
          <a:xfrm>
            <a:off x="6605596" y="817337"/>
            <a:ext cx="2359518" cy="4357367"/>
          </a:xfrm>
          <a:prstGeom prst="rect">
            <a:avLst/>
          </a:prstGeom>
        </p:spPr>
        <p:txBody>
          <a:bodyPr vert="horz" wrap="square" lIns="0" tIns="81000" rIns="0" bIns="0" rtlCol="0" anchor="t">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135255" lvl="2" indent="-135255" defTabSz="685800" fontAlgn="auto">
              <a:spcBef>
                <a:spcPct val="0"/>
              </a:spcBef>
              <a:buClr>
                <a:srgbClr val="00148C"/>
              </a:buClr>
            </a:pPr>
            <a:r>
              <a:rPr lang="en-GB" sz="700" b="0" dirty="0">
                <a:solidFill>
                  <a:srgbClr val="55555A"/>
                </a:solidFill>
                <a:latin typeface="Arial"/>
                <a:ea typeface="ＭＳ Ｐゴシック"/>
              </a:rPr>
              <a:t>Heads of Data</a:t>
            </a:r>
            <a:endParaRPr lang="en-GB" sz="700" b="0" dirty="0">
              <a:solidFill>
                <a:srgbClr val="55555A"/>
              </a:solidFill>
              <a:latin typeface="Arial"/>
              <a:ea typeface="ＭＳ Ｐゴシック"/>
              <a:cs typeface="Arial"/>
            </a:endParaRPr>
          </a:p>
          <a:p>
            <a:pPr marL="313690" lvl="3" indent="-135255" defTabSz="685800" fontAlgn="auto">
              <a:spcBef>
                <a:spcPct val="0"/>
              </a:spcBef>
              <a:buClr>
                <a:srgbClr val="00148C"/>
              </a:buClr>
            </a:pPr>
            <a:r>
              <a:rPr lang="en-GB" sz="700" b="0" dirty="0">
                <a:solidFill>
                  <a:srgbClr val="55555A"/>
                </a:solidFill>
                <a:latin typeface="Arial"/>
                <a:ea typeface="ＭＳ Ｐゴシック"/>
              </a:rPr>
              <a:t>Group – </a:t>
            </a:r>
            <a:r>
              <a:rPr lang="en-GB" sz="700" dirty="0">
                <a:solidFill>
                  <a:srgbClr val="55555A"/>
                </a:solidFill>
                <a:latin typeface="Arial"/>
                <a:ea typeface="ＭＳ Ｐゴシック"/>
              </a:rPr>
              <a:t>Dan Robertson (chair)</a:t>
            </a:r>
          </a:p>
          <a:p>
            <a:pPr marL="313690" lvl="3" indent="-135255" defTabSz="685800" fontAlgn="auto">
              <a:spcBef>
                <a:spcPct val="0"/>
              </a:spcBef>
              <a:buClr>
                <a:srgbClr val="00148C"/>
              </a:buClr>
            </a:pPr>
            <a:r>
              <a:rPr lang="en-GB" sz="700" b="0" dirty="0">
                <a:solidFill>
                  <a:srgbClr val="55555A"/>
                </a:solidFill>
                <a:latin typeface="Arial"/>
                <a:ea typeface="ＭＳ Ｐゴシック"/>
              </a:rPr>
              <a:t>US Gas – </a:t>
            </a:r>
            <a:r>
              <a:rPr lang="en-GB" sz="700" dirty="0">
                <a:solidFill>
                  <a:srgbClr val="55555A"/>
                </a:solidFill>
                <a:latin typeface="Arial"/>
                <a:ea typeface="ＭＳ Ｐゴシック"/>
              </a:rPr>
              <a:t>Nick Raad</a:t>
            </a:r>
            <a:endParaRPr lang="en-GB" sz="700" i="1" dirty="0">
              <a:solidFill>
                <a:srgbClr val="55555A"/>
              </a:solidFill>
              <a:latin typeface="Arial"/>
              <a:ea typeface="ＭＳ Ｐゴシック"/>
              <a:cs typeface="Arial"/>
            </a:endParaRPr>
          </a:p>
          <a:p>
            <a:pPr marL="313690" lvl="3" indent="-135255" defTabSz="685800" fontAlgn="auto">
              <a:spcBef>
                <a:spcPct val="0"/>
              </a:spcBef>
              <a:buClr>
                <a:srgbClr val="00148C"/>
              </a:buClr>
            </a:pPr>
            <a:r>
              <a:rPr lang="en-GB" sz="700" b="0" dirty="0">
                <a:solidFill>
                  <a:srgbClr val="55555A"/>
                </a:solidFill>
                <a:latin typeface="Arial"/>
                <a:ea typeface="ＭＳ Ｐゴシック"/>
              </a:rPr>
              <a:t>US Electric – </a:t>
            </a:r>
            <a:r>
              <a:rPr lang="en-GB" sz="700" dirty="0">
                <a:solidFill>
                  <a:srgbClr val="55555A"/>
                </a:solidFill>
                <a:latin typeface="Arial"/>
                <a:ea typeface="ＭＳ Ｐゴシック"/>
              </a:rPr>
              <a:t>Preston Large</a:t>
            </a:r>
            <a:endParaRPr lang="en-GB" sz="700" dirty="0">
              <a:solidFill>
                <a:srgbClr val="55555A"/>
              </a:solidFill>
              <a:latin typeface="Arial"/>
              <a:ea typeface="ＭＳ Ｐゴシック"/>
              <a:cs typeface="Arial"/>
            </a:endParaRPr>
          </a:p>
          <a:p>
            <a:pPr marL="313690" lvl="3" indent="-135255" defTabSz="685800" fontAlgn="auto">
              <a:spcBef>
                <a:spcPct val="0"/>
              </a:spcBef>
              <a:buClr>
                <a:srgbClr val="00148C"/>
              </a:buClr>
            </a:pPr>
            <a:r>
              <a:rPr lang="en-GB" sz="700" b="0" dirty="0">
                <a:solidFill>
                  <a:schemeClr val="tx1"/>
                </a:solidFill>
                <a:latin typeface="Arial"/>
                <a:ea typeface="ＭＳ Ｐゴシック"/>
                <a:cs typeface="Arial"/>
              </a:rPr>
              <a:t>UK Electricity – </a:t>
            </a:r>
            <a:r>
              <a:rPr lang="en-GB" sz="700" dirty="0">
                <a:solidFill>
                  <a:schemeClr val="tx1"/>
                </a:solidFill>
                <a:latin typeface="Arial"/>
                <a:ea typeface="ＭＳ Ｐゴシック"/>
                <a:cs typeface="Arial"/>
              </a:rPr>
              <a:t>Keith Trilloe </a:t>
            </a:r>
            <a:r>
              <a:rPr lang="en-GB" sz="700" b="0" dirty="0">
                <a:solidFill>
                  <a:schemeClr val="tx1"/>
                </a:solidFill>
                <a:latin typeface="Arial"/>
                <a:ea typeface="ＭＳ Ｐゴシック"/>
                <a:cs typeface="Arial"/>
              </a:rPr>
              <a:t>- tbc</a:t>
            </a:r>
          </a:p>
          <a:p>
            <a:pPr marL="313690" lvl="3" indent="-135255" defTabSz="685800" fontAlgn="auto">
              <a:spcBef>
                <a:spcPct val="0"/>
              </a:spcBef>
              <a:buClr>
                <a:srgbClr val="00148C"/>
              </a:buClr>
            </a:pPr>
            <a:r>
              <a:rPr lang="en-GB" sz="700" b="0" dirty="0">
                <a:solidFill>
                  <a:srgbClr val="55555A"/>
                </a:solidFill>
                <a:latin typeface="Arial"/>
                <a:ea typeface="ＭＳ Ｐゴシック"/>
              </a:rPr>
              <a:t>US Customer - </a:t>
            </a:r>
            <a:r>
              <a:rPr lang="en-GB" sz="700" dirty="0">
                <a:solidFill>
                  <a:srgbClr val="55555A"/>
                </a:solidFill>
                <a:latin typeface="Arial"/>
                <a:ea typeface="ＭＳ Ｐゴシック"/>
              </a:rPr>
              <a:t>Alex Kanashiro</a:t>
            </a:r>
          </a:p>
          <a:p>
            <a:pPr marL="313690" lvl="3" indent="-135255" defTabSz="685800" fontAlgn="auto">
              <a:spcBef>
                <a:spcPct val="0"/>
              </a:spcBef>
              <a:buClr>
                <a:srgbClr val="00148C"/>
              </a:buClr>
            </a:pPr>
            <a:r>
              <a:rPr lang="en-GB" sz="700" b="0" dirty="0">
                <a:solidFill>
                  <a:srgbClr val="55555A"/>
                </a:solidFill>
                <a:latin typeface="Arial"/>
                <a:ea typeface="ＭＳ Ｐゴシック"/>
                <a:cs typeface="Arial"/>
              </a:rPr>
              <a:t>UK ESO - </a:t>
            </a:r>
            <a:r>
              <a:rPr lang="en-GB" sz="700" dirty="0">
                <a:solidFill>
                  <a:schemeClr val="tx1"/>
                </a:solidFill>
                <a:latin typeface="Arial"/>
                <a:ea typeface="ＭＳ Ｐゴシック"/>
                <a:cs typeface="Arial"/>
              </a:rPr>
              <a:t>Niall Branley</a:t>
            </a:r>
          </a:p>
          <a:p>
            <a:pPr marL="313690" lvl="3" indent="-135255" defTabSz="685800" fontAlgn="auto">
              <a:spcBef>
                <a:spcPct val="0"/>
              </a:spcBef>
              <a:buClr>
                <a:srgbClr val="00148C"/>
              </a:buClr>
            </a:pPr>
            <a:r>
              <a:rPr lang="en-GB" sz="700" b="0" dirty="0">
                <a:solidFill>
                  <a:schemeClr val="tx1"/>
                </a:solidFill>
                <a:latin typeface="Arial"/>
                <a:ea typeface="ＭＳ Ｐゴシック"/>
                <a:cs typeface="Arial"/>
              </a:rPr>
              <a:t>Global HR - </a:t>
            </a:r>
            <a:r>
              <a:rPr lang="en-GB" sz="700" dirty="0">
                <a:solidFill>
                  <a:schemeClr val="tx1"/>
                </a:solidFill>
                <a:latin typeface="Arial"/>
                <a:ea typeface="ＭＳ Ｐゴシック"/>
                <a:cs typeface="Arial"/>
              </a:rPr>
              <a:t>Gary Dionne (Mike Ives)</a:t>
            </a:r>
          </a:p>
          <a:p>
            <a:pPr marL="135255" lvl="2" indent="-135255" defTabSz="685800" fontAlgn="auto">
              <a:spcBef>
                <a:spcPct val="0"/>
              </a:spcBef>
              <a:buClr>
                <a:srgbClr val="00148C"/>
              </a:buClr>
            </a:pPr>
            <a:r>
              <a:rPr lang="en-GB" sz="700" b="0" dirty="0">
                <a:solidFill>
                  <a:srgbClr val="55555A"/>
                </a:solidFill>
                <a:latin typeface="Arial"/>
                <a:ea typeface="ＭＳ Ｐゴシック"/>
              </a:rPr>
              <a:t>Group Data Office</a:t>
            </a:r>
          </a:p>
          <a:p>
            <a:pPr marL="314280" lvl="3" indent="-135255" defTabSz="685800" fontAlgn="auto">
              <a:spcBef>
                <a:spcPct val="0"/>
              </a:spcBef>
              <a:buClr>
                <a:srgbClr val="00148C"/>
              </a:buClr>
            </a:pPr>
            <a:r>
              <a:rPr lang="en-GB" sz="700" b="0" dirty="0">
                <a:solidFill>
                  <a:srgbClr val="55555A"/>
                </a:solidFill>
                <a:latin typeface="Arial"/>
                <a:ea typeface="ＭＳ Ｐゴシック"/>
              </a:rPr>
              <a:t>Data Governance – </a:t>
            </a:r>
            <a:r>
              <a:rPr lang="en-GB" sz="700" dirty="0">
                <a:solidFill>
                  <a:srgbClr val="55555A"/>
                </a:solidFill>
                <a:latin typeface="Arial"/>
                <a:ea typeface="ＭＳ Ｐゴシック"/>
              </a:rPr>
              <a:t>Kam Bharj</a:t>
            </a:r>
          </a:p>
          <a:p>
            <a:pPr marL="314280" lvl="3" indent="-135255" defTabSz="685800" fontAlgn="auto">
              <a:spcBef>
                <a:spcPct val="0"/>
              </a:spcBef>
              <a:buClr>
                <a:srgbClr val="00148C"/>
              </a:buClr>
            </a:pPr>
            <a:r>
              <a:rPr lang="en-GB" sz="700" b="0" dirty="0">
                <a:solidFill>
                  <a:srgbClr val="55555A"/>
                </a:solidFill>
                <a:latin typeface="Arial"/>
                <a:ea typeface="ＭＳ Ｐゴシック"/>
                <a:cs typeface="Arial"/>
              </a:rPr>
              <a:t>Data &amp; Analytics Architecture –</a:t>
            </a:r>
            <a:r>
              <a:rPr lang="en-GB" sz="700" dirty="0">
                <a:solidFill>
                  <a:srgbClr val="55555A"/>
                </a:solidFill>
                <a:latin typeface="Arial"/>
                <a:ea typeface="ＭＳ Ｐゴシック"/>
                <a:cs typeface="Arial"/>
              </a:rPr>
              <a:t>Nishit Ajwaliya</a:t>
            </a:r>
          </a:p>
          <a:p>
            <a:pPr marL="314280" lvl="3" indent="-135255" defTabSz="685800" fontAlgn="auto">
              <a:spcBef>
                <a:spcPct val="0"/>
              </a:spcBef>
              <a:buClr>
                <a:srgbClr val="00148C"/>
              </a:buClr>
            </a:pPr>
            <a:r>
              <a:rPr lang="en-GB" sz="700" b="0" dirty="0">
                <a:solidFill>
                  <a:srgbClr val="55555A"/>
                </a:solidFill>
                <a:latin typeface="Arial"/>
                <a:ea typeface="ＭＳ Ｐゴシック"/>
              </a:rPr>
              <a:t>Information Models – </a:t>
            </a:r>
            <a:r>
              <a:rPr lang="en-GB" sz="700" dirty="0">
                <a:solidFill>
                  <a:srgbClr val="55555A"/>
                </a:solidFill>
                <a:latin typeface="Arial"/>
                <a:ea typeface="ＭＳ Ｐゴシック"/>
              </a:rPr>
              <a:t>Maria Saiz</a:t>
            </a:r>
          </a:p>
          <a:p>
            <a:pPr marL="314280" lvl="3" indent="-135255" defTabSz="685800" fontAlgn="auto">
              <a:spcBef>
                <a:spcPct val="0"/>
              </a:spcBef>
              <a:buClr>
                <a:srgbClr val="00148C"/>
              </a:buClr>
            </a:pPr>
            <a:r>
              <a:rPr lang="en-GB" sz="700" b="0" dirty="0">
                <a:solidFill>
                  <a:srgbClr val="55555A"/>
                </a:solidFill>
                <a:latin typeface="Arial"/>
                <a:ea typeface="ＭＳ Ｐゴシック"/>
              </a:rPr>
              <a:t>Data Platforms &amp; Engineering – </a:t>
            </a:r>
            <a:r>
              <a:rPr lang="en-GB" sz="700" dirty="0">
                <a:solidFill>
                  <a:srgbClr val="55555A"/>
                </a:solidFill>
                <a:latin typeface="Arial"/>
                <a:ea typeface="ＭＳ Ｐゴシック"/>
              </a:rPr>
              <a:t>Bharat Tripathi</a:t>
            </a:r>
            <a:r>
              <a:rPr lang="en-GB" sz="700" b="0" dirty="0">
                <a:solidFill>
                  <a:srgbClr val="55555A"/>
                </a:solidFill>
                <a:latin typeface="Arial"/>
                <a:ea typeface="ＭＳ Ｐゴシック"/>
              </a:rPr>
              <a:t> </a:t>
            </a:r>
          </a:p>
          <a:p>
            <a:pPr marL="314280" lvl="3" indent="-135255" defTabSz="685800" fontAlgn="auto">
              <a:spcBef>
                <a:spcPct val="0"/>
              </a:spcBef>
              <a:buClr>
                <a:srgbClr val="00148C"/>
              </a:buClr>
            </a:pPr>
            <a:r>
              <a:rPr lang="en-GB" sz="700" b="0" dirty="0">
                <a:solidFill>
                  <a:srgbClr val="55555A"/>
                </a:solidFill>
                <a:latin typeface="Arial"/>
                <a:ea typeface="ＭＳ Ｐゴシック"/>
              </a:rPr>
              <a:t>Group Data Strategy – </a:t>
            </a:r>
            <a:r>
              <a:rPr lang="en-GB" sz="700" dirty="0">
                <a:solidFill>
                  <a:srgbClr val="55555A"/>
                </a:solidFill>
                <a:latin typeface="Arial"/>
                <a:ea typeface="ＭＳ Ｐゴシック"/>
              </a:rPr>
              <a:t>Bronwynne Stoddart</a:t>
            </a:r>
            <a:endParaRPr lang="en-GB" sz="700" b="0" dirty="0">
              <a:solidFill>
                <a:srgbClr val="55555A"/>
              </a:solidFill>
              <a:latin typeface="Arial"/>
              <a:ea typeface="ＭＳ Ｐゴシック"/>
              <a:cs typeface="Arial"/>
            </a:endParaRPr>
          </a:p>
          <a:p>
            <a:pPr marL="0" lvl="2" indent="0" defTabSz="685800" fontAlgn="auto">
              <a:spcBef>
                <a:spcPct val="0"/>
              </a:spcBef>
              <a:buClr>
                <a:srgbClr val="00148C"/>
              </a:buClr>
              <a:buNone/>
            </a:pPr>
            <a:r>
              <a:rPr lang="en-GB" sz="700" b="0" i="1" dirty="0">
                <a:solidFill>
                  <a:srgbClr val="55555A"/>
                </a:solidFill>
                <a:latin typeface="Arial"/>
                <a:ea typeface="ＭＳ Ｐゴシック"/>
              </a:rPr>
              <a:t>Consider extending once </a:t>
            </a:r>
            <a:r>
              <a:rPr lang="en-GB" sz="700" b="0" i="1" dirty="0" err="1">
                <a:solidFill>
                  <a:srgbClr val="55555A"/>
                </a:solidFill>
                <a:latin typeface="Arial"/>
                <a:ea typeface="ＭＳ Ｐゴシック"/>
              </a:rPr>
              <a:t>ToR</a:t>
            </a:r>
            <a:r>
              <a:rPr lang="en-GB" sz="700" b="0" i="1" dirty="0">
                <a:solidFill>
                  <a:srgbClr val="55555A"/>
                </a:solidFill>
                <a:latin typeface="Arial"/>
                <a:ea typeface="ＭＳ Ｐゴシック"/>
              </a:rPr>
              <a:t> established?:</a:t>
            </a:r>
          </a:p>
          <a:p>
            <a:pPr marL="135255" lvl="2" indent="-135255" defTabSz="685800" fontAlgn="auto">
              <a:spcBef>
                <a:spcPct val="0"/>
              </a:spcBef>
              <a:buClr>
                <a:srgbClr val="00148C"/>
              </a:buClr>
            </a:pPr>
            <a:r>
              <a:rPr lang="en-GB" sz="700" b="0" i="1" dirty="0">
                <a:solidFill>
                  <a:srgbClr val="55555A"/>
                </a:solidFill>
                <a:latin typeface="Arial"/>
                <a:ea typeface="ＭＳ Ｐゴシック"/>
              </a:rPr>
              <a:t>Heads of Data (Global Functions) –</a:t>
            </a:r>
            <a:r>
              <a:rPr lang="en-GB" sz="700" b="0" i="1" dirty="0">
                <a:solidFill>
                  <a:schemeClr val="tx1"/>
                </a:solidFill>
                <a:latin typeface="Arial"/>
                <a:ea typeface="ＭＳ Ｐゴシック"/>
                <a:cs typeface="Arial"/>
              </a:rPr>
              <a:t> </a:t>
            </a:r>
            <a:endParaRPr lang="en-GB" sz="700" b="0" i="1" dirty="0">
              <a:solidFill>
                <a:schemeClr val="tx1"/>
              </a:solidFill>
            </a:endParaRPr>
          </a:p>
          <a:p>
            <a:pPr marL="313690" lvl="3" indent="-135255" defTabSz="685800" fontAlgn="auto">
              <a:spcBef>
                <a:spcPct val="0"/>
              </a:spcBef>
              <a:buClr>
                <a:srgbClr val="00148C"/>
              </a:buClr>
            </a:pPr>
            <a:r>
              <a:rPr lang="en-GB" sz="700" b="0" i="1" dirty="0">
                <a:solidFill>
                  <a:schemeClr val="tx1"/>
                </a:solidFill>
                <a:latin typeface="Arial"/>
                <a:ea typeface="ＭＳ Ｐゴシック"/>
              </a:rPr>
              <a:t>Finance-US - </a:t>
            </a:r>
            <a:r>
              <a:rPr lang="en-GB" sz="700" i="1" dirty="0">
                <a:solidFill>
                  <a:srgbClr val="55555A"/>
                </a:solidFill>
                <a:latin typeface="Arial"/>
                <a:ea typeface="ＭＳ Ｐゴシック"/>
              </a:rPr>
              <a:t>Phil </a:t>
            </a:r>
            <a:r>
              <a:rPr lang="en-GB" sz="700" i="1" dirty="0" err="1">
                <a:solidFill>
                  <a:srgbClr val="55555A"/>
                </a:solidFill>
                <a:latin typeface="Arial"/>
                <a:ea typeface="ＭＳ Ｐゴシック"/>
              </a:rPr>
              <a:t>Kluko</a:t>
            </a:r>
            <a:endParaRPr lang="en-GB" sz="700" i="1" dirty="0">
              <a:solidFill>
                <a:srgbClr val="55555A"/>
              </a:solidFill>
              <a:latin typeface="Arial"/>
              <a:ea typeface="ＭＳ Ｐゴシック"/>
              <a:cs typeface="Arial"/>
            </a:endParaRPr>
          </a:p>
          <a:p>
            <a:pPr marL="313690" lvl="3" indent="-135255" defTabSz="685800" fontAlgn="auto">
              <a:spcBef>
                <a:spcPct val="0"/>
              </a:spcBef>
              <a:buClr>
                <a:srgbClr val="00148C"/>
              </a:buClr>
            </a:pPr>
            <a:r>
              <a:rPr lang="en-GB" sz="700" b="0" i="1" dirty="0">
                <a:solidFill>
                  <a:srgbClr val="55555A"/>
                </a:solidFill>
                <a:latin typeface="Arial"/>
                <a:ea typeface="ＭＳ Ｐゴシック"/>
              </a:rPr>
              <a:t>Finance-UK - </a:t>
            </a:r>
            <a:r>
              <a:rPr lang="en-GB" sz="700" i="1" dirty="0">
                <a:solidFill>
                  <a:srgbClr val="55555A"/>
                </a:solidFill>
                <a:latin typeface="Arial"/>
                <a:ea typeface="ＭＳ Ｐゴシック"/>
              </a:rPr>
              <a:t>Stuart Tomkinson</a:t>
            </a:r>
            <a:r>
              <a:rPr lang="en-GB" sz="700" b="0" dirty="0">
                <a:solidFill>
                  <a:schemeClr val="tx1"/>
                </a:solidFill>
                <a:latin typeface="Arial"/>
                <a:ea typeface="ＭＳ Ｐゴシック"/>
                <a:cs typeface="Arial"/>
              </a:rPr>
              <a:t> </a:t>
            </a:r>
          </a:p>
          <a:p>
            <a:pPr marL="313690" lvl="3" indent="-135255" defTabSz="685800" fontAlgn="auto">
              <a:spcBef>
                <a:spcPct val="0"/>
              </a:spcBef>
              <a:buClr>
                <a:srgbClr val="00148C"/>
              </a:buClr>
            </a:pPr>
            <a:r>
              <a:rPr lang="en-GB" sz="700" b="0" i="1" dirty="0">
                <a:solidFill>
                  <a:srgbClr val="55555A"/>
                </a:solidFill>
                <a:latin typeface="Arial"/>
                <a:ea typeface="ＭＳ Ｐゴシック"/>
              </a:rPr>
              <a:t>Global Vendor - </a:t>
            </a:r>
            <a:r>
              <a:rPr lang="en-GB" sz="700" i="1" dirty="0">
                <a:solidFill>
                  <a:srgbClr val="55555A"/>
                </a:solidFill>
                <a:latin typeface="Arial"/>
                <a:ea typeface="ＭＳ Ｐゴシック"/>
              </a:rPr>
              <a:t>Scott Rodgers</a:t>
            </a:r>
            <a:endParaRPr lang="en-GB" sz="700" i="1" dirty="0">
              <a:solidFill>
                <a:srgbClr val="55555A"/>
              </a:solidFill>
              <a:latin typeface="Arial"/>
              <a:ea typeface="ＭＳ Ｐゴシック"/>
              <a:cs typeface="Arial"/>
            </a:endParaRPr>
          </a:p>
          <a:p>
            <a:pPr marL="134665" lvl="2" indent="-135255" defTabSz="685800" fontAlgn="auto">
              <a:spcBef>
                <a:spcPct val="0"/>
              </a:spcBef>
              <a:buClr>
                <a:srgbClr val="00148C"/>
              </a:buClr>
            </a:pPr>
            <a:r>
              <a:rPr lang="en-GB" sz="700" b="0" i="1" dirty="0">
                <a:solidFill>
                  <a:srgbClr val="55555A"/>
                </a:solidFill>
                <a:latin typeface="Arial"/>
                <a:ea typeface="ＭＳ Ｐゴシック"/>
                <a:cs typeface="Arial"/>
              </a:rPr>
              <a:t>Enterprise Architecture </a:t>
            </a:r>
            <a:r>
              <a:rPr lang="en-GB" sz="700" i="1" dirty="0">
                <a:solidFill>
                  <a:srgbClr val="55555A"/>
                </a:solidFill>
                <a:latin typeface="Arial"/>
                <a:ea typeface="ＭＳ Ｐゴシック"/>
                <a:cs typeface="Arial"/>
              </a:rPr>
              <a:t>– Keith Vargas</a:t>
            </a:r>
          </a:p>
          <a:p>
            <a:pPr marL="135255" lvl="2" indent="-135255" defTabSz="685800" fontAlgn="auto">
              <a:spcBef>
                <a:spcPct val="0"/>
              </a:spcBef>
              <a:buClr>
                <a:srgbClr val="00148C"/>
              </a:buClr>
            </a:pPr>
            <a:endParaRPr lang="en-GB" sz="700" b="0" dirty="0">
              <a:solidFill>
                <a:schemeClr val="tx1"/>
              </a:solidFill>
            </a:endParaRPr>
          </a:p>
          <a:p>
            <a:pPr marL="0" lvl="2" indent="0">
              <a:spcBef>
                <a:spcPct val="0"/>
              </a:spcBef>
              <a:buClr>
                <a:schemeClr val="accent1"/>
              </a:buClr>
              <a:buNone/>
            </a:pPr>
            <a:endParaRPr lang="en-GB" sz="700" b="0" dirty="0">
              <a:solidFill>
                <a:schemeClr val="tx1"/>
              </a:solidFill>
            </a:endParaRPr>
          </a:p>
        </p:txBody>
      </p:sp>
      <p:grpSp>
        <p:nvGrpSpPr>
          <p:cNvPr id="63" name="Group 62">
            <a:extLst>
              <a:ext uri="{FF2B5EF4-FFF2-40B4-BE49-F238E27FC236}">
                <a16:creationId xmlns:a16="http://schemas.microsoft.com/office/drawing/2014/main" id="{A985D6E5-ADAD-44D8-9B53-D91A5BAC9814}"/>
              </a:ext>
            </a:extLst>
          </p:cNvPr>
          <p:cNvGrpSpPr/>
          <p:nvPr/>
        </p:nvGrpSpPr>
        <p:grpSpPr>
          <a:xfrm>
            <a:off x="6606360" y="493584"/>
            <a:ext cx="2358753" cy="324033"/>
            <a:chOff x="440111" y="1411288"/>
            <a:chExt cx="2556000" cy="806560"/>
          </a:xfrm>
        </p:grpSpPr>
        <p:sp>
          <p:nvSpPr>
            <p:cNvPr id="64" name="Text Placeholder 11">
              <a:extLst>
                <a:ext uri="{FF2B5EF4-FFF2-40B4-BE49-F238E27FC236}">
                  <a16:creationId xmlns:a16="http://schemas.microsoft.com/office/drawing/2014/main" id="{52CA53B1-37D5-473D-8C14-E7301593A9B0}"/>
                </a:ext>
              </a:extLst>
            </p:cNvPr>
            <p:cNvSpPr txBox="1">
              <a:spLocks/>
            </p:cNvSpPr>
            <p:nvPr/>
          </p:nvSpPr>
          <p:spPr>
            <a:xfrm>
              <a:off x="440111" y="1411288"/>
              <a:ext cx="2556000" cy="806556"/>
            </a:xfrm>
            <a:prstGeom prst="rect">
              <a:avLst/>
            </a:prstGeom>
          </p:spPr>
          <p:txBody>
            <a:bodyPr vert="horz" wrap="square" lIns="0" tIns="0" rIns="0" bIns="0" rtlCol="0" anchor="ctr">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defTabSz="685800" fontAlgn="auto">
                <a:spcAft>
                  <a:spcPts val="450"/>
                </a:spcAft>
              </a:pPr>
              <a:r>
                <a:rPr lang="en-GB" b="1" dirty="0">
                  <a:solidFill>
                    <a:srgbClr val="00148C"/>
                  </a:solidFill>
                  <a:latin typeface="Arial"/>
                  <a:ea typeface="ＭＳ Ｐゴシック"/>
                </a:rPr>
                <a:t>Data Council Members</a:t>
              </a:r>
              <a:endParaRPr lang="en-GB" sz="1350" b="1" dirty="0">
                <a:solidFill>
                  <a:srgbClr val="00148C"/>
                </a:solidFill>
                <a:latin typeface="Arial"/>
                <a:ea typeface="ＭＳ Ｐゴシック"/>
              </a:endParaRPr>
            </a:p>
          </p:txBody>
        </p:sp>
        <p:cxnSp>
          <p:nvCxnSpPr>
            <p:cNvPr id="65" name="Straight Connector 64">
              <a:extLst>
                <a:ext uri="{FF2B5EF4-FFF2-40B4-BE49-F238E27FC236}">
                  <a16:creationId xmlns:a16="http://schemas.microsoft.com/office/drawing/2014/main" id="{947DC833-5FF9-465B-BAFF-0E67199B13A4}"/>
                </a:ext>
              </a:extLst>
            </p:cNvPr>
            <p:cNvCxnSpPr>
              <a:cxnSpLocks/>
            </p:cNvCxnSpPr>
            <p:nvPr/>
          </p:nvCxnSpPr>
          <p:spPr>
            <a:xfrm>
              <a:off x="440111" y="141128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1C1B526-1D40-473D-B074-70483520E39E}"/>
                </a:ext>
              </a:extLst>
            </p:cNvPr>
            <p:cNvCxnSpPr>
              <a:cxnSpLocks/>
            </p:cNvCxnSpPr>
            <p:nvPr/>
          </p:nvCxnSpPr>
          <p:spPr>
            <a:xfrm>
              <a:off x="440111" y="221784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4" name="Text Placeholder 11">
            <a:extLst>
              <a:ext uri="{FF2B5EF4-FFF2-40B4-BE49-F238E27FC236}">
                <a16:creationId xmlns:a16="http://schemas.microsoft.com/office/drawing/2014/main" id="{D476E54D-D351-4B7C-9513-2AF275AC240A}"/>
              </a:ext>
            </a:extLst>
          </p:cNvPr>
          <p:cNvSpPr txBox="1">
            <a:spLocks/>
          </p:cNvSpPr>
          <p:nvPr/>
        </p:nvSpPr>
        <p:spPr>
          <a:xfrm>
            <a:off x="5084743" y="3501353"/>
            <a:ext cx="1406091" cy="1004222"/>
          </a:xfrm>
          <a:prstGeom prst="rect">
            <a:avLst/>
          </a:prstGeom>
        </p:spPr>
        <p:txBody>
          <a:bodyPr vert="horz" wrap="square" lIns="0" tIns="81000" rIns="0" bIns="0" rtlCol="0" anchor="t">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135255" lvl="2" indent="-135255" defTabSz="685800" fontAlgn="auto">
              <a:spcBef>
                <a:spcPct val="0"/>
              </a:spcBef>
              <a:buClr>
                <a:srgbClr val="00148C"/>
              </a:buClr>
            </a:pPr>
            <a:r>
              <a:rPr lang="en-US" sz="750" b="0" dirty="0">
                <a:solidFill>
                  <a:srgbClr val="55555A"/>
                </a:solidFill>
                <a:latin typeface="Arial"/>
                <a:ea typeface="ＭＳ Ｐゴシック"/>
              </a:rPr>
              <a:t>Every other month </a:t>
            </a:r>
            <a:endParaRPr lang="en-US" dirty="0"/>
          </a:p>
          <a:p>
            <a:pPr marL="135255" lvl="2" indent="-135255" defTabSz="685800" fontAlgn="auto">
              <a:spcBef>
                <a:spcPct val="0"/>
              </a:spcBef>
              <a:buClr>
                <a:srgbClr val="00148C"/>
              </a:buClr>
            </a:pPr>
            <a:r>
              <a:rPr lang="en-US" sz="750" b="0" dirty="0">
                <a:solidFill>
                  <a:srgbClr val="55555A"/>
                </a:solidFill>
                <a:latin typeface="Arial"/>
                <a:ea typeface="ＭＳ Ｐゴシック"/>
              </a:rPr>
              <a:t>1.5-hour duration</a:t>
            </a:r>
          </a:p>
          <a:p>
            <a:pPr marL="135255" lvl="2" indent="-135255" defTabSz="685800" fontAlgn="auto">
              <a:spcBef>
                <a:spcPct val="0"/>
              </a:spcBef>
              <a:buClr>
                <a:srgbClr val="00148C"/>
              </a:buClr>
            </a:pPr>
            <a:r>
              <a:rPr lang="en-US" sz="750" b="0" dirty="0">
                <a:solidFill>
                  <a:srgbClr val="55555A"/>
                </a:solidFill>
                <a:latin typeface="Arial"/>
                <a:ea typeface="ＭＳ Ｐゴシック"/>
                <a:cs typeface="Arial"/>
              </a:rPr>
              <a:t>Off-line working groups for any urgent cross BU decisions</a:t>
            </a:r>
          </a:p>
          <a:p>
            <a:pPr marL="135255" lvl="2" indent="-135255" defTabSz="685800" fontAlgn="auto">
              <a:spcBef>
                <a:spcPct val="0"/>
              </a:spcBef>
              <a:buClr>
                <a:srgbClr val="00148C"/>
              </a:buClr>
            </a:pPr>
            <a:endParaRPr lang="en-US" sz="788" b="0" dirty="0">
              <a:solidFill>
                <a:srgbClr val="55555A"/>
              </a:solidFill>
              <a:latin typeface="Arial"/>
              <a:ea typeface="ＭＳ Ｐゴシック"/>
              <a:cs typeface="Arial"/>
            </a:endParaRPr>
          </a:p>
        </p:txBody>
      </p:sp>
      <p:grpSp>
        <p:nvGrpSpPr>
          <p:cNvPr id="75" name="Group 74">
            <a:extLst>
              <a:ext uri="{FF2B5EF4-FFF2-40B4-BE49-F238E27FC236}">
                <a16:creationId xmlns:a16="http://schemas.microsoft.com/office/drawing/2014/main" id="{78059999-5971-4667-97CE-2DEE6E23D900}"/>
              </a:ext>
            </a:extLst>
          </p:cNvPr>
          <p:cNvGrpSpPr/>
          <p:nvPr/>
        </p:nvGrpSpPr>
        <p:grpSpPr>
          <a:xfrm>
            <a:off x="5084743" y="2894858"/>
            <a:ext cx="1115333" cy="539625"/>
            <a:chOff x="440111" y="1411288"/>
            <a:chExt cx="7693598" cy="806560"/>
          </a:xfrm>
        </p:grpSpPr>
        <p:sp>
          <p:nvSpPr>
            <p:cNvPr id="76" name="Text Placeholder 11">
              <a:extLst>
                <a:ext uri="{FF2B5EF4-FFF2-40B4-BE49-F238E27FC236}">
                  <a16:creationId xmlns:a16="http://schemas.microsoft.com/office/drawing/2014/main" id="{71BAEE0C-A8E6-4D93-99B8-3039BF43767C}"/>
                </a:ext>
              </a:extLst>
            </p:cNvPr>
            <p:cNvSpPr txBox="1">
              <a:spLocks/>
            </p:cNvSpPr>
            <p:nvPr/>
          </p:nvSpPr>
          <p:spPr>
            <a:xfrm>
              <a:off x="440111" y="1411288"/>
              <a:ext cx="7693598" cy="806556"/>
            </a:xfrm>
            <a:prstGeom prst="rect">
              <a:avLst/>
            </a:prstGeom>
          </p:spPr>
          <p:txBody>
            <a:bodyPr vert="horz" wrap="square" lIns="0" tIns="0" rIns="0" bIns="0" rtlCol="0" anchor="ctr">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defTabSz="685800" fontAlgn="auto">
                <a:spcAft>
                  <a:spcPts val="450"/>
                </a:spcAft>
              </a:pPr>
              <a:r>
                <a:rPr lang="en-GB" b="1">
                  <a:solidFill>
                    <a:srgbClr val="00148C"/>
                  </a:solidFill>
                  <a:latin typeface="Arial"/>
                  <a:ea typeface="ＭＳ Ｐゴシック"/>
                </a:rPr>
                <a:t>Frequency &amp; Duration</a:t>
              </a:r>
            </a:p>
          </p:txBody>
        </p:sp>
        <p:cxnSp>
          <p:nvCxnSpPr>
            <p:cNvPr id="77" name="Straight Connector 76">
              <a:extLst>
                <a:ext uri="{FF2B5EF4-FFF2-40B4-BE49-F238E27FC236}">
                  <a16:creationId xmlns:a16="http://schemas.microsoft.com/office/drawing/2014/main" id="{ED3552F1-EFBA-4E4F-863A-65186F081F1E}"/>
                </a:ext>
              </a:extLst>
            </p:cNvPr>
            <p:cNvCxnSpPr>
              <a:cxnSpLocks/>
            </p:cNvCxnSpPr>
            <p:nvPr/>
          </p:nvCxnSpPr>
          <p:spPr>
            <a:xfrm>
              <a:off x="440111" y="1411288"/>
              <a:ext cx="7693598" cy="1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5F9E7E-FFF6-4EE7-ABFF-F14A55FC5561}"/>
                </a:ext>
              </a:extLst>
            </p:cNvPr>
            <p:cNvCxnSpPr>
              <a:cxnSpLocks/>
            </p:cNvCxnSpPr>
            <p:nvPr/>
          </p:nvCxnSpPr>
          <p:spPr>
            <a:xfrm flipV="1">
              <a:off x="440111" y="2217844"/>
              <a:ext cx="7693598" cy="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Text Placeholder 11">
            <a:extLst>
              <a:ext uri="{FF2B5EF4-FFF2-40B4-BE49-F238E27FC236}">
                <a16:creationId xmlns:a16="http://schemas.microsoft.com/office/drawing/2014/main" id="{6F1ACFFF-5F3E-4AAC-9BB5-3032F418203F}"/>
              </a:ext>
            </a:extLst>
          </p:cNvPr>
          <p:cNvSpPr txBox="1">
            <a:spLocks/>
          </p:cNvSpPr>
          <p:nvPr/>
        </p:nvSpPr>
        <p:spPr>
          <a:xfrm>
            <a:off x="231045" y="1437221"/>
            <a:ext cx="6259789" cy="1235719"/>
          </a:xfrm>
          <a:prstGeom prst="rect">
            <a:avLst/>
          </a:prstGeom>
          <a:ln>
            <a:solidFill>
              <a:schemeClr val="accent1"/>
            </a:solidFill>
          </a:ln>
        </p:spPr>
        <p:txBody>
          <a:bodyPr vert="horz" wrap="square" lIns="108000" tIns="81000" rIns="0" bIns="0" numCol="2" rtlCol="0" anchor="t">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0" lvl="2" indent="0" defTabSz="685800" fontAlgn="auto">
              <a:spcBef>
                <a:spcPct val="0"/>
              </a:spcBef>
              <a:spcAft>
                <a:spcPts val="300"/>
              </a:spcAft>
              <a:buClr>
                <a:srgbClr val="00148C"/>
              </a:buClr>
              <a:buNone/>
            </a:pPr>
            <a:r>
              <a:rPr lang="en-GB" sz="800" dirty="0">
                <a:solidFill>
                  <a:srgbClr val="55555A"/>
                </a:solidFill>
                <a:latin typeface="Arial"/>
                <a:ea typeface="ＭＳ Ｐゴシック"/>
                <a:cs typeface="Arial"/>
              </a:rPr>
              <a:t>Enterprise responsibilities (Global):</a:t>
            </a:r>
          </a:p>
          <a:p>
            <a:pPr marL="135255" lvl="2" indent="-135255" defTabSz="685800" fontAlgn="auto">
              <a:spcBef>
                <a:spcPct val="0"/>
              </a:spcBef>
              <a:spcAft>
                <a:spcPts val="300"/>
              </a:spcAft>
              <a:buClr>
                <a:srgbClr val="00148C"/>
              </a:buClr>
            </a:pPr>
            <a:r>
              <a:rPr lang="en-GB" sz="800" b="0" dirty="0">
                <a:solidFill>
                  <a:srgbClr val="55555A"/>
                </a:solidFill>
                <a:latin typeface="Arial"/>
                <a:ea typeface="ＭＳ Ｐゴシック"/>
                <a:cs typeface="Arial"/>
              </a:rPr>
              <a:t>Group and BU D&amp;A Strategies and Operating Model alignment</a:t>
            </a:r>
          </a:p>
          <a:p>
            <a:pPr marL="135255" lvl="2" indent="-135255" defTabSz="685800" fontAlgn="auto">
              <a:spcBef>
                <a:spcPct val="0"/>
              </a:spcBef>
              <a:spcAft>
                <a:spcPts val="300"/>
              </a:spcAft>
              <a:buClr>
                <a:srgbClr val="00148C"/>
              </a:buClr>
            </a:pPr>
            <a:r>
              <a:rPr lang="en-GB" sz="800" b="0" dirty="0">
                <a:solidFill>
                  <a:srgbClr val="55555A"/>
                </a:solidFill>
                <a:latin typeface="Arial"/>
                <a:ea typeface="ＭＳ Ｐゴシック"/>
                <a:cs typeface="Arial"/>
              </a:rPr>
              <a:t>NG Enterprise Data Domains, Data Models, Ref Data</a:t>
            </a:r>
          </a:p>
          <a:p>
            <a:pPr marL="135255" lvl="2" indent="-135255" defTabSz="685800" fontAlgn="auto">
              <a:spcBef>
                <a:spcPct val="0"/>
              </a:spcBef>
              <a:spcAft>
                <a:spcPts val="300"/>
              </a:spcAft>
              <a:buClr>
                <a:srgbClr val="00148C"/>
              </a:buClr>
            </a:pPr>
            <a:r>
              <a:rPr lang="en-GB" sz="800" b="0" dirty="0">
                <a:solidFill>
                  <a:srgbClr val="55555A"/>
                </a:solidFill>
                <a:latin typeface="Arial"/>
                <a:ea typeface="ＭＳ Ｐゴシック"/>
                <a:cs typeface="Arial"/>
              </a:rPr>
              <a:t>Enterprise Operating Model (common P/P/T/D)</a:t>
            </a:r>
          </a:p>
          <a:p>
            <a:pPr marL="314280" lvl="3" indent="-135255" defTabSz="685800" fontAlgn="auto">
              <a:spcBef>
                <a:spcPct val="0"/>
              </a:spcBef>
              <a:spcAft>
                <a:spcPts val="300"/>
              </a:spcAft>
              <a:buClr>
                <a:srgbClr val="00148C"/>
              </a:buClr>
            </a:pPr>
            <a:r>
              <a:rPr lang="en-GB" sz="800" b="0" dirty="0">
                <a:solidFill>
                  <a:srgbClr val="55555A"/>
                </a:solidFill>
                <a:latin typeface="Arial"/>
                <a:ea typeface="ＭＳ Ｐゴシック"/>
                <a:cs typeface="Arial"/>
              </a:rPr>
              <a:t>Enterprise Data Reference Architecture</a:t>
            </a:r>
          </a:p>
          <a:p>
            <a:pPr marL="314280" lvl="3" indent="-135255" defTabSz="685800" fontAlgn="auto">
              <a:spcBef>
                <a:spcPct val="0"/>
              </a:spcBef>
              <a:spcAft>
                <a:spcPts val="300"/>
              </a:spcAft>
              <a:buClr>
                <a:srgbClr val="00148C"/>
              </a:buClr>
            </a:pPr>
            <a:r>
              <a:rPr lang="en-GB" sz="800" b="0" dirty="0">
                <a:solidFill>
                  <a:srgbClr val="55555A"/>
                </a:solidFill>
                <a:latin typeface="Arial"/>
                <a:ea typeface="ＭＳ Ｐゴシック"/>
                <a:cs typeface="Arial"/>
              </a:rPr>
              <a:t>Shared external data sets</a:t>
            </a:r>
          </a:p>
          <a:p>
            <a:pPr marL="314280" lvl="3" indent="-135255" defTabSz="685800" fontAlgn="auto">
              <a:spcBef>
                <a:spcPct val="0"/>
              </a:spcBef>
              <a:spcAft>
                <a:spcPts val="300"/>
              </a:spcAft>
              <a:buClr>
                <a:srgbClr val="00148C"/>
              </a:buClr>
            </a:pPr>
            <a:r>
              <a:rPr lang="en-GB" sz="800" b="0" dirty="0">
                <a:solidFill>
                  <a:srgbClr val="55555A"/>
                </a:solidFill>
                <a:latin typeface="Arial"/>
                <a:ea typeface="ＭＳ Ｐゴシック"/>
                <a:cs typeface="Arial"/>
              </a:rPr>
              <a:t>Common processes, </a:t>
            </a:r>
            <a:r>
              <a:rPr lang="en-GB" sz="800" b="0" dirty="0" err="1">
                <a:solidFill>
                  <a:srgbClr val="55555A"/>
                </a:solidFill>
                <a:latin typeface="Arial"/>
                <a:ea typeface="ＭＳ Ｐゴシック"/>
                <a:cs typeface="Arial"/>
              </a:rPr>
              <a:t>eg</a:t>
            </a:r>
            <a:r>
              <a:rPr lang="en-GB" sz="800" b="0" dirty="0">
                <a:solidFill>
                  <a:srgbClr val="55555A"/>
                </a:solidFill>
                <a:latin typeface="Arial"/>
                <a:ea typeface="ＭＳ Ｐゴシック"/>
                <a:cs typeface="Arial"/>
              </a:rPr>
              <a:t> Data Catalogue</a:t>
            </a:r>
          </a:p>
          <a:p>
            <a:pPr marL="135255" lvl="2" indent="-135255" defTabSz="685800" fontAlgn="auto">
              <a:spcBef>
                <a:spcPct val="0"/>
              </a:spcBef>
              <a:spcAft>
                <a:spcPts val="300"/>
              </a:spcAft>
              <a:buClr>
                <a:srgbClr val="00148C"/>
              </a:buClr>
            </a:pPr>
            <a:r>
              <a:rPr lang="en-GB" sz="800" b="0" dirty="0">
                <a:solidFill>
                  <a:srgbClr val="55555A"/>
                </a:solidFill>
                <a:latin typeface="Arial"/>
                <a:ea typeface="ＭＳ Ｐゴシック"/>
                <a:cs typeface="Arial"/>
              </a:rPr>
              <a:t>Agree funding model for Group Investments</a:t>
            </a:r>
          </a:p>
          <a:p>
            <a:pPr marL="135255" lvl="2" indent="-135255" defTabSz="685800" fontAlgn="auto">
              <a:spcBef>
                <a:spcPct val="0"/>
              </a:spcBef>
              <a:spcAft>
                <a:spcPts val="300"/>
              </a:spcAft>
              <a:buClr>
                <a:srgbClr val="00148C"/>
              </a:buClr>
            </a:pPr>
            <a:r>
              <a:rPr lang="en-GB" sz="800" b="0" dirty="0">
                <a:solidFill>
                  <a:srgbClr val="55555A"/>
                </a:solidFill>
                <a:latin typeface="Arial"/>
                <a:ea typeface="ＭＳ Ｐゴシック"/>
                <a:cs typeface="Arial"/>
              </a:rPr>
              <a:t>BMS Data Management Standards and Framework</a:t>
            </a:r>
          </a:p>
          <a:p>
            <a:pPr marL="135255" lvl="2" indent="-135255" defTabSz="685800" fontAlgn="auto">
              <a:spcBef>
                <a:spcPct val="0"/>
              </a:spcBef>
              <a:spcAft>
                <a:spcPts val="300"/>
              </a:spcAft>
              <a:buClr>
                <a:srgbClr val="00148C"/>
              </a:buClr>
            </a:pPr>
            <a:r>
              <a:rPr lang="en-GB" sz="800" b="0" dirty="0">
                <a:solidFill>
                  <a:srgbClr val="55555A"/>
                </a:solidFill>
                <a:latin typeface="Arial"/>
                <a:ea typeface="ＭＳ Ｐゴシック"/>
                <a:cs typeface="Arial"/>
              </a:rPr>
              <a:t>NG Data Risk – Data Management</a:t>
            </a:r>
          </a:p>
          <a:p>
            <a:pPr marL="135255" lvl="2" indent="-135255" defTabSz="685800" fontAlgn="auto">
              <a:spcBef>
                <a:spcPct val="0"/>
              </a:spcBef>
              <a:spcAft>
                <a:spcPts val="300"/>
              </a:spcAft>
              <a:buClr>
                <a:srgbClr val="00148C"/>
              </a:buClr>
            </a:pPr>
            <a:r>
              <a:rPr lang="en-GB" sz="800" b="0" dirty="0">
                <a:solidFill>
                  <a:srgbClr val="55555A"/>
                </a:solidFill>
                <a:latin typeface="Arial"/>
                <a:ea typeface="ＭＳ Ｐゴシック"/>
                <a:cs typeface="Arial"/>
              </a:rPr>
              <a:t>Data project alignment (in line with above)</a:t>
            </a:r>
          </a:p>
        </p:txBody>
      </p:sp>
    </p:spTree>
    <p:extLst>
      <p:ext uri="{BB962C8B-B14F-4D97-AF65-F5344CB8AC3E}">
        <p14:creationId xmlns:p14="http://schemas.microsoft.com/office/powerpoint/2010/main" val="33855309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DC2AB1-36FB-415E-BB44-A36A4AE5F722}"/>
              </a:ext>
            </a:extLst>
          </p:cNvPr>
          <p:cNvSpPr>
            <a:spLocks noGrp="1"/>
          </p:cNvSpPr>
          <p:nvPr>
            <p:ph type="body" sz="quarter" idx="15"/>
          </p:nvPr>
        </p:nvSpPr>
        <p:spPr>
          <a:xfrm>
            <a:off x="257514" y="1178286"/>
            <a:ext cx="3943424" cy="830997"/>
          </a:xfrm>
        </p:spPr>
        <p:txBody>
          <a:bodyPr/>
          <a:lstStyle/>
          <a:p>
            <a:r>
              <a:rPr lang="en-US" sz="2700" dirty="0">
                <a:cs typeface="Arial"/>
              </a:rPr>
              <a:t>Proposed agenda for first meeting</a:t>
            </a:r>
            <a:endParaRPr lang="en-US" dirty="0"/>
          </a:p>
        </p:txBody>
      </p:sp>
      <p:sp>
        <p:nvSpPr>
          <p:cNvPr id="3" name="TextBox 2">
            <a:extLst>
              <a:ext uri="{FF2B5EF4-FFF2-40B4-BE49-F238E27FC236}">
                <a16:creationId xmlns:a16="http://schemas.microsoft.com/office/drawing/2014/main" id="{EFA2A3B2-8C77-4613-B797-88B9FDEBFBF2}"/>
              </a:ext>
            </a:extLst>
          </p:cNvPr>
          <p:cNvSpPr txBox="1"/>
          <p:nvPr/>
        </p:nvSpPr>
        <p:spPr bwMode="auto">
          <a:xfrm>
            <a:off x="357808" y="2343648"/>
            <a:ext cx="3529812" cy="47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defTabSz="685800" fontAlgn="auto">
              <a:spcBef>
                <a:spcPts val="0"/>
              </a:spcBef>
              <a:spcAft>
                <a:spcPts val="450"/>
              </a:spcAft>
              <a:buClr>
                <a:srgbClr val="55555A"/>
              </a:buClr>
            </a:pPr>
            <a:r>
              <a:rPr lang="en-US" sz="1350" b="0" kern="0" dirty="0">
                <a:solidFill>
                  <a:srgbClr val="FFFFFF"/>
                </a:solidFill>
                <a:latin typeface="Arial"/>
                <a:ea typeface="ＭＳ Ｐゴシック"/>
              </a:rPr>
              <a:t>October 2021 – </a:t>
            </a:r>
          </a:p>
          <a:p>
            <a:pPr defTabSz="685800" fontAlgn="auto">
              <a:spcBef>
                <a:spcPts val="0"/>
              </a:spcBef>
              <a:spcAft>
                <a:spcPts val="450"/>
              </a:spcAft>
              <a:buClr>
                <a:srgbClr val="55555A"/>
              </a:buClr>
            </a:pPr>
            <a:r>
              <a:rPr lang="en-US" sz="1350" b="0" kern="0" dirty="0">
                <a:solidFill>
                  <a:srgbClr val="FFFFFF"/>
                </a:solidFill>
                <a:latin typeface="Arial"/>
                <a:ea typeface="ＭＳ Ｐゴシック"/>
              </a:rPr>
              <a:t>Global Governance Council : Data &amp; Analytics</a:t>
            </a:r>
          </a:p>
        </p:txBody>
      </p:sp>
    </p:spTree>
    <p:extLst>
      <p:ext uri="{BB962C8B-B14F-4D97-AF65-F5344CB8AC3E}">
        <p14:creationId xmlns:p14="http://schemas.microsoft.com/office/powerpoint/2010/main" val="281966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4487EF-5BA9-40F8-82E0-D341609609D8}"/>
              </a:ext>
            </a:extLst>
          </p:cNvPr>
          <p:cNvSpPr>
            <a:spLocks noGrp="1"/>
          </p:cNvSpPr>
          <p:nvPr>
            <p:ph type="title"/>
          </p:nvPr>
        </p:nvSpPr>
        <p:spPr>
          <a:xfrm>
            <a:off x="431801" y="271040"/>
            <a:ext cx="8280400" cy="821780"/>
          </a:xfrm>
        </p:spPr>
        <p:txBody>
          <a:bodyPr/>
          <a:lstStyle/>
          <a:p>
            <a:r>
              <a:rPr lang="en-GB" dirty="0"/>
              <a:t>Enterprise D&amp;A Strategy Council (ED&amp;A SC)</a:t>
            </a:r>
            <a:br>
              <a:rPr lang="en-GB" dirty="0"/>
            </a:br>
            <a:r>
              <a:rPr lang="en-GB" dirty="0">
                <a:solidFill>
                  <a:schemeClr val="tx2">
                    <a:lumMod val="50000"/>
                  </a:schemeClr>
                </a:solidFill>
              </a:rPr>
              <a:t>| October 2021 - Agenda</a:t>
            </a:r>
          </a:p>
        </p:txBody>
      </p:sp>
      <p:graphicFrame>
        <p:nvGraphicFramePr>
          <p:cNvPr id="7" name="Table 7">
            <a:extLst>
              <a:ext uri="{FF2B5EF4-FFF2-40B4-BE49-F238E27FC236}">
                <a16:creationId xmlns:a16="http://schemas.microsoft.com/office/drawing/2014/main" id="{9F9B8535-A924-490B-8A7C-DFC67555D18F}"/>
              </a:ext>
            </a:extLst>
          </p:cNvPr>
          <p:cNvGraphicFramePr>
            <a:graphicFrameLocks noGrp="1"/>
          </p:cNvGraphicFramePr>
          <p:nvPr>
            <p:extLst>
              <p:ext uri="{D42A27DB-BD31-4B8C-83A1-F6EECF244321}">
                <p14:modId xmlns:p14="http://schemas.microsoft.com/office/powerpoint/2010/main" val="1573530067"/>
              </p:ext>
            </p:extLst>
          </p:nvPr>
        </p:nvGraphicFramePr>
        <p:xfrm>
          <a:off x="431799" y="954575"/>
          <a:ext cx="7672904" cy="3942080"/>
        </p:xfrm>
        <a:graphic>
          <a:graphicData uri="http://schemas.openxmlformats.org/drawingml/2006/table">
            <a:tbl>
              <a:tblPr firstRow="1" bandRow="1">
                <a:tableStyleId>{5C22544A-7EE6-4342-B048-85BDC9FD1C3A}</a:tableStyleId>
              </a:tblPr>
              <a:tblGrid>
                <a:gridCol w="419536">
                  <a:extLst>
                    <a:ext uri="{9D8B030D-6E8A-4147-A177-3AD203B41FA5}">
                      <a16:colId xmlns:a16="http://schemas.microsoft.com/office/drawing/2014/main" val="214075873"/>
                    </a:ext>
                  </a:extLst>
                </a:gridCol>
                <a:gridCol w="877041">
                  <a:extLst>
                    <a:ext uri="{9D8B030D-6E8A-4147-A177-3AD203B41FA5}">
                      <a16:colId xmlns:a16="http://schemas.microsoft.com/office/drawing/2014/main" val="2913595051"/>
                    </a:ext>
                  </a:extLst>
                </a:gridCol>
                <a:gridCol w="877041">
                  <a:extLst>
                    <a:ext uri="{9D8B030D-6E8A-4147-A177-3AD203B41FA5}">
                      <a16:colId xmlns:a16="http://schemas.microsoft.com/office/drawing/2014/main" val="3592146212"/>
                    </a:ext>
                  </a:extLst>
                </a:gridCol>
                <a:gridCol w="3800320">
                  <a:extLst>
                    <a:ext uri="{9D8B030D-6E8A-4147-A177-3AD203B41FA5}">
                      <a16:colId xmlns:a16="http://schemas.microsoft.com/office/drawing/2014/main" val="2989989534"/>
                    </a:ext>
                  </a:extLst>
                </a:gridCol>
                <a:gridCol w="1698966">
                  <a:extLst>
                    <a:ext uri="{9D8B030D-6E8A-4147-A177-3AD203B41FA5}">
                      <a16:colId xmlns:a16="http://schemas.microsoft.com/office/drawing/2014/main" val="3145137564"/>
                    </a:ext>
                  </a:extLst>
                </a:gridCol>
              </a:tblGrid>
              <a:tr h="370840">
                <a:tc>
                  <a:txBody>
                    <a:bodyPr/>
                    <a:lstStyle/>
                    <a:p>
                      <a:r>
                        <a:rPr lang="en-GB" sz="800" dirty="0"/>
                        <a:t>Item #</a:t>
                      </a:r>
                    </a:p>
                  </a:txBody>
                  <a:tcPr/>
                </a:tc>
                <a:tc>
                  <a:txBody>
                    <a:bodyPr/>
                    <a:lstStyle/>
                    <a:p>
                      <a:r>
                        <a:rPr lang="en-GB" sz="800" dirty="0"/>
                        <a:t>Item</a:t>
                      </a:r>
                    </a:p>
                  </a:txBody>
                  <a:tcPr/>
                </a:tc>
                <a:tc>
                  <a:txBody>
                    <a:bodyPr/>
                    <a:lstStyle/>
                    <a:p>
                      <a:r>
                        <a:rPr lang="en-GB" sz="800" dirty="0"/>
                        <a:t>Item owner</a:t>
                      </a:r>
                    </a:p>
                  </a:txBody>
                  <a:tcPr/>
                </a:tc>
                <a:tc>
                  <a:txBody>
                    <a:bodyPr/>
                    <a:lstStyle/>
                    <a:p>
                      <a:r>
                        <a:rPr lang="en-GB" sz="800" dirty="0"/>
                        <a:t>Description</a:t>
                      </a:r>
                    </a:p>
                  </a:txBody>
                  <a:tcPr/>
                </a:tc>
                <a:tc>
                  <a:txBody>
                    <a:bodyPr/>
                    <a:lstStyle/>
                    <a:p>
                      <a:r>
                        <a:rPr lang="en-GB" sz="800" dirty="0"/>
                        <a:t>For Decision or Information</a:t>
                      </a:r>
                    </a:p>
                  </a:txBody>
                  <a:tcPr/>
                </a:tc>
                <a:extLst>
                  <a:ext uri="{0D108BD9-81ED-4DB2-BD59-A6C34878D82A}">
                    <a16:rowId xmlns:a16="http://schemas.microsoft.com/office/drawing/2014/main" val="4069413195"/>
                  </a:ext>
                </a:extLst>
              </a:tr>
              <a:tr h="391873">
                <a:tc>
                  <a:txBody>
                    <a:bodyPr/>
                    <a:lstStyle/>
                    <a:p>
                      <a:r>
                        <a:rPr lang="en-GB" sz="800" b="0" dirty="0"/>
                        <a:t>1</a:t>
                      </a:r>
                    </a:p>
                  </a:txBody>
                  <a:tcPr/>
                </a:tc>
                <a:tc>
                  <a:txBody>
                    <a:bodyPr/>
                    <a:lstStyle/>
                    <a:p>
                      <a:r>
                        <a:rPr lang="en-GB" sz="800" b="0" dirty="0"/>
                        <a:t>Approve </a:t>
                      </a:r>
                      <a:r>
                        <a:rPr lang="en-GB" sz="800" b="0" dirty="0" err="1"/>
                        <a:t>ToR</a:t>
                      </a:r>
                      <a:endParaRPr lang="en-GB" sz="800" b="0" dirty="0"/>
                    </a:p>
                  </a:txBody>
                  <a:tcPr/>
                </a:tc>
                <a:tc>
                  <a:txBody>
                    <a:bodyPr/>
                    <a:lstStyle/>
                    <a:p>
                      <a:r>
                        <a:rPr lang="en-GB" sz="800" b="0" dirty="0"/>
                        <a:t>Dan Robertson</a:t>
                      </a:r>
                    </a:p>
                  </a:txBody>
                  <a:tcPr/>
                </a:tc>
                <a:tc>
                  <a:txBody>
                    <a:bodyPr/>
                    <a:lstStyle/>
                    <a:p>
                      <a:r>
                        <a:rPr lang="en-GB" sz="800" b="0" dirty="0"/>
                        <a:t>Proposed </a:t>
                      </a:r>
                      <a:r>
                        <a:rPr lang="en-GB" sz="800" b="0" dirty="0" err="1"/>
                        <a:t>ToR</a:t>
                      </a:r>
                      <a:r>
                        <a:rPr lang="en-GB" sz="800" b="0" dirty="0"/>
                        <a:t> has been shared in advance.  Owner is looking for agreement in principle, recognising that the </a:t>
                      </a:r>
                      <a:r>
                        <a:rPr lang="en-GB" sz="800" b="0" dirty="0" err="1"/>
                        <a:t>ToR</a:t>
                      </a:r>
                      <a:r>
                        <a:rPr lang="en-GB" sz="800" b="0" dirty="0"/>
                        <a:t> will evolve as NG data strategy and operating models mature</a:t>
                      </a:r>
                    </a:p>
                  </a:txBody>
                  <a:tcPr/>
                </a:tc>
                <a:tc>
                  <a:txBody>
                    <a:bodyPr/>
                    <a:lstStyle/>
                    <a:p>
                      <a:r>
                        <a:rPr lang="en-GB" sz="800" b="0" dirty="0"/>
                        <a:t>Decision</a:t>
                      </a:r>
                    </a:p>
                  </a:txBody>
                  <a:tcPr/>
                </a:tc>
                <a:extLst>
                  <a:ext uri="{0D108BD9-81ED-4DB2-BD59-A6C34878D82A}">
                    <a16:rowId xmlns:a16="http://schemas.microsoft.com/office/drawing/2014/main" val="1075606727"/>
                  </a:ext>
                </a:extLst>
              </a:tr>
              <a:tr h="370840">
                <a:tc>
                  <a:txBody>
                    <a:bodyPr/>
                    <a:lstStyle/>
                    <a:p>
                      <a:endParaRPr lang="en-GB" sz="800" b="0" dirty="0"/>
                    </a:p>
                  </a:txBody>
                  <a:tcPr/>
                </a:tc>
                <a:tc>
                  <a:txBody>
                    <a:bodyPr/>
                    <a:lstStyle/>
                    <a:p>
                      <a:r>
                        <a:rPr lang="en-GB" sz="800" b="0" dirty="0"/>
                        <a:t>Strategy updates</a:t>
                      </a:r>
                    </a:p>
                  </a:txBody>
                  <a:tcPr/>
                </a:tc>
                <a:tc>
                  <a:txBody>
                    <a:bodyPr/>
                    <a:lstStyle/>
                    <a:p>
                      <a:r>
                        <a:rPr lang="en-GB" sz="800" b="0" dirty="0"/>
                        <a:t>(any – to be informed in advance)</a:t>
                      </a:r>
                    </a:p>
                  </a:txBody>
                  <a:tcPr/>
                </a:tc>
                <a:tc>
                  <a:txBody>
                    <a:bodyPr/>
                    <a:lstStyle/>
                    <a:p>
                      <a:endParaRPr lang="en-GB" sz="800" b="0" dirty="0"/>
                    </a:p>
                  </a:txBody>
                  <a:tcPr/>
                </a:tc>
                <a:tc>
                  <a:txBody>
                    <a:bodyPr/>
                    <a:lstStyle/>
                    <a:p>
                      <a:endParaRPr lang="en-GB" sz="800" b="0" dirty="0"/>
                    </a:p>
                  </a:txBody>
                  <a:tcPr/>
                </a:tc>
                <a:extLst>
                  <a:ext uri="{0D108BD9-81ED-4DB2-BD59-A6C34878D82A}">
                    <a16:rowId xmlns:a16="http://schemas.microsoft.com/office/drawing/2014/main" val="1514566728"/>
                  </a:ext>
                </a:extLst>
              </a:tr>
              <a:tr h="370840">
                <a:tc>
                  <a:txBody>
                    <a:bodyPr/>
                    <a:lstStyle/>
                    <a:p>
                      <a:endParaRPr lang="en-GB" sz="800" b="0" dirty="0"/>
                    </a:p>
                  </a:txBody>
                  <a:tcPr/>
                </a:tc>
                <a:tc>
                  <a:txBody>
                    <a:bodyPr/>
                    <a:lstStyle/>
                    <a:p>
                      <a:r>
                        <a:rPr lang="en-GB" sz="800" b="0" dirty="0"/>
                        <a:t>DDB escalations</a:t>
                      </a:r>
                    </a:p>
                  </a:txBody>
                  <a:tcPr/>
                </a:tc>
                <a:tc>
                  <a:txBody>
                    <a:bodyPr/>
                    <a:lstStyle/>
                    <a:p>
                      <a:r>
                        <a:rPr lang="en-GB" sz="800" b="0" dirty="0"/>
                        <a:t>(any – to be informed in advance)</a:t>
                      </a:r>
                    </a:p>
                  </a:txBody>
                  <a:tcPr/>
                </a:tc>
                <a:tc>
                  <a:txBody>
                    <a:bodyPr/>
                    <a:lstStyle/>
                    <a:p>
                      <a:endParaRPr lang="en-GB" sz="800" b="0" dirty="0"/>
                    </a:p>
                  </a:txBody>
                  <a:tcPr/>
                </a:tc>
                <a:tc>
                  <a:txBody>
                    <a:bodyPr/>
                    <a:lstStyle/>
                    <a:p>
                      <a:endParaRPr lang="en-GB" sz="800" b="0" dirty="0"/>
                    </a:p>
                  </a:txBody>
                  <a:tcPr/>
                </a:tc>
                <a:extLst>
                  <a:ext uri="{0D108BD9-81ED-4DB2-BD59-A6C34878D82A}">
                    <a16:rowId xmlns:a16="http://schemas.microsoft.com/office/drawing/2014/main" val="3100044233"/>
                  </a:ext>
                </a:extLst>
              </a:tr>
              <a:tr h="370840">
                <a:tc>
                  <a:txBody>
                    <a:bodyPr/>
                    <a:lstStyle/>
                    <a:p>
                      <a:endParaRPr lang="en-GB" sz="800" b="0" dirty="0"/>
                    </a:p>
                  </a:txBody>
                  <a:tcPr/>
                </a:tc>
                <a:tc>
                  <a:txBody>
                    <a:bodyPr/>
                    <a:lstStyle/>
                    <a:p>
                      <a:r>
                        <a:rPr lang="en-GB" sz="800" b="0" dirty="0"/>
                        <a:t>Data Project Scope</a:t>
                      </a:r>
                    </a:p>
                  </a:txBody>
                  <a:tcPr/>
                </a:tc>
                <a:tc>
                  <a:txBody>
                    <a:bodyPr/>
                    <a:lstStyle/>
                    <a:p>
                      <a:r>
                        <a:rPr lang="en-GB" sz="800" b="0" dirty="0"/>
                        <a:t>(any to be informed in advance)</a:t>
                      </a:r>
                    </a:p>
                  </a:txBody>
                  <a:tcPr/>
                </a:tc>
                <a:tc>
                  <a:txBody>
                    <a:bodyPr/>
                    <a:lstStyle/>
                    <a:p>
                      <a:r>
                        <a:rPr lang="en-GB" sz="800" b="0" dirty="0"/>
                        <a:t>Details of Strategic Data Projects to be shared in advance at the ED&amp;A SC for efficiency/synergy/reuse/overlap/duplication/dependency awareness</a:t>
                      </a:r>
                    </a:p>
                  </a:txBody>
                  <a:tcPr/>
                </a:tc>
                <a:tc>
                  <a:txBody>
                    <a:bodyPr/>
                    <a:lstStyle/>
                    <a:p>
                      <a:r>
                        <a:rPr lang="en-GB" sz="800" b="0" dirty="0"/>
                        <a:t>Information</a:t>
                      </a:r>
                    </a:p>
                  </a:txBody>
                  <a:tcPr/>
                </a:tc>
                <a:extLst>
                  <a:ext uri="{0D108BD9-81ED-4DB2-BD59-A6C34878D82A}">
                    <a16:rowId xmlns:a16="http://schemas.microsoft.com/office/drawing/2014/main" val="4110503921"/>
                  </a:ext>
                </a:extLst>
              </a:tr>
              <a:tr h="370840">
                <a:tc>
                  <a:txBody>
                    <a:bodyPr/>
                    <a:lstStyle/>
                    <a:p>
                      <a:endParaRPr lang="en-GB" sz="800" b="0" dirty="0"/>
                    </a:p>
                  </a:txBody>
                  <a:tcPr/>
                </a:tc>
                <a:tc>
                  <a:txBody>
                    <a:bodyPr/>
                    <a:lstStyle/>
                    <a:p>
                      <a:r>
                        <a:rPr lang="en-GB" sz="800" b="0" dirty="0"/>
                        <a:t>Enterprise Data Model</a:t>
                      </a:r>
                    </a:p>
                  </a:txBody>
                  <a:tcPr/>
                </a:tc>
                <a:tc>
                  <a:txBody>
                    <a:bodyPr/>
                    <a:lstStyle/>
                    <a:p>
                      <a:r>
                        <a:rPr lang="en-GB" sz="800" b="0" dirty="0"/>
                        <a:t>Maria Saiz</a:t>
                      </a:r>
                    </a:p>
                  </a:txBody>
                  <a:tcPr/>
                </a:tc>
                <a:tc>
                  <a:txBody>
                    <a:bodyPr/>
                    <a:lstStyle/>
                    <a:p>
                      <a:r>
                        <a:rPr lang="en-GB" sz="800" b="0" dirty="0"/>
                        <a:t>Owner is looking for agreement from the ED&amp;A SC that BUs/GFs will by default align with the Enterprise Data Model and any exceptions will run through working groups and come to the ED&amp;A SC for approval</a:t>
                      </a:r>
                    </a:p>
                  </a:txBody>
                  <a:tcPr/>
                </a:tc>
                <a:tc>
                  <a:txBody>
                    <a:bodyPr/>
                    <a:lstStyle/>
                    <a:p>
                      <a:r>
                        <a:rPr lang="en-GB" sz="800" b="0" dirty="0"/>
                        <a:t>Decision</a:t>
                      </a:r>
                    </a:p>
                  </a:txBody>
                  <a:tcPr/>
                </a:tc>
                <a:extLst>
                  <a:ext uri="{0D108BD9-81ED-4DB2-BD59-A6C34878D82A}">
                    <a16:rowId xmlns:a16="http://schemas.microsoft.com/office/drawing/2014/main" val="1226074065"/>
                  </a:ext>
                </a:extLst>
              </a:tr>
              <a:tr h="370840">
                <a:tc>
                  <a:txBody>
                    <a:bodyPr/>
                    <a:lstStyle/>
                    <a:p>
                      <a:endParaRPr lang="en-GB" sz="800" b="0" dirty="0"/>
                    </a:p>
                  </a:txBody>
                  <a:tcPr/>
                </a:tc>
                <a:tc>
                  <a:txBody>
                    <a:bodyPr/>
                    <a:lstStyle/>
                    <a:p>
                      <a:r>
                        <a:rPr lang="en-GB" sz="800" b="0" dirty="0"/>
                        <a:t>Enterprise Data Catalogue</a:t>
                      </a:r>
                    </a:p>
                  </a:txBody>
                  <a:tcPr/>
                </a:tc>
                <a:tc>
                  <a:txBody>
                    <a:bodyPr/>
                    <a:lstStyle/>
                    <a:p>
                      <a:r>
                        <a:rPr lang="en-GB" sz="800" b="0" dirty="0"/>
                        <a:t>Kam/Diane</a:t>
                      </a:r>
                    </a:p>
                  </a:txBody>
                  <a:tcPr/>
                </a:tc>
                <a:tc>
                  <a:txBody>
                    <a:bodyPr/>
                    <a:lstStyle/>
                    <a:p>
                      <a:r>
                        <a:rPr lang="en-GB" sz="800" b="0" dirty="0"/>
                        <a:t>Owner is looking for agreement from the ED&amp;A SC that BUs/GFs will by default align with the Enterprise Data Catalogue and any exceptions will run through working groups and come to the ED&amp;A SC for approval</a:t>
                      </a:r>
                    </a:p>
                  </a:txBody>
                  <a:tcPr/>
                </a:tc>
                <a:tc>
                  <a:txBody>
                    <a:bodyPr/>
                    <a:lstStyle/>
                    <a:p>
                      <a:r>
                        <a:rPr lang="en-GB" sz="800" b="0" dirty="0"/>
                        <a:t>Decision</a:t>
                      </a:r>
                    </a:p>
                  </a:txBody>
                  <a:tcPr/>
                </a:tc>
                <a:extLst>
                  <a:ext uri="{0D108BD9-81ED-4DB2-BD59-A6C34878D82A}">
                    <a16:rowId xmlns:a16="http://schemas.microsoft.com/office/drawing/2014/main" val="702863368"/>
                  </a:ext>
                </a:extLst>
              </a:tr>
              <a:tr h="370840">
                <a:tc>
                  <a:txBody>
                    <a:bodyPr/>
                    <a:lstStyle/>
                    <a:p>
                      <a:endParaRPr lang="en-GB" sz="800" b="0" dirty="0"/>
                    </a:p>
                  </a:txBody>
                  <a:tcPr/>
                </a:tc>
                <a:tc>
                  <a:txBody>
                    <a:bodyPr/>
                    <a:lstStyle/>
                    <a:p>
                      <a:r>
                        <a:rPr lang="en-GB" sz="800" b="0" dirty="0"/>
                        <a:t>AOB</a:t>
                      </a:r>
                    </a:p>
                  </a:txBody>
                  <a:tcPr/>
                </a:tc>
                <a:tc>
                  <a:txBody>
                    <a:bodyPr/>
                    <a:lstStyle/>
                    <a:p>
                      <a:endParaRPr lang="en-GB" sz="800" b="0" dirty="0"/>
                    </a:p>
                  </a:txBody>
                  <a:tcPr/>
                </a:tc>
                <a:tc>
                  <a:txBody>
                    <a:bodyPr/>
                    <a:lstStyle/>
                    <a:p>
                      <a:endParaRPr lang="en-GB" sz="800" b="0" dirty="0"/>
                    </a:p>
                  </a:txBody>
                  <a:tcPr/>
                </a:tc>
                <a:tc>
                  <a:txBody>
                    <a:bodyPr/>
                    <a:lstStyle/>
                    <a:p>
                      <a:endParaRPr lang="en-GB" sz="800" b="0"/>
                    </a:p>
                  </a:txBody>
                  <a:tcPr/>
                </a:tc>
                <a:extLst>
                  <a:ext uri="{0D108BD9-81ED-4DB2-BD59-A6C34878D82A}">
                    <a16:rowId xmlns:a16="http://schemas.microsoft.com/office/drawing/2014/main" val="1005086526"/>
                  </a:ext>
                </a:extLst>
              </a:tr>
              <a:tr h="370840">
                <a:tc>
                  <a:txBody>
                    <a:bodyPr/>
                    <a:lstStyle/>
                    <a:p>
                      <a:endParaRPr lang="en-GB" sz="800" b="0" dirty="0"/>
                    </a:p>
                  </a:txBody>
                  <a:tcPr/>
                </a:tc>
                <a:tc>
                  <a:txBody>
                    <a:bodyPr/>
                    <a:lstStyle/>
                    <a:p>
                      <a:r>
                        <a:rPr lang="en-GB" sz="800" b="0" dirty="0"/>
                        <a:t>Summarise decisions and actions</a:t>
                      </a:r>
                    </a:p>
                  </a:txBody>
                  <a:tcPr/>
                </a:tc>
                <a:tc>
                  <a:txBody>
                    <a:bodyPr/>
                    <a:lstStyle/>
                    <a:p>
                      <a:r>
                        <a:rPr lang="en-GB" sz="800" b="0" dirty="0"/>
                        <a:t>Dan Robertson</a:t>
                      </a:r>
                    </a:p>
                  </a:txBody>
                  <a:tcPr/>
                </a:tc>
                <a:tc>
                  <a:txBody>
                    <a:bodyPr/>
                    <a:lstStyle/>
                    <a:p>
                      <a:r>
                        <a:rPr lang="en-GB" sz="800" b="0" dirty="0"/>
                        <a:t>Confirm decisions and actions</a:t>
                      </a:r>
                    </a:p>
                  </a:txBody>
                  <a:tcPr/>
                </a:tc>
                <a:tc>
                  <a:txBody>
                    <a:bodyPr/>
                    <a:lstStyle/>
                    <a:p>
                      <a:endParaRPr lang="en-GB" sz="800" b="0" dirty="0"/>
                    </a:p>
                  </a:txBody>
                  <a:tcPr/>
                </a:tc>
                <a:extLst>
                  <a:ext uri="{0D108BD9-81ED-4DB2-BD59-A6C34878D82A}">
                    <a16:rowId xmlns:a16="http://schemas.microsoft.com/office/drawing/2014/main" val="1709804445"/>
                  </a:ext>
                </a:extLst>
              </a:tr>
            </a:tbl>
          </a:graphicData>
        </a:graphic>
      </p:graphicFrame>
    </p:spTree>
    <p:extLst>
      <p:ext uri="{BB962C8B-B14F-4D97-AF65-F5344CB8AC3E}">
        <p14:creationId xmlns:p14="http://schemas.microsoft.com/office/powerpoint/2010/main" val="25335189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DF4DA-A6AA-4DB6-A4C1-356F004BE7E3}"/>
              </a:ext>
            </a:extLst>
          </p:cNvPr>
          <p:cNvSpPr>
            <a:spLocks noGrp="1"/>
          </p:cNvSpPr>
          <p:nvPr>
            <p:ph type="title"/>
          </p:nvPr>
        </p:nvSpPr>
        <p:spPr/>
        <p:txBody>
          <a:bodyPr/>
          <a:lstStyle/>
          <a:p>
            <a:r>
              <a:rPr lang="en-GB" dirty="0"/>
              <a:t>Decision Log</a:t>
            </a:r>
          </a:p>
        </p:txBody>
      </p:sp>
      <p:sp>
        <p:nvSpPr>
          <p:cNvPr id="4" name="Footer Placeholder 3">
            <a:extLst>
              <a:ext uri="{FF2B5EF4-FFF2-40B4-BE49-F238E27FC236}">
                <a16:creationId xmlns:a16="http://schemas.microsoft.com/office/drawing/2014/main" id="{72E8BDCE-12A2-4B62-9F7A-4FC998C40858}"/>
              </a:ext>
            </a:extLst>
          </p:cNvPr>
          <p:cNvSpPr>
            <a:spLocks noGrp="1"/>
          </p:cNvSpPr>
          <p:nvPr>
            <p:ph type="ftr" sz="quarter" idx="16"/>
          </p:nvPr>
        </p:nvSpPr>
        <p:spPr/>
        <p:txBody>
          <a:bodyPr/>
          <a:lstStyle/>
          <a:p>
            <a:pPr>
              <a:buClr>
                <a:srgbClr val="55555A"/>
              </a:buClr>
              <a:tabLst>
                <a:tab pos="741760" algn="l"/>
              </a:tabLst>
            </a:pPr>
            <a:r>
              <a:rPr lang="fr-FR">
                <a:solidFill>
                  <a:srgbClr val="00148C"/>
                </a:solidFill>
              </a:rPr>
              <a:t>| [Insert document title] | [Insert date]</a:t>
            </a:r>
          </a:p>
        </p:txBody>
      </p:sp>
      <p:graphicFrame>
        <p:nvGraphicFramePr>
          <p:cNvPr id="5" name="Table 5">
            <a:extLst>
              <a:ext uri="{FF2B5EF4-FFF2-40B4-BE49-F238E27FC236}">
                <a16:creationId xmlns:a16="http://schemas.microsoft.com/office/drawing/2014/main" id="{58D8E808-8911-421E-8A29-46EB0D076EA2}"/>
              </a:ext>
            </a:extLst>
          </p:cNvPr>
          <p:cNvGraphicFramePr>
            <a:graphicFrameLocks noGrp="1"/>
          </p:cNvGraphicFramePr>
          <p:nvPr>
            <p:extLst>
              <p:ext uri="{D42A27DB-BD31-4B8C-83A1-F6EECF244321}">
                <p14:modId xmlns:p14="http://schemas.microsoft.com/office/powerpoint/2010/main" val="2608011607"/>
              </p:ext>
            </p:extLst>
          </p:nvPr>
        </p:nvGraphicFramePr>
        <p:xfrm>
          <a:off x="337509" y="1058400"/>
          <a:ext cx="8374692" cy="1854200"/>
        </p:xfrm>
        <a:graphic>
          <a:graphicData uri="http://schemas.openxmlformats.org/drawingml/2006/table">
            <a:tbl>
              <a:tblPr firstRow="1" bandRow="1">
                <a:tableStyleId>{5C22544A-7EE6-4342-B048-85BDC9FD1C3A}</a:tableStyleId>
              </a:tblPr>
              <a:tblGrid>
                <a:gridCol w="2093673">
                  <a:extLst>
                    <a:ext uri="{9D8B030D-6E8A-4147-A177-3AD203B41FA5}">
                      <a16:colId xmlns:a16="http://schemas.microsoft.com/office/drawing/2014/main" val="3643938109"/>
                    </a:ext>
                  </a:extLst>
                </a:gridCol>
                <a:gridCol w="2093673">
                  <a:extLst>
                    <a:ext uri="{9D8B030D-6E8A-4147-A177-3AD203B41FA5}">
                      <a16:colId xmlns:a16="http://schemas.microsoft.com/office/drawing/2014/main" val="1513234459"/>
                    </a:ext>
                  </a:extLst>
                </a:gridCol>
                <a:gridCol w="2093673">
                  <a:extLst>
                    <a:ext uri="{9D8B030D-6E8A-4147-A177-3AD203B41FA5}">
                      <a16:colId xmlns:a16="http://schemas.microsoft.com/office/drawing/2014/main" val="1699065075"/>
                    </a:ext>
                  </a:extLst>
                </a:gridCol>
                <a:gridCol w="2093673">
                  <a:extLst>
                    <a:ext uri="{9D8B030D-6E8A-4147-A177-3AD203B41FA5}">
                      <a16:colId xmlns:a16="http://schemas.microsoft.com/office/drawing/2014/main" val="1256991465"/>
                    </a:ext>
                  </a:extLst>
                </a:gridCol>
              </a:tblGrid>
              <a:tr h="370840">
                <a:tc>
                  <a:txBody>
                    <a:bodyPr/>
                    <a:lstStyle/>
                    <a:p>
                      <a:r>
                        <a:rPr lang="en-GB" dirty="0"/>
                        <a:t>Decision#</a:t>
                      </a:r>
                    </a:p>
                  </a:txBody>
                  <a:tcPr/>
                </a:tc>
                <a:tc>
                  <a:txBody>
                    <a:bodyPr/>
                    <a:lstStyle/>
                    <a:p>
                      <a:r>
                        <a:rPr lang="en-GB" dirty="0"/>
                        <a:t>Decision</a:t>
                      </a:r>
                    </a:p>
                  </a:txBody>
                  <a:tcPr/>
                </a:tc>
                <a:tc>
                  <a:txBody>
                    <a:bodyPr/>
                    <a:lstStyle/>
                    <a:p>
                      <a:r>
                        <a:rPr lang="en-GB" dirty="0"/>
                        <a:t>Detail </a:t>
                      </a:r>
                    </a:p>
                  </a:txBody>
                  <a:tcPr/>
                </a:tc>
                <a:tc>
                  <a:txBody>
                    <a:bodyPr/>
                    <a:lstStyle/>
                    <a:p>
                      <a:r>
                        <a:rPr lang="en-GB" dirty="0"/>
                        <a:t>Meeting date (update)</a:t>
                      </a:r>
                    </a:p>
                  </a:txBody>
                  <a:tcPr/>
                </a:tc>
                <a:extLst>
                  <a:ext uri="{0D108BD9-81ED-4DB2-BD59-A6C34878D82A}">
                    <a16:rowId xmlns:a16="http://schemas.microsoft.com/office/drawing/2014/main" val="3786818576"/>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193369513"/>
                  </a:ext>
                </a:extLst>
              </a:tr>
              <a:tr h="370840">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111793672"/>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455730055"/>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178222744"/>
                  </a:ext>
                </a:extLst>
              </a:tr>
            </a:tbl>
          </a:graphicData>
        </a:graphic>
      </p:graphicFrame>
    </p:spTree>
    <p:extLst>
      <p:ext uri="{BB962C8B-B14F-4D97-AF65-F5344CB8AC3E}">
        <p14:creationId xmlns:p14="http://schemas.microsoft.com/office/powerpoint/2010/main" val="1035333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1">
            <a:extLst>
              <a:ext uri="{FF2B5EF4-FFF2-40B4-BE49-F238E27FC236}">
                <a16:creationId xmlns:a16="http://schemas.microsoft.com/office/drawing/2014/main" id="{A53CA271-B1CF-43B0-8F5A-02BE3BCD51CF}"/>
              </a:ext>
            </a:extLst>
          </p:cNvPr>
          <p:cNvSpPr txBox="1">
            <a:spLocks/>
          </p:cNvSpPr>
          <p:nvPr/>
        </p:nvSpPr>
        <p:spPr>
          <a:xfrm>
            <a:off x="115515" y="643456"/>
            <a:ext cx="2106234" cy="3338544"/>
          </a:xfrm>
          <a:prstGeom prst="rect">
            <a:avLst/>
          </a:prstGeom>
        </p:spPr>
        <p:txBody>
          <a:bodyPr vert="horz" wrap="square" lIns="0" tIns="81000" rIns="0" bIns="0" rtlCol="0" anchor="t">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180975" marR="0" lvl="2" indent="-18097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Head of Group Data and Analytics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mn-cs"/>
              </a:rPr>
              <a:t>Dan Robertson</a:t>
            </a:r>
            <a:endParaRPr kumimoji="0" lang="en-GB" sz="700" b="1"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Data Governance (</a:t>
            </a:r>
            <a:r>
              <a:rPr kumimoji="0" lang="en-GB" sz="700" b="0" i="1" u="none" strike="noStrike" kern="1200" cap="none" spc="0" normalizeH="0" baseline="0" noProof="0" dirty="0">
                <a:ln>
                  <a:noFill/>
                </a:ln>
                <a:solidFill>
                  <a:srgbClr val="55555A"/>
                </a:solidFill>
                <a:effectLst/>
                <a:uLnTx/>
                <a:uFillTx/>
                <a:latin typeface="Arial"/>
                <a:ea typeface="ＭＳ Ｐゴシック"/>
                <a:cs typeface="+mn-cs"/>
              </a:rPr>
              <a:t>Chair</a:t>
            </a: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mn-cs"/>
              </a:rPr>
              <a:t>Dan Senter</a:t>
            </a:r>
            <a:endParaRPr kumimoji="0" lang="en-GB" sz="700" b="0"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Information Architecture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mn-cs"/>
              </a:rPr>
              <a:t>Bryan Connolly</a:t>
            </a:r>
            <a:endParaRPr kumimoji="0" lang="en-GB" sz="700" b="1"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Data Engineering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mn-cs"/>
              </a:rPr>
              <a:t>Bharat Tripathi</a:t>
            </a: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 </a:t>
            </a:r>
            <a:endParaRPr kumimoji="0" lang="en-GB" sz="700" b="0"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Analytics Enablement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mn-cs"/>
              </a:rPr>
              <a:t>Tom Towne</a:t>
            </a: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 </a:t>
            </a:r>
          </a:p>
          <a:p>
            <a:pPr marL="135255" marR="0" lvl="2"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Information Management &amp; Data Privacy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mn-cs"/>
              </a:rPr>
              <a:t>Deborah Tamborski / Glen Truman</a:t>
            </a:r>
            <a:endParaRPr kumimoji="0" lang="en-GB" sz="700" b="1"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endParaRPr kumimoji="0" lang="en-GB" sz="700" b="0"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endParaRPr kumimoji="0" lang="en-GB" sz="700" b="1" i="0" u="none" strike="noStrike" kern="1200" cap="none" spc="0" normalizeH="0" baseline="0" noProof="0" dirty="0">
              <a:ln>
                <a:noFill/>
              </a:ln>
              <a:solidFill>
                <a:srgbClr val="55555A"/>
              </a:solidFill>
              <a:effectLst/>
              <a:uLnTx/>
              <a:uFillTx/>
              <a:latin typeface="Arial"/>
              <a:ea typeface="ＭＳ Ｐゴシック"/>
              <a:cs typeface="Arial"/>
            </a:endParaRPr>
          </a:p>
          <a:p>
            <a:pPr marL="0" marR="0" lvl="2" indent="0"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None/>
              <a:tabLst/>
              <a:defRPr/>
            </a:pPr>
            <a:endParaRPr kumimoji="0" lang="en-GB" sz="700" b="1" i="0" u="none" strike="noStrike" kern="1200" cap="none" spc="0" normalizeH="0" baseline="0" noProof="0" dirty="0">
              <a:ln>
                <a:noFill/>
              </a:ln>
              <a:solidFill>
                <a:srgbClr val="55555A"/>
              </a:solidFill>
              <a:effectLst/>
              <a:uLnTx/>
              <a:uFillTx/>
              <a:latin typeface="Arial"/>
              <a:ea typeface="ＭＳ Ｐゴシック"/>
              <a:cs typeface="+mn-cs"/>
            </a:endParaRPr>
          </a:p>
        </p:txBody>
      </p:sp>
      <p:grpSp>
        <p:nvGrpSpPr>
          <p:cNvPr id="22" name="Group 21">
            <a:extLst>
              <a:ext uri="{FF2B5EF4-FFF2-40B4-BE49-F238E27FC236}">
                <a16:creationId xmlns:a16="http://schemas.microsoft.com/office/drawing/2014/main" id="{DFBC795D-0CFE-415C-9F64-AFDB673C6FA2}"/>
              </a:ext>
            </a:extLst>
          </p:cNvPr>
          <p:cNvGrpSpPr/>
          <p:nvPr/>
        </p:nvGrpSpPr>
        <p:grpSpPr>
          <a:xfrm>
            <a:off x="216819" y="311934"/>
            <a:ext cx="1763764" cy="324033"/>
            <a:chOff x="440111" y="1411288"/>
            <a:chExt cx="2556000" cy="806560"/>
          </a:xfrm>
        </p:grpSpPr>
        <p:sp>
          <p:nvSpPr>
            <p:cNvPr id="3" name="Text Placeholder 11">
              <a:extLst>
                <a:ext uri="{FF2B5EF4-FFF2-40B4-BE49-F238E27FC236}">
                  <a16:creationId xmlns:a16="http://schemas.microsoft.com/office/drawing/2014/main" id="{D6D77E07-97D4-4B34-89AF-90528D517113}"/>
                </a:ext>
              </a:extLst>
            </p:cNvPr>
            <p:cNvSpPr txBox="1">
              <a:spLocks/>
            </p:cNvSpPr>
            <p:nvPr/>
          </p:nvSpPr>
          <p:spPr>
            <a:xfrm>
              <a:off x="440111" y="1411288"/>
              <a:ext cx="2556000" cy="806556"/>
            </a:xfrm>
            <a:prstGeom prst="rect">
              <a:avLst/>
            </a:prstGeom>
          </p:spPr>
          <p:txBody>
            <a:bodyPr vert="horz" wrap="square" lIns="0" tIns="0" rIns="0" bIns="0" rtlCol="0" anchor="ctr">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kumimoji="0" lang="en-GB" sz="1200" b="1" i="0" u="none" strike="noStrike" kern="1200" cap="none" spc="0" normalizeH="0" baseline="0" noProof="0" dirty="0">
                  <a:ln>
                    <a:noFill/>
                  </a:ln>
                  <a:solidFill>
                    <a:srgbClr val="00148C"/>
                  </a:solidFill>
                  <a:effectLst/>
                  <a:uLnTx/>
                  <a:uFillTx/>
                  <a:latin typeface="Arial"/>
                  <a:ea typeface="ＭＳ Ｐゴシック"/>
                  <a:cs typeface="+mn-cs"/>
                </a:rPr>
                <a:t>IT Data Attendees</a:t>
              </a:r>
              <a:endParaRPr kumimoji="0" lang="en-GB" sz="1350" b="1" i="0" u="none" strike="noStrike" kern="1200" cap="none" spc="0" normalizeH="0" baseline="0" noProof="0" dirty="0">
                <a:ln>
                  <a:noFill/>
                </a:ln>
                <a:solidFill>
                  <a:srgbClr val="00148C"/>
                </a:solidFill>
                <a:effectLst/>
                <a:uLnTx/>
                <a:uFillTx/>
                <a:latin typeface="Arial"/>
                <a:ea typeface="ＭＳ Ｐゴシック"/>
                <a:cs typeface="+mn-cs"/>
              </a:endParaRPr>
            </a:p>
          </p:txBody>
        </p:sp>
        <p:cxnSp>
          <p:nvCxnSpPr>
            <p:cNvPr id="5" name="Straight Connector 4">
              <a:extLst>
                <a:ext uri="{FF2B5EF4-FFF2-40B4-BE49-F238E27FC236}">
                  <a16:creationId xmlns:a16="http://schemas.microsoft.com/office/drawing/2014/main" id="{32591169-C59C-4E69-A121-A488BE3785A7}"/>
                </a:ext>
              </a:extLst>
            </p:cNvPr>
            <p:cNvCxnSpPr>
              <a:cxnSpLocks/>
            </p:cNvCxnSpPr>
            <p:nvPr/>
          </p:nvCxnSpPr>
          <p:spPr>
            <a:xfrm>
              <a:off x="440111" y="141128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E0DC748-3A8C-49DF-98ED-07ADE3056B2E}"/>
                </a:ext>
              </a:extLst>
            </p:cNvPr>
            <p:cNvCxnSpPr>
              <a:cxnSpLocks/>
            </p:cNvCxnSpPr>
            <p:nvPr/>
          </p:nvCxnSpPr>
          <p:spPr>
            <a:xfrm>
              <a:off x="440111" y="221784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Text Placeholder 11">
            <a:extLst>
              <a:ext uri="{FF2B5EF4-FFF2-40B4-BE49-F238E27FC236}">
                <a16:creationId xmlns:a16="http://schemas.microsoft.com/office/drawing/2014/main" id="{12277593-000F-4514-8D2C-439A888E68F9}"/>
              </a:ext>
            </a:extLst>
          </p:cNvPr>
          <p:cNvSpPr txBox="1">
            <a:spLocks/>
          </p:cNvSpPr>
          <p:nvPr/>
        </p:nvSpPr>
        <p:spPr>
          <a:xfrm>
            <a:off x="4518118" y="635653"/>
            <a:ext cx="4340954" cy="2767851"/>
          </a:xfrm>
          <a:prstGeom prst="rect">
            <a:avLst/>
          </a:prstGeom>
        </p:spPr>
        <p:txBody>
          <a:bodyPr vert="horz" wrap="square" lIns="0" tIns="81000" rIns="0" bIns="0" rtlCol="0" anchor="t">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135255" marR="0" lvl="2" indent="-135255"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US" sz="800" b="0" i="0" u="none" strike="noStrike" kern="1200" cap="none" spc="0" normalizeH="0" baseline="0" noProof="0" dirty="0">
                <a:ln>
                  <a:noFill/>
                </a:ln>
                <a:solidFill>
                  <a:srgbClr val="55555A"/>
                </a:solidFill>
                <a:effectLst/>
                <a:uLnTx/>
                <a:uFillTx/>
                <a:latin typeface="Arial"/>
                <a:ea typeface="ＭＳ Ｐゴシック"/>
                <a:cs typeface="+mn-cs"/>
              </a:rPr>
              <a:t>To lead Data across the company – </a:t>
            </a:r>
          </a:p>
          <a:p>
            <a:pPr marL="314280" marR="0" lvl="3" indent="-135255"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GB" sz="800" b="0" i="0" u="none" strike="noStrike" kern="1200" cap="none" spc="0" normalizeH="0" baseline="0" noProof="0" dirty="0">
                <a:ln>
                  <a:noFill/>
                </a:ln>
                <a:solidFill>
                  <a:srgbClr val="55555A"/>
                </a:solidFill>
                <a:effectLst/>
                <a:uLnTx/>
                <a:uFillTx/>
                <a:latin typeface="Arial"/>
                <a:ea typeface="ＭＳ Ｐゴシック"/>
                <a:cs typeface="Arial"/>
              </a:rPr>
              <a:t>Cross-functional data leadership team to provide day to day direction and agree </a:t>
            </a:r>
            <a:r>
              <a:rPr kumimoji="0" lang="en-US" sz="800" b="0" i="0" u="none" strike="noStrike" kern="1200" cap="none" spc="0" normalizeH="0" baseline="0" noProof="0" dirty="0">
                <a:ln>
                  <a:noFill/>
                </a:ln>
                <a:solidFill>
                  <a:srgbClr val="55555A"/>
                </a:solidFill>
                <a:effectLst/>
                <a:uLnTx/>
                <a:uFillTx/>
                <a:latin typeface="Arial"/>
                <a:ea typeface="ＭＳ Ｐゴシック"/>
                <a:cs typeface="Arial"/>
              </a:rPr>
              <a:t>value cases for access to funding to build</a:t>
            </a:r>
          </a:p>
          <a:p>
            <a:pPr marL="494280" marR="0" lvl="4" indent="-135255"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GB" sz="800" b="1" i="0" u="none" strike="noStrike" kern="1200" cap="none" spc="0" normalizeH="0" baseline="0" noProof="0" dirty="0">
                <a:ln>
                  <a:noFill/>
                </a:ln>
                <a:solidFill>
                  <a:srgbClr val="55555A"/>
                </a:solidFill>
                <a:effectLst/>
                <a:uLnTx/>
                <a:uFillTx/>
                <a:latin typeface="Arial"/>
                <a:ea typeface="ＭＳ Ｐゴシック"/>
                <a:cs typeface="Arial"/>
              </a:rPr>
              <a:t>Data Trust</a:t>
            </a:r>
            <a:r>
              <a:rPr kumimoji="0" lang="en-GB" sz="800" b="0" i="0" u="none" strike="noStrike" kern="1200" cap="none" spc="0" normalizeH="0" baseline="0" noProof="0" dirty="0">
                <a:ln>
                  <a:noFill/>
                </a:ln>
                <a:solidFill>
                  <a:srgbClr val="55555A"/>
                </a:solidFill>
                <a:effectLst/>
                <a:uLnTx/>
                <a:uFillTx/>
                <a:latin typeface="Arial"/>
                <a:ea typeface="ＭＳ Ｐゴシック"/>
                <a:cs typeface="Arial"/>
              </a:rPr>
              <a:t> : Our data is accurate, timely, of high quality, and supported by the right skills and governance to manage it</a:t>
            </a:r>
          </a:p>
          <a:p>
            <a:pPr marL="494280" marR="0" lvl="4" indent="-135255"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GB" sz="800" b="1" i="0" u="none" strike="noStrike" kern="1200" cap="none" spc="0" normalizeH="0" baseline="0" noProof="0" dirty="0">
                <a:ln>
                  <a:noFill/>
                </a:ln>
                <a:solidFill>
                  <a:srgbClr val="55555A"/>
                </a:solidFill>
                <a:effectLst/>
                <a:uLnTx/>
                <a:uFillTx/>
                <a:latin typeface="Arial"/>
                <a:ea typeface="ＭＳ Ｐゴシック"/>
                <a:cs typeface="Arial"/>
              </a:rPr>
              <a:t>Data Centricity</a:t>
            </a:r>
            <a:r>
              <a:rPr kumimoji="0" lang="en-GB" sz="800" b="0" i="0" u="none" strike="noStrike" kern="1200" cap="none" spc="0" normalizeH="0" baseline="0" noProof="0" dirty="0">
                <a:ln>
                  <a:noFill/>
                </a:ln>
                <a:solidFill>
                  <a:srgbClr val="55555A"/>
                </a:solidFill>
                <a:effectLst/>
                <a:uLnTx/>
                <a:uFillTx/>
                <a:latin typeface="Arial"/>
                <a:ea typeface="ＭＳ Ｐゴシック"/>
                <a:cs typeface="Arial"/>
              </a:rPr>
              <a:t> : Our data is underpinned by enterprise tools and organised for current and future business needs</a:t>
            </a:r>
          </a:p>
          <a:p>
            <a:pPr marL="494280" marR="0" lvl="4" indent="-135255"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GB" sz="800" b="1" i="0" u="none" strike="noStrike" kern="1200" cap="none" spc="0" normalizeH="0" baseline="0" noProof="0" dirty="0">
                <a:ln>
                  <a:noFill/>
                </a:ln>
                <a:solidFill>
                  <a:srgbClr val="55555A"/>
                </a:solidFill>
                <a:effectLst/>
                <a:uLnTx/>
                <a:uFillTx/>
                <a:latin typeface="Arial"/>
                <a:ea typeface="ＭＳ Ｐゴシック"/>
                <a:cs typeface="Arial"/>
              </a:rPr>
              <a:t>Data Insights </a:t>
            </a:r>
            <a:r>
              <a:rPr kumimoji="0" lang="en-GB" sz="800" b="0" i="0" u="none" strike="noStrike" kern="1200" cap="none" spc="0" normalizeH="0" baseline="0" noProof="0" dirty="0">
                <a:ln>
                  <a:noFill/>
                </a:ln>
                <a:solidFill>
                  <a:srgbClr val="55555A"/>
                </a:solidFill>
                <a:effectLst/>
                <a:uLnTx/>
                <a:uFillTx/>
                <a:latin typeface="Arial"/>
                <a:ea typeface="ＭＳ Ｐゴシック"/>
                <a:cs typeface="Arial"/>
              </a:rPr>
              <a:t>: Our data is presented within context, giving meaning and relevance to deliver value</a:t>
            </a:r>
            <a:endParaRPr kumimoji="0" lang="en-US" sz="800" b="0" i="0" u="none" strike="noStrike" kern="1200" cap="none" spc="0" normalizeH="0" baseline="0" noProof="0" dirty="0">
              <a:ln>
                <a:noFill/>
              </a:ln>
              <a:solidFill>
                <a:srgbClr val="55555A"/>
              </a:solidFill>
              <a:effectLst/>
              <a:uLnTx/>
              <a:uFillTx/>
              <a:latin typeface="Arial"/>
              <a:ea typeface="ＭＳ Ｐゴシック"/>
              <a:cs typeface="Arial"/>
            </a:endParaRPr>
          </a:p>
          <a:p>
            <a:pPr marL="314280" marR="0" lvl="3" indent="-135255"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GB" sz="800" b="0" i="0" u="none" strike="noStrike" kern="1200" cap="none" spc="0" normalizeH="0" baseline="0" noProof="0" dirty="0">
                <a:ln>
                  <a:noFill/>
                </a:ln>
                <a:solidFill>
                  <a:srgbClr val="55555A"/>
                </a:solidFill>
                <a:effectLst/>
                <a:uLnTx/>
                <a:uFillTx/>
                <a:latin typeface="Arial"/>
                <a:ea typeface="ＭＳ Ｐゴシック"/>
                <a:cs typeface="Arial"/>
              </a:rPr>
              <a:t>Review and approve domain level strategies, endorse standards / policy changes and report progress on data maturity, quality and benefits realisation </a:t>
            </a:r>
          </a:p>
          <a:p>
            <a:pPr marL="135255" marR="0" lvl="2" indent="-135255"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US" sz="800" b="0" i="0" u="none" strike="noStrike" kern="1200" cap="none" spc="0" normalizeH="0" baseline="0" noProof="0" dirty="0">
                <a:ln>
                  <a:noFill/>
                </a:ln>
                <a:solidFill>
                  <a:srgbClr val="55555A"/>
                </a:solidFill>
                <a:effectLst/>
                <a:uLnTx/>
                <a:uFillTx/>
                <a:latin typeface="Arial"/>
                <a:ea typeface="ＭＳ Ｐゴシック"/>
                <a:cs typeface="+mn-cs"/>
              </a:rPr>
              <a:t>To report to the Executive Board on data compliance, data maturity, data quality and risk / issues</a:t>
            </a:r>
            <a:endParaRPr kumimoji="0" lang="en-US" sz="800" b="0" i="0" u="none" strike="noStrike" kern="1200" cap="none" spc="0" normalizeH="0" baseline="0" noProof="0" dirty="0">
              <a:ln>
                <a:noFill/>
              </a:ln>
              <a:solidFill>
                <a:srgbClr val="55555A"/>
              </a:solidFill>
              <a:effectLst/>
              <a:uLnTx/>
              <a:uFillTx/>
              <a:latin typeface="Arial"/>
              <a:ea typeface="ＭＳ Ｐゴシック"/>
              <a:cs typeface="Arial"/>
            </a:endParaRPr>
          </a:p>
        </p:txBody>
      </p:sp>
      <p:grpSp>
        <p:nvGrpSpPr>
          <p:cNvPr id="31" name="Group 30">
            <a:extLst>
              <a:ext uri="{FF2B5EF4-FFF2-40B4-BE49-F238E27FC236}">
                <a16:creationId xmlns:a16="http://schemas.microsoft.com/office/drawing/2014/main" id="{8A67FC37-7A2A-41E9-AF3F-F237E145F515}"/>
              </a:ext>
            </a:extLst>
          </p:cNvPr>
          <p:cNvGrpSpPr/>
          <p:nvPr/>
        </p:nvGrpSpPr>
        <p:grpSpPr>
          <a:xfrm>
            <a:off x="4465958" y="313281"/>
            <a:ext cx="4357994" cy="324036"/>
            <a:chOff x="440111" y="1411288"/>
            <a:chExt cx="2556000" cy="806560"/>
          </a:xfrm>
        </p:grpSpPr>
        <p:sp>
          <p:nvSpPr>
            <p:cNvPr id="32" name="Text Placeholder 11">
              <a:extLst>
                <a:ext uri="{FF2B5EF4-FFF2-40B4-BE49-F238E27FC236}">
                  <a16:creationId xmlns:a16="http://schemas.microsoft.com/office/drawing/2014/main" id="{0A8E3483-3A3A-46AF-8F71-3C9889D57E3A}"/>
                </a:ext>
              </a:extLst>
            </p:cNvPr>
            <p:cNvSpPr txBox="1">
              <a:spLocks/>
            </p:cNvSpPr>
            <p:nvPr/>
          </p:nvSpPr>
          <p:spPr>
            <a:xfrm>
              <a:off x="440111" y="1411288"/>
              <a:ext cx="2556000" cy="806556"/>
            </a:xfrm>
            <a:prstGeom prst="rect">
              <a:avLst/>
            </a:prstGeom>
          </p:spPr>
          <p:txBody>
            <a:bodyPr vert="horz" wrap="square" lIns="0" tIns="0" rIns="0" bIns="0" rtlCol="0" anchor="ctr">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kumimoji="0" lang="en-GB" sz="1200" b="1" i="0" u="none" strike="noStrike" kern="1200" cap="none" spc="0" normalizeH="0" baseline="0" noProof="0">
                  <a:ln>
                    <a:noFill/>
                  </a:ln>
                  <a:solidFill>
                    <a:srgbClr val="00148C"/>
                  </a:solidFill>
                  <a:effectLst/>
                  <a:uLnTx/>
                  <a:uFillTx/>
                  <a:latin typeface="Arial"/>
                  <a:ea typeface="ＭＳ Ｐゴシック"/>
                  <a:cs typeface="+mn-cs"/>
                </a:rPr>
                <a:t>Purpose of Council</a:t>
              </a:r>
              <a:endParaRPr kumimoji="0" lang="en-GB" sz="1050" b="1" i="0" u="none" strike="noStrike" kern="1200" cap="none" spc="0" normalizeH="0" baseline="0" noProof="0">
                <a:ln>
                  <a:noFill/>
                </a:ln>
                <a:solidFill>
                  <a:srgbClr val="00148C"/>
                </a:solidFill>
                <a:effectLst/>
                <a:uLnTx/>
                <a:uFillTx/>
                <a:latin typeface="Arial"/>
                <a:ea typeface="ＭＳ Ｐゴシック"/>
                <a:cs typeface="+mn-cs"/>
              </a:endParaRPr>
            </a:p>
          </p:txBody>
        </p:sp>
        <p:cxnSp>
          <p:nvCxnSpPr>
            <p:cNvPr id="33" name="Straight Connector 32">
              <a:extLst>
                <a:ext uri="{FF2B5EF4-FFF2-40B4-BE49-F238E27FC236}">
                  <a16:creationId xmlns:a16="http://schemas.microsoft.com/office/drawing/2014/main" id="{9E89DF8B-DA8B-4DA3-90FC-57CB07AEA710}"/>
                </a:ext>
              </a:extLst>
            </p:cNvPr>
            <p:cNvCxnSpPr>
              <a:cxnSpLocks/>
            </p:cNvCxnSpPr>
            <p:nvPr/>
          </p:nvCxnSpPr>
          <p:spPr>
            <a:xfrm>
              <a:off x="440111" y="141128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4B05DAB-609B-49BA-A55F-8321251036F4}"/>
                </a:ext>
              </a:extLst>
            </p:cNvPr>
            <p:cNvCxnSpPr>
              <a:cxnSpLocks/>
            </p:cNvCxnSpPr>
            <p:nvPr/>
          </p:nvCxnSpPr>
          <p:spPr>
            <a:xfrm>
              <a:off x="440111" y="221784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BD661521-6D94-447A-81BD-0AFC31CE71E3}"/>
              </a:ext>
            </a:extLst>
          </p:cNvPr>
          <p:cNvGrpSpPr/>
          <p:nvPr/>
        </p:nvGrpSpPr>
        <p:grpSpPr>
          <a:xfrm>
            <a:off x="4493639" y="3401210"/>
            <a:ext cx="2106234" cy="324036"/>
            <a:chOff x="440111" y="1411288"/>
            <a:chExt cx="2556000" cy="806560"/>
          </a:xfrm>
        </p:grpSpPr>
        <p:sp>
          <p:nvSpPr>
            <p:cNvPr id="47" name="Text Placeholder 11">
              <a:extLst>
                <a:ext uri="{FF2B5EF4-FFF2-40B4-BE49-F238E27FC236}">
                  <a16:creationId xmlns:a16="http://schemas.microsoft.com/office/drawing/2014/main" id="{890DB011-B9A0-4E4A-9292-B4B48ABEB32B}"/>
                </a:ext>
              </a:extLst>
            </p:cNvPr>
            <p:cNvSpPr txBox="1">
              <a:spLocks/>
            </p:cNvSpPr>
            <p:nvPr/>
          </p:nvSpPr>
          <p:spPr>
            <a:xfrm>
              <a:off x="440111" y="1411288"/>
              <a:ext cx="2556000" cy="806556"/>
            </a:xfrm>
            <a:prstGeom prst="rect">
              <a:avLst/>
            </a:prstGeom>
          </p:spPr>
          <p:txBody>
            <a:bodyPr vert="horz" wrap="square" lIns="0" tIns="0" rIns="0" bIns="0" rtlCol="0" anchor="ctr">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kumimoji="0" lang="en-GB" sz="1200" b="1" i="0" u="none" strike="noStrike" kern="1200" cap="none" spc="0" normalizeH="0" baseline="0" noProof="0">
                  <a:ln>
                    <a:noFill/>
                  </a:ln>
                  <a:solidFill>
                    <a:srgbClr val="00148C"/>
                  </a:solidFill>
                  <a:effectLst/>
                  <a:uLnTx/>
                  <a:uFillTx/>
                  <a:latin typeface="Arial"/>
                  <a:ea typeface="ＭＳ Ｐゴシック"/>
                  <a:cs typeface="+mn-cs"/>
                </a:rPr>
                <a:t>Agenda</a:t>
              </a:r>
              <a:endParaRPr kumimoji="0" lang="en-GB" sz="1050" b="1" i="0" u="none" strike="noStrike" kern="1200" cap="none" spc="0" normalizeH="0" baseline="0" noProof="0">
                <a:ln>
                  <a:noFill/>
                </a:ln>
                <a:solidFill>
                  <a:srgbClr val="00148C"/>
                </a:solidFill>
                <a:effectLst/>
                <a:uLnTx/>
                <a:uFillTx/>
                <a:latin typeface="Arial"/>
                <a:ea typeface="ＭＳ Ｐゴシック"/>
                <a:cs typeface="+mn-cs"/>
              </a:endParaRPr>
            </a:p>
          </p:txBody>
        </p:sp>
        <p:cxnSp>
          <p:nvCxnSpPr>
            <p:cNvPr id="48" name="Straight Connector 47">
              <a:extLst>
                <a:ext uri="{FF2B5EF4-FFF2-40B4-BE49-F238E27FC236}">
                  <a16:creationId xmlns:a16="http://schemas.microsoft.com/office/drawing/2014/main" id="{4F990ECE-0807-4E3C-AB5E-70356D88CAD4}"/>
                </a:ext>
              </a:extLst>
            </p:cNvPr>
            <p:cNvCxnSpPr>
              <a:cxnSpLocks/>
            </p:cNvCxnSpPr>
            <p:nvPr/>
          </p:nvCxnSpPr>
          <p:spPr>
            <a:xfrm>
              <a:off x="440111" y="141128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E098542-E5F9-43D8-A46A-A09817F162BD}"/>
                </a:ext>
              </a:extLst>
            </p:cNvPr>
            <p:cNvCxnSpPr>
              <a:cxnSpLocks/>
            </p:cNvCxnSpPr>
            <p:nvPr/>
          </p:nvCxnSpPr>
          <p:spPr>
            <a:xfrm>
              <a:off x="440111" y="221784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0" name="Text Placeholder 11">
            <a:extLst>
              <a:ext uri="{FF2B5EF4-FFF2-40B4-BE49-F238E27FC236}">
                <a16:creationId xmlns:a16="http://schemas.microsoft.com/office/drawing/2014/main" id="{52CADFBE-BFA7-4FBB-B87D-A9F87E0F5D24}"/>
              </a:ext>
            </a:extLst>
          </p:cNvPr>
          <p:cNvSpPr txBox="1">
            <a:spLocks/>
          </p:cNvSpPr>
          <p:nvPr/>
        </p:nvSpPr>
        <p:spPr>
          <a:xfrm>
            <a:off x="4549587" y="3727749"/>
            <a:ext cx="2106234" cy="1276160"/>
          </a:xfrm>
          <a:prstGeom prst="rect">
            <a:avLst/>
          </a:prstGeom>
        </p:spPr>
        <p:txBody>
          <a:bodyPr vert="horz" wrap="square" lIns="0" tIns="81000" rIns="0" bIns="0" rtlCol="0">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135731" marR="0" lvl="2" indent="-135731"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US" sz="750" b="0" i="0" u="none" strike="noStrike" kern="1200" cap="none" spc="0" normalizeH="0" baseline="0" noProof="0" dirty="0">
                <a:ln>
                  <a:noFill/>
                </a:ln>
                <a:solidFill>
                  <a:srgbClr val="55555A"/>
                </a:solidFill>
                <a:effectLst/>
                <a:uLnTx/>
                <a:uFillTx/>
                <a:latin typeface="Arial"/>
                <a:ea typeface="ＭＳ Ｐゴシック"/>
                <a:cs typeface="+mn-cs"/>
              </a:rPr>
              <a:t>Minutes from the previous meeting</a:t>
            </a:r>
          </a:p>
          <a:p>
            <a:pPr marL="135731" marR="0" lvl="2" indent="-135731"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US" sz="750" b="0" i="0" u="none" strike="noStrike" kern="1200" cap="none" spc="0" normalizeH="0" baseline="0" noProof="0" dirty="0">
                <a:ln>
                  <a:noFill/>
                </a:ln>
                <a:solidFill>
                  <a:srgbClr val="55555A"/>
                </a:solidFill>
                <a:effectLst/>
                <a:uLnTx/>
                <a:uFillTx/>
                <a:latin typeface="Arial"/>
                <a:ea typeface="ＭＳ Ｐゴシック"/>
                <a:cs typeface="+mn-cs"/>
              </a:rPr>
              <a:t>DG Programme Updates / BMS Compliance</a:t>
            </a:r>
          </a:p>
          <a:p>
            <a:pPr marL="135731" marR="0" lvl="2" indent="-135731"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US" sz="750" b="0" i="0" u="none" strike="noStrike" kern="1200" cap="none" spc="0" normalizeH="0" baseline="0" noProof="0" dirty="0">
                <a:ln>
                  <a:noFill/>
                </a:ln>
                <a:solidFill>
                  <a:srgbClr val="55555A"/>
                </a:solidFill>
                <a:effectLst/>
                <a:uLnTx/>
                <a:uFillTx/>
                <a:latin typeface="Arial"/>
                <a:ea typeface="ＭＳ Ｐゴシック"/>
                <a:cs typeface="+mn-cs"/>
              </a:rPr>
              <a:t>Data Domain Status</a:t>
            </a:r>
          </a:p>
          <a:p>
            <a:pPr marL="314756" marR="0" lvl="3" indent="-135731"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US" sz="750" b="0" i="0" u="none" strike="noStrike" kern="1200" cap="none" spc="0" normalizeH="0" baseline="0" noProof="0" dirty="0">
                <a:ln>
                  <a:noFill/>
                </a:ln>
                <a:solidFill>
                  <a:srgbClr val="55555A"/>
                </a:solidFill>
                <a:effectLst/>
                <a:uLnTx/>
                <a:uFillTx/>
                <a:latin typeface="Arial"/>
                <a:ea typeface="ＭＳ Ｐゴシック"/>
                <a:cs typeface="+mn-cs"/>
              </a:rPr>
              <a:t>Maturity / Data Quality / Value Creation</a:t>
            </a:r>
          </a:p>
          <a:p>
            <a:pPr marL="135731" marR="0" lvl="2" indent="-135731"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US" sz="750" b="0" i="0" u="none" strike="noStrike" kern="1200" cap="none" spc="0" normalizeH="0" baseline="0" noProof="0" dirty="0">
                <a:ln>
                  <a:noFill/>
                </a:ln>
                <a:solidFill>
                  <a:srgbClr val="55555A"/>
                </a:solidFill>
                <a:effectLst/>
                <a:uLnTx/>
                <a:uFillTx/>
                <a:latin typeface="Arial"/>
                <a:ea typeface="ＭＳ Ｐゴシック"/>
                <a:cs typeface="+mn-cs"/>
              </a:rPr>
              <a:t>Decisions / Issues Resolution / Risk Review</a:t>
            </a:r>
          </a:p>
          <a:p>
            <a:pPr marL="135731" marR="0" lvl="2" indent="-135731"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US" sz="750" b="0" i="0" u="none" strike="noStrike" kern="1200" cap="none" spc="0" normalizeH="0" baseline="0" noProof="0" dirty="0">
                <a:ln>
                  <a:noFill/>
                </a:ln>
                <a:solidFill>
                  <a:srgbClr val="55555A"/>
                </a:solidFill>
                <a:effectLst/>
                <a:uLnTx/>
                <a:uFillTx/>
                <a:latin typeface="Arial"/>
                <a:ea typeface="ＭＳ Ｐゴシック"/>
                <a:cs typeface="+mn-cs"/>
              </a:rPr>
              <a:t>AOB</a:t>
            </a:r>
          </a:p>
        </p:txBody>
      </p:sp>
      <p:sp>
        <p:nvSpPr>
          <p:cNvPr id="51" name="Text Placeholder 11">
            <a:extLst>
              <a:ext uri="{FF2B5EF4-FFF2-40B4-BE49-F238E27FC236}">
                <a16:creationId xmlns:a16="http://schemas.microsoft.com/office/drawing/2014/main" id="{C3686C10-5BAB-4308-9D79-5FAE36616400}"/>
              </a:ext>
            </a:extLst>
          </p:cNvPr>
          <p:cNvSpPr txBox="1">
            <a:spLocks/>
          </p:cNvSpPr>
          <p:nvPr/>
        </p:nvSpPr>
        <p:spPr>
          <a:xfrm>
            <a:off x="89757" y="4003906"/>
            <a:ext cx="2106234" cy="732398"/>
          </a:xfrm>
          <a:prstGeom prst="rect">
            <a:avLst/>
          </a:prstGeom>
        </p:spPr>
        <p:txBody>
          <a:bodyPr vert="horz" wrap="square" lIns="0" tIns="81000" rIns="0" bIns="0" rtlCol="0" anchor="t">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135255" marR="0" lvl="2" indent="-135255"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US" sz="750" b="0" i="0" u="none" strike="noStrike" kern="1200" cap="none" spc="0" normalizeH="0" baseline="0" noProof="0" dirty="0">
                <a:ln>
                  <a:noFill/>
                </a:ln>
                <a:solidFill>
                  <a:srgbClr val="55555A"/>
                </a:solidFill>
                <a:effectLst/>
                <a:uLnTx/>
                <a:uFillTx/>
                <a:latin typeface="Arial"/>
                <a:ea typeface="ＭＳ Ｐゴシック"/>
                <a:cs typeface="+mn-cs"/>
              </a:rPr>
              <a:t>Every other month </a:t>
            </a:r>
            <a:endParaRPr kumimoji="0" lang="en-US" sz="1200" b="1" i="0" u="none" strike="noStrike" kern="1200" cap="none" spc="0" normalizeH="0" baseline="0" noProof="0" dirty="0">
              <a:ln>
                <a:noFill/>
              </a:ln>
              <a:solidFill>
                <a:srgbClr val="0079C1"/>
              </a:solidFill>
              <a:effectLst/>
              <a:uLnTx/>
              <a:uFillTx/>
              <a:latin typeface="Arial" charset="0"/>
              <a:ea typeface="ＭＳ Ｐゴシック" pitchFamily="48" charset="-128"/>
              <a:cs typeface="+mn-cs"/>
            </a:endParaRPr>
          </a:p>
          <a:p>
            <a:pPr marL="135255" marR="0" lvl="2" indent="-135255"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US" sz="750" b="0" i="0" u="none" strike="noStrike" kern="1200" cap="none" spc="0" normalizeH="0" baseline="0" noProof="0" dirty="0">
                <a:ln>
                  <a:noFill/>
                </a:ln>
                <a:solidFill>
                  <a:srgbClr val="55555A"/>
                </a:solidFill>
                <a:effectLst/>
                <a:uLnTx/>
                <a:uFillTx/>
                <a:latin typeface="Arial"/>
                <a:ea typeface="ＭＳ Ｐゴシック"/>
                <a:cs typeface="+mn-cs"/>
              </a:rPr>
              <a:t>1.5-hour duration</a:t>
            </a:r>
            <a:endParaRPr kumimoji="0" lang="en-US" sz="750" b="0"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endParaRPr kumimoji="0" lang="en-US" sz="788" b="0" i="0" u="none" strike="noStrike" kern="1200" cap="none" spc="0" normalizeH="0" baseline="0" noProof="0" dirty="0">
              <a:ln>
                <a:noFill/>
              </a:ln>
              <a:solidFill>
                <a:srgbClr val="55555A"/>
              </a:solidFill>
              <a:effectLst/>
              <a:uLnTx/>
              <a:uFillTx/>
              <a:latin typeface="Arial"/>
              <a:ea typeface="ＭＳ Ｐゴシック"/>
              <a:cs typeface="Arial"/>
            </a:endParaRPr>
          </a:p>
        </p:txBody>
      </p:sp>
      <p:grpSp>
        <p:nvGrpSpPr>
          <p:cNvPr id="52" name="Group 51">
            <a:extLst>
              <a:ext uri="{FF2B5EF4-FFF2-40B4-BE49-F238E27FC236}">
                <a16:creationId xmlns:a16="http://schemas.microsoft.com/office/drawing/2014/main" id="{44029305-988E-47D6-8A54-ED415C1D50ED}"/>
              </a:ext>
            </a:extLst>
          </p:cNvPr>
          <p:cNvGrpSpPr/>
          <p:nvPr/>
        </p:nvGrpSpPr>
        <p:grpSpPr>
          <a:xfrm>
            <a:off x="144989" y="3674183"/>
            <a:ext cx="2052833" cy="307817"/>
            <a:chOff x="440111" y="1411288"/>
            <a:chExt cx="7693598" cy="806560"/>
          </a:xfrm>
        </p:grpSpPr>
        <p:sp>
          <p:nvSpPr>
            <p:cNvPr id="53" name="Text Placeholder 11">
              <a:extLst>
                <a:ext uri="{FF2B5EF4-FFF2-40B4-BE49-F238E27FC236}">
                  <a16:creationId xmlns:a16="http://schemas.microsoft.com/office/drawing/2014/main" id="{DD8D9586-DFEC-4F9E-BFC6-5DACF2C324DE}"/>
                </a:ext>
              </a:extLst>
            </p:cNvPr>
            <p:cNvSpPr txBox="1">
              <a:spLocks/>
            </p:cNvSpPr>
            <p:nvPr/>
          </p:nvSpPr>
          <p:spPr>
            <a:xfrm>
              <a:off x="440111" y="1411288"/>
              <a:ext cx="7693598" cy="806556"/>
            </a:xfrm>
            <a:prstGeom prst="rect">
              <a:avLst/>
            </a:prstGeom>
          </p:spPr>
          <p:txBody>
            <a:bodyPr vert="horz" wrap="square" lIns="0" tIns="0" rIns="0" bIns="0" rtlCol="0" anchor="ctr">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kumimoji="0" lang="en-GB" sz="1200" b="1" i="0" u="none" strike="noStrike" kern="1200" cap="none" spc="0" normalizeH="0" baseline="0" noProof="0">
                  <a:ln>
                    <a:noFill/>
                  </a:ln>
                  <a:solidFill>
                    <a:srgbClr val="00148C"/>
                  </a:solidFill>
                  <a:effectLst/>
                  <a:uLnTx/>
                  <a:uFillTx/>
                  <a:latin typeface="Arial"/>
                  <a:ea typeface="ＭＳ Ｐゴシック"/>
                  <a:cs typeface="+mn-cs"/>
                </a:rPr>
                <a:t>Frequency &amp; Duration</a:t>
              </a:r>
            </a:p>
          </p:txBody>
        </p:sp>
        <p:cxnSp>
          <p:nvCxnSpPr>
            <p:cNvPr id="54" name="Straight Connector 53">
              <a:extLst>
                <a:ext uri="{FF2B5EF4-FFF2-40B4-BE49-F238E27FC236}">
                  <a16:creationId xmlns:a16="http://schemas.microsoft.com/office/drawing/2014/main" id="{F1523754-7C0C-415F-9E67-8C3D5090ABD4}"/>
                </a:ext>
              </a:extLst>
            </p:cNvPr>
            <p:cNvCxnSpPr>
              <a:cxnSpLocks/>
            </p:cNvCxnSpPr>
            <p:nvPr/>
          </p:nvCxnSpPr>
          <p:spPr>
            <a:xfrm>
              <a:off x="440111" y="1411288"/>
              <a:ext cx="7693598" cy="1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09CE432-6306-40F0-99F2-B536E0369645}"/>
                </a:ext>
              </a:extLst>
            </p:cNvPr>
            <p:cNvCxnSpPr>
              <a:cxnSpLocks/>
            </p:cNvCxnSpPr>
            <p:nvPr/>
          </p:nvCxnSpPr>
          <p:spPr>
            <a:xfrm flipV="1">
              <a:off x="440111" y="2217844"/>
              <a:ext cx="7693598" cy="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6" name="Text Placeholder 11">
            <a:extLst>
              <a:ext uri="{FF2B5EF4-FFF2-40B4-BE49-F238E27FC236}">
                <a16:creationId xmlns:a16="http://schemas.microsoft.com/office/drawing/2014/main" id="{87D45440-0C0B-48F1-9CDD-AE1E432A35BA}"/>
              </a:ext>
            </a:extLst>
          </p:cNvPr>
          <p:cNvSpPr txBox="1">
            <a:spLocks/>
          </p:cNvSpPr>
          <p:nvPr/>
        </p:nvSpPr>
        <p:spPr>
          <a:xfrm>
            <a:off x="6619068" y="3808240"/>
            <a:ext cx="2214246" cy="1276193"/>
          </a:xfrm>
          <a:prstGeom prst="rect">
            <a:avLst/>
          </a:prstGeom>
        </p:spPr>
        <p:txBody>
          <a:bodyPr vert="horz" wrap="square" lIns="0" tIns="81000" rIns="0" bIns="0" rtlCol="0">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135731" marR="0" lvl="2" indent="-135731"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endParaRPr kumimoji="0" lang="en-US" sz="788" b="1" i="0" u="none" strike="noStrike" kern="1200" cap="none" spc="0" normalizeH="0" baseline="0" noProof="0">
              <a:ln>
                <a:noFill/>
              </a:ln>
              <a:solidFill>
                <a:srgbClr val="55555A"/>
              </a:solidFill>
              <a:effectLst/>
              <a:uLnTx/>
              <a:uFillTx/>
              <a:latin typeface="Arial"/>
              <a:ea typeface="ＭＳ Ｐゴシック"/>
              <a:cs typeface="+mn-cs"/>
            </a:endParaRPr>
          </a:p>
        </p:txBody>
      </p:sp>
      <p:grpSp>
        <p:nvGrpSpPr>
          <p:cNvPr id="24" name="Group 23">
            <a:extLst>
              <a:ext uri="{FF2B5EF4-FFF2-40B4-BE49-F238E27FC236}">
                <a16:creationId xmlns:a16="http://schemas.microsoft.com/office/drawing/2014/main" id="{1721B03A-62DF-45E5-BC27-E6ADD3353E80}"/>
              </a:ext>
            </a:extLst>
          </p:cNvPr>
          <p:cNvGrpSpPr/>
          <p:nvPr/>
        </p:nvGrpSpPr>
        <p:grpSpPr>
          <a:xfrm>
            <a:off x="6727080" y="3406013"/>
            <a:ext cx="2106234" cy="324036"/>
            <a:chOff x="440111" y="1411288"/>
            <a:chExt cx="2556000" cy="806560"/>
          </a:xfrm>
        </p:grpSpPr>
        <p:sp>
          <p:nvSpPr>
            <p:cNvPr id="25" name="Text Placeholder 11">
              <a:extLst>
                <a:ext uri="{FF2B5EF4-FFF2-40B4-BE49-F238E27FC236}">
                  <a16:creationId xmlns:a16="http://schemas.microsoft.com/office/drawing/2014/main" id="{7DB4E108-573F-4112-905C-4C82AF4B474D}"/>
                </a:ext>
              </a:extLst>
            </p:cNvPr>
            <p:cNvSpPr txBox="1">
              <a:spLocks/>
            </p:cNvSpPr>
            <p:nvPr/>
          </p:nvSpPr>
          <p:spPr>
            <a:xfrm>
              <a:off x="440111" y="1411288"/>
              <a:ext cx="2556000" cy="806556"/>
            </a:xfrm>
            <a:prstGeom prst="rect">
              <a:avLst/>
            </a:prstGeom>
          </p:spPr>
          <p:txBody>
            <a:bodyPr vert="horz" wrap="square" lIns="0" tIns="0" rIns="0" bIns="0" rtlCol="0" anchor="ctr">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kumimoji="0" lang="en-GB" sz="1200" b="1" i="0" u="none" strike="noStrike" kern="1200" cap="none" spc="0" normalizeH="0" baseline="0" noProof="0">
                  <a:ln>
                    <a:noFill/>
                  </a:ln>
                  <a:solidFill>
                    <a:srgbClr val="00148C"/>
                  </a:solidFill>
                  <a:effectLst/>
                  <a:uLnTx/>
                  <a:uFillTx/>
                  <a:latin typeface="Arial"/>
                  <a:ea typeface="ＭＳ Ｐゴシック"/>
                  <a:cs typeface="+mn-cs"/>
                </a:rPr>
                <a:t>Decisions to be made</a:t>
              </a:r>
              <a:endParaRPr kumimoji="0" lang="en-GB" sz="1050" b="1" i="0" u="none" strike="noStrike" kern="1200" cap="none" spc="0" normalizeH="0" baseline="0" noProof="0">
                <a:ln>
                  <a:noFill/>
                </a:ln>
                <a:solidFill>
                  <a:srgbClr val="00148C"/>
                </a:solidFill>
                <a:effectLst/>
                <a:uLnTx/>
                <a:uFillTx/>
                <a:latin typeface="Arial"/>
                <a:ea typeface="ＭＳ Ｐゴシック"/>
                <a:cs typeface="+mn-cs"/>
              </a:endParaRPr>
            </a:p>
          </p:txBody>
        </p:sp>
        <p:cxnSp>
          <p:nvCxnSpPr>
            <p:cNvPr id="26" name="Straight Connector 25">
              <a:extLst>
                <a:ext uri="{FF2B5EF4-FFF2-40B4-BE49-F238E27FC236}">
                  <a16:creationId xmlns:a16="http://schemas.microsoft.com/office/drawing/2014/main" id="{F87B8C01-66FB-4AAE-9452-D595032ACCE1}"/>
                </a:ext>
              </a:extLst>
            </p:cNvPr>
            <p:cNvCxnSpPr>
              <a:cxnSpLocks/>
            </p:cNvCxnSpPr>
            <p:nvPr/>
          </p:nvCxnSpPr>
          <p:spPr>
            <a:xfrm>
              <a:off x="440111" y="141128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558197-3829-4571-9019-FC188581CF14}"/>
                </a:ext>
              </a:extLst>
            </p:cNvPr>
            <p:cNvCxnSpPr>
              <a:cxnSpLocks/>
            </p:cNvCxnSpPr>
            <p:nvPr/>
          </p:nvCxnSpPr>
          <p:spPr>
            <a:xfrm>
              <a:off x="440111" y="221784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8" name="Text Placeholder 11">
            <a:extLst>
              <a:ext uri="{FF2B5EF4-FFF2-40B4-BE49-F238E27FC236}">
                <a16:creationId xmlns:a16="http://schemas.microsoft.com/office/drawing/2014/main" id="{75C39BD6-083B-43A3-9EB1-363B9D82E20A}"/>
              </a:ext>
            </a:extLst>
          </p:cNvPr>
          <p:cNvSpPr txBox="1">
            <a:spLocks/>
          </p:cNvSpPr>
          <p:nvPr/>
        </p:nvSpPr>
        <p:spPr>
          <a:xfrm>
            <a:off x="6727080" y="3727749"/>
            <a:ext cx="2311908" cy="1276160"/>
          </a:xfrm>
          <a:prstGeom prst="rect">
            <a:avLst/>
          </a:prstGeom>
        </p:spPr>
        <p:txBody>
          <a:bodyPr vert="horz" wrap="square" lIns="0" tIns="81000" rIns="0" bIns="0" rtlCol="0" anchor="t">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135255" marR="0" lvl="2" indent="-135255"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US" sz="750" b="0" i="0" u="none" strike="noStrike" kern="1200" cap="none" spc="0" normalizeH="0" baseline="0" noProof="0" dirty="0">
                <a:ln>
                  <a:noFill/>
                </a:ln>
                <a:solidFill>
                  <a:srgbClr val="55555A"/>
                </a:solidFill>
                <a:effectLst/>
                <a:uLnTx/>
                <a:uFillTx/>
                <a:latin typeface="Arial"/>
                <a:ea typeface="ＭＳ Ｐゴシック"/>
                <a:cs typeface="+mn-cs"/>
              </a:rPr>
              <a:t>Updates to strategy</a:t>
            </a:r>
            <a:endParaRPr kumimoji="0" lang="en-US" sz="750" b="1" i="0" u="none" strike="noStrike" kern="1200" cap="none" spc="0" normalizeH="0" baseline="0" noProof="0" dirty="0">
              <a:ln>
                <a:noFill/>
              </a:ln>
              <a:solidFill>
                <a:srgbClr val="0079C1"/>
              </a:solidFill>
              <a:effectLst/>
              <a:uLnTx/>
              <a:uFillTx/>
              <a:latin typeface="Arial" charset="0"/>
              <a:ea typeface="ＭＳ Ｐゴシック" pitchFamily="48" charset="-128"/>
              <a:cs typeface="+mn-cs"/>
            </a:endParaRPr>
          </a:p>
          <a:p>
            <a:pPr marL="135255" marR="0" lvl="2" indent="-135255"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US" sz="750" b="0" i="0" u="none" strike="noStrike" kern="1200" cap="none" spc="0" normalizeH="0" baseline="0" noProof="0" dirty="0">
                <a:ln>
                  <a:noFill/>
                </a:ln>
                <a:solidFill>
                  <a:srgbClr val="55555A"/>
                </a:solidFill>
                <a:effectLst/>
                <a:uLnTx/>
                <a:uFillTx/>
                <a:latin typeface="Arial"/>
                <a:ea typeface="ＭＳ Ｐゴシック"/>
                <a:cs typeface="+mn-cs"/>
              </a:rPr>
              <a:t>Recommendations on policy / standard changes</a:t>
            </a:r>
            <a:endParaRPr kumimoji="0" lang="en-US" sz="750" b="0"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US" sz="750" b="0" i="0" u="none" strike="noStrike" kern="1200" cap="none" spc="0" normalizeH="0" baseline="0" noProof="0" dirty="0">
                <a:ln>
                  <a:noFill/>
                </a:ln>
                <a:solidFill>
                  <a:srgbClr val="55555A"/>
                </a:solidFill>
                <a:effectLst/>
                <a:uLnTx/>
                <a:uFillTx/>
                <a:latin typeface="Arial"/>
                <a:ea typeface="ＭＳ Ｐゴシック"/>
                <a:cs typeface="+mn-cs"/>
              </a:rPr>
              <a:t>Mitigations of domain risks</a:t>
            </a:r>
            <a:endParaRPr kumimoji="0" lang="en-US" sz="750" b="0"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base"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US" sz="750" b="0" i="0" u="none" strike="noStrike" kern="1200" cap="none" spc="0" normalizeH="0" baseline="0" noProof="0" dirty="0">
                <a:ln>
                  <a:noFill/>
                </a:ln>
                <a:solidFill>
                  <a:srgbClr val="55555A"/>
                </a:solidFill>
                <a:effectLst/>
                <a:uLnTx/>
                <a:uFillTx/>
                <a:latin typeface="Arial"/>
                <a:ea typeface="ＭＳ Ｐゴシック"/>
                <a:cs typeface="Arial"/>
              </a:rPr>
              <a:t>Approval of master data domain use</a:t>
            </a:r>
            <a:endParaRPr kumimoji="0" lang="en-US" sz="750" b="0" i="0" u="none" strike="noStrike" kern="1200" cap="none" spc="0" normalizeH="0" baseline="0" noProof="0" dirty="0">
              <a:ln>
                <a:noFill/>
              </a:ln>
              <a:solidFill>
                <a:srgbClr val="55555A"/>
              </a:solidFill>
              <a:effectLst/>
              <a:uLnTx/>
              <a:uFillTx/>
              <a:latin typeface="Arial"/>
              <a:ea typeface="ＭＳ Ｐゴシック"/>
              <a:cs typeface="+mn-cs"/>
            </a:endParaRPr>
          </a:p>
          <a:p>
            <a:pPr marL="135255" marR="0" lvl="2" indent="-135255"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US" sz="750" b="0" i="0" u="none" strike="noStrike" kern="1200" cap="none" spc="0" normalizeH="0" baseline="0" noProof="0" dirty="0">
                <a:ln>
                  <a:noFill/>
                </a:ln>
                <a:solidFill>
                  <a:srgbClr val="55555A"/>
                </a:solidFill>
                <a:effectLst/>
                <a:uLnTx/>
                <a:uFillTx/>
                <a:latin typeface="Arial"/>
                <a:ea typeface="ＭＳ Ｐゴシック"/>
                <a:cs typeface="+mn-cs"/>
              </a:rPr>
              <a:t>Establish / eliminate data communities of practice</a:t>
            </a:r>
            <a:endParaRPr kumimoji="0" lang="en-US" sz="750" b="0"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base" latinLnBrk="0" hangingPunct="1">
              <a:lnSpc>
                <a:spcPct val="100000"/>
              </a:lnSpc>
              <a:spcBef>
                <a:spcPct val="0"/>
              </a:spcBef>
              <a:spcAft>
                <a:spcPts val="900"/>
              </a:spcAft>
              <a:buClr>
                <a:srgbClr val="00148C"/>
              </a:buClr>
              <a:buSzTx/>
              <a:buFont typeface="Arial" panose="020B0604020202020204" pitchFamily="34" charset="0"/>
              <a:buChar char="•"/>
              <a:tabLst/>
              <a:defRPr/>
            </a:pPr>
            <a:r>
              <a:rPr kumimoji="0" lang="en-US" sz="750" b="0" i="0" u="none" strike="noStrike" kern="1200" cap="none" spc="0" normalizeH="0" baseline="0" noProof="0" dirty="0">
                <a:ln>
                  <a:noFill/>
                </a:ln>
                <a:solidFill>
                  <a:srgbClr val="55555A"/>
                </a:solidFill>
                <a:effectLst/>
                <a:uLnTx/>
                <a:uFillTx/>
                <a:latin typeface="Arial"/>
                <a:ea typeface="ＭＳ Ｐゴシック"/>
                <a:cs typeface="Arial"/>
              </a:rPr>
              <a:t>Company-wide communications</a:t>
            </a:r>
          </a:p>
          <a:p>
            <a:pPr marL="135255" marR="0" lvl="2" indent="-135255"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endParaRPr kumimoji="0" lang="en-GB" sz="788" b="0"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auto" latinLnBrk="0" hangingPunct="1">
              <a:lnSpc>
                <a:spcPct val="100000"/>
              </a:lnSpc>
              <a:spcBef>
                <a:spcPct val="0"/>
              </a:spcBef>
              <a:spcAft>
                <a:spcPts val="900"/>
              </a:spcAft>
              <a:buClr>
                <a:srgbClr val="00148C"/>
              </a:buClr>
              <a:buSzTx/>
              <a:buFont typeface="Arial" panose="020B0604020202020204" pitchFamily="34" charset="0"/>
              <a:buChar char="•"/>
              <a:tabLst/>
              <a:defRPr/>
            </a:pPr>
            <a:endParaRPr kumimoji="0" lang="en-US" sz="788" b="0" i="0" u="none" strike="noStrike" kern="1200" cap="none" spc="0" normalizeH="0" baseline="0" noProof="0" dirty="0">
              <a:ln>
                <a:noFill/>
              </a:ln>
              <a:solidFill>
                <a:srgbClr val="55555A"/>
              </a:solidFill>
              <a:effectLst/>
              <a:uLnTx/>
              <a:uFillTx/>
              <a:latin typeface="Arial"/>
              <a:ea typeface="ＭＳ Ｐゴシック"/>
              <a:cs typeface="Arial"/>
            </a:endParaRPr>
          </a:p>
        </p:txBody>
      </p:sp>
      <p:sp>
        <p:nvSpPr>
          <p:cNvPr id="36" name="Text Placeholder 11">
            <a:extLst>
              <a:ext uri="{FF2B5EF4-FFF2-40B4-BE49-F238E27FC236}">
                <a16:creationId xmlns:a16="http://schemas.microsoft.com/office/drawing/2014/main" id="{01669FEB-F56A-47FC-BB78-EC85CF21817A}"/>
              </a:ext>
            </a:extLst>
          </p:cNvPr>
          <p:cNvSpPr txBox="1">
            <a:spLocks/>
          </p:cNvSpPr>
          <p:nvPr/>
        </p:nvSpPr>
        <p:spPr>
          <a:xfrm>
            <a:off x="2286195" y="639854"/>
            <a:ext cx="2099432" cy="4357367"/>
          </a:xfrm>
          <a:prstGeom prst="rect">
            <a:avLst/>
          </a:prstGeom>
        </p:spPr>
        <p:txBody>
          <a:bodyPr vert="horz" wrap="square" lIns="0" tIns="81000" rIns="0" bIns="0" rtlCol="0" anchor="t">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135255" marR="0" lvl="2"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Finance Data Domain Leads –</a:t>
            </a:r>
            <a:r>
              <a:rPr kumimoji="0" lang="en-GB" sz="700" b="0" i="0" u="none" strike="noStrike" kern="1200" cap="none" spc="0" normalizeH="0" baseline="0" noProof="0" dirty="0">
                <a:ln>
                  <a:noFill/>
                </a:ln>
                <a:solidFill>
                  <a:srgbClr val="55555A"/>
                </a:solidFill>
                <a:effectLst/>
                <a:uLnTx/>
                <a:uFillTx/>
                <a:latin typeface="Arial"/>
                <a:ea typeface="ＭＳ Ｐゴシック"/>
                <a:cs typeface="Arial"/>
              </a:rPr>
              <a:t> </a:t>
            </a:r>
            <a:endParaRPr kumimoji="0" lang="en-GB" sz="700" b="0" i="0" u="none" strike="noStrike" kern="1200" cap="none" spc="0" normalizeH="0" baseline="0" noProof="0" dirty="0">
              <a:ln>
                <a:noFill/>
              </a:ln>
              <a:solidFill>
                <a:srgbClr val="55555A"/>
              </a:solidFill>
              <a:effectLst/>
              <a:uLnTx/>
              <a:uFillTx/>
              <a:latin typeface="Arial" charset="0"/>
              <a:ea typeface="ＭＳ Ｐゴシック" pitchFamily="48" charset="-128"/>
              <a:cs typeface="+mn-cs"/>
            </a:endParaRPr>
          </a:p>
          <a:p>
            <a:pPr marL="313690" marR="0" lvl="3"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Arial"/>
              </a:rPr>
              <a:t>Global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Arial"/>
              </a:rPr>
              <a:t>tbc</a:t>
            </a:r>
          </a:p>
          <a:p>
            <a:pPr marL="313690" marR="0" lvl="3"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US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mn-cs"/>
              </a:rPr>
              <a:t>Phil Kluko</a:t>
            </a:r>
            <a:endParaRPr kumimoji="0" lang="en-GB" sz="700" b="1" i="0" u="none" strike="noStrike" kern="1200" cap="none" spc="0" normalizeH="0" baseline="0" noProof="0" dirty="0">
              <a:ln>
                <a:noFill/>
              </a:ln>
              <a:solidFill>
                <a:srgbClr val="55555A"/>
              </a:solidFill>
              <a:effectLst/>
              <a:uLnTx/>
              <a:uFillTx/>
              <a:latin typeface="Arial"/>
              <a:ea typeface="ＭＳ Ｐゴシック"/>
              <a:cs typeface="Arial"/>
            </a:endParaRPr>
          </a:p>
          <a:p>
            <a:pPr marL="313690" marR="0" lvl="3"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UK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mn-cs"/>
              </a:rPr>
              <a:t>Stuart Tomkinson</a:t>
            </a:r>
            <a:endParaRPr kumimoji="0" lang="en-GB" sz="700" b="1"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Customer Data Domain Leads</a:t>
            </a:r>
          </a:p>
          <a:p>
            <a:pPr marL="313690" marR="0" lvl="3"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US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mn-cs"/>
              </a:rPr>
              <a:t>Alex Kanashiro</a:t>
            </a:r>
            <a:endParaRPr kumimoji="0" lang="en-GB" sz="700" b="1" i="0" u="none" strike="noStrike" kern="1200" cap="none" spc="0" normalizeH="0" baseline="0" noProof="0" dirty="0">
              <a:ln>
                <a:noFill/>
              </a:ln>
              <a:solidFill>
                <a:srgbClr val="55555A"/>
              </a:solidFill>
              <a:effectLst/>
              <a:uLnTx/>
              <a:uFillTx/>
              <a:latin typeface="Arial"/>
              <a:ea typeface="ＭＳ Ｐゴシック"/>
              <a:cs typeface="Arial"/>
            </a:endParaRPr>
          </a:p>
          <a:p>
            <a:pPr marL="313690" marR="0" lvl="3"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charset="0"/>
                <a:ea typeface="ＭＳ Ｐゴシック" pitchFamily="48" charset="-128"/>
                <a:cs typeface="+mn-cs"/>
              </a:rPr>
              <a:t>UK </a:t>
            </a:r>
            <a:r>
              <a:rPr kumimoji="0" lang="en-GB" sz="700" b="1" i="0" u="none" strike="noStrike" kern="1200" cap="none" spc="0" normalizeH="0" baseline="0" noProof="0" dirty="0">
                <a:ln>
                  <a:noFill/>
                </a:ln>
                <a:solidFill>
                  <a:srgbClr val="55555A"/>
                </a:solidFill>
                <a:effectLst/>
                <a:uLnTx/>
                <a:uFillTx/>
                <a:latin typeface="Arial" charset="0"/>
                <a:ea typeface="ＭＳ Ｐゴシック" pitchFamily="48" charset="-128"/>
                <a:cs typeface="+mn-cs"/>
              </a:rPr>
              <a:t>– Andrew Burns</a:t>
            </a:r>
            <a:endParaRPr kumimoji="0" lang="en-GB" sz="700" b="1"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Workforce Data Domain Lead </a:t>
            </a:r>
          </a:p>
          <a:p>
            <a:pPr marL="313690" marR="0" lvl="3"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Global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mn-cs"/>
              </a:rPr>
              <a:t>Gary Dionne (Dave Smith)</a:t>
            </a:r>
            <a:endParaRPr kumimoji="0" lang="en-GB" sz="700" b="1"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Asset Data Domain Leads</a:t>
            </a:r>
          </a:p>
          <a:p>
            <a:pPr marL="313690" marR="0" lvl="3"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US Gas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mn-cs"/>
              </a:rPr>
              <a:t>Nick Raad</a:t>
            </a:r>
            <a:endParaRPr kumimoji="0" lang="en-GB" sz="700" b="1" i="0" u="none" strike="noStrike" kern="1200" cap="none" spc="0" normalizeH="0" baseline="0" noProof="0" dirty="0">
              <a:ln>
                <a:noFill/>
              </a:ln>
              <a:solidFill>
                <a:srgbClr val="55555A"/>
              </a:solidFill>
              <a:effectLst/>
              <a:uLnTx/>
              <a:uFillTx/>
              <a:latin typeface="Arial"/>
              <a:ea typeface="ＭＳ Ｐゴシック"/>
              <a:cs typeface="Arial"/>
            </a:endParaRPr>
          </a:p>
          <a:p>
            <a:pPr marL="313690" marR="0" lvl="3"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Arial"/>
              </a:rPr>
              <a:t>UK Gas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Arial"/>
              </a:rPr>
              <a:t>Jacob Isherwood (Dan Langan)</a:t>
            </a:r>
          </a:p>
          <a:p>
            <a:pPr marL="313690" marR="0" lvl="3"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US Electric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mn-cs"/>
              </a:rPr>
              <a:t>Preston Large</a:t>
            </a:r>
            <a:endParaRPr kumimoji="0" lang="en-GB" sz="700" b="1" i="0" u="none" strike="noStrike" kern="1200" cap="none" spc="0" normalizeH="0" baseline="0" noProof="0" dirty="0">
              <a:ln>
                <a:noFill/>
              </a:ln>
              <a:solidFill>
                <a:srgbClr val="55555A"/>
              </a:solidFill>
              <a:effectLst/>
              <a:uLnTx/>
              <a:uFillTx/>
              <a:latin typeface="Arial"/>
              <a:ea typeface="ＭＳ Ｐゴシック"/>
              <a:cs typeface="Arial"/>
            </a:endParaRPr>
          </a:p>
          <a:p>
            <a:pPr marL="313690" marR="0" lvl="3"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charset="0"/>
                <a:ea typeface="ＭＳ Ｐゴシック" pitchFamily="48" charset="-128"/>
                <a:cs typeface="+mn-cs"/>
              </a:rPr>
              <a:t>UK Electricity – </a:t>
            </a:r>
            <a:r>
              <a:rPr kumimoji="0" lang="en-GB" sz="700" b="1" i="0" u="none" strike="noStrike" kern="1200" cap="none" spc="0" normalizeH="0" baseline="0" noProof="0" dirty="0">
                <a:ln>
                  <a:noFill/>
                </a:ln>
                <a:solidFill>
                  <a:srgbClr val="55555A"/>
                </a:solidFill>
                <a:effectLst/>
                <a:uLnTx/>
                <a:uFillTx/>
                <a:latin typeface="Arial" charset="0"/>
                <a:ea typeface="ＭＳ Ｐゴシック" pitchFamily="48" charset="-128"/>
                <a:cs typeface="+mn-cs"/>
              </a:rPr>
              <a:t>James Dowding</a:t>
            </a:r>
            <a:endParaRPr kumimoji="0" lang="en-GB" sz="700" b="1" i="0" u="none" strike="noStrike" kern="1200" cap="none" spc="0" normalizeH="0" baseline="0" noProof="0" dirty="0">
              <a:ln>
                <a:noFill/>
              </a:ln>
              <a:solidFill>
                <a:srgbClr val="55555A"/>
              </a:solidFill>
              <a:effectLst/>
              <a:uLnTx/>
              <a:uFillTx/>
              <a:latin typeface="Arial" charset="0"/>
              <a:ea typeface="ＭＳ Ｐゴシック" pitchFamily="48" charset="-128"/>
              <a:cs typeface="Arial" charset="0"/>
            </a:endParaRPr>
          </a:p>
          <a:p>
            <a:pPr marL="313690" marR="0" lvl="3"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US Transmission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mn-cs"/>
              </a:rPr>
              <a:t>TBC</a:t>
            </a:r>
            <a:endParaRPr kumimoji="0" lang="en-GB" sz="700" b="1"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Vendor Data Domain Lead </a:t>
            </a:r>
          </a:p>
          <a:p>
            <a:pPr marL="313690" marR="0" lvl="3"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Global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mn-cs"/>
              </a:rPr>
              <a:t>Scott Rodgers</a:t>
            </a:r>
            <a:endParaRPr kumimoji="0" lang="en-GB" sz="700" b="1"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Arial"/>
              </a:rPr>
              <a:t>Energy Procurement Data Domain Lead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Arial"/>
              </a:rPr>
              <a:t>Terrence Kain</a:t>
            </a:r>
          </a:p>
          <a:p>
            <a:pPr marL="135255" marR="0" lvl="2"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mn-cs"/>
              </a:rPr>
              <a:t>US Generation Data Domain Lead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mn-cs"/>
              </a:rPr>
              <a:t>Dragan Kolanovic</a:t>
            </a:r>
            <a:endParaRPr kumimoji="0" lang="en-GB" sz="700" b="1" i="0" u="none" strike="noStrike" kern="1200" cap="none" spc="0" normalizeH="0" baseline="0" noProof="0" dirty="0">
              <a:ln>
                <a:noFill/>
              </a:ln>
              <a:solidFill>
                <a:srgbClr val="55555A"/>
              </a:solidFill>
              <a:effectLst/>
              <a:uLnTx/>
              <a:uFillTx/>
              <a:latin typeface="Arial"/>
              <a:ea typeface="ＭＳ Ｐゴシック"/>
              <a:cs typeface="Arial"/>
            </a:endParaRPr>
          </a:p>
          <a:p>
            <a:pPr marL="135255" marR="0" lvl="2"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Arial"/>
              </a:rPr>
              <a:t>UK Electricity Balancing Data Domain Lead –</a:t>
            </a:r>
            <a:r>
              <a:rPr kumimoji="0" lang="en-GB" sz="700" b="1" i="0" u="none" strike="noStrike" kern="1200" cap="none" spc="0" normalizeH="0" baseline="0" noProof="0" dirty="0">
                <a:ln>
                  <a:noFill/>
                </a:ln>
                <a:solidFill>
                  <a:srgbClr val="55555A"/>
                </a:solidFill>
                <a:effectLst/>
                <a:uLnTx/>
                <a:uFillTx/>
                <a:latin typeface="Arial"/>
                <a:ea typeface="ＭＳ Ｐゴシック"/>
                <a:cs typeface="Arial"/>
              </a:rPr>
              <a:t> Paul Wilson</a:t>
            </a:r>
          </a:p>
          <a:p>
            <a:pPr marL="135255" marR="0" lvl="2" indent="-135255" algn="l" defTabSz="685800" rtl="0" eaLnBrk="1" fontAlgn="auto" latinLnBrk="0" hangingPunct="1">
              <a:lnSpc>
                <a:spcPct val="100000"/>
              </a:lnSpc>
              <a:spcBef>
                <a:spcPct val="0"/>
              </a:spcBef>
              <a:spcAft>
                <a:spcPts val="600"/>
              </a:spcAft>
              <a:buClr>
                <a:srgbClr val="00148C"/>
              </a:buClr>
              <a:buSzTx/>
              <a:buFont typeface="Arial" panose="020B0604020202020204" pitchFamily="34" charset="0"/>
              <a:buChar char="•"/>
              <a:tabLst/>
              <a:defRPr/>
            </a:pPr>
            <a:r>
              <a:rPr kumimoji="0" lang="en-GB" sz="700" b="0" i="0" u="none" strike="noStrike" kern="1200" cap="none" spc="0" normalizeH="0" baseline="0" noProof="0" dirty="0">
                <a:ln>
                  <a:noFill/>
                </a:ln>
                <a:solidFill>
                  <a:srgbClr val="55555A"/>
                </a:solidFill>
                <a:effectLst/>
                <a:uLnTx/>
                <a:uFillTx/>
                <a:latin typeface="Arial"/>
                <a:ea typeface="ＭＳ Ｐゴシック"/>
                <a:cs typeface="Arial"/>
              </a:rPr>
              <a:t>Land/Property Data Domain Lead – </a:t>
            </a:r>
            <a:r>
              <a:rPr kumimoji="0" lang="en-GB" sz="700" b="1" i="0" u="none" strike="noStrike" kern="1200" cap="none" spc="0" normalizeH="0" baseline="0" noProof="0" dirty="0">
                <a:ln>
                  <a:noFill/>
                </a:ln>
                <a:solidFill>
                  <a:srgbClr val="55555A"/>
                </a:solidFill>
                <a:effectLst/>
                <a:uLnTx/>
                <a:uFillTx/>
                <a:latin typeface="Arial"/>
                <a:ea typeface="ＭＳ Ｐゴシック"/>
                <a:cs typeface="Arial"/>
              </a:rPr>
              <a:t>Rukshana Yousuf </a:t>
            </a:r>
            <a:endParaRPr kumimoji="0" lang="en-GB" sz="700" b="1" i="0" u="none" strike="noStrike" kern="1200" cap="none" spc="0" normalizeH="0" baseline="0" noProof="0" dirty="0">
              <a:ln>
                <a:noFill/>
              </a:ln>
              <a:solidFill>
                <a:srgbClr val="55555A"/>
              </a:solidFill>
              <a:effectLst/>
              <a:uLnTx/>
              <a:uFillTx/>
              <a:latin typeface="Arial"/>
              <a:ea typeface="ＭＳ Ｐゴシック"/>
              <a:cs typeface="Arial" charset="0"/>
            </a:endParaRPr>
          </a:p>
          <a:p>
            <a:pPr marL="0" marR="0" lvl="2" indent="0" algn="l" defTabSz="914400" rtl="0" eaLnBrk="1" fontAlgn="base" latinLnBrk="0" hangingPunct="1">
              <a:lnSpc>
                <a:spcPct val="100000"/>
              </a:lnSpc>
              <a:spcBef>
                <a:spcPct val="0"/>
              </a:spcBef>
              <a:spcAft>
                <a:spcPts val="600"/>
              </a:spcAft>
              <a:buClr>
                <a:srgbClr val="00148C"/>
              </a:buClr>
              <a:buSzTx/>
              <a:buFont typeface="Arial" panose="020B0604020202020204" pitchFamily="34" charset="0"/>
              <a:buNone/>
              <a:tabLst/>
              <a:defRPr/>
            </a:pPr>
            <a:endParaRPr kumimoji="0" lang="en-GB" sz="700" b="0" i="0" u="none" strike="noStrike" kern="1200" cap="none" spc="0" normalizeH="0" baseline="0" noProof="0" dirty="0">
              <a:ln>
                <a:noFill/>
              </a:ln>
              <a:solidFill>
                <a:srgbClr val="55555A"/>
              </a:solidFill>
              <a:effectLst/>
              <a:uLnTx/>
              <a:uFillTx/>
              <a:latin typeface="Arial" charset="0"/>
              <a:ea typeface="ＭＳ Ｐゴシック" pitchFamily="48" charset="-128"/>
              <a:cs typeface="+mn-cs"/>
            </a:endParaRPr>
          </a:p>
          <a:p>
            <a:pPr marL="0" marR="0" lvl="2" indent="0" algn="l" defTabSz="914400" rtl="0" eaLnBrk="1" fontAlgn="base" latinLnBrk="0" hangingPunct="1">
              <a:lnSpc>
                <a:spcPct val="100000"/>
              </a:lnSpc>
              <a:spcBef>
                <a:spcPct val="0"/>
              </a:spcBef>
              <a:spcAft>
                <a:spcPts val="600"/>
              </a:spcAft>
              <a:buClr>
                <a:srgbClr val="00148C"/>
              </a:buClr>
              <a:buSzTx/>
              <a:buFont typeface="Arial" panose="020B0604020202020204" pitchFamily="34" charset="0"/>
              <a:buNone/>
              <a:tabLst/>
              <a:defRPr/>
            </a:pPr>
            <a:endParaRPr kumimoji="0" lang="en-GB" sz="700" b="0" i="0" u="none" strike="noStrike" kern="1200" cap="none" spc="0" normalizeH="0" baseline="0" noProof="0" dirty="0">
              <a:ln>
                <a:noFill/>
              </a:ln>
              <a:solidFill>
                <a:srgbClr val="55555A"/>
              </a:solidFill>
              <a:effectLst/>
              <a:uLnTx/>
              <a:uFillTx/>
              <a:latin typeface="Arial" charset="0"/>
              <a:ea typeface="ＭＳ Ｐゴシック" pitchFamily="48" charset="-128"/>
              <a:cs typeface="+mn-cs"/>
            </a:endParaRPr>
          </a:p>
        </p:txBody>
      </p:sp>
      <p:grpSp>
        <p:nvGrpSpPr>
          <p:cNvPr id="37" name="Group 36">
            <a:extLst>
              <a:ext uri="{FF2B5EF4-FFF2-40B4-BE49-F238E27FC236}">
                <a16:creationId xmlns:a16="http://schemas.microsoft.com/office/drawing/2014/main" id="{7EF67024-B438-46DB-9F7F-E873BA8E8188}"/>
              </a:ext>
            </a:extLst>
          </p:cNvPr>
          <p:cNvGrpSpPr/>
          <p:nvPr/>
        </p:nvGrpSpPr>
        <p:grpSpPr>
          <a:xfrm>
            <a:off x="2286960" y="316101"/>
            <a:ext cx="1856190" cy="324033"/>
            <a:chOff x="440111" y="1411288"/>
            <a:chExt cx="2556000" cy="806560"/>
          </a:xfrm>
        </p:grpSpPr>
        <p:sp>
          <p:nvSpPr>
            <p:cNvPr id="38" name="Text Placeholder 11">
              <a:extLst>
                <a:ext uri="{FF2B5EF4-FFF2-40B4-BE49-F238E27FC236}">
                  <a16:creationId xmlns:a16="http://schemas.microsoft.com/office/drawing/2014/main" id="{030381D6-FBDF-4654-B03D-C783E1E85EDD}"/>
                </a:ext>
              </a:extLst>
            </p:cNvPr>
            <p:cNvSpPr txBox="1">
              <a:spLocks/>
            </p:cNvSpPr>
            <p:nvPr/>
          </p:nvSpPr>
          <p:spPr>
            <a:xfrm>
              <a:off x="440111" y="1411288"/>
              <a:ext cx="2556000" cy="806556"/>
            </a:xfrm>
            <a:prstGeom prst="rect">
              <a:avLst/>
            </a:prstGeom>
          </p:spPr>
          <p:txBody>
            <a:bodyPr vert="horz" wrap="square" lIns="0" tIns="0" rIns="0" bIns="0" rtlCol="0" anchor="ctr">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kumimoji="0" lang="en-GB" sz="1200" b="1" i="0" u="none" strike="noStrike" kern="1200" cap="none" spc="0" normalizeH="0" baseline="0" noProof="0" dirty="0">
                  <a:ln>
                    <a:noFill/>
                  </a:ln>
                  <a:solidFill>
                    <a:srgbClr val="00148C"/>
                  </a:solidFill>
                  <a:effectLst/>
                  <a:uLnTx/>
                  <a:uFillTx/>
                  <a:latin typeface="Arial"/>
                  <a:ea typeface="ＭＳ Ｐゴシック"/>
                  <a:cs typeface="+mn-cs"/>
                </a:rPr>
                <a:t>Business Data Attendees</a:t>
              </a:r>
              <a:endParaRPr kumimoji="0" lang="en-GB" sz="1350" b="1" i="0" u="none" strike="noStrike" kern="1200" cap="none" spc="0" normalizeH="0" baseline="0" noProof="0" dirty="0">
                <a:ln>
                  <a:noFill/>
                </a:ln>
                <a:solidFill>
                  <a:srgbClr val="00148C"/>
                </a:solidFill>
                <a:effectLst/>
                <a:uLnTx/>
                <a:uFillTx/>
                <a:latin typeface="Arial"/>
                <a:ea typeface="ＭＳ Ｐゴシック"/>
                <a:cs typeface="+mn-cs"/>
              </a:endParaRPr>
            </a:p>
          </p:txBody>
        </p:sp>
        <p:cxnSp>
          <p:nvCxnSpPr>
            <p:cNvPr id="39" name="Straight Connector 38">
              <a:extLst>
                <a:ext uri="{FF2B5EF4-FFF2-40B4-BE49-F238E27FC236}">
                  <a16:creationId xmlns:a16="http://schemas.microsoft.com/office/drawing/2014/main" id="{F272FC33-530C-4FF8-BFCA-1AEA9E853A29}"/>
                </a:ext>
              </a:extLst>
            </p:cNvPr>
            <p:cNvCxnSpPr>
              <a:cxnSpLocks/>
            </p:cNvCxnSpPr>
            <p:nvPr/>
          </p:nvCxnSpPr>
          <p:spPr>
            <a:xfrm>
              <a:off x="440111" y="141128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3385247-881D-4E95-9F9F-EB0410D88953}"/>
                </a:ext>
              </a:extLst>
            </p:cNvPr>
            <p:cNvCxnSpPr>
              <a:cxnSpLocks/>
            </p:cNvCxnSpPr>
            <p:nvPr/>
          </p:nvCxnSpPr>
          <p:spPr>
            <a:xfrm>
              <a:off x="440111" y="2217848"/>
              <a:ext cx="255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2" name="Title 1">
            <a:extLst>
              <a:ext uri="{FF2B5EF4-FFF2-40B4-BE49-F238E27FC236}">
                <a16:creationId xmlns:a16="http://schemas.microsoft.com/office/drawing/2014/main" id="{F36966F6-6D78-4065-8C42-391036F2369B}"/>
              </a:ext>
            </a:extLst>
          </p:cNvPr>
          <p:cNvSpPr>
            <a:spLocks noGrp="1"/>
          </p:cNvSpPr>
          <p:nvPr>
            <p:ph type="title"/>
          </p:nvPr>
        </p:nvSpPr>
        <p:spPr>
          <a:xfrm>
            <a:off x="142728" y="2032"/>
            <a:ext cx="7372420" cy="276999"/>
          </a:xfrm>
        </p:spPr>
        <p:txBody>
          <a:bodyPr/>
          <a:lstStyle/>
          <a:p>
            <a:r>
              <a:rPr lang="en-GB" dirty="0"/>
              <a:t>Global Data Governance Council - Terms of Reference</a:t>
            </a:r>
          </a:p>
        </p:txBody>
      </p:sp>
      <p:sp>
        <p:nvSpPr>
          <p:cNvPr id="2" name="Rectangle 1">
            <a:extLst>
              <a:ext uri="{FF2B5EF4-FFF2-40B4-BE49-F238E27FC236}">
                <a16:creationId xmlns:a16="http://schemas.microsoft.com/office/drawing/2014/main" id="{098CB1DB-D4B1-468E-9633-018949460A51}"/>
              </a:ext>
            </a:extLst>
          </p:cNvPr>
          <p:cNvSpPr/>
          <p:nvPr/>
        </p:nvSpPr>
        <p:spPr>
          <a:xfrm>
            <a:off x="42800" y="4911576"/>
            <a:ext cx="1013419" cy="184666"/>
          </a:xfrm>
          <a:prstGeom prst="rect">
            <a:avLst/>
          </a:prstGeom>
        </p:spPr>
        <p:txBody>
          <a:bodyPr wrap="none">
            <a:spAutoFit/>
          </a:bodyPr>
          <a:lstStyle/>
          <a:p>
            <a:pPr marL="0" marR="0" lvl="2" indent="0" algn="l" defTabSz="685800" rtl="0" eaLnBrk="1" fontAlgn="auto" latinLnBrk="0" hangingPunct="1">
              <a:lnSpc>
                <a:spcPct val="100000"/>
              </a:lnSpc>
              <a:spcBef>
                <a:spcPct val="0"/>
              </a:spcBef>
              <a:spcAft>
                <a:spcPct val="0"/>
              </a:spcAft>
              <a:buClr>
                <a:srgbClr val="00148C"/>
              </a:buClr>
              <a:buSzTx/>
              <a:buFontTx/>
              <a:buNone/>
              <a:tabLst/>
              <a:defRPr/>
            </a:pPr>
            <a:r>
              <a:rPr kumimoji="0" lang="en-US" sz="600" b="0" i="1" u="none" strike="noStrike" kern="1200" cap="none" spc="0" normalizeH="0" baseline="0" noProof="0">
                <a:ln>
                  <a:noFill/>
                </a:ln>
                <a:solidFill>
                  <a:srgbClr val="55555A"/>
                </a:solidFill>
                <a:effectLst/>
                <a:uLnTx/>
                <a:uFillTx/>
                <a:latin typeface="Arial"/>
                <a:ea typeface="ＭＳ Ｐゴシック"/>
                <a:cs typeface="+mn-cs"/>
              </a:rPr>
              <a:t>* Any in () are delegates</a:t>
            </a:r>
          </a:p>
        </p:txBody>
      </p:sp>
    </p:spTree>
    <p:extLst>
      <p:ext uri="{BB962C8B-B14F-4D97-AF65-F5344CB8AC3E}">
        <p14:creationId xmlns:p14="http://schemas.microsoft.com/office/powerpoint/2010/main" val="25100796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606A59-E898-46FF-9604-EE5F49DBFEF5}"/>
              </a:ext>
            </a:extLst>
          </p:cNvPr>
          <p:cNvSpPr>
            <a:spLocks noGrp="1"/>
          </p:cNvSpPr>
          <p:nvPr>
            <p:ph type="title"/>
          </p:nvPr>
        </p:nvSpPr>
        <p:spPr/>
        <p:txBody>
          <a:bodyPr/>
          <a:lstStyle/>
          <a:p>
            <a:r>
              <a:rPr lang="en-GB" dirty="0"/>
              <a:t>Global Governance Council (GGC) for Data &amp; Analytics (D&amp;A) – in context</a:t>
            </a:r>
          </a:p>
        </p:txBody>
      </p:sp>
      <p:sp>
        <p:nvSpPr>
          <p:cNvPr id="6" name="Footer Placeholder 5">
            <a:extLst>
              <a:ext uri="{FF2B5EF4-FFF2-40B4-BE49-F238E27FC236}">
                <a16:creationId xmlns:a16="http://schemas.microsoft.com/office/drawing/2014/main" id="{97C12922-F2FF-4DDB-A4B9-6D9D56937048}"/>
              </a:ext>
            </a:extLst>
          </p:cNvPr>
          <p:cNvSpPr>
            <a:spLocks noGrp="1"/>
          </p:cNvSpPr>
          <p:nvPr>
            <p:ph type="ftr" sz="quarter" idx="20"/>
          </p:nvPr>
        </p:nvSpPr>
        <p:spPr/>
        <p:txBody>
          <a:bodyPr/>
          <a:lstStyle/>
          <a:p>
            <a:pPr>
              <a:buClr>
                <a:srgbClr val="55555A"/>
              </a:buClr>
              <a:tabLst>
                <a:tab pos="741760" algn="l"/>
              </a:tabLst>
            </a:pPr>
            <a:r>
              <a:rPr lang="fr-FR">
                <a:solidFill>
                  <a:srgbClr val="00148C"/>
                </a:solidFill>
              </a:rPr>
              <a:t>| [Insert document title] | [Insert date]</a:t>
            </a:r>
          </a:p>
        </p:txBody>
      </p:sp>
      <p:sp>
        <p:nvSpPr>
          <p:cNvPr id="7" name="Text Placeholder 11">
            <a:extLst>
              <a:ext uri="{FF2B5EF4-FFF2-40B4-BE49-F238E27FC236}">
                <a16:creationId xmlns:a16="http://schemas.microsoft.com/office/drawing/2014/main" id="{2755A9C4-DDC7-4F3C-AEBF-F89E8656DB30}"/>
              </a:ext>
            </a:extLst>
          </p:cNvPr>
          <p:cNvSpPr txBox="1">
            <a:spLocks noGrp="1"/>
          </p:cNvSpPr>
          <p:nvPr>
            <p:ph type="body" sz="quarter" idx="16"/>
          </p:nvPr>
        </p:nvSpPr>
        <p:spPr>
          <a:xfrm>
            <a:off x="337207" y="795945"/>
            <a:ext cx="7624379" cy="376722"/>
          </a:xfrm>
          <a:prstGeom prst="rect">
            <a:avLst/>
          </a:prstGeom>
        </p:spPr>
        <p:txBody>
          <a:bodyPr vert="horz" wrap="square" lIns="0" tIns="81000" rIns="0" bIns="0" rtlCol="0" anchor="t">
            <a:noAutofit/>
          </a:bodyPr>
          <a:lstStyle>
            <a:lvl1pPr indent="0">
              <a:spcBef>
                <a:spcPts val="0"/>
              </a:spcBef>
              <a:spcAft>
                <a:spcPts val="600"/>
              </a:spcAft>
              <a:buFont typeface="Arial" panose="020B0604020202020204" pitchFamily="34" charset="0"/>
              <a:buNone/>
              <a:defRPr sz="1200" b="0">
                <a:solidFill>
                  <a:schemeClr val="accent1"/>
                </a:solidFill>
              </a:defRPr>
            </a:lvl1pPr>
            <a:lvl2pPr marL="0" lvl="1" indent="0">
              <a:spcBef>
                <a:spcPts val="0"/>
              </a:spcBef>
              <a:spcAft>
                <a:spcPts val="600"/>
              </a:spcAft>
              <a:buFont typeface="Arial" panose="020B0604020202020204" pitchFamily="34" charset="0"/>
              <a:buNone/>
              <a:defRPr sz="1200"/>
            </a:lvl2pPr>
            <a:lvl3pPr marL="180975" lvl="2" indent="-180975">
              <a:spcBef>
                <a:spcPts val="0"/>
              </a:spcBef>
              <a:spcAft>
                <a:spcPts val="600"/>
              </a:spcAft>
              <a:buClrTx/>
              <a:buFont typeface="Arial" panose="020B0604020202020204" pitchFamily="34" charset="0"/>
              <a:buChar char="•"/>
              <a:defRPr sz="1200"/>
            </a:lvl3pPr>
            <a:lvl4pPr marL="360000" lvl="3" indent="-180975">
              <a:spcBef>
                <a:spcPts val="0"/>
              </a:spcBef>
              <a:spcAft>
                <a:spcPts val="600"/>
              </a:spcAft>
              <a:buClrTx/>
              <a:buFont typeface="Arial" panose="020B0604020202020204" pitchFamily="34" charset="0"/>
              <a:buChar char="–"/>
              <a:defRPr sz="1200"/>
            </a:lvl4pPr>
            <a:lvl5pPr marL="540000" lvl="4" indent="-180975">
              <a:spcBef>
                <a:spcPts val="0"/>
              </a:spcBef>
              <a:spcAft>
                <a:spcPts val="600"/>
              </a:spcAft>
              <a:buClrTx/>
              <a:buFont typeface="Arial" panose="020B0604020202020204" pitchFamily="34" charset="0"/>
              <a:buChar char="•"/>
              <a:defRPr sz="1200"/>
            </a:lvl5pPr>
            <a:lvl6pPr marL="0" indent="0">
              <a:spcBef>
                <a:spcPts val="0"/>
              </a:spcBef>
              <a:spcAft>
                <a:spcPts val="600"/>
              </a:spcAft>
              <a:buClr>
                <a:schemeClr val="accent1"/>
              </a:buClr>
              <a:buFontTx/>
              <a:buNone/>
              <a:defRPr sz="1200" b="1"/>
            </a:lvl6pPr>
            <a:lvl7pPr marL="0" indent="0">
              <a:spcBef>
                <a:spcPts val="0"/>
              </a:spcBef>
              <a:spcAft>
                <a:spcPts val="600"/>
              </a:spcAft>
              <a:buClr>
                <a:schemeClr val="bg2"/>
              </a:buClr>
              <a:buFontTx/>
              <a:buNone/>
              <a:defRPr sz="1400" b="0">
                <a:solidFill>
                  <a:schemeClr val="accent1"/>
                </a:solidFill>
                <a:latin typeface="+mj-lt"/>
              </a:defRPr>
            </a:lvl7pPr>
            <a:lvl8pPr marL="180975" indent="-180975">
              <a:spcBef>
                <a:spcPts val="0"/>
              </a:spcBef>
              <a:spcAft>
                <a:spcPts val="600"/>
              </a:spcAft>
              <a:buClrTx/>
              <a:buFont typeface="+mj-lt"/>
              <a:buAutoNum type="arabicPeriod"/>
              <a:defRPr sz="1200" baseline="0"/>
            </a:lvl8pPr>
            <a:lvl9pPr marL="360000" indent="-180975">
              <a:spcBef>
                <a:spcPts val="0"/>
              </a:spcBef>
              <a:spcAft>
                <a:spcPts val="600"/>
              </a:spcAft>
              <a:buClrTx/>
              <a:buFont typeface="+mj-lt"/>
              <a:buAutoNum type="alphaLcPeriod"/>
              <a:defRPr sz="1200" baseline="0"/>
            </a:lvl9pPr>
          </a:lstStyle>
          <a:p>
            <a:pPr marL="135255" lvl="2" indent="-135255" defTabSz="685800" fontAlgn="auto">
              <a:spcBef>
                <a:spcPct val="0"/>
              </a:spcBef>
              <a:spcAft>
                <a:spcPts val="900"/>
              </a:spcAft>
              <a:buClr>
                <a:srgbClr val="00148C"/>
              </a:buClr>
            </a:pPr>
            <a:r>
              <a:rPr lang="en-GB" sz="1000" b="1" dirty="0">
                <a:solidFill>
                  <a:srgbClr val="55555A"/>
                </a:solidFill>
                <a:latin typeface="Arial"/>
                <a:ea typeface="ＭＳ Ｐゴシック"/>
                <a:cs typeface="Arial"/>
              </a:rPr>
              <a:t>What are the touchpoints across NG?</a:t>
            </a:r>
            <a:endParaRPr lang="en-GB" sz="1000" b="1" dirty="0">
              <a:solidFill>
                <a:srgbClr val="55555A"/>
              </a:solidFill>
              <a:latin typeface="Arial"/>
              <a:ea typeface="ＭＳ Ｐゴシック"/>
            </a:endParaRPr>
          </a:p>
        </p:txBody>
      </p:sp>
      <p:sp>
        <p:nvSpPr>
          <p:cNvPr id="8" name="Rectangle: Rounded Corners 7">
            <a:extLst>
              <a:ext uri="{FF2B5EF4-FFF2-40B4-BE49-F238E27FC236}">
                <a16:creationId xmlns:a16="http://schemas.microsoft.com/office/drawing/2014/main" id="{5FE18A8C-00F5-4680-9112-39D702DE9DAF}"/>
              </a:ext>
            </a:extLst>
          </p:cNvPr>
          <p:cNvSpPr/>
          <p:nvPr/>
        </p:nvSpPr>
        <p:spPr bwMode="auto">
          <a:xfrm>
            <a:off x="3504037" y="2294507"/>
            <a:ext cx="1270388" cy="55448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4" tIns="45718" rIns="91434" bIns="45718" numCol="1" rtlCol="0" anchor="t" anchorCtr="0" compatLnSpc="1">
            <a:prstTxWarp prst="textNoShape">
              <a:avLst/>
            </a:prstTxWarp>
          </a:bodyPr>
          <a:lstStyle/>
          <a:p>
            <a:pPr algn="ctr">
              <a:spcAft>
                <a:spcPts val="450"/>
              </a:spcAft>
            </a:pPr>
            <a:r>
              <a:rPr lang="en-GB" sz="1200" b="0" dirty="0">
                <a:solidFill>
                  <a:schemeClr val="accent1"/>
                </a:solidFill>
                <a:latin typeface="+mn-lt"/>
                <a:cs typeface="Arial"/>
              </a:rPr>
              <a:t>GGC for D&amp;A</a:t>
            </a:r>
          </a:p>
        </p:txBody>
      </p:sp>
      <p:sp>
        <p:nvSpPr>
          <p:cNvPr id="9" name="Rectangle: Rounded Corners 8">
            <a:extLst>
              <a:ext uri="{FF2B5EF4-FFF2-40B4-BE49-F238E27FC236}">
                <a16:creationId xmlns:a16="http://schemas.microsoft.com/office/drawing/2014/main" id="{27440709-EEC7-407D-985B-EA3FA2643A78}"/>
              </a:ext>
            </a:extLst>
          </p:cNvPr>
          <p:cNvSpPr/>
          <p:nvPr/>
        </p:nvSpPr>
        <p:spPr bwMode="auto">
          <a:xfrm>
            <a:off x="3504037" y="1228319"/>
            <a:ext cx="1270388" cy="554486"/>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4" tIns="45718" rIns="91434" bIns="45718" numCol="1" rtlCol="0" anchor="t" anchorCtr="0" compatLnSpc="1">
            <a:prstTxWarp prst="textNoShape">
              <a:avLst/>
            </a:prstTxWarp>
          </a:bodyPr>
          <a:lstStyle/>
          <a:p>
            <a:pPr algn="ctr">
              <a:spcAft>
                <a:spcPts val="450"/>
              </a:spcAft>
            </a:pPr>
            <a:r>
              <a:rPr lang="en-GB" sz="1200" b="0" dirty="0">
                <a:solidFill>
                  <a:schemeClr val="accent1"/>
                </a:solidFill>
                <a:latin typeface="+mn-lt"/>
                <a:cs typeface="Arial"/>
              </a:rPr>
              <a:t>Grp Exec D&amp;A Sponsors</a:t>
            </a:r>
          </a:p>
        </p:txBody>
      </p:sp>
      <p:sp>
        <p:nvSpPr>
          <p:cNvPr id="10" name="Rectangle: Rounded Corners 9">
            <a:extLst>
              <a:ext uri="{FF2B5EF4-FFF2-40B4-BE49-F238E27FC236}">
                <a16:creationId xmlns:a16="http://schemas.microsoft.com/office/drawing/2014/main" id="{F8960D78-5492-4E90-80EF-D02A13544A4A}"/>
              </a:ext>
            </a:extLst>
          </p:cNvPr>
          <p:cNvSpPr/>
          <p:nvPr/>
        </p:nvSpPr>
        <p:spPr bwMode="auto">
          <a:xfrm>
            <a:off x="7891464" y="3599416"/>
            <a:ext cx="882588" cy="27699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4" tIns="45718" rIns="91434" bIns="45718" numCol="1" rtlCol="0" anchor="ctr" anchorCtr="0" compatLnSpc="1">
            <a:prstTxWarp prst="textNoShape">
              <a:avLst/>
            </a:prstTxWarp>
          </a:bodyPr>
          <a:lstStyle/>
          <a:p>
            <a:pPr algn="ctr">
              <a:spcAft>
                <a:spcPts val="450"/>
              </a:spcAft>
            </a:pPr>
            <a:r>
              <a:rPr lang="en-GB" sz="700" dirty="0">
                <a:solidFill>
                  <a:schemeClr val="accent1"/>
                </a:solidFill>
                <a:latin typeface="+mn-lt"/>
                <a:cs typeface="Arial"/>
              </a:rPr>
              <a:t>Proposed</a:t>
            </a:r>
          </a:p>
        </p:txBody>
      </p:sp>
      <p:sp>
        <p:nvSpPr>
          <p:cNvPr id="11" name="TextBox 10">
            <a:extLst>
              <a:ext uri="{FF2B5EF4-FFF2-40B4-BE49-F238E27FC236}">
                <a16:creationId xmlns:a16="http://schemas.microsoft.com/office/drawing/2014/main" id="{5FD45344-5AD2-4CDD-AFCC-9789D9F590CB}"/>
              </a:ext>
            </a:extLst>
          </p:cNvPr>
          <p:cNvSpPr txBox="1"/>
          <p:nvPr/>
        </p:nvSpPr>
        <p:spPr bwMode="auto">
          <a:xfrm>
            <a:off x="7891464" y="3231811"/>
            <a:ext cx="6243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400" b="0" kern="0" dirty="0">
                <a:solidFill>
                  <a:schemeClr val="tx1">
                    <a:lumMod val="50000"/>
                  </a:schemeClr>
                </a:solidFill>
                <a:latin typeface="+mn-lt"/>
                <a:ea typeface="+mn-ea"/>
              </a:rPr>
              <a:t>Key:</a:t>
            </a:r>
          </a:p>
        </p:txBody>
      </p:sp>
      <p:sp>
        <p:nvSpPr>
          <p:cNvPr id="12" name="Rectangle: Rounded Corners 11">
            <a:extLst>
              <a:ext uri="{FF2B5EF4-FFF2-40B4-BE49-F238E27FC236}">
                <a16:creationId xmlns:a16="http://schemas.microsoft.com/office/drawing/2014/main" id="{969A0881-A847-47D4-9ED8-D96EA7E8F7BE}"/>
              </a:ext>
            </a:extLst>
          </p:cNvPr>
          <p:cNvSpPr/>
          <p:nvPr/>
        </p:nvSpPr>
        <p:spPr bwMode="auto">
          <a:xfrm>
            <a:off x="7891464" y="3967148"/>
            <a:ext cx="882588" cy="276999"/>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4" tIns="45718" rIns="91434" bIns="45718" numCol="1" rtlCol="0" anchor="ctr" anchorCtr="0" compatLnSpc="1">
            <a:prstTxWarp prst="textNoShape">
              <a:avLst/>
            </a:prstTxWarp>
          </a:bodyPr>
          <a:lstStyle/>
          <a:p>
            <a:pPr algn="ctr">
              <a:spcAft>
                <a:spcPts val="450"/>
              </a:spcAft>
            </a:pPr>
            <a:r>
              <a:rPr lang="en-GB" sz="700" dirty="0">
                <a:solidFill>
                  <a:schemeClr val="accent1"/>
                </a:solidFill>
                <a:latin typeface="+mn-lt"/>
                <a:cs typeface="Arial"/>
              </a:rPr>
              <a:t>Not in place bu</a:t>
            </a:r>
            <a:r>
              <a:rPr lang="en-GB" sz="700" dirty="0">
                <a:solidFill>
                  <a:schemeClr val="accent1"/>
                </a:solidFill>
                <a:cs typeface="Arial"/>
              </a:rPr>
              <a:t>t required</a:t>
            </a:r>
            <a:endParaRPr lang="en-GB" sz="700" dirty="0">
              <a:solidFill>
                <a:schemeClr val="accent1"/>
              </a:solidFill>
              <a:latin typeface="+mn-lt"/>
              <a:cs typeface="Arial"/>
            </a:endParaRPr>
          </a:p>
        </p:txBody>
      </p:sp>
      <p:sp>
        <p:nvSpPr>
          <p:cNvPr id="13" name="Rectangle: Rounded Corners 12">
            <a:extLst>
              <a:ext uri="{FF2B5EF4-FFF2-40B4-BE49-F238E27FC236}">
                <a16:creationId xmlns:a16="http://schemas.microsoft.com/office/drawing/2014/main" id="{52312B66-6FB3-4EC8-8D83-259DDAC883D0}"/>
              </a:ext>
            </a:extLst>
          </p:cNvPr>
          <p:cNvSpPr/>
          <p:nvPr/>
        </p:nvSpPr>
        <p:spPr bwMode="auto">
          <a:xfrm>
            <a:off x="7891464" y="4333931"/>
            <a:ext cx="882588" cy="276999"/>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4" tIns="45718" rIns="91434" bIns="45718" numCol="1" rtlCol="0" anchor="ctr" anchorCtr="0" compatLnSpc="1">
            <a:prstTxWarp prst="textNoShape">
              <a:avLst/>
            </a:prstTxWarp>
          </a:bodyPr>
          <a:lstStyle/>
          <a:p>
            <a:pPr algn="ctr">
              <a:spcAft>
                <a:spcPts val="450"/>
              </a:spcAft>
            </a:pPr>
            <a:r>
              <a:rPr lang="en-GB" sz="700" dirty="0">
                <a:solidFill>
                  <a:schemeClr val="accent1"/>
                </a:solidFill>
                <a:latin typeface="+mn-lt"/>
                <a:cs typeface="Arial"/>
              </a:rPr>
              <a:t>Existing</a:t>
            </a:r>
          </a:p>
        </p:txBody>
      </p:sp>
      <p:cxnSp>
        <p:nvCxnSpPr>
          <p:cNvPr id="15" name="Straight Connector 14">
            <a:extLst>
              <a:ext uri="{FF2B5EF4-FFF2-40B4-BE49-F238E27FC236}">
                <a16:creationId xmlns:a16="http://schemas.microsoft.com/office/drawing/2014/main" id="{C2DA0548-A9C0-40F1-9696-237FC2860E99}"/>
              </a:ext>
            </a:extLst>
          </p:cNvPr>
          <p:cNvCxnSpPr>
            <a:cxnSpLocks/>
            <a:stCxn id="9" idx="2"/>
            <a:endCxn id="8" idx="0"/>
          </p:cNvCxnSpPr>
          <p:nvPr/>
        </p:nvCxnSpPr>
        <p:spPr bwMode="auto">
          <a:xfrm>
            <a:off x="4139231" y="1782805"/>
            <a:ext cx="0" cy="51170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F46D496D-1F7D-4938-A0F3-2CAE42EFCE39}"/>
              </a:ext>
            </a:extLst>
          </p:cNvPr>
          <p:cNvSpPr txBox="1"/>
          <p:nvPr/>
        </p:nvSpPr>
        <p:spPr bwMode="auto">
          <a:xfrm>
            <a:off x="4334674" y="1841323"/>
            <a:ext cx="258265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50" b="0" kern="0" dirty="0">
                <a:solidFill>
                  <a:schemeClr val="tx1"/>
                </a:solidFill>
                <a:latin typeface="+mn-lt"/>
                <a:ea typeface="+mn-ea"/>
              </a:rPr>
              <a:t>Sponsors Enterprise funding and sets Group direction (Grp Vision/Strategy)</a:t>
            </a:r>
          </a:p>
        </p:txBody>
      </p:sp>
      <p:sp>
        <p:nvSpPr>
          <p:cNvPr id="17" name="Rectangle: Rounded Corners 16">
            <a:extLst>
              <a:ext uri="{FF2B5EF4-FFF2-40B4-BE49-F238E27FC236}">
                <a16:creationId xmlns:a16="http://schemas.microsoft.com/office/drawing/2014/main" id="{3A035C59-C1AA-4FA8-864A-382D44E5ED4D}"/>
              </a:ext>
            </a:extLst>
          </p:cNvPr>
          <p:cNvSpPr/>
          <p:nvPr/>
        </p:nvSpPr>
        <p:spPr bwMode="auto">
          <a:xfrm>
            <a:off x="3504037" y="3313307"/>
            <a:ext cx="1270388" cy="554486"/>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4" tIns="45718" rIns="91434" bIns="45718" numCol="1" rtlCol="0" anchor="t" anchorCtr="0" compatLnSpc="1">
            <a:prstTxWarp prst="textNoShape">
              <a:avLst/>
            </a:prstTxWarp>
          </a:bodyPr>
          <a:lstStyle/>
          <a:p>
            <a:pPr algn="ctr">
              <a:spcAft>
                <a:spcPts val="450"/>
              </a:spcAft>
            </a:pPr>
            <a:r>
              <a:rPr lang="en-GB" sz="1200" b="0" dirty="0">
                <a:solidFill>
                  <a:schemeClr val="accent1"/>
                </a:solidFill>
                <a:latin typeface="+mn-lt"/>
                <a:cs typeface="Arial"/>
              </a:rPr>
              <a:t>BU/GF/Domain DGC</a:t>
            </a:r>
          </a:p>
        </p:txBody>
      </p:sp>
      <p:cxnSp>
        <p:nvCxnSpPr>
          <p:cNvPr id="18" name="Straight Connector 17">
            <a:extLst>
              <a:ext uri="{FF2B5EF4-FFF2-40B4-BE49-F238E27FC236}">
                <a16:creationId xmlns:a16="http://schemas.microsoft.com/office/drawing/2014/main" id="{CF4BB21F-0F90-4194-B2C0-460AD5781BE4}"/>
              </a:ext>
            </a:extLst>
          </p:cNvPr>
          <p:cNvCxnSpPr>
            <a:cxnSpLocks/>
            <a:stCxn id="8" idx="2"/>
            <a:endCxn id="17" idx="0"/>
          </p:cNvCxnSpPr>
          <p:nvPr/>
        </p:nvCxnSpPr>
        <p:spPr bwMode="auto">
          <a:xfrm>
            <a:off x="4139231" y="2848993"/>
            <a:ext cx="0" cy="46431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a:extLst>
              <a:ext uri="{FF2B5EF4-FFF2-40B4-BE49-F238E27FC236}">
                <a16:creationId xmlns:a16="http://schemas.microsoft.com/office/drawing/2014/main" id="{2B3F23C7-775D-4301-90F8-78FE80CBD51A}"/>
              </a:ext>
            </a:extLst>
          </p:cNvPr>
          <p:cNvSpPr txBox="1"/>
          <p:nvPr/>
        </p:nvSpPr>
        <p:spPr bwMode="auto">
          <a:xfrm>
            <a:off x="4195076" y="2973951"/>
            <a:ext cx="258265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50" b="0" kern="0" dirty="0">
                <a:solidFill>
                  <a:schemeClr val="tx1"/>
                </a:solidFill>
                <a:latin typeface="+mn-lt"/>
                <a:ea typeface="+mn-ea"/>
              </a:rPr>
              <a:t>DGC </a:t>
            </a:r>
            <a:r>
              <a:rPr lang="en-GB" sz="1050" b="0" kern="0" dirty="0" err="1">
                <a:solidFill>
                  <a:schemeClr val="tx1"/>
                </a:solidFill>
                <a:latin typeface="+mn-lt"/>
                <a:ea typeface="+mn-ea"/>
              </a:rPr>
              <a:t>ToR</a:t>
            </a:r>
            <a:r>
              <a:rPr lang="en-GB" sz="1050" b="0" kern="0" dirty="0">
                <a:solidFill>
                  <a:schemeClr val="tx1"/>
                </a:solidFill>
                <a:latin typeface="+mn-lt"/>
                <a:ea typeface="+mn-ea"/>
              </a:rPr>
              <a:t> setting and Cross BU DG arbitration</a:t>
            </a:r>
          </a:p>
        </p:txBody>
      </p:sp>
      <p:sp>
        <p:nvSpPr>
          <p:cNvPr id="22" name="Rectangle: Rounded Corners 21">
            <a:extLst>
              <a:ext uri="{FF2B5EF4-FFF2-40B4-BE49-F238E27FC236}">
                <a16:creationId xmlns:a16="http://schemas.microsoft.com/office/drawing/2014/main" id="{5BE388F3-12C5-40F2-9F15-9DB148231D07}"/>
              </a:ext>
            </a:extLst>
          </p:cNvPr>
          <p:cNvSpPr/>
          <p:nvPr/>
        </p:nvSpPr>
        <p:spPr bwMode="auto">
          <a:xfrm>
            <a:off x="2099866" y="3313307"/>
            <a:ext cx="1270388" cy="554486"/>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4" tIns="45718" rIns="91434" bIns="45718" numCol="1" rtlCol="0" anchor="t" anchorCtr="0" compatLnSpc="1">
            <a:prstTxWarp prst="textNoShape">
              <a:avLst/>
            </a:prstTxWarp>
          </a:bodyPr>
          <a:lstStyle/>
          <a:p>
            <a:pPr algn="ctr">
              <a:spcAft>
                <a:spcPts val="450"/>
              </a:spcAft>
            </a:pPr>
            <a:r>
              <a:rPr lang="en-GB" sz="1200" b="0" dirty="0">
                <a:solidFill>
                  <a:schemeClr val="accent1"/>
                </a:solidFill>
                <a:latin typeface="+mn-lt"/>
                <a:cs typeface="Arial"/>
              </a:rPr>
              <a:t>BU/GF Data Office</a:t>
            </a:r>
          </a:p>
        </p:txBody>
      </p:sp>
      <p:cxnSp>
        <p:nvCxnSpPr>
          <p:cNvPr id="25" name="Straight Connector 24">
            <a:extLst>
              <a:ext uri="{FF2B5EF4-FFF2-40B4-BE49-F238E27FC236}">
                <a16:creationId xmlns:a16="http://schemas.microsoft.com/office/drawing/2014/main" id="{85F73AAE-2A14-4BB2-B129-231A9A7D305C}"/>
              </a:ext>
            </a:extLst>
          </p:cNvPr>
          <p:cNvCxnSpPr>
            <a:cxnSpLocks/>
            <a:stCxn id="8" idx="2"/>
            <a:endCxn id="22" idx="0"/>
          </p:cNvCxnSpPr>
          <p:nvPr/>
        </p:nvCxnSpPr>
        <p:spPr bwMode="auto">
          <a:xfrm flipH="1">
            <a:off x="2735060" y="2848993"/>
            <a:ext cx="1404171" cy="46431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a:extLst>
              <a:ext uri="{FF2B5EF4-FFF2-40B4-BE49-F238E27FC236}">
                <a16:creationId xmlns:a16="http://schemas.microsoft.com/office/drawing/2014/main" id="{5975DFE6-1A47-49EC-958E-01FE4E09A7A2}"/>
              </a:ext>
            </a:extLst>
          </p:cNvPr>
          <p:cNvSpPr txBox="1"/>
          <p:nvPr/>
        </p:nvSpPr>
        <p:spPr bwMode="auto">
          <a:xfrm>
            <a:off x="1924377" y="2891778"/>
            <a:ext cx="194786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50" b="0" kern="0" dirty="0">
                <a:solidFill>
                  <a:schemeClr val="tx1"/>
                </a:solidFill>
                <a:latin typeface="+mn-lt"/>
                <a:ea typeface="+mn-ea"/>
              </a:rPr>
              <a:t>Strategy alignment and Group priority setting</a:t>
            </a:r>
          </a:p>
        </p:txBody>
      </p:sp>
      <p:sp>
        <p:nvSpPr>
          <p:cNvPr id="29" name="Rectangle: Rounded Corners 28">
            <a:extLst>
              <a:ext uri="{FF2B5EF4-FFF2-40B4-BE49-F238E27FC236}">
                <a16:creationId xmlns:a16="http://schemas.microsoft.com/office/drawing/2014/main" id="{3D28EC19-95E9-4F4B-A43D-AC0D9D523EA7}"/>
              </a:ext>
            </a:extLst>
          </p:cNvPr>
          <p:cNvSpPr/>
          <p:nvPr/>
        </p:nvSpPr>
        <p:spPr bwMode="auto">
          <a:xfrm>
            <a:off x="2099866" y="1621017"/>
            <a:ext cx="1270388" cy="554486"/>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4" tIns="45718" rIns="91434" bIns="45718" numCol="1" rtlCol="0" anchor="t" anchorCtr="0" compatLnSpc="1">
            <a:prstTxWarp prst="textNoShape">
              <a:avLst/>
            </a:prstTxWarp>
          </a:bodyPr>
          <a:lstStyle/>
          <a:p>
            <a:pPr algn="ctr">
              <a:spcAft>
                <a:spcPts val="450"/>
              </a:spcAft>
            </a:pPr>
            <a:r>
              <a:rPr lang="en-GB" sz="1200" b="0" dirty="0">
                <a:solidFill>
                  <a:schemeClr val="accent1"/>
                </a:solidFill>
                <a:latin typeface="+mn-lt"/>
                <a:cs typeface="Arial"/>
              </a:rPr>
              <a:t>BU Exec D&amp;A Sponsors</a:t>
            </a:r>
          </a:p>
        </p:txBody>
      </p:sp>
      <p:cxnSp>
        <p:nvCxnSpPr>
          <p:cNvPr id="30" name="Straight Connector 29">
            <a:extLst>
              <a:ext uri="{FF2B5EF4-FFF2-40B4-BE49-F238E27FC236}">
                <a16:creationId xmlns:a16="http://schemas.microsoft.com/office/drawing/2014/main" id="{64FA4661-631F-48C2-A60D-8286F03F0775}"/>
              </a:ext>
            </a:extLst>
          </p:cNvPr>
          <p:cNvCxnSpPr>
            <a:cxnSpLocks/>
            <a:stCxn id="29" idx="2"/>
            <a:endCxn id="22" idx="0"/>
          </p:cNvCxnSpPr>
          <p:nvPr/>
        </p:nvCxnSpPr>
        <p:spPr bwMode="auto">
          <a:xfrm>
            <a:off x="2735060" y="2175503"/>
            <a:ext cx="0" cy="1137804"/>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a:extLst>
              <a:ext uri="{FF2B5EF4-FFF2-40B4-BE49-F238E27FC236}">
                <a16:creationId xmlns:a16="http://schemas.microsoft.com/office/drawing/2014/main" id="{6C60666E-D412-4D5D-A4CA-D52FAD4B31C6}"/>
              </a:ext>
            </a:extLst>
          </p:cNvPr>
          <p:cNvSpPr txBox="1"/>
          <p:nvPr/>
        </p:nvSpPr>
        <p:spPr bwMode="auto">
          <a:xfrm>
            <a:off x="1528653" y="2186241"/>
            <a:ext cx="1898599"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600"/>
              </a:spcAft>
              <a:buClr>
                <a:schemeClr val="tx1"/>
              </a:buClr>
            </a:pPr>
            <a:r>
              <a:rPr lang="en-GB" sz="1050" b="0" kern="0" dirty="0">
                <a:solidFill>
                  <a:schemeClr val="tx1"/>
                </a:solidFill>
                <a:latin typeface="+mn-lt"/>
                <a:ea typeface="+mn-ea"/>
              </a:rPr>
              <a:t>Sponsors BU funding and sets BU direction </a:t>
            </a:r>
            <a:r>
              <a:rPr lang="en-GB" sz="1050" b="0" kern="0" dirty="0">
                <a:solidFill>
                  <a:schemeClr val="tx1"/>
                </a:solidFill>
              </a:rPr>
              <a:t>(BU Vision / Strategy)</a:t>
            </a:r>
            <a:endParaRPr lang="en-GB" sz="1050" b="0" kern="0" dirty="0">
              <a:solidFill>
                <a:schemeClr val="tx1"/>
              </a:solidFill>
              <a:latin typeface="+mn-lt"/>
              <a:ea typeface="+mn-ea"/>
            </a:endParaRPr>
          </a:p>
        </p:txBody>
      </p:sp>
      <p:sp>
        <p:nvSpPr>
          <p:cNvPr id="34" name="Rectangle: Rounded Corners 33">
            <a:extLst>
              <a:ext uri="{FF2B5EF4-FFF2-40B4-BE49-F238E27FC236}">
                <a16:creationId xmlns:a16="http://schemas.microsoft.com/office/drawing/2014/main" id="{B42E278F-7E63-4CDC-A2AC-CAF0D0F2897D}"/>
              </a:ext>
            </a:extLst>
          </p:cNvPr>
          <p:cNvSpPr/>
          <p:nvPr/>
        </p:nvSpPr>
        <p:spPr bwMode="auto">
          <a:xfrm>
            <a:off x="6621076" y="2655055"/>
            <a:ext cx="1270388" cy="554486"/>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4" tIns="45718" rIns="91434" bIns="45718" numCol="1" rtlCol="0" anchor="t" anchorCtr="0" compatLnSpc="1">
            <a:prstTxWarp prst="textNoShape">
              <a:avLst/>
            </a:prstTxWarp>
          </a:bodyPr>
          <a:lstStyle/>
          <a:p>
            <a:pPr algn="ctr">
              <a:spcAft>
                <a:spcPts val="450"/>
              </a:spcAft>
            </a:pPr>
            <a:r>
              <a:rPr lang="en-GB" sz="1200" b="0" dirty="0">
                <a:solidFill>
                  <a:schemeClr val="accent1"/>
                </a:solidFill>
                <a:latin typeface="+mn-lt"/>
                <a:cs typeface="Arial"/>
              </a:rPr>
              <a:t>Grp Data Office</a:t>
            </a:r>
          </a:p>
        </p:txBody>
      </p:sp>
      <p:cxnSp>
        <p:nvCxnSpPr>
          <p:cNvPr id="35" name="Straight Connector 34">
            <a:extLst>
              <a:ext uri="{FF2B5EF4-FFF2-40B4-BE49-F238E27FC236}">
                <a16:creationId xmlns:a16="http://schemas.microsoft.com/office/drawing/2014/main" id="{74736625-3C8C-47C0-BAED-2E72725990CD}"/>
              </a:ext>
            </a:extLst>
          </p:cNvPr>
          <p:cNvCxnSpPr>
            <a:cxnSpLocks/>
            <a:stCxn id="8" idx="3"/>
            <a:endCxn id="34" idx="1"/>
          </p:cNvCxnSpPr>
          <p:nvPr/>
        </p:nvCxnSpPr>
        <p:spPr bwMode="auto">
          <a:xfrm>
            <a:off x="4774425" y="2571750"/>
            <a:ext cx="1846651" cy="36054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a:extLst>
              <a:ext uri="{FF2B5EF4-FFF2-40B4-BE49-F238E27FC236}">
                <a16:creationId xmlns:a16="http://schemas.microsoft.com/office/drawing/2014/main" id="{0240E6F4-50AE-4D65-9125-B49C5E180E7B}"/>
              </a:ext>
            </a:extLst>
          </p:cNvPr>
          <p:cNvSpPr txBox="1"/>
          <p:nvPr/>
        </p:nvSpPr>
        <p:spPr bwMode="auto">
          <a:xfrm>
            <a:off x="5273903" y="2331890"/>
            <a:ext cx="258265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50" b="0" kern="0" dirty="0">
                <a:solidFill>
                  <a:schemeClr val="tx1"/>
                </a:solidFill>
                <a:latin typeface="+mn-lt"/>
                <a:ea typeface="+mn-ea"/>
              </a:rPr>
              <a:t>Data Office takes direction from GGC and provides progress updates</a:t>
            </a:r>
          </a:p>
        </p:txBody>
      </p:sp>
      <p:sp>
        <p:nvSpPr>
          <p:cNvPr id="26" name="Rectangle: Rounded Corners 25">
            <a:extLst>
              <a:ext uri="{FF2B5EF4-FFF2-40B4-BE49-F238E27FC236}">
                <a16:creationId xmlns:a16="http://schemas.microsoft.com/office/drawing/2014/main" id="{79E9672A-F15D-4895-A876-52DA83CF9514}"/>
              </a:ext>
            </a:extLst>
          </p:cNvPr>
          <p:cNvSpPr/>
          <p:nvPr/>
        </p:nvSpPr>
        <p:spPr bwMode="auto">
          <a:xfrm>
            <a:off x="5985882" y="3828545"/>
            <a:ext cx="1270388" cy="554486"/>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4" tIns="45718" rIns="91434" bIns="45718" numCol="1" rtlCol="0" anchor="t" anchorCtr="0" compatLnSpc="1">
            <a:prstTxWarp prst="textNoShape">
              <a:avLst/>
            </a:prstTxWarp>
          </a:bodyPr>
          <a:lstStyle/>
          <a:p>
            <a:pPr algn="ctr">
              <a:spcAft>
                <a:spcPts val="450"/>
              </a:spcAft>
            </a:pPr>
            <a:r>
              <a:rPr lang="en-GB" sz="1200" b="0" dirty="0">
                <a:solidFill>
                  <a:schemeClr val="accent1"/>
                </a:solidFill>
                <a:latin typeface="+mn-lt"/>
                <a:cs typeface="Arial"/>
              </a:rPr>
              <a:t>ITGC</a:t>
            </a:r>
          </a:p>
        </p:txBody>
      </p:sp>
      <p:cxnSp>
        <p:nvCxnSpPr>
          <p:cNvPr id="27" name="Straight Connector 26">
            <a:extLst>
              <a:ext uri="{FF2B5EF4-FFF2-40B4-BE49-F238E27FC236}">
                <a16:creationId xmlns:a16="http://schemas.microsoft.com/office/drawing/2014/main" id="{5DD1554F-5E5C-461D-A89B-163DC9D0627B}"/>
              </a:ext>
            </a:extLst>
          </p:cNvPr>
          <p:cNvCxnSpPr>
            <a:cxnSpLocks/>
            <a:stCxn id="8" idx="3"/>
            <a:endCxn id="26" idx="0"/>
          </p:cNvCxnSpPr>
          <p:nvPr/>
        </p:nvCxnSpPr>
        <p:spPr bwMode="auto">
          <a:xfrm>
            <a:off x="4774425" y="2571750"/>
            <a:ext cx="1846651" cy="1256795"/>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30FED818-13C3-40AE-81D6-F3C4AA08943D}"/>
              </a:ext>
            </a:extLst>
          </p:cNvPr>
          <p:cNvSpPr txBox="1"/>
          <p:nvPr/>
        </p:nvSpPr>
        <p:spPr bwMode="auto">
          <a:xfrm>
            <a:off x="4617661" y="3991240"/>
            <a:ext cx="155240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50" b="0" kern="0" dirty="0">
                <a:solidFill>
                  <a:schemeClr val="tx1"/>
                </a:solidFill>
                <a:latin typeface="+mn-lt"/>
                <a:ea typeface="+mn-ea"/>
              </a:rPr>
              <a:t>Digital Technology Strategy alignment</a:t>
            </a:r>
          </a:p>
        </p:txBody>
      </p:sp>
      <p:sp>
        <p:nvSpPr>
          <p:cNvPr id="32" name="Rectangle: Rounded Corners 31">
            <a:extLst>
              <a:ext uri="{FF2B5EF4-FFF2-40B4-BE49-F238E27FC236}">
                <a16:creationId xmlns:a16="http://schemas.microsoft.com/office/drawing/2014/main" id="{917BE689-EEBA-4EA4-870C-191EDC604A3D}"/>
              </a:ext>
            </a:extLst>
          </p:cNvPr>
          <p:cNvSpPr/>
          <p:nvPr/>
        </p:nvSpPr>
        <p:spPr bwMode="auto">
          <a:xfrm>
            <a:off x="4638709" y="4347555"/>
            <a:ext cx="1270388" cy="554486"/>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4" tIns="45718" rIns="91434" bIns="45718" numCol="1" rtlCol="0" anchor="t" anchorCtr="0" compatLnSpc="1">
            <a:prstTxWarp prst="textNoShape">
              <a:avLst/>
            </a:prstTxWarp>
          </a:bodyPr>
          <a:lstStyle/>
          <a:p>
            <a:pPr algn="ctr">
              <a:spcAft>
                <a:spcPts val="450"/>
              </a:spcAft>
            </a:pPr>
            <a:r>
              <a:rPr lang="en-GB" sz="1200" b="0" dirty="0">
                <a:solidFill>
                  <a:schemeClr val="accent1"/>
                </a:solidFill>
                <a:latin typeface="+mn-lt"/>
                <a:cs typeface="Arial"/>
              </a:rPr>
              <a:t>TTF</a:t>
            </a:r>
          </a:p>
        </p:txBody>
      </p:sp>
      <p:cxnSp>
        <p:nvCxnSpPr>
          <p:cNvPr id="36" name="Straight Connector 35">
            <a:extLst>
              <a:ext uri="{FF2B5EF4-FFF2-40B4-BE49-F238E27FC236}">
                <a16:creationId xmlns:a16="http://schemas.microsoft.com/office/drawing/2014/main" id="{536536D9-A4DA-4424-BAA5-4EB01B093F70}"/>
              </a:ext>
            </a:extLst>
          </p:cNvPr>
          <p:cNvCxnSpPr>
            <a:cxnSpLocks/>
            <a:stCxn id="8" idx="3"/>
            <a:endCxn id="32" idx="0"/>
          </p:cNvCxnSpPr>
          <p:nvPr/>
        </p:nvCxnSpPr>
        <p:spPr bwMode="auto">
          <a:xfrm>
            <a:off x="4774425" y="2571750"/>
            <a:ext cx="499478" cy="1775805"/>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ectangle: Rounded Corners 36">
            <a:extLst>
              <a:ext uri="{FF2B5EF4-FFF2-40B4-BE49-F238E27FC236}">
                <a16:creationId xmlns:a16="http://schemas.microsoft.com/office/drawing/2014/main" id="{DF4C385C-2DAF-48D3-8E96-A4754E9D4A3B}"/>
              </a:ext>
            </a:extLst>
          </p:cNvPr>
          <p:cNvSpPr/>
          <p:nvPr/>
        </p:nvSpPr>
        <p:spPr bwMode="auto">
          <a:xfrm>
            <a:off x="3132424" y="4173272"/>
            <a:ext cx="1270388" cy="554486"/>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4" tIns="45718" rIns="91434" bIns="45718" numCol="1" rtlCol="0" anchor="t" anchorCtr="0" compatLnSpc="1">
            <a:prstTxWarp prst="textNoShape">
              <a:avLst/>
            </a:prstTxWarp>
          </a:bodyPr>
          <a:lstStyle/>
          <a:p>
            <a:pPr algn="ctr">
              <a:spcAft>
                <a:spcPts val="450"/>
              </a:spcAft>
            </a:pPr>
            <a:r>
              <a:rPr lang="en-GB" sz="1200" b="0" dirty="0">
                <a:solidFill>
                  <a:schemeClr val="accent1"/>
                </a:solidFill>
                <a:latin typeface="+mn-lt"/>
                <a:cs typeface="Arial"/>
              </a:rPr>
              <a:t>DGC working groups</a:t>
            </a:r>
          </a:p>
        </p:txBody>
      </p:sp>
      <p:cxnSp>
        <p:nvCxnSpPr>
          <p:cNvPr id="38" name="Straight Connector 37">
            <a:extLst>
              <a:ext uri="{FF2B5EF4-FFF2-40B4-BE49-F238E27FC236}">
                <a16:creationId xmlns:a16="http://schemas.microsoft.com/office/drawing/2014/main" id="{749DD569-0BDC-4791-8D4B-1E76CD8A0456}"/>
              </a:ext>
            </a:extLst>
          </p:cNvPr>
          <p:cNvCxnSpPr>
            <a:cxnSpLocks/>
            <a:stCxn id="17" idx="2"/>
            <a:endCxn id="37" idx="0"/>
          </p:cNvCxnSpPr>
          <p:nvPr/>
        </p:nvCxnSpPr>
        <p:spPr bwMode="auto">
          <a:xfrm flipH="1">
            <a:off x="3767618" y="3867793"/>
            <a:ext cx="371613" cy="30547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1911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DC2AB1-36FB-415E-BB44-A36A4AE5F722}"/>
              </a:ext>
            </a:extLst>
          </p:cNvPr>
          <p:cNvSpPr>
            <a:spLocks noGrp="1"/>
          </p:cNvSpPr>
          <p:nvPr>
            <p:ph type="body" sz="quarter" idx="15"/>
          </p:nvPr>
        </p:nvSpPr>
        <p:spPr>
          <a:xfrm>
            <a:off x="257514" y="1178286"/>
            <a:ext cx="3943424" cy="830997"/>
          </a:xfrm>
        </p:spPr>
        <p:txBody>
          <a:bodyPr/>
          <a:lstStyle/>
          <a:p>
            <a:r>
              <a:rPr lang="en-US" sz="2700" dirty="0">
                <a:cs typeface="Arial"/>
              </a:rPr>
              <a:t>Data Management &amp; Data Governance </a:t>
            </a:r>
            <a:endParaRPr lang="en-US" dirty="0"/>
          </a:p>
        </p:txBody>
      </p:sp>
      <p:sp>
        <p:nvSpPr>
          <p:cNvPr id="3" name="TextBox 2">
            <a:extLst>
              <a:ext uri="{FF2B5EF4-FFF2-40B4-BE49-F238E27FC236}">
                <a16:creationId xmlns:a16="http://schemas.microsoft.com/office/drawing/2014/main" id="{EFA2A3B2-8C77-4613-B797-88B9FDEBFBF2}"/>
              </a:ext>
            </a:extLst>
          </p:cNvPr>
          <p:cNvSpPr txBox="1"/>
          <p:nvPr/>
        </p:nvSpPr>
        <p:spPr bwMode="auto">
          <a:xfrm>
            <a:off x="357808" y="2343648"/>
            <a:ext cx="1192634"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defTabSz="685800" fontAlgn="auto">
              <a:spcBef>
                <a:spcPts val="0"/>
              </a:spcBef>
              <a:spcAft>
                <a:spcPts val="450"/>
              </a:spcAft>
              <a:buClr>
                <a:srgbClr val="55555A"/>
              </a:buClr>
            </a:pPr>
            <a:r>
              <a:rPr lang="en-US" sz="1350" b="0" kern="0" dirty="0">
                <a:solidFill>
                  <a:srgbClr val="FFFFFF"/>
                </a:solidFill>
                <a:latin typeface="Arial"/>
                <a:ea typeface="ＭＳ Ｐゴシック"/>
              </a:rPr>
              <a:t>Diane LoPreste</a:t>
            </a:r>
          </a:p>
        </p:txBody>
      </p:sp>
    </p:spTree>
    <p:extLst>
      <p:ext uri="{BB962C8B-B14F-4D97-AF65-F5344CB8AC3E}">
        <p14:creationId xmlns:p14="http://schemas.microsoft.com/office/powerpoint/2010/main" val="3420849003"/>
      </p:ext>
    </p:extLst>
  </p:cSld>
  <p:clrMapOvr>
    <a:masterClrMapping/>
  </p:clrMapOvr>
  <p:transition>
    <p:fade/>
  </p:transition>
</p:sld>
</file>

<file path=ppt/theme/theme1.xml><?xml version="1.0" encoding="utf-8"?>
<a:theme xmlns:a="http://schemas.openxmlformats.org/drawingml/2006/main" name="Cadence 5E Template - Working">
  <a:themeElements>
    <a:clrScheme name="Custom 3">
      <a:dk1>
        <a:srgbClr val="1F232A"/>
      </a:dk1>
      <a:lt1>
        <a:srgbClr val="FFFFFF"/>
      </a:lt1>
      <a:dk2>
        <a:srgbClr val="0079C1"/>
      </a:dk2>
      <a:lt2>
        <a:srgbClr val="808080"/>
      </a:lt2>
      <a:accent1>
        <a:srgbClr val="F78E1E"/>
      </a:accent1>
      <a:accent2>
        <a:srgbClr val="009BDB"/>
      </a:accent2>
      <a:accent3>
        <a:srgbClr val="C1CD23"/>
      </a:accent3>
      <a:accent4>
        <a:srgbClr val="9D8D85"/>
      </a:accent4>
      <a:accent5>
        <a:srgbClr val="6A2C91"/>
      </a:accent5>
      <a:accent6>
        <a:srgbClr val="47C3D3"/>
      </a:accent6>
      <a:hlink>
        <a:srgbClr val="2C3B97"/>
      </a:hlink>
      <a:folHlink>
        <a:srgbClr val="D31145"/>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3.xml><?xml version="1.0" encoding="utf-8"?>
<a:theme xmlns:a="http://schemas.openxmlformats.org/drawingml/2006/main" name="1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4.xml><?xml version="1.0" encoding="utf-8"?>
<a:theme xmlns:a="http://schemas.openxmlformats.org/drawingml/2006/main" name="UK PPT 4x3 ALL UK">
  <a:themeElements>
    <a:clrScheme name="Custom 11">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0148C"/>
      </a:hlink>
      <a:folHlink>
        <a:srgbClr val="00148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1" id="{95D0E049-C192-4B84-AB31-B59D6F8AB744}" vid="{73F27640-A9AE-404E-A2AE-0C46D0C9B945}"/>
    </a:ext>
  </a:extLst>
</a:theme>
</file>

<file path=ppt/theme/theme5.xml><?xml version="1.0" encoding="utf-8"?>
<a:theme xmlns:a="http://schemas.openxmlformats.org/drawingml/2006/main" name="2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NG PowerPoint Template 4x3 2018" id="{CF4301EE-653F-40A0-9CC8-367CE7C89D59}" vid="{D546EC4C-4F19-45E5-8664-8862EDE26137}"/>
    </a:ext>
  </a:extLst>
</a:theme>
</file>

<file path=ppt/theme/theme6.xml><?xml version="1.0" encoding="utf-8"?>
<a:theme xmlns:a="http://schemas.openxmlformats.org/drawingml/2006/main" name="2_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US NG_2018 PPT_Energy Lines Template 16x9 [Read-Only]" id="{4657108C-CAD3-44AC-B13C-CD074A2E51E8}" vid="{35BB5C37-5BE8-43BF-9925-D45D04A5B4D7}"/>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haredWithUsers xmlns="701484cb-4692-40f6-9cd8-9f96d07aad89">
      <UserInfo>
        <DisplayName>Ajwaliya, Nishit</DisplayName>
        <AccountId>14</AccountId>
        <AccountType/>
      </UserInfo>
      <UserInfo>
        <DisplayName>Bharj, Kam</DisplayName>
        <AccountId>33</AccountId>
        <AccountType/>
      </UserInfo>
      <UserInfo>
        <DisplayName>Stoddart, Bronwynne</DisplayName>
        <AccountId>43</AccountId>
        <AccountType/>
      </UserInfo>
      <UserInfo>
        <DisplayName>Tripathi, Bharat</DisplayName>
        <AccountId>13</AccountId>
        <AccountType/>
      </UserInfo>
      <UserInfo>
        <DisplayName>Wright, Frederick</DisplayName>
        <AccountId>28</AccountId>
        <AccountType/>
      </UserInfo>
      <UserInfo>
        <DisplayName>Saiz, Maria</DisplayName>
        <AccountId>27</AccountId>
        <AccountType/>
      </UserInfo>
      <UserInfo>
        <DisplayName>LoPreste, Diane</DisplayName>
        <AccountId>39</AccountId>
        <AccountType/>
      </UserInfo>
      <UserInfo>
        <DisplayName>Followell, John</DisplayName>
        <AccountId>46</AccountId>
        <AccountType/>
      </UserInfo>
      <UserInfo>
        <DisplayName>Marshall, Gavin</DisplayName>
        <AccountId>47</AccountId>
        <AccountType/>
      </UserInfo>
      <UserInfo>
        <DisplayName>Robertson, Daniel</DisplayName>
        <AccountId>12</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D73EF154A21745A4B7D294624E0F37" ma:contentTypeVersion="6" ma:contentTypeDescription="Create a new document." ma:contentTypeScope="" ma:versionID="85f237651c4580394125c69293e39df3">
  <xsd:schema xmlns:xsd="http://www.w3.org/2001/XMLSchema" xmlns:xs="http://www.w3.org/2001/XMLSchema" xmlns:p="http://schemas.microsoft.com/office/2006/metadata/properties" xmlns:ns2="44563e85-d93e-468a-97fd-88b2feb52b2e" xmlns:ns3="701484cb-4692-40f6-9cd8-9f96d07aad89" targetNamespace="http://schemas.microsoft.com/office/2006/metadata/properties" ma:root="true" ma:fieldsID="241cd7f4fc25b44e8b4b682cdf892700" ns2:_="" ns3:_="">
    <xsd:import namespace="44563e85-d93e-468a-97fd-88b2feb52b2e"/>
    <xsd:import namespace="701484cb-4692-40f6-9cd8-9f96d07aad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563e85-d93e-468a-97fd-88b2feb52b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1484cb-4692-40f6-9cd8-9f96d07aad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7260B3-6772-4D0F-BAD3-E93B49867937}">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01484cb-4692-40f6-9cd8-9f96d07aad89"/>
    <ds:schemaRef ds:uri="http://schemas.microsoft.com/office/2006/documentManagement/types"/>
    <ds:schemaRef ds:uri="44563e85-d93e-468a-97fd-88b2feb52b2e"/>
    <ds:schemaRef ds:uri="http://www.w3.org/XML/1998/namespace"/>
    <ds:schemaRef ds:uri="http://purl.org/dc/dcmitype/"/>
  </ds:schemaRefs>
</ds:datastoreItem>
</file>

<file path=customXml/itemProps2.xml><?xml version="1.0" encoding="utf-8"?>
<ds:datastoreItem xmlns:ds="http://schemas.openxmlformats.org/officeDocument/2006/customXml" ds:itemID="{AACCB08D-15A1-4D01-A254-75ADBE482B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563e85-d93e-468a-97fd-88b2feb52b2e"/>
    <ds:schemaRef ds:uri="701484cb-4692-40f6-9cd8-9f96d07aad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281A35-2CFC-4FBB-AFB9-EE54AA7D9D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Cadence 5E Template - Working</Template>
  <TotalTime>577</TotalTime>
  <Words>3755</Words>
  <Application>Microsoft Office PowerPoint</Application>
  <PresentationFormat>On-screen Show (16:9)</PresentationFormat>
  <Paragraphs>427</Paragraphs>
  <Slides>17</Slides>
  <Notes>7</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17</vt:i4>
      </vt:variant>
    </vt:vector>
  </HeadingPairs>
  <TitlesOfParts>
    <vt:vector size="33" baseType="lpstr">
      <vt:lpstr>Arial</vt:lpstr>
      <vt:lpstr>Calibri</vt:lpstr>
      <vt:lpstr>Comic Sans MS</vt:lpstr>
      <vt:lpstr>Georgia</vt:lpstr>
      <vt:lpstr>Graphik</vt:lpstr>
      <vt:lpstr>Graphik Black</vt:lpstr>
      <vt:lpstr>Lucida Grande</vt:lpstr>
      <vt:lpstr>Times New Roman</vt:lpstr>
      <vt:lpstr>Wingdings</vt:lpstr>
      <vt:lpstr>Wingdings 2</vt:lpstr>
      <vt:lpstr>Cadence 5E Template - Working</vt:lpstr>
      <vt:lpstr>NG_PPT_16x9_Generic_template-blue</vt:lpstr>
      <vt:lpstr>1_NG_PPT_16x9_Generic_template-blue</vt:lpstr>
      <vt:lpstr>UK PPT 4x3 ALL UK</vt:lpstr>
      <vt:lpstr>2_NG_PPT_16x9_Generic_template-blue</vt:lpstr>
      <vt:lpstr>2_US NG_2018 PPT__EnergyLines Template 16x9</vt:lpstr>
      <vt:lpstr>PowerPoint Presentation</vt:lpstr>
      <vt:lpstr>Data &amp; Analytics (D&amp;A) Strategy Governance</vt:lpstr>
      <vt:lpstr>Enterprise Data &amp; Analytics Strategy Council - Terms of Reference</vt:lpstr>
      <vt:lpstr>PowerPoint Presentation</vt:lpstr>
      <vt:lpstr>Enterprise D&amp;A Strategy Council (ED&amp;A SC) | October 2021 - Agenda</vt:lpstr>
      <vt:lpstr>Decision Log</vt:lpstr>
      <vt:lpstr>Global Data Governance Council - Terms of Reference</vt:lpstr>
      <vt:lpstr>Global Governance Council (GGC) for Data &amp; Analytics (D&amp;A) – in context</vt:lpstr>
      <vt:lpstr>PowerPoint Presentation</vt:lpstr>
      <vt:lpstr>Data Management &amp; Governance Tactical Level</vt:lpstr>
      <vt:lpstr>Data Management &amp; Governance Strategic &amp; Strategic Implementation Level (We Need Focus Here)</vt:lpstr>
      <vt:lpstr>Data Management &amp; Governance Strategic &amp; Strategic Implementation Level (We Need Focus Here)</vt:lpstr>
      <vt:lpstr>Enterprise Data Governance &amp; Data Management Interactions (Draft)</vt:lpstr>
      <vt:lpstr>Enterprise Data Governance Operating Model (Draft)</vt:lpstr>
      <vt:lpstr>Enterprise Data Governance Organizational Components</vt:lpstr>
      <vt:lpstr>PowerPoint Presentation</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Cadence - Meeting 5e, XX Name of Function Executive Performance Review</dc:title>
  <dc:creator>National Grid</dc:creator>
  <cp:lastModifiedBy>Robertson, Daniel</cp:lastModifiedBy>
  <cp:revision>5</cp:revision>
  <cp:lastPrinted>2019-01-11T11:12:34Z</cp:lastPrinted>
  <dcterms:created xsi:type="dcterms:W3CDTF">2018-05-07T15:47:27Z</dcterms:created>
  <dcterms:modified xsi:type="dcterms:W3CDTF">2021-10-07T11:09:22Z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0x010100F6D73EF154A21745A4B7D294624E0F37</vt:lpwstr>
  </property>
</Properties>
</file>