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3.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323" r:id="rId4"/>
    <p:sldMasterId id="2147485376" r:id="rId5"/>
    <p:sldMasterId id="2147485447" r:id="rId6"/>
  </p:sldMasterIdLst>
  <p:notesMasterIdLst>
    <p:notesMasterId r:id="rId8"/>
  </p:notesMasterIdLst>
  <p:handoutMasterIdLst>
    <p:handoutMasterId r:id="rId9"/>
  </p:handoutMasterIdLst>
  <p:sldIdLst>
    <p:sldId id="2316" r:id="rId7"/>
  </p:sldIdLst>
  <p:sldSz cx="12192000" cy="6858000"/>
  <p:notesSz cx="9236075" cy="6950075"/>
  <p:custShowLst>
    <p:custShow name="Format Guide Workshop" id="0">
      <p:sldLst/>
    </p:custShow>
  </p:custShowLst>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752" userDrawn="1">
          <p15:clr>
            <a:srgbClr val="A4A3A4"/>
          </p15:clr>
        </p15:guide>
        <p15:guide id="4" pos="4512" userDrawn="1">
          <p15:clr>
            <a:srgbClr val="A4A3A4"/>
          </p15:clr>
        </p15:guide>
        <p15:guide id="7" orient="horz" pos="408" userDrawn="1">
          <p15:clr>
            <a:srgbClr val="A4A3A4"/>
          </p15:clr>
        </p15:guide>
        <p15:guide id="8" pos="480" userDrawn="1">
          <p15:clr>
            <a:srgbClr val="A4A3A4"/>
          </p15:clr>
        </p15:guide>
        <p15:guide id="9" pos="4440" userDrawn="1">
          <p15:clr>
            <a:srgbClr val="A4A3A4"/>
          </p15:clr>
        </p15:guide>
        <p15:guide id="10" orient="horz" pos="2051" userDrawn="1">
          <p15:clr>
            <a:srgbClr val="A4A3A4"/>
          </p15:clr>
        </p15:guide>
        <p15:guide id="11" orient="horz" pos="1776" userDrawn="1">
          <p15:clr>
            <a:srgbClr val="A4A3A4"/>
          </p15:clr>
        </p15:guide>
        <p15:guide id="12" orient="horz" pos="624" userDrawn="1">
          <p15:clr>
            <a:srgbClr val="A4A3A4"/>
          </p15:clr>
        </p15:guide>
        <p15:guide id="13" orient="horz" pos="3129" userDrawn="1">
          <p15:clr>
            <a:srgbClr val="A4A3A4"/>
          </p15:clr>
        </p15:guide>
        <p15:guide id="14" orient="horz" pos="2736" userDrawn="1">
          <p15:clr>
            <a:srgbClr val="A4A3A4"/>
          </p15:clr>
        </p15:guide>
        <p15:guide id="15" pos="3144" userDrawn="1">
          <p15:clr>
            <a:srgbClr val="A4A3A4"/>
          </p15:clr>
        </p15:guide>
        <p15:guide id="16" pos="5880" userDrawn="1">
          <p15:clr>
            <a:srgbClr val="A4A3A4"/>
          </p15:clr>
        </p15:guide>
        <p15:guide id="17" orient="horz" pos="3720" userDrawn="1">
          <p15:clr>
            <a:srgbClr val="A4A3A4"/>
          </p15:clr>
        </p15:guide>
        <p15:guide id="18" pos="5808" userDrawn="1">
          <p15:clr>
            <a:srgbClr val="A4A3A4"/>
          </p15:clr>
        </p15:guide>
        <p15:guide id="19" pos="7176" userDrawn="1">
          <p15:clr>
            <a:srgbClr val="A4A3A4"/>
          </p15:clr>
        </p15:guide>
        <p15:guide id="20" pos="30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295E7E"/>
    <a:srgbClr val="D4DF33"/>
    <a:srgbClr val="9A9A9A"/>
    <a:srgbClr val="6DB8CE"/>
    <a:srgbClr val="CE7974"/>
    <a:srgbClr val="6041B0"/>
    <a:srgbClr val="5996E5"/>
    <a:srgbClr val="D1D4D4"/>
    <a:srgbClr val="4356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96327" autoAdjust="0"/>
  </p:normalViewPr>
  <p:slideViewPr>
    <p:cSldViewPr snapToGrid="0">
      <p:cViewPr varScale="1">
        <p:scale>
          <a:sx n="59" d="100"/>
          <a:sy n="59" d="100"/>
        </p:scale>
        <p:origin x="740" y="28"/>
      </p:cViewPr>
      <p:guideLst>
        <p:guide pos="1752"/>
        <p:guide pos="4512"/>
        <p:guide orient="horz" pos="408"/>
        <p:guide pos="480"/>
        <p:guide pos="4440"/>
        <p:guide orient="horz" pos="2051"/>
        <p:guide orient="horz" pos="1776"/>
        <p:guide orient="horz" pos="624"/>
        <p:guide orient="horz" pos="3129"/>
        <p:guide orient="horz" pos="2736"/>
        <p:guide pos="3144"/>
        <p:guide pos="5880"/>
        <p:guide orient="horz" pos="3720"/>
        <p:guide pos="5808"/>
        <p:guide pos="7176"/>
        <p:guide pos="3066"/>
      </p:guideLst>
    </p:cSldViewPr>
  </p:slideViewPr>
  <p:outlineViewPr>
    <p:cViewPr>
      <p:scale>
        <a:sx n="33" d="100"/>
        <a:sy n="33" d="100"/>
      </p:scale>
      <p:origin x="0" y="-5716"/>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56" d="100"/>
          <a:sy n="156" d="100"/>
        </p:scale>
        <p:origin x="2180" y="1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9/23/2021</a:t>
            </a:fld>
            <a:endParaRPr lang="en-US" sz="80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9/23/2021</a:t>
            </a:fld>
            <a:endParaRPr lang="en-US"/>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emf"/><Relationship Id="rId5" Type="http://schemas.openxmlformats.org/officeDocument/2006/relationships/oleObject" Target="../embeddings/oleObject2.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0.xml"/><Relationship Id="rId7" Type="http://schemas.openxmlformats.org/officeDocument/2006/relationships/image" Target="../media/image9.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6.xml"/><Relationship Id="rId1" Type="http://schemas.openxmlformats.org/officeDocument/2006/relationships/tags" Target="../tags/tag255.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8.xml"/><Relationship Id="rId1" Type="http://schemas.openxmlformats.org/officeDocument/2006/relationships/tags" Target="../tags/tag257.xml"/><Relationship Id="rId4" Type="http://schemas.openxmlformats.org/officeDocument/2006/relationships/image" Target="../media/image5.png"/></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0.xml"/><Relationship Id="rId1" Type="http://schemas.openxmlformats.org/officeDocument/2006/relationships/tags" Target="../tags/tag259.xml"/><Relationship Id="rId4" Type="http://schemas.openxmlformats.org/officeDocument/2006/relationships/image" Target="../media/image5.png"/></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image" Target="../media/image22.png"/><Relationship Id="rId5" Type="http://schemas.openxmlformats.org/officeDocument/2006/relationships/image" Target="../media/image16.emf"/><Relationship Id="rId4" Type="http://schemas.openxmlformats.org/officeDocument/2006/relationships/oleObject" Target="../embeddings/oleObject60.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4.xml"/><Relationship Id="rId1" Type="http://schemas.openxmlformats.org/officeDocument/2006/relationships/tags" Target="../tags/tag263.xml"/><Relationship Id="rId4" Type="http://schemas.openxmlformats.org/officeDocument/2006/relationships/image" Target="../media/image5.png"/></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0.xml"/><Relationship Id="rId1" Type="http://schemas.openxmlformats.org/officeDocument/2006/relationships/tags" Target="../tags/tag269.xml"/><Relationship Id="rId4" Type="http://schemas.openxmlformats.org/officeDocument/2006/relationships/image" Target="../media/image5.png"/></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2.xml"/><Relationship Id="rId1" Type="http://schemas.openxmlformats.org/officeDocument/2006/relationships/tags" Target="../tags/tag271.xml"/><Relationship Id="rId4" Type="http://schemas.openxmlformats.org/officeDocument/2006/relationships/image" Target="../media/image5.png"/></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275.xml"/><Relationship Id="rId7" Type="http://schemas.openxmlformats.org/officeDocument/2006/relationships/image" Target="../media/image16.emf"/><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oleObject" Target="../embeddings/oleObject61.bin"/><Relationship Id="rId5" Type="http://schemas.openxmlformats.org/officeDocument/2006/relationships/slideMaster" Target="../slideMasters/slideMaster2.xml"/><Relationship Id="rId4" Type="http://schemas.openxmlformats.org/officeDocument/2006/relationships/tags" Target="../tags/tag276.xml"/><Relationship Id="rId9"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3.xml"/><Relationship Id="rId7"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8.xml"/><Relationship Id="rId1" Type="http://schemas.openxmlformats.org/officeDocument/2006/relationships/tags" Target="../tags/tag277.xml"/><Relationship Id="rId4" Type="http://schemas.openxmlformats.org/officeDocument/2006/relationships/image" Target="../media/image5.png"/></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281.xml"/><Relationship Id="rId7" Type="http://schemas.openxmlformats.org/officeDocument/2006/relationships/image" Target="../media/image5.png"/><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1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8.xml"/><Relationship Id="rId7" Type="http://schemas.openxmlformats.org/officeDocument/2006/relationships/image" Target="../media/image8.png"/><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291.xml"/><Relationship Id="rId7" Type="http://schemas.openxmlformats.org/officeDocument/2006/relationships/image" Target="../media/image5.png"/><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image" Target="../media/image1.emf"/><Relationship Id="rId5" Type="http://schemas.openxmlformats.org/officeDocument/2006/relationships/oleObject" Target="../embeddings/oleObject66.bin"/><Relationship Id="rId4"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8.xml"/><Relationship Id="rId7" Type="http://schemas.openxmlformats.org/officeDocument/2006/relationships/image" Target="../media/image8.png"/><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6.xml"/><Relationship Id="rId7" Type="http://schemas.openxmlformats.org/officeDocument/2006/relationships/image" Target="../media/image9.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01.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0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03.xml"/></Relationships>
</file>

<file path=ppt/slideLayouts/_rels/slideLayout12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307.xml"/><Relationship Id="rId7" Type="http://schemas.openxmlformats.org/officeDocument/2006/relationships/oleObject" Target="../embeddings/oleObject72.bin"/><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slideMaster" Target="../slideMasters/slideMaster3.xml"/><Relationship Id="rId11" Type="http://schemas.openxmlformats.org/officeDocument/2006/relationships/image" Target="../media/image5.png"/><Relationship Id="rId5" Type="http://schemas.openxmlformats.org/officeDocument/2006/relationships/tags" Target="../tags/tag309.xml"/><Relationship Id="rId10" Type="http://schemas.openxmlformats.org/officeDocument/2006/relationships/image" Target="../media/image17.jpeg"/><Relationship Id="rId4" Type="http://schemas.openxmlformats.org/officeDocument/2006/relationships/tags" Target="../tags/tag308.xml"/><Relationship Id="rId9" Type="http://schemas.openxmlformats.org/officeDocument/2006/relationships/image" Target="../media/image2.png"/></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1.xml"/><Relationship Id="rId1" Type="http://schemas.openxmlformats.org/officeDocument/2006/relationships/tags" Target="../tags/tag310.xml"/><Relationship Id="rId4" Type="http://schemas.openxmlformats.org/officeDocument/2006/relationships/image" Target="../media/image5.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312.xml"/></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4.xml"/><Relationship Id="rId1" Type="http://schemas.openxmlformats.org/officeDocument/2006/relationships/tags" Target="../tags/tag313.xml"/><Relationship Id="rId4" Type="http://schemas.openxmlformats.org/officeDocument/2006/relationships/image" Target="../media/image5.png"/></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image" Target="../media/image5.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317.xml"/></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9.xml"/><Relationship Id="rId1" Type="http://schemas.openxmlformats.org/officeDocument/2006/relationships/tags" Target="../tags/tag318.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9.xml"/><Relationship Id="rId7" Type="http://schemas.openxmlformats.org/officeDocument/2006/relationships/image" Target="../media/image9.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1.xml"/><Relationship Id="rId1" Type="http://schemas.openxmlformats.org/officeDocument/2006/relationships/tags" Target="../tags/tag320.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3.xml"/><Relationship Id="rId1" Type="http://schemas.openxmlformats.org/officeDocument/2006/relationships/tags" Target="../tags/tag322.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5.xml"/><Relationship Id="rId1" Type="http://schemas.openxmlformats.org/officeDocument/2006/relationships/tags" Target="../tags/tag324.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7.xml"/><Relationship Id="rId1" Type="http://schemas.openxmlformats.org/officeDocument/2006/relationships/tags" Target="../tags/tag326.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9.xml"/><Relationship Id="rId1" Type="http://schemas.openxmlformats.org/officeDocument/2006/relationships/tags" Target="../tags/tag328.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1.xml"/><Relationship Id="rId1" Type="http://schemas.openxmlformats.org/officeDocument/2006/relationships/tags" Target="../tags/tag330.xml"/><Relationship Id="rId5" Type="http://schemas.openxmlformats.org/officeDocument/2006/relationships/image" Target="../media/image5.png"/><Relationship Id="rId4" Type="http://schemas.openxmlformats.org/officeDocument/2006/relationships/image" Target="../media/image18.png"/></Relationships>
</file>

<file path=ppt/slideLayouts/_rels/slideLayout1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34.xml"/><Relationship Id="rId7" Type="http://schemas.openxmlformats.org/officeDocument/2006/relationships/image" Target="../media/image10.png"/><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image" Target="../media/image19.emf"/><Relationship Id="rId5" Type="http://schemas.openxmlformats.org/officeDocument/2006/relationships/oleObject" Target="../embeddings/oleObject73.bin"/><Relationship Id="rId4"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6.xml"/><Relationship Id="rId1" Type="http://schemas.openxmlformats.org/officeDocument/2006/relationships/tags" Target="../tags/tag335.xml"/><Relationship Id="rId5" Type="http://schemas.openxmlformats.org/officeDocument/2006/relationships/image" Target="../media/image5.png"/><Relationship Id="rId4" Type="http://schemas.openxmlformats.org/officeDocument/2006/relationships/image" Target="../media/image20.png"/></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8.xml"/><Relationship Id="rId1" Type="http://schemas.openxmlformats.org/officeDocument/2006/relationships/tags" Target="../tags/tag337.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0.xml"/><Relationship Id="rId1" Type="http://schemas.openxmlformats.org/officeDocument/2006/relationships/tags" Target="../tags/tag339.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2.xml"/><Relationship Id="rId7" Type="http://schemas.openxmlformats.org/officeDocument/2006/relationships/image" Target="../media/image8.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2.xml"/><Relationship Id="rId1" Type="http://schemas.openxmlformats.org/officeDocument/2006/relationships/tags" Target="../tags/tag341.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4.xml"/><Relationship Id="rId1" Type="http://schemas.openxmlformats.org/officeDocument/2006/relationships/tags" Target="../tags/tag343.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6.xml"/><Relationship Id="rId1" Type="http://schemas.openxmlformats.org/officeDocument/2006/relationships/tags" Target="../tags/tag345.xml"/><Relationship Id="rId4" Type="http://schemas.openxmlformats.org/officeDocument/2006/relationships/image" Target="../media/image5.png"/></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8.xml"/><Relationship Id="rId1" Type="http://schemas.openxmlformats.org/officeDocument/2006/relationships/tags" Target="../tags/tag347.xml"/><Relationship Id="rId4" Type="http://schemas.openxmlformats.org/officeDocument/2006/relationships/image" Target="../media/image5.png"/></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5.png"/><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image" Target="../media/image22.png"/><Relationship Id="rId5" Type="http://schemas.openxmlformats.org/officeDocument/2006/relationships/image" Target="../media/image19.emf"/><Relationship Id="rId4" Type="http://schemas.openxmlformats.org/officeDocument/2006/relationships/oleObject" Target="../embeddings/oleObject74.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2.xml"/><Relationship Id="rId1" Type="http://schemas.openxmlformats.org/officeDocument/2006/relationships/tags" Target="../tags/tag351.xml"/><Relationship Id="rId4" Type="http://schemas.openxmlformats.org/officeDocument/2006/relationships/image" Target="../media/image5.png"/></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4.xml"/><Relationship Id="rId1" Type="http://schemas.openxmlformats.org/officeDocument/2006/relationships/tags" Target="../tags/tag353.xml"/><Relationship Id="rId4" Type="http://schemas.openxmlformats.org/officeDocument/2006/relationships/image" Target="../media/image5.png"/></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6.xml"/><Relationship Id="rId1" Type="http://schemas.openxmlformats.org/officeDocument/2006/relationships/tags" Target="../tags/tag355.xml"/><Relationship Id="rId4" Type="http://schemas.openxmlformats.org/officeDocument/2006/relationships/image" Target="../media/image5.png"/></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8.xml"/><Relationship Id="rId1" Type="http://schemas.openxmlformats.org/officeDocument/2006/relationships/tags" Target="../tags/tag357.xml"/><Relationship Id="rId4" Type="http://schemas.openxmlformats.org/officeDocument/2006/relationships/image" Target="../media/image5.png"/></Relationships>
</file>

<file path=ppt/slideLayouts/_rels/slideLayout14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361.xml"/><Relationship Id="rId7" Type="http://schemas.openxmlformats.org/officeDocument/2006/relationships/image" Target="../media/image16.emf"/><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oleObject" Target="../embeddings/oleObject75.bin"/><Relationship Id="rId5" Type="http://schemas.openxmlformats.org/officeDocument/2006/relationships/slideMaster" Target="../slideMasters/slideMaster3.xml"/><Relationship Id="rId4" Type="http://schemas.openxmlformats.org/officeDocument/2006/relationships/tags" Target="../tags/tag362.xm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5.xml"/><Relationship Id="rId7" Type="http://schemas.openxmlformats.org/officeDocument/2006/relationships/image" Target="../media/image8.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4.xml"/><Relationship Id="rId1" Type="http://schemas.openxmlformats.org/officeDocument/2006/relationships/tags" Target="../tags/tag363.xml"/><Relationship Id="rId4" Type="http://schemas.openxmlformats.org/officeDocument/2006/relationships/image" Target="../media/image5.png"/></Relationships>
</file>

<file path=ppt/slideLayouts/_rels/slideLayout15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367.xml"/><Relationship Id="rId7" Type="http://schemas.openxmlformats.org/officeDocument/2006/relationships/oleObject" Target="../embeddings/oleObject76.bin"/><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slideMaster" Target="../slideMasters/slideMaster3.xml"/><Relationship Id="rId11" Type="http://schemas.openxmlformats.org/officeDocument/2006/relationships/image" Target="../media/image5.png"/><Relationship Id="rId5" Type="http://schemas.openxmlformats.org/officeDocument/2006/relationships/tags" Target="../tags/tag369.xml"/><Relationship Id="rId10" Type="http://schemas.openxmlformats.org/officeDocument/2006/relationships/image" Target="../media/image17.jpeg"/><Relationship Id="rId4" Type="http://schemas.openxmlformats.org/officeDocument/2006/relationships/tags" Target="../tags/tag368.xml"/><Relationship Id="rId9" Type="http://schemas.openxmlformats.org/officeDocument/2006/relationships/image" Target="../media/image2.png"/></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1.xml"/><Relationship Id="rId1" Type="http://schemas.openxmlformats.org/officeDocument/2006/relationships/tags" Target="../tags/tag370.xml"/><Relationship Id="rId4" Type="http://schemas.openxmlformats.org/officeDocument/2006/relationships/image" Target="../media/image5.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372.xml"/></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4.xml"/><Relationship Id="rId1" Type="http://schemas.openxmlformats.org/officeDocument/2006/relationships/tags" Target="../tags/tag373.xml"/><Relationship Id="rId4" Type="http://schemas.openxmlformats.org/officeDocument/2006/relationships/image" Target="../media/image5.png"/></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6.xml"/><Relationship Id="rId1" Type="http://schemas.openxmlformats.org/officeDocument/2006/relationships/tags" Target="../tags/tag375.xml"/><Relationship Id="rId4" Type="http://schemas.openxmlformats.org/officeDocument/2006/relationships/image" Target="../media/image5.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377.xml"/></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9.xml"/><Relationship Id="rId1" Type="http://schemas.openxmlformats.org/officeDocument/2006/relationships/tags" Target="../tags/tag378.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1.xml"/><Relationship Id="rId1" Type="http://schemas.openxmlformats.org/officeDocument/2006/relationships/tags" Target="../tags/tag380.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3.xml"/><Relationship Id="rId1" Type="http://schemas.openxmlformats.org/officeDocument/2006/relationships/tags" Target="../tags/tag382.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8.xml"/><Relationship Id="rId7" Type="http://schemas.openxmlformats.org/officeDocument/2006/relationships/image" Target="../media/image8.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5.xml"/><Relationship Id="rId1" Type="http://schemas.openxmlformats.org/officeDocument/2006/relationships/tags" Target="../tags/tag384.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6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7.xml"/><Relationship Id="rId1" Type="http://schemas.openxmlformats.org/officeDocument/2006/relationships/tags" Target="../tags/tag386.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6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9.xml"/><Relationship Id="rId1" Type="http://schemas.openxmlformats.org/officeDocument/2006/relationships/tags" Target="../tags/tag388.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6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92.xml"/><Relationship Id="rId7" Type="http://schemas.openxmlformats.org/officeDocument/2006/relationships/image" Target="../media/image9.png"/><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image" Target="../media/image19.emf"/><Relationship Id="rId5" Type="http://schemas.openxmlformats.org/officeDocument/2006/relationships/oleObject" Target="../embeddings/oleObject77.bin"/><Relationship Id="rId4"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4.xml"/><Relationship Id="rId1" Type="http://schemas.openxmlformats.org/officeDocument/2006/relationships/tags" Target="../tags/tag393.xml"/><Relationship Id="rId5" Type="http://schemas.openxmlformats.org/officeDocument/2006/relationships/image" Target="../media/image5.png"/><Relationship Id="rId4" Type="http://schemas.openxmlformats.org/officeDocument/2006/relationships/image" Target="../media/image18.png"/></Relationships>
</file>

<file path=ppt/slideLayouts/_rels/slideLayout16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6.xml"/><Relationship Id="rId1" Type="http://schemas.openxmlformats.org/officeDocument/2006/relationships/tags" Target="../tags/tag395.xml"/><Relationship Id="rId5" Type="http://schemas.openxmlformats.org/officeDocument/2006/relationships/image" Target="../media/image5.png"/><Relationship Id="rId4" Type="http://schemas.openxmlformats.org/officeDocument/2006/relationships/image" Target="../media/image10.png"/></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8.xml"/><Relationship Id="rId1" Type="http://schemas.openxmlformats.org/officeDocument/2006/relationships/tags" Target="../tags/tag397.xml"/><Relationship Id="rId5" Type="http://schemas.openxmlformats.org/officeDocument/2006/relationships/image" Target="../media/image5.png"/><Relationship Id="rId4" Type="http://schemas.openxmlformats.org/officeDocument/2006/relationships/image" Target="../media/image20.png"/></Relationships>
</file>

<file path=ppt/slideLayouts/_rels/slideLayout16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0.xml"/><Relationship Id="rId1" Type="http://schemas.openxmlformats.org/officeDocument/2006/relationships/tags" Target="../tags/tag399.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6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2.xml"/><Relationship Id="rId1" Type="http://schemas.openxmlformats.org/officeDocument/2006/relationships/tags" Target="../tags/tag401.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1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4.xml"/><Relationship Id="rId1" Type="http://schemas.openxmlformats.org/officeDocument/2006/relationships/tags" Target="../tags/tag403.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1.xml"/><Relationship Id="rId7" Type="http://schemas.openxmlformats.org/officeDocument/2006/relationships/image" Target="../media/image8.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6.xml"/><Relationship Id="rId1" Type="http://schemas.openxmlformats.org/officeDocument/2006/relationships/tags" Target="../tags/tag405.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1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8.xml"/><Relationship Id="rId1" Type="http://schemas.openxmlformats.org/officeDocument/2006/relationships/tags" Target="../tags/tag407.xml"/><Relationship Id="rId4" Type="http://schemas.openxmlformats.org/officeDocument/2006/relationships/image" Target="../media/image5.png"/></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0.xml"/><Relationship Id="rId1" Type="http://schemas.openxmlformats.org/officeDocument/2006/relationships/tags" Target="../tags/tag409.xml"/><Relationship Id="rId4" Type="http://schemas.openxmlformats.org/officeDocument/2006/relationships/image" Target="../media/image5.png"/></Relationships>
</file>

<file path=ppt/slideLayouts/_rels/slideLayout173.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5.png"/><Relationship Id="rId2" Type="http://schemas.openxmlformats.org/officeDocument/2006/relationships/tags" Target="../tags/tag412.xml"/><Relationship Id="rId1" Type="http://schemas.openxmlformats.org/officeDocument/2006/relationships/tags" Target="../tags/tag411.xml"/><Relationship Id="rId6" Type="http://schemas.openxmlformats.org/officeDocument/2006/relationships/image" Target="../media/image22.png"/><Relationship Id="rId5" Type="http://schemas.openxmlformats.org/officeDocument/2006/relationships/image" Target="../media/image16.emf"/><Relationship Id="rId4" Type="http://schemas.openxmlformats.org/officeDocument/2006/relationships/oleObject" Target="../embeddings/oleObject78.bin"/></Relationships>
</file>

<file path=ppt/slideLayouts/_rels/slideLayout17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4.xml"/><Relationship Id="rId1" Type="http://schemas.openxmlformats.org/officeDocument/2006/relationships/tags" Target="../tags/tag413.xml"/><Relationship Id="rId4" Type="http://schemas.openxmlformats.org/officeDocument/2006/relationships/image" Target="../media/image5.png"/></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6.xml"/><Relationship Id="rId1" Type="http://schemas.openxmlformats.org/officeDocument/2006/relationships/tags" Target="../tags/tag415.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17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8.xml"/><Relationship Id="rId1" Type="http://schemas.openxmlformats.org/officeDocument/2006/relationships/tags" Target="../tags/tag417.xml"/><Relationship Id="rId4" Type="http://schemas.openxmlformats.org/officeDocument/2006/relationships/image" Target="../media/image5.png"/></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0.xml"/><Relationship Id="rId1" Type="http://schemas.openxmlformats.org/officeDocument/2006/relationships/tags" Target="../tags/tag419.xml"/><Relationship Id="rId4" Type="http://schemas.openxmlformats.org/officeDocument/2006/relationships/image" Target="../media/image5.png"/></Relationships>
</file>

<file path=ppt/slideLayouts/_rels/slideLayout17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2.xml"/><Relationship Id="rId1" Type="http://schemas.openxmlformats.org/officeDocument/2006/relationships/tags" Target="../tags/tag421.xml"/><Relationship Id="rId4" Type="http://schemas.openxmlformats.org/officeDocument/2006/relationships/image" Target="../media/image5.png"/></Relationships>
</file>

<file path=ppt/slideLayouts/_rels/slideLayout17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425.xml"/><Relationship Id="rId7" Type="http://schemas.openxmlformats.org/officeDocument/2006/relationships/image" Target="../media/image16.emf"/><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oleObject" Target="../embeddings/oleObject79.bin"/><Relationship Id="rId5" Type="http://schemas.openxmlformats.org/officeDocument/2006/relationships/slideMaster" Target="../slideMasters/slideMaster3.xml"/><Relationship Id="rId4" Type="http://schemas.openxmlformats.org/officeDocument/2006/relationships/tags" Target="../tags/tag426.xm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8.xml"/><Relationship Id="rId1" Type="http://schemas.openxmlformats.org/officeDocument/2006/relationships/tags" Target="../tags/tag427.xml"/><Relationship Id="rId4" Type="http://schemas.openxmlformats.org/officeDocument/2006/relationships/image" Target="../media/image5.png"/></Relationships>
</file>

<file path=ppt/slideLayouts/_rels/slideLayout181.xml.rels><?xml version="1.0" encoding="UTF-8" standalone="yes"?>
<Relationships xmlns="http://schemas.openxmlformats.org/package/2006/relationships"><Relationship Id="rId3" Type="http://schemas.openxmlformats.org/officeDocument/2006/relationships/tags" Target="../tags/tag431.xml"/><Relationship Id="rId7" Type="http://schemas.openxmlformats.org/officeDocument/2006/relationships/image" Target="../media/image5.png"/><Relationship Id="rId2" Type="http://schemas.openxmlformats.org/officeDocument/2006/relationships/tags" Target="../tags/tag430.xml"/><Relationship Id="rId1" Type="http://schemas.openxmlformats.org/officeDocument/2006/relationships/tags" Target="../tags/tag429.xml"/><Relationship Id="rId6" Type="http://schemas.openxmlformats.org/officeDocument/2006/relationships/image" Target="../media/image1.emf"/><Relationship Id="rId5" Type="http://schemas.openxmlformats.org/officeDocument/2006/relationships/oleObject" Target="../embeddings/oleObject80.bin"/><Relationship Id="rId4"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1.bin"/></Relationships>
</file>

<file path=ppt/slideLayouts/_rels/slideLayout18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2.bin"/></Relationships>
</file>

<file path=ppt/slideLayouts/_rels/slideLayout18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8.xml"/><Relationship Id="rId7" Type="http://schemas.openxmlformats.org/officeDocument/2006/relationships/image" Target="../media/image8.png"/><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image" Target="../media/image1.emf"/><Relationship Id="rId5" Type="http://schemas.openxmlformats.org/officeDocument/2006/relationships/oleObject" Target="../embeddings/oleObject83.bin"/><Relationship Id="rId4"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3" Type="http://schemas.openxmlformats.org/officeDocument/2006/relationships/tags" Target="../tags/tag441.xml"/><Relationship Id="rId7" Type="http://schemas.openxmlformats.org/officeDocument/2006/relationships/image" Target="../media/image5.png"/><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image" Target="../media/image1.emf"/><Relationship Id="rId5" Type="http://schemas.openxmlformats.org/officeDocument/2006/relationships/oleObject" Target="../embeddings/oleObject84.bin"/><Relationship Id="rId4"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5.bin"/></Relationships>
</file>

<file path=ppt/slideLayouts/_rels/slideLayout18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6.bin"/></Relationships>
</file>

<file path=ppt/slideLayouts/_rels/slideLayout18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48.xml"/><Relationship Id="rId7" Type="http://schemas.openxmlformats.org/officeDocument/2006/relationships/image" Target="../media/image8.png"/><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image" Target="../media/image1.emf"/><Relationship Id="rId5" Type="http://schemas.openxmlformats.org/officeDocument/2006/relationships/oleObject" Target="../embeddings/oleObject87.bin"/><Relationship Id="rId4"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5.png"/><Relationship Id="rId2" Type="http://schemas.openxmlformats.org/officeDocument/2006/relationships/tags" Target="../tags/tag450.xml"/><Relationship Id="rId1" Type="http://schemas.openxmlformats.org/officeDocument/2006/relationships/tags" Target="../tags/tag449.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88.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451.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4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8.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5.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5.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5.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5.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4.xml"/><Relationship Id="rId7" Type="http://schemas.openxmlformats.org/officeDocument/2006/relationships/image" Target="../media/image12.jpe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5.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80.xml"/><Relationship Id="rId7" Type="http://schemas.openxmlformats.org/officeDocument/2006/relationships/image" Target="../media/image2.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emf"/><Relationship Id="rId5" Type="http://schemas.openxmlformats.org/officeDocument/2006/relationships/oleObject" Target="../embeddings/oleObject27.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5.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5.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5.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4.xml"/><Relationship Id="rId7" Type="http://schemas.openxmlformats.org/officeDocument/2006/relationships/image" Target="../media/image8.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7.xml"/><Relationship Id="rId7" Type="http://schemas.openxmlformats.org/officeDocument/2006/relationships/image" Target="../media/image8.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0.xml"/><Relationship Id="rId7" Type="http://schemas.openxmlformats.org/officeDocument/2006/relationships/image" Target="../media/image8.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3.xml"/><Relationship Id="rId7" Type="http://schemas.openxmlformats.org/officeDocument/2006/relationships/image" Target="../media/image8.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6.xml"/><Relationship Id="rId7" Type="http://schemas.openxmlformats.org/officeDocument/2006/relationships/image" Target="../media/image9.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9.xml"/><Relationship Id="rId7" Type="http://schemas.openxmlformats.org/officeDocument/2006/relationships/image" Target="../media/image10.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2.xml"/><Relationship Id="rId7" Type="http://schemas.openxmlformats.org/officeDocument/2006/relationships/image" Target="../media/image9.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5.xml"/><Relationship Id="rId7" Type="http://schemas.openxmlformats.org/officeDocument/2006/relationships/image" Target="../media/image9.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8.xml"/><Relationship Id="rId7" Type="http://schemas.openxmlformats.org/officeDocument/2006/relationships/image" Target="../media/image8.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1.xml"/><Relationship Id="rId7" Type="http://schemas.openxmlformats.org/officeDocument/2006/relationships/image" Target="../media/image8.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4.xml"/><Relationship Id="rId7" Type="http://schemas.openxmlformats.org/officeDocument/2006/relationships/image" Target="../media/image8.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5.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5.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5.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1.emf"/><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8.xml"/><Relationship Id="rId7" Type="http://schemas.openxmlformats.org/officeDocument/2006/relationships/image" Target="../media/image9.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5.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5.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5.pn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50.xml"/><Relationship Id="rId7" Type="http://schemas.openxmlformats.org/officeDocument/2006/relationships/image" Target="../media/image12.jpeg"/><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5.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1.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157.xml"/><Relationship Id="rId7" Type="http://schemas.openxmlformats.org/officeDocument/2006/relationships/oleObject" Target="../embeddings/oleObject54.bin"/><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Master" Target="../slideMasters/slideMaster2.xml"/><Relationship Id="rId11" Type="http://schemas.openxmlformats.org/officeDocument/2006/relationships/image" Target="../media/image5.png"/><Relationship Id="rId5" Type="http://schemas.openxmlformats.org/officeDocument/2006/relationships/tags" Target="../tags/tag159.xml"/><Relationship Id="rId10" Type="http://schemas.openxmlformats.org/officeDocument/2006/relationships/image" Target="../media/image17.jpeg"/><Relationship Id="rId4" Type="http://schemas.openxmlformats.org/officeDocument/2006/relationships/tags" Target="../tags/tag158.xml"/><Relationship Id="rId9"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62.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67.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5.png"/><Relationship Id="rId4" Type="http://schemas.openxmlformats.org/officeDocument/2006/relationships/image" Target="../media/image18.png"/></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4.xml"/><Relationship Id="rId7" Type="http://schemas.openxmlformats.org/officeDocument/2006/relationships/image" Target="../media/image10.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19.emf"/><Relationship Id="rId5" Type="http://schemas.openxmlformats.org/officeDocument/2006/relationships/oleObject" Target="../embeddings/oleObject55.bin"/><Relationship Id="rId4"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image" Target="../media/image5.png"/><Relationship Id="rId4" Type="http://schemas.openxmlformats.org/officeDocument/2006/relationships/image" Target="../media/image20.png"/></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xml"/><Relationship Id="rId7" Type="http://schemas.openxmlformats.org/officeDocument/2006/relationships/image" Target="../media/image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8.xml"/><Relationship Id="rId1" Type="http://schemas.openxmlformats.org/officeDocument/2006/relationships/tags" Target="../tags/tag197.xml"/><Relationship Id="rId4"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image" Target="../media/image22.png"/><Relationship Id="rId5" Type="http://schemas.openxmlformats.org/officeDocument/2006/relationships/image" Target="../media/image19.emf"/><Relationship Id="rId4" Type="http://schemas.openxmlformats.org/officeDocument/2006/relationships/oleObject" Target="../embeddings/oleObject56.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6.xml"/><Relationship Id="rId1" Type="http://schemas.openxmlformats.org/officeDocument/2006/relationships/tags" Target="../tags/tag205.xml"/><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211.xml"/><Relationship Id="rId7" Type="http://schemas.openxmlformats.org/officeDocument/2006/relationships/image" Target="../media/image16.emf"/><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oleObject" Target="../embeddings/oleObject57.bin"/><Relationship Id="rId5" Type="http://schemas.openxmlformats.org/officeDocument/2006/relationships/slideMaster" Target="../slideMasters/slideMaster2.xml"/><Relationship Id="rId4" Type="http://schemas.openxmlformats.org/officeDocument/2006/relationships/tags" Target="../tags/tag212.xml"/><Relationship Id="rId9"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xml"/><Relationship Id="rId7" Type="http://schemas.openxmlformats.org/officeDocument/2006/relationships/image" Target="../media/image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image" Target="../media/image5.png"/></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217.xml"/><Relationship Id="rId7" Type="http://schemas.openxmlformats.org/officeDocument/2006/relationships/oleObject" Target="../embeddings/oleObject58.bin"/><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Master" Target="../slideMasters/slideMaster2.xml"/><Relationship Id="rId11" Type="http://schemas.openxmlformats.org/officeDocument/2006/relationships/image" Target="../media/image5.png"/><Relationship Id="rId5" Type="http://schemas.openxmlformats.org/officeDocument/2006/relationships/tags" Target="../tags/tag219.xml"/><Relationship Id="rId10" Type="http://schemas.openxmlformats.org/officeDocument/2006/relationships/image" Target="../media/image17.jpeg"/><Relationship Id="rId4" Type="http://schemas.openxmlformats.org/officeDocument/2006/relationships/tags" Target="../tags/tag218.xml"/><Relationship Id="rId9"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1.xml"/><Relationship Id="rId1" Type="http://schemas.openxmlformats.org/officeDocument/2006/relationships/tags" Target="../tags/tag220.xml"/><Relationship Id="rId4" Type="http://schemas.openxmlformats.org/officeDocument/2006/relationships/image" Target="../media/image5.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22.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4.xml"/><Relationship Id="rId1" Type="http://schemas.openxmlformats.org/officeDocument/2006/relationships/tags" Target="../tags/tag223.xml"/><Relationship Id="rId4" Type="http://schemas.openxmlformats.org/officeDocument/2006/relationships/image" Target="../media/image5.png"/></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6.xml"/><Relationship Id="rId1" Type="http://schemas.openxmlformats.org/officeDocument/2006/relationships/tags" Target="../tags/tag225.xml"/><Relationship Id="rId4" Type="http://schemas.openxmlformats.org/officeDocument/2006/relationships/image" Target="../media/image5.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27.xml"/></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3.xml"/><Relationship Id="rId1" Type="http://schemas.openxmlformats.org/officeDocument/2006/relationships/tags" Target="../tags/tag232.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5.xml"/><Relationship Id="rId1" Type="http://schemas.openxmlformats.org/officeDocument/2006/relationships/tags" Target="../tags/tag234.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9.xml"/><Relationship Id="rId1" Type="http://schemas.openxmlformats.org/officeDocument/2006/relationships/tags" Target="../tags/tag238.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9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2.xml"/><Relationship Id="rId7" Type="http://schemas.openxmlformats.org/officeDocument/2006/relationships/image" Target="../media/image9.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19.emf"/><Relationship Id="rId5" Type="http://schemas.openxmlformats.org/officeDocument/2006/relationships/oleObject" Target="../embeddings/oleObject59.bin"/><Relationship Id="rId4"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4.xml"/><Relationship Id="rId1" Type="http://schemas.openxmlformats.org/officeDocument/2006/relationships/tags" Target="../tags/tag243.xml"/><Relationship Id="rId5" Type="http://schemas.openxmlformats.org/officeDocument/2006/relationships/image" Target="../media/image5.png"/><Relationship Id="rId4" Type="http://schemas.openxmlformats.org/officeDocument/2006/relationships/image" Target="../media/image18.png"/></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6.xml"/><Relationship Id="rId1" Type="http://schemas.openxmlformats.org/officeDocument/2006/relationships/tags" Target="../tags/tag245.xml"/><Relationship Id="rId5" Type="http://schemas.openxmlformats.org/officeDocument/2006/relationships/image" Target="../media/image5.png"/><Relationship Id="rId4" Type="http://schemas.openxmlformats.org/officeDocument/2006/relationships/image" Target="../media/image10.png"/></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image" Target="../media/image5.png"/><Relationship Id="rId4" Type="http://schemas.openxmlformats.org/officeDocument/2006/relationships/image" Target="../media/image20.png"/></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image" Target="../media/image5.png"/><Relationship Id="rId4" Type="http://schemas.openxmlformats.org/officeDocument/2006/relationships/image" Target="../media/image9.png"/></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image" Target="../media/image5.png"/><Relationship Id="rId4" Type="http://schemas.openxmlformats.org/officeDocument/2006/relationships/image" Target="../media/image21.png"/></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image" Target="../media/image5.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66621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rotWithShape="1">
          <a:blip r:embed="rId8" cstate="email">
            <a:extLst>
              <a:ext uri="{28A0092B-C50C-407E-A947-70E740481C1C}">
                <a14:useLocalDpi xmlns:a14="http://schemas.microsoft.com/office/drawing/2010/main"/>
              </a:ext>
            </a:extLst>
          </a:blip>
          <a:srcRect/>
          <a:stretch/>
        </p:blipFill>
        <p:spPr>
          <a:xfrm>
            <a:off x="0" y="-14097"/>
            <a:ext cx="12192000" cy="5235321"/>
          </a:xfrm>
          <a:prstGeom prst="rect">
            <a:avLst/>
          </a:prstGeom>
        </p:spPr>
      </p:pic>
      <p:sp>
        <p:nvSpPr>
          <p:cNvPr id="12" name="Rectangle 11"/>
          <p:cNvSpPr/>
          <p:nvPr userDrawn="1"/>
        </p:nvSpPr>
        <p:spPr bwMode="black">
          <a:xfrm>
            <a:off x="630936" y="626200"/>
            <a:ext cx="8125200" cy="5529600"/>
          </a:xfrm>
          <a:prstGeom prst="rect">
            <a:avLst/>
          </a:prstGeom>
          <a:gradFill flip="none" rotWithShape="1">
            <a:gsLst>
              <a:gs pos="0">
                <a:srgbClr val="333333">
                  <a:alpha val="93000"/>
                </a:srgbClr>
              </a:gs>
              <a:gs pos="100000">
                <a:schemeClr val="accent4">
                  <a:alpha val="85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pic>
        <p:nvPicPr>
          <p:cNvPr id="15" name="Group 22">
            <a:extLst>
              <a:ext uri="{FF2B5EF4-FFF2-40B4-BE49-F238E27FC236}">
                <a16:creationId xmlns:a16="http://schemas.microsoft.com/office/drawing/2014/main" id="{45BC9A8B-4CAE-7248-8EC5-077295F4579F}"/>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24250" y="861211"/>
            <a:ext cx="3357225" cy="1003155"/>
          </a:xfrm>
          <a:prstGeom prst="rect">
            <a:avLst/>
          </a:prstGeom>
        </p:spPr>
      </p:pic>
      <p:pic>
        <p:nvPicPr>
          <p:cNvPr id="13" name="Picture 12"/>
          <p:cNvPicPr>
            <a:picLocks noChangeAspect="1"/>
          </p:cNvPicPr>
          <p:nvPr userDrawn="1">
            <p:custDataLst>
              <p:tags r:id="rId3"/>
            </p:custDataLst>
          </p:nvPr>
        </p:nvPicPr>
        <p:blipFill>
          <a:blip r:embed="rId10"/>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0172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schemeClr val="tx1"/>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a:solidFill>
                  <a:schemeClr val="tx1"/>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713905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D680D627-6A28-A04E-BE8C-44EAA4403051}"/>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TextBox 7">
            <a:extLst>
              <a:ext uri="{FF2B5EF4-FFF2-40B4-BE49-F238E27FC236}">
                <a16:creationId xmlns:a16="http://schemas.microsoft.com/office/drawing/2014/main" id="{44AE0DC8-8851-C54A-AC7C-C5C2F01C8155}"/>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9C7AB69-E515-5A4E-B605-22768C0BB4AB}"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A838A113-D9FF-A04D-A0AA-43E9F955580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1D033EAC-78EF-544E-B847-C5E142C15E3F}"/>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DFFF63F5-A43D-9F4B-9814-9A864B91FCF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2" name="Title 1"/>
          <p:cNvSpPr>
            <a:spLocks noGrp="1"/>
          </p:cNvSpPr>
          <p:nvPr>
            <p:ph type="title"/>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220961DA-39A6-7C4C-B51F-B8AB3A9B4614}"/>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70BEDBEE-9446-124F-B4CA-1A86751CEDD9}"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92150147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D5204DD1-C836-1B40-8D32-2340C263CF6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4" name="TextBox 7">
            <a:extLst>
              <a:ext uri="{FF2B5EF4-FFF2-40B4-BE49-F238E27FC236}">
                <a16:creationId xmlns:a16="http://schemas.microsoft.com/office/drawing/2014/main" id="{8E7530F6-1435-6B4C-A845-1B3BE40D3BC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E4DB7AAB-5199-DC4F-B432-D4EAC4A1BB00}"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FooterSimple" hidden="1">
            <a:extLst>
              <a:ext uri="{FF2B5EF4-FFF2-40B4-BE49-F238E27FC236}">
                <a16:creationId xmlns:a16="http://schemas.microsoft.com/office/drawing/2014/main" id="{355199F0-B1A1-D64F-8668-20818023BC14}"/>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11" name="Title 1"/>
          <p:cNvSpPr>
            <a:spLocks noGrp="1"/>
          </p:cNvSpPr>
          <p:nvPr>
            <p:ph type="title"/>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4">
            <a:extLst>
              <a:ext uri="{FF2B5EF4-FFF2-40B4-BE49-F238E27FC236}">
                <a16:creationId xmlns:a16="http://schemas.microsoft.com/office/drawing/2014/main" id="{63E515C7-7C5D-0C4A-8671-2170BB83F22A}"/>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EE22ABDB-D531-6C4A-A724-CEA9DFF2CD03}" type="datetime1">
              <a:rPr lang="en-AU" smtClean="0"/>
              <a:t>23/09/2021</a:t>
            </a:fld>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12659126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Big statement icon">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C8284644-77BD-9442-9667-0F5044A787D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6EF04BC7-4670-EA45-8998-7C0FA9F0B862}"/>
              </a:ext>
            </a:extLst>
          </p:cNvPr>
          <p:cNvSpPr/>
          <p:nvPr/>
        </p:nvSpPr>
        <p:spPr bwMode="white">
          <a:xfrm>
            <a:off x="630238" y="625475"/>
            <a:ext cx="931862" cy="93345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FooterSimple" hidden="1">
            <a:extLst>
              <a:ext uri="{FF2B5EF4-FFF2-40B4-BE49-F238E27FC236}">
                <a16:creationId xmlns:a16="http://schemas.microsoft.com/office/drawing/2014/main" id="{0F8E0F44-E483-3D41-BC22-31FADFE9307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Title 1"/>
          <p:cNvSpPr>
            <a:spLocks noGrp="1"/>
          </p:cNvSpPr>
          <p:nvPr>
            <p:ph type="title"/>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7">
            <a:extLst>
              <a:ext uri="{FF2B5EF4-FFF2-40B4-BE49-F238E27FC236}">
                <a16:creationId xmlns:a16="http://schemas.microsoft.com/office/drawing/2014/main" id="{41D1DFE0-81C3-7D46-92DC-00D76ECD6CDF}"/>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fld id="{B9A05B01-7B18-F747-8F95-0999BEC2849C}" type="datetime1">
              <a:rPr lang="en-AU" smtClean="0"/>
              <a:t>23/09/2021</a:t>
            </a:fld>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6700509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CA720EAF-2964-4D4E-9482-0A97AAAD6891}"/>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CA720EAF-2964-4D4E-9482-0A97AAAD68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C1A006E7-28C6-D440-BA64-9E38FF6C942B}"/>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A5299A6-6439-8B4A-A316-6A1F98388237}"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pic>
        <p:nvPicPr>
          <p:cNvPr id="4" name="Picture 3">
            <a:extLst>
              <a:ext uri="{FF2B5EF4-FFF2-40B4-BE49-F238E27FC236}">
                <a16:creationId xmlns:a16="http://schemas.microsoft.com/office/drawing/2014/main" id="{9C0FCC13-1396-EC42-8273-B961BA0984D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 name="Freeform 12">
            <a:extLst>
              <a:ext uri="{FF2B5EF4-FFF2-40B4-BE49-F238E27FC236}">
                <a16:creationId xmlns:a16="http://schemas.microsoft.com/office/drawing/2014/main" id="{17CA61C4-6D5B-C448-B3E9-F0C4118B9064}"/>
              </a:ext>
            </a:extLst>
          </p:cNvPr>
          <p:cNvSpPr>
            <a:spLocks/>
          </p:cNvSpPr>
          <p:nvPr/>
        </p:nvSpPr>
        <p:spPr bwMode="white">
          <a:xfrm flipH="1">
            <a:off x="0" y="0"/>
            <a:ext cx="12192000" cy="5867400"/>
          </a:xfrm>
          <a:custGeom>
            <a:avLst/>
            <a:gdLst>
              <a:gd name="T0" fmla="*/ 12192000 w 12192000"/>
              <a:gd name="T1" fmla="*/ 0 h 5867335"/>
              <a:gd name="T2" fmla="*/ 0 w 12192000"/>
              <a:gd name="T3" fmla="*/ 0 h 5867335"/>
              <a:gd name="T4" fmla="*/ 0 w 12192000"/>
              <a:gd name="T5" fmla="*/ 4945992 h 5867335"/>
              <a:gd name="T6" fmla="*/ 9041587 w 12192000"/>
              <a:gd name="T7" fmla="*/ 4945992 h 5867335"/>
              <a:gd name="T8" fmla="*/ 9974275 w 12192000"/>
              <a:gd name="T9" fmla="*/ 5867335 h 5867335"/>
              <a:gd name="T10" fmla="*/ 9974275 w 12192000"/>
              <a:gd name="T11" fmla="*/ 4945992 h 5867335"/>
              <a:gd name="T12" fmla="*/ 12192000 w 12192000"/>
              <a:gd name="T13" fmla="*/ 4945992 h 58673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5867335">
                <a:moveTo>
                  <a:pt x="12192000" y="0"/>
                </a:moveTo>
                <a:lnTo>
                  <a:pt x="0" y="0"/>
                </a:lnTo>
                <a:lnTo>
                  <a:pt x="0" y="4945992"/>
                </a:lnTo>
                <a:lnTo>
                  <a:pt x="9041587" y="4945992"/>
                </a:lnTo>
                <a:lnTo>
                  <a:pt x="9974275" y="5867335"/>
                </a:lnTo>
                <a:lnTo>
                  <a:pt x="9974275" y="4945992"/>
                </a:lnTo>
                <a:lnTo>
                  <a:pt x="12192000" y="4945992"/>
                </a:lnTo>
                <a:lnTo>
                  <a:pt x="1219200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Date Placeholder 1">
            <a:extLst>
              <a:ext uri="{FF2B5EF4-FFF2-40B4-BE49-F238E27FC236}">
                <a16:creationId xmlns:a16="http://schemas.microsoft.com/office/drawing/2014/main" id="{E2C00D63-FB29-9147-B91C-B875285EC1D4}"/>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6485A76B-C7EA-E04B-8140-7CA27F63AB29}" type="datetime1">
              <a:rPr lang="en-AU" smtClean="0"/>
              <a:t>23/09/2021</a:t>
            </a:fld>
            <a:endParaRPr lang="en-US"/>
          </a:p>
        </p:txBody>
      </p:sp>
      <p:pic>
        <p:nvPicPr>
          <p:cNvPr id="7" name="Picture 6"/>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2647861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4B0E229-6F54-4B49-9FF5-A049CE9C4941}"/>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A3C944D-02A3-1A4B-926F-231E077F7CC7}"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37A3BC86-532C-7343-B268-8E996D6FB8E9}"/>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FooterSimple" hidden="1">
            <a:extLst>
              <a:ext uri="{FF2B5EF4-FFF2-40B4-BE49-F238E27FC236}">
                <a16:creationId xmlns:a16="http://schemas.microsoft.com/office/drawing/2014/main" id="{36AFA6DC-001B-B34E-875D-D201B00510C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6" name="Date Placeholder 2">
            <a:extLst>
              <a:ext uri="{FF2B5EF4-FFF2-40B4-BE49-F238E27FC236}">
                <a16:creationId xmlns:a16="http://schemas.microsoft.com/office/drawing/2014/main" id="{A49DEC10-E421-E04A-93AA-49D4A1E79DE2}"/>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1B9481C0-514F-AB4E-8D33-3CED5B85E9AB}" type="datetime1">
              <a:rPr lang="en-AU" smtClean="0"/>
              <a:t>23/09/2021</a:t>
            </a:fld>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50181691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608E2E4-B65B-B942-8EB4-C52AE69A1AAA}"/>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3" name="Freeform 12">
            <a:extLst>
              <a:ext uri="{FF2B5EF4-FFF2-40B4-BE49-F238E27FC236}">
                <a16:creationId xmlns:a16="http://schemas.microsoft.com/office/drawing/2014/main" id="{DCF3900C-3A58-3047-A27F-95464C36A767}"/>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9">
            <a:extLst>
              <a:ext uri="{FF2B5EF4-FFF2-40B4-BE49-F238E27FC236}">
                <a16:creationId xmlns:a16="http://schemas.microsoft.com/office/drawing/2014/main" id="{AD9B1973-0F34-C74B-8DF6-E8EE9A2E1DB8}"/>
              </a:ext>
            </a:extLst>
          </p:cNvPr>
          <p:cNvSpPr txBox="1">
            <a:spLocks noChangeArrowheads="1"/>
          </p:cNvSpPr>
          <p:nvPr/>
        </p:nvSpPr>
        <p:spPr bwMode="auto">
          <a:xfrm>
            <a:off x="630238" y="2578100"/>
            <a:ext cx="28194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106000"/>
              </a:lnSpc>
              <a:spcAft>
                <a:spcPts val="700"/>
              </a:spcAft>
            </a:pPr>
            <a:r>
              <a:rPr lang="en-US" altLang="en-US" sz="5400">
                <a:solidFill>
                  <a:schemeClr val="tx2"/>
                </a:solidFill>
                <a:sym typeface="Trebuchet MS" panose="020B0703020202090204" pitchFamily="34" charset="0"/>
              </a:rPr>
              <a:t>Table of contents</a:t>
            </a:r>
          </a:p>
        </p:txBody>
      </p:sp>
      <p:sp>
        <p:nvSpPr>
          <p:cNvPr id="5" name="Copyright">
            <a:extLst>
              <a:ext uri="{FF2B5EF4-FFF2-40B4-BE49-F238E27FC236}">
                <a16:creationId xmlns:a16="http://schemas.microsoft.com/office/drawing/2014/main" id="{E6B5B1EC-7B03-304B-ADF0-7D34B833B20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3">
            <a:extLst>
              <a:ext uri="{FF2B5EF4-FFF2-40B4-BE49-F238E27FC236}">
                <a16:creationId xmlns:a16="http://schemas.microsoft.com/office/drawing/2014/main" id="{EF10BBEC-20DB-3E4B-8E31-1D9B12277320}"/>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828FF46D-29C2-1F42-817E-5A32CB28110C}"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669A5912-45C4-FC4A-80A5-94C00E0C011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180FC56D-14F5-C645-BF61-2722220D9A1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9" name="Date Placeholder 4">
            <a:extLst>
              <a:ext uri="{FF2B5EF4-FFF2-40B4-BE49-F238E27FC236}">
                <a16:creationId xmlns:a16="http://schemas.microsoft.com/office/drawing/2014/main" id="{0084EFB5-7A6F-D141-B80B-093E67AD2BC7}"/>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92E001F6-1A5E-E54E-BCE8-735BD26EE2C6}"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7163143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2A986875-C37C-0E4D-A93D-10B3A3BACF0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3" name="TextBox 7">
            <a:extLst>
              <a:ext uri="{FF2B5EF4-FFF2-40B4-BE49-F238E27FC236}">
                <a16:creationId xmlns:a16="http://schemas.microsoft.com/office/drawing/2014/main" id="{6E2BB4F1-9054-1049-84A1-88AC27368F30}"/>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4255CFE1-7875-5E48-A235-56412F880FBE}"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FooterSimple" hidden="1">
            <a:extLst>
              <a:ext uri="{FF2B5EF4-FFF2-40B4-BE49-F238E27FC236}">
                <a16:creationId xmlns:a16="http://schemas.microsoft.com/office/drawing/2014/main" id="{79F9B513-1080-F64E-AE0D-175C8537A40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5" name="Date Placeholder 4">
            <a:extLst>
              <a:ext uri="{FF2B5EF4-FFF2-40B4-BE49-F238E27FC236}">
                <a16:creationId xmlns:a16="http://schemas.microsoft.com/office/drawing/2014/main" id="{1BFE6D9C-BEE0-5C4E-B849-3FE3647DE523}"/>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0A001F1B-45AF-E94B-B268-DA46D84B3889}" type="datetime1">
              <a:rPr lang="en-AU" smtClean="0"/>
              <a:t>23/09/2021</a:t>
            </a:fld>
            <a:endParaRPr lang="en-US"/>
          </a:p>
        </p:txBody>
      </p:sp>
      <p:pic>
        <p:nvPicPr>
          <p:cNvPr id="6" name="Picture 5"/>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481876780"/>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 Blank">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DD9C094A-BB78-6341-9FF5-9E79C4FBDD1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3" name="FooterSimple" hidden="1">
            <a:extLst>
              <a:ext uri="{FF2B5EF4-FFF2-40B4-BE49-F238E27FC236}">
                <a16:creationId xmlns:a16="http://schemas.microsoft.com/office/drawing/2014/main" id="{3193851D-D9C4-914C-8B05-7E0FE96DEB1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4" name="Date Placeholder 6">
            <a:extLst>
              <a:ext uri="{FF2B5EF4-FFF2-40B4-BE49-F238E27FC236}">
                <a16:creationId xmlns:a16="http://schemas.microsoft.com/office/drawing/2014/main" id="{EC0E6956-56A0-5049-AD80-E939D9C607F8}"/>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fld id="{264C2066-662B-DB43-A854-1448CB71025F}" type="datetime1">
              <a:rPr lang="en-AU" smtClean="0"/>
              <a:t>23/09/2021</a:t>
            </a:fld>
            <a:endParaRPr lang="en-US"/>
          </a:p>
        </p:txBody>
      </p:sp>
      <p:pic>
        <p:nvPicPr>
          <p:cNvPr id="5" name="Picture 4"/>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1080840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899F894-ED91-C941-8087-8CB3111E5A3E}"/>
              </a:ext>
            </a:extLst>
          </p:cNvPr>
          <p:cNvSpPr>
            <a:spLocks noChangeArrowheads="1"/>
          </p:cNvSpPr>
          <p:nvPr/>
        </p:nvSpPr>
        <p:spPr bwMode="auto">
          <a:xfrm>
            <a:off x="5021263" y="1663700"/>
            <a:ext cx="6210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900">
                <a:sym typeface="Trebuchet MS" panose="020B0703020202090204" pitchFamily="34" charset="0"/>
              </a:rPr>
              <a:t>The services and materials provided by Boston Consulting Group (BCG) are subject to BCG's Standard Terms </a:t>
            </a:r>
            <a:br>
              <a:rPr lang="en-US" altLang="en-US" sz="900">
                <a:sym typeface="Trebuchet MS" panose="020B0703020202090204" pitchFamily="34" charset="0"/>
              </a:rPr>
            </a:br>
            <a:r>
              <a:rPr lang="en-US" altLang="en-US" sz="900">
                <a:sym typeface="Trebuchet MS" panose="020B070302020209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altLang="en-US" sz="900">
                <a:sym typeface="Trebuchet MS" panose="020B0703020202090204" pitchFamily="34" charset="0"/>
              </a:rPr>
            </a:br>
            <a:r>
              <a:rPr lang="en-US" altLang="en-US" sz="900">
                <a:sym typeface="Trebuchet MS" panose="020B0703020202090204" pitchFamily="34" charset="0"/>
              </a:rPr>
              <a:t>to update these materials after the date hereof, notwithstanding that such information may become outdated </a:t>
            </a:r>
            <a:br>
              <a:rPr lang="en-US" altLang="en-US" sz="900">
                <a:sym typeface="Trebuchet MS" panose="020B0703020202090204" pitchFamily="34" charset="0"/>
              </a:rPr>
            </a:br>
            <a:r>
              <a:rPr lang="en-US" altLang="en-US" sz="900">
                <a:sym typeface="Trebuchet MS" panose="020B0703020202090204" pitchFamily="34" charset="0"/>
              </a:rPr>
              <a:t>or inaccurate.</a:t>
            </a:r>
          </a:p>
          <a:p>
            <a:pPr eaLnBrk="1" hangingPunct="1"/>
            <a:r>
              <a:rPr lang="en-US" altLang="en-US" sz="900">
                <a:sym typeface="Trebuchet MS" panose="020B0703020202090204" pitchFamily="34" charset="0"/>
              </a:rPr>
              <a:t> </a:t>
            </a:r>
          </a:p>
          <a:p>
            <a:pPr eaLnBrk="1" hangingPunct="1"/>
            <a:r>
              <a:rPr lang="en-US" altLang="en-US" sz="900">
                <a:sym typeface="Trebuchet MS" panose="020B070302020209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altLang="en-US" sz="900">
                <a:sym typeface="Trebuchet MS" panose="020B0703020202090204" pitchFamily="34" charset="0"/>
              </a:rPr>
            </a:br>
            <a:r>
              <a:rPr lang="en-US" altLang="en-US" sz="900">
                <a:sym typeface="Trebuchet MS" panose="020B0703020202090204" pitchFamily="34" charset="0"/>
              </a:rPr>
              <a:t>of this document shall be deemed agreement with and consideration for the foregoing.</a:t>
            </a:r>
          </a:p>
          <a:p>
            <a:pPr eaLnBrk="1" hangingPunct="1"/>
            <a:endParaRPr lang="en-US" altLang="en-US" sz="900">
              <a:sym typeface="Trebuchet MS" panose="020B0703020202090204" pitchFamily="34" charset="0"/>
            </a:endParaRPr>
          </a:p>
          <a:p>
            <a:pPr eaLnBrk="1" hangingPunct="1"/>
            <a:r>
              <a:rPr lang="en-US" altLang="en-US" sz="900">
                <a:sym typeface="Trebuchet MS" panose="020B0703020202090204" pitchFamily="34" charset="0"/>
              </a:rPr>
              <a:t>BCG does not provide fairness opinions or valuations of market transactions, and these materials should not be relied </a:t>
            </a:r>
            <a:br>
              <a:rPr lang="en-US" altLang="en-US" sz="900">
                <a:sym typeface="Trebuchet MS" panose="020B0703020202090204" pitchFamily="34" charset="0"/>
              </a:rPr>
            </a:br>
            <a:r>
              <a:rPr lang="en-US" altLang="en-US" sz="900">
                <a:sym typeface="Trebuchet MS" panose="020B070302020209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altLang="en-US" sz="900">
                <a:sym typeface="Trebuchet MS" panose="020B0703020202090204" pitchFamily="34" charset="0"/>
              </a:rPr>
            </a:br>
            <a:r>
              <a:rPr lang="en-US" altLang="en-US" sz="900">
                <a:sym typeface="Trebuchet MS" panose="020B0703020202090204" pitchFamily="34" charset="0"/>
              </a:rPr>
              <a:t>or operating assumptions will clearly impact the analyses and conclusions.</a:t>
            </a:r>
          </a:p>
        </p:txBody>
      </p:sp>
      <p:sp>
        <p:nvSpPr>
          <p:cNvPr id="3" name="Title 6">
            <a:extLst>
              <a:ext uri="{FF2B5EF4-FFF2-40B4-BE49-F238E27FC236}">
                <a16:creationId xmlns:a16="http://schemas.microsoft.com/office/drawing/2014/main" id="{175FE4A9-70BB-3849-B189-BD754FBE4FFF}"/>
              </a:ext>
            </a:extLst>
          </p:cNvPr>
          <p:cNvSpPr txBox="1">
            <a:spLocks/>
          </p:cNvSpPr>
          <p:nvPr/>
        </p:nvSpPr>
        <p:spPr>
          <a:xfrm>
            <a:off x="639044" y="2973076"/>
            <a:ext cx="3199529" cy="706347"/>
          </a:xfrm>
          <a:prstGeom prst="rect">
            <a:avLst/>
          </a:prstGeom>
        </p:spPr>
        <p:txBody>
          <a:bodyPr lIns="0" tIns="0" rIns="0" bIns="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pPr fontAlgn="auto">
              <a:spcAft>
                <a:spcPts val="0"/>
              </a:spcAft>
              <a:defRPr/>
            </a:pPr>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4" name="Straight Connector 3">
            <a:extLst>
              <a:ext uri="{FF2B5EF4-FFF2-40B4-BE49-F238E27FC236}">
                <a16:creationId xmlns:a16="http://schemas.microsoft.com/office/drawing/2014/main" id="{83CABA1D-2106-9A46-ABE6-E1D9723F24E3}"/>
              </a:ext>
            </a:extLst>
          </p:cNvPr>
          <p:cNvCxnSpPr/>
          <p:nvPr/>
        </p:nvCxnSpPr>
        <p:spPr>
          <a:xfrm>
            <a:off x="4367213" y="1630363"/>
            <a:ext cx="0" cy="339248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 name="Copyright">
            <a:extLst>
              <a:ext uri="{FF2B5EF4-FFF2-40B4-BE49-F238E27FC236}">
                <a16:creationId xmlns:a16="http://schemas.microsoft.com/office/drawing/2014/main" id="{9FCFBDA6-94B1-0C4B-8D2A-1243890F9CA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45D5077A-FC54-4C43-997D-E624A300ED3A}"/>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Date Placeholder 3">
            <a:extLst>
              <a:ext uri="{FF2B5EF4-FFF2-40B4-BE49-F238E27FC236}">
                <a16:creationId xmlns:a16="http://schemas.microsoft.com/office/drawing/2014/main" id="{FC98FD17-AAE4-974F-966A-9156EFCC6D33}"/>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fld id="{A29154B9-F76C-5844-8B35-7682ACFA05B7}" type="datetime1">
              <a:rPr lang="en-AU" smtClean="0"/>
              <a:t>23/09/2021</a:t>
            </a:fld>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07076701"/>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8C0A493A-D6A0-F848-BBC9-2CDCAB2AA23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 imgW="38100" imgH="38100" progId="TCLayout.ActiveDocument.1">
                  <p:embed/>
                </p:oleObj>
              </mc:Choice>
              <mc:Fallback>
                <p:oleObj name="think-cell Slide" r:id="rId6" imgW="38100" imgH="38100" progId="TCLayout.ActiveDocument.1">
                  <p:embed/>
                  <p:pic>
                    <p:nvPicPr>
                      <p:cNvPr id="2" name="Object 6" hidden="1">
                        <a:extLst>
                          <a:ext uri="{FF2B5EF4-FFF2-40B4-BE49-F238E27FC236}">
                            <a16:creationId xmlns:a16="http://schemas.microsoft.com/office/drawing/2014/main" id="{8C0A493A-D6A0-F848-BBC9-2CDCAB2AA2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TitleAndEndImages">
            <a:extLst>
              <a:ext uri="{FF2B5EF4-FFF2-40B4-BE49-F238E27FC236}">
                <a16:creationId xmlns:a16="http://schemas.microsoft.com/office/drawing/2014/main" id="{81EEE99D-23D1-2047-A5A4-9A8B2FAA9581}"/>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a:ext>
            </a:extLst>
          </a:blip>
          <a:srcRect/>
          <a:stretch>
            <a:fillRect/>
          </a:stretch>
        </p:blipFill>
        <p:spPr bwMode="auto">
          <a:xfrm flipH="1">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537A377-8B0F-2948-9F78-AB6E31036F5E}"/>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5" name="TextBox 12">
            <a:extLst>
              <a:ext uri="{FF2B5EF4-FFF2-40B4-BE49-F238E27FC236}">
                <a16:creationId xmlns:a16="http://schemas.microsoft.com/office/drawing/2014/main" id="{1617A6B3-74AF-2443-915B-905789AE7E63}"/>
              </a:ext>
            </a:extLst>
          </p:cNvPr>
          <p:cNvSpPr txBox="1">
            <a:spLocks noChangeArrowheads="1"/>
          </p:cNvSpPr>
          <p:nvPr/>
        </p:nvSpPr>
        <p:spPr bwMode="white">
          <a:xfrm>
            <a:off x="925513" y="5715000"/>
            <a:ext cx="839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1200">
                <a:solidFill>
                  <a:schemeClr val="bg1"/>
                </a:solidFill>
                <a:sym typeface="Trebuchet MS" panose="020B0703020202090204" pitchFamily="34" charset="0"/>
              </a:rPr>
              <a:t>bcg.com</a:t>
            </a:r>
          </a:p>
        </p:txBody>
      </p:sp>
      <p:sp>
        <p:nvSpPr>
          <p:cNvPr id="6" name="Freeform 13">
            <a:extLst>
              <a:ext uri="{FF2B5EF4-FFF2-40B4-BE49-F238E27FC236}">
                <a16:creationId xmlns:a16="http://schemas.microsoft.com/office/drawing/2014/main" id="{BEF0CC2E-4DB4-244E-9919-D70EE25873C6}"/>
              </a:ext>
            </a:extLst>
          </p:cNvPr>
          <p:cNvSpPr>
            <a:spLocks noChangeAspect="1"/>
          </p:cNvSpPr>
          <p:nvPr>
            <p:custDataLst>
              <p:tags r:id="rId3"/>
            </p:custDataLst>
          </p:nvPr>
        </p:nvSpPr>
        <p:spPr bwMode="auto">
          <a:xfrm>
            <a:off x="2676525" y="2970213"/>
            <a:ext cx="4033838" cy="842962"/>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 name="Picture 6"/>
          <p:cNvPicPr>
            <a:picLocks noChangeAspect="1"/>
          </p:cNvPicPr>
          <p:nvPr userDrawn="1">
            <p:custDataLst>
              <p:tags r:id="rId4"/>
            </p:custDataLst>
          </p:nvPr>
        </p:nvPicPr>
        <p:blipFill>
          <a:blip r:embed="rId9"/>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7525410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pic>
        <p:nvPicPr>
          <p:cNvPr id="11"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1"/>
                </a:solidFill>
                <a:latin typeface="Trebuchet MS" panose="020B0603020202020204" pitchFamily="34" charset="0"/>
                <a:sym typeface="Trebuchet MS" panose="020B0603020202020204" pitchFamily="34" charset="0"/>
              </a:defRPr>
            </a:lvl1pPr>
          </a:lstStyle>
          <a:p>
            <a:r>
              <a:rPr lang="en-US" dirty="0"/>
              <a:t>Click to edit Master title style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5" name="Picture 14"/>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023428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8908293-19FF-DB4B-B5BF-11471262A76B}"/>
              </a:ext>
            </a:extLst>
          </p:cNvPr>
          <p:cNvGrpSpPr>
            <a:grpSpLocks/>
          </p:cNvGrpSpPr>
          <p:nvPr/>
        </p:nvGrpSpPr>
        <p:grpSpPr bwMode="auto">
          <a:xfrm>
            <a:off x="0" y="0"/>
            <a:ext cx="12193588" cy="6858000"/>
            <a:chOff x="-600" y="-1"/>
            <a:chExt cx="12193800" cy="6858001"/>
          </a:xfrm>
        </p:grpSpPr>
        <p:sp>
          <p:nvSpPr>
            <p:cNvPr id="3" name="No fly zone">
              <a:extLst>
                <a:ext uri="{FF2B5EF4-FFF2-40B4-BE49-F238E27FC236}">
                  <a16:creationId xmlns:a16="http://schemas.microsoft.com/office/drawing/2014/main" id="{4C7B00E9-2283-A044-9BDD-0F82DB1CA1AE}"/>
                </a:ext>
              </a:extLst>
            </p:cNvPr>
            <p:cNvSpPr>
              <a:spLocks/>
            </p:cNvSpPr>
            <p:nvPr/>
          </p:nvSpPr>
          <p:spPr bwMode="auto">
            <a:xfrm>
              <a:off x="0" y="-1"/>
              <a:ext cx="12193200" cy="6858000"/>
            </a:xfrm>
            <a:custGeom>
              <a:avLst/>
              <a:gdLst>
                <a:gd name="T0" fmla="*/ 630001 w 12193200"/>
                <a:gd name="T1" fmla="*/ 622800 h 6858000"/>
                <a:gd name="T2" fmla="*/ 630001 w 12193200"/>
                <a:gd name="T3" fmla="*/ 6160597 h 6858000"/>
                <a:gd name="T4" fmla="*/ 11562000 w 12193200"/>
                <a:gd name="T5" fmla="*/ 6160597 h 6858000"/>
                <a:gd name="T6" fmla="*/ 11562000 w 12193200"/>
                <a:gd name="T7" fmla="*/ 622800 h 6858000"/>
                <a:gd name="T8" fmla="*/ 0 w 12193200"/>
                <a:gd name="T9" fmla="*/ 0 h 6858000"/>
                <a:gd name="T10" fmla="*/ 12193200 w 12193200"/>
                <a:gd name="T11" fmla="*/ 0 h 6858000"/>
                <a:gd name="T12" fmla="*/ 12193200 w 12193200"/>
                <a:gd name="T13" fmla="*/ 622800 h 6858000"/>
                <a:gd name="T14" fmla="*/ 12192000 w 12193200"/>
                <a:gd name="T15" fmla="*/ 622800 h 6858000"/>
                <a:gd name="T16" fmla="*/ 12192000 w 12193200"/>
                <a:gd name="T17" fmla="*/ 6160597 h 6858000"/>
                <a:gd name="T18" fmla="*/ 12193200 w 12193200"/>
                <a:gd name="T19" fmla="*/ 6160597 h 6858000"/>
                <a:gd name="T20" fmla="*/ 12193200 w 12193200"/>
                <a:gd name="T21" fmla="*/ 6858000 h 6858000"/>
                <a:gd name="T22" fmla="*/ 12192000 w 12193200"/>
                <a:gd name="T23" fmla="*/ 6858000 h 6858000"/>
                <a:gd name="T24" fmla="*/ 11562000 w 12193200"/>
                <a:gd name="T25" fmla="*/ 6858000 h 6858000"/>
                <a:gd name="T26" fmla="*/ 630001 w 12193200"/>
                <a:gd name="T27" fmla="*/ 6858000 h 6858000"/>
                <a:gd name="T28" fmla="*/ 1 w 12193200"/>
                <a:gd name="T29" fmla="*/ 6858000 h 6858000"/>
                <a:gd name="T30" fmla="*/ 1 w 12193200"/>
                <a:gd name="T31" fmla="*/ 6160597 h 6858000"/>
                <a:gd name="T32" fmla="*/ 1 w 12193200"/>
                <a:gd name="T33" fmla="*/ 622800 h 6858000"/>
                <a:gd name="T34" fmla="*/ 0 w 12193200"/>
                <a:gd name="T35" fmla="*/ 622800 h 6858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193200" h="6858000">
                  <a:moveTo>
                    <a:pt x="630001" y="622800"/>
                  </a:moveTo>
                  <a:lnTo>
                    <a:pt x="630001" y="6160597"/>
                  </a:lnTo>
                  <a:lnTo>
                    <a:pt x="11562000" y="6160597"/>
                  </a:lnTo>
                  <a:lnTo>
                    <a:pt x="11562000" y="622800"/>
                  </a:lnTo>
                  <a:lnTo>
                    <a:pt x="630001"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lnTo>
                    <a:pt x="0" y="0"/>
                  </a:lnTo>
                  <a:close/>
                </a:path>
              </a:pathLst>
            </a:custGeom>
            <a:solidFill>
              <a:srgbClr val="FFEFE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 name="Baselines / anchors">
              <a:extLst>
                <a:ext uri="{FF2B5EF4-FFF2-40B4-BE49-F238E27FC236}">
                  <a16:creationId xmlns:a16="http://schemas.microsoft.com/office/drawing/2014/main" id="{E999C64F-51B8-7C46-A63B-49FBB6D87F1E}"/>
                </a:ext>
              </a:extLst>
            </p:cNvPr>
            <p:cNvGrpSpPr>
              <a:grpSpLocks/>
            </p:cNvGrpSpPr>
            <p:nvPr/>
          </p:nvGrpSpPr>
          <p:grpSpPr bwMode="auto">
            <a:xfrm>
              <a:off x="-600" y="622800"/>
              <a:ext cx="12193200" cy="5536800"/>
              <a:chOff x="12623800" y="622800"/>
              <a:chExt cx="11176000" cy="5536800"/>
            </a:xfrm>
          </p:grpSpPr>
          <p:cxnSp>
            <p:nvCxnSpPr>
              <p:cNvPr id="28" name="Straight Connector 27">
                <a:extLst>
                  <a:ext uri="{FF2B5EF4-FFF2-40B4-BE49-F238E27FC236}">
                    <a16:creationId xmlns:a16="http://schemas.microsoft.com/office/drawing/2014/main" id="{92CAFC3C-D072-3744-AE26-044261C8B277}"/>
                  </a:ext>
                </a:extLst>
              </p:cNvPr>
              <p:cNvCxnSpPr/>
              <p:nvPr/>
            </p:nvCxnSpPr>
            <p:spPr>
              <a:xfrm>
                <a:off x="12623800" y="6222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2ECFDB2-A39F-7648-964B-62BDB9DCA9D8}"/>
                  </a:ext>
                </a:extLst>
              </p:cNvPr>
              <p:cNvCxnSpPr/>
              <p:nvPr/>
            </p:nvCxnSpPr>
            <p:spPr>
              <a:xfrm>
                <a:off x="12623800" y="9143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B4DF833-6BAD-DC42-ACA1-72D130790BD4}"/>
                  </a:ext>
                </a:extLst>
              </p:cNvPr>
              <p:cNvCxnSpPr/>
              <p:nvPr/>
            </p:nvCxnSpPr>
            <p:spPr>
              <a:xfrm>
                <a:off x="12623800" y="12049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8819BCA-CA1A-8442-9E7E-6FBFDE9B77A4}"/>
                  </a:ext>
                </a:extLst>
              </p:cNvPr>
              <p:cNvCxnSpPr/>
              <p:nvPr/>
            </p:nvCxnSpPr>
            <p:spPr>
              <a:xfrm>
                <a:off x="12623800" y="14970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87089B-D1B1-B44E-B76B-4D9E0C55FEF5}"/>
                  </a:ext>
                </a:extLst>
              </p:cNvPr>
              <p:cNvCxnSpPr/>
              <p:nvPr/>
            </p:nvCxnSpPr>
            <p:spPr>
              <a:xfrm>
                <a:off x="12623800" y="17875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C55682-104A-9C44-BB3C-8F7103170172}"/>
                  </a:ext>
                </a:extLst>
              </p:cNvPr>
              <p:cNvCxnSpPr/>
              <p:nvPr/>
            </p:nvCxnSpPr>
            <p:spPr>
              <a:xfrm>
                <a:off x="12623800" y="20796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D2E58E-02C8-4A40-829D-15FA7C345480}"/>
                  </a:ext>
                </a:extLst>
              </p:cNvPr>
              <p:cNvCxnSpPr/>
              <p:nvPr/>
            </p:nvCxnSpPr>
            <p:spPr>
              <a:xfrm>
                <a:off x="12623800" y="23701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04DA8B-17BF-C444-A662-7F066B5FC286}"/>
                  </a:ext>
                </a:extLst>
              </p:cNvPr>
              <p:cNvCxnSpPr/>
              <p:nvPr/>
            </p:nvCxnSpPr>
            <p:spPr>
              <a:xfrm>
                <a:off x="12623800" y="26622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6A2C285-9C31-C243-8D34-F5D5F4EDAD72}"/>
                  </a:ext>
                </a:extLst>
              </p:cNvPr>
              <p:cNvCxnSpPr/>
              <p:nvPr/>
            </p:nvCxnSpPr>
            <p:spPr>
              <a:xfrm>
                <a:off x="12623800" y="29543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2A6A3A-DFFA-5E44-9DC6-9D35D8DE0B4F}"/>
                  </a:ext>
                </a:extLst>
              </p:cNvPr>
              <p:cNvCxnSpPr/>
              <p:nvPr/>
            </p:nvCxnSpPr>
            <p:spPr>
              <a:xfrm>
                <a:off x="12623800" y="324484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2BBB80-E443-B04C-8F95-D35D42F0EC63}"/>
                  </a:ext>
                </a:extLst>
              </p:cNvPr>
              <p:cNvCxnSpPr/>
              <p:nvPr/>
            </p:nvCxnSpPr>
            <p:spPr>
              <a:xfrm>
                <a:off x="12623800" y="353695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172A98-21CE-774E-880E-4BF879FB2ED7}"/>
                  </a:ext>
                </a:extLst>
              </p:cNvPr>
              <p:cNvCxnSpPr/>
              <p:nvPr/>
            </p:nvCxnSpPr>
            <p:spPr>
              <a:xfrm>
                <a:off x="12623800" y="38274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7AEA87-A1E7-AE43-8086-F6A3CBE89176}"/>
                  </a:ext>
                </a:extLst>
              </p:cNvPr>
              <p:cNvCxnSpPr/>
              <p:nvPr/>
            </p:nvCxnSpPr>
            <p:spPr>
              <a:xfrm>
                <a:off x="12623800" y="41195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7ADB5E-B863-1448-8497-EB8B9A70664F}"/>
                  </a:ext>
                </a:extLst>
              </p:cNvPr>
              <p:cNvCxnSpPr/>
              <p:nvPr/>
            </p:nvCxnSpPr>
            <p:spPr>
              <a:xfrm>
                <a:off x="12623800" y="44116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3C865CD-A1BB-B441-8A19-30A028802DBF}"/>
                  </a:ext>
                </a:extLst>
              </p:cNvPr>
              <p:cNvCxnSpPr/>
              <p:nvPr/>
            </p:nvCxnSpPr>
            <p:spPr>
              <a:xfrm>
                <a:off x="12623800" y="47021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922939-B54C-704B-A2BF-09BED5A94692}"/>
                  </a:ext>
                </a:extLst>
              </p:cNvPr>
              <p:cNvCxnSpPr/>
              <p:nvPr/>
            </p:nvCxnSpPr>
            <p:spPr>
              <a:xfrm>
                <a:off x="12623800" y="49942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F4EF82-2901-8646-889E-7262E97506C2}"/>
                  </a:ext>
                </a:extLst>
              </p:cNvPr>
              <p:cNvCxnSpPr/>
              <p:nvPr/>
            </p:nvCxnSpPr>
            <p:spPr>
              <a:xfrm>
                <a:off x="12623800" y="52847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25E7F42-8387-C843-B76E-119D762C680A}"/>
                  </a:ext>
                </a:extLst>
              </p:cNvPr>
              <p:cNvCxnSpPr/>
              <p:nvPr/>
            </p:nvCxnSpPr>
            <p:spPr>
              <a:xfrm>
                <a:off x="12623800" y="55768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CEB75B1-309E-DC44-97D3-F94EE6F940AC}"/>
                  </a:ext>
                </a:extLst>
              </p:cNvPr>
              <p:cNvCxnSpPr/>
              <p:nvPr/>
            </p:nvCxnSpPr>
            <p:spPr>
              <a:xfrm>
                <a:off x="12623800" y="58674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5F0733-553D-9C4A-9EC3-36F43E84BE95}"/>
                  </a:ext>
                </a:extLst>
              </p:cNvPr>
              <p:cNvCxnSpPr/>
              <p:nvPr/>
            </p:nvCxnSpPr>
            <p:spPr>
              <a:xfrm>
                <a:off x="12623800" y="61595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 name="Gutter space">
              <a:extLst>
                <a:ext uri="{FF2B5EF4-FFF2-40B4-BE49-F238E27FC236}">
                  <a16:creationId xmlns:a16="http://schemas.microsoft.com/office/drawing/2014/main" id="{70FA2FE4-CE74-BF48-950C-6908D4CF1F5A}"/>
                </a:ext>
              </a:extLst>
            </p:cNvPr>
            <p:cNvGrpSpPr>
              <a:grpSpLocks/>
            </p:cNvGrpSpPr>
            <p:nvPr/>
          </p:nvGrpSpPr>
          <p:grpSpPr bwMode="auto">
            <a:xfrm>
              <a:off x="1277000" y="623550"/>
              <a:ext cx="9638000" cy="5537047"/>
              <a:chOff x="1277000" y="623550"/>
              <a:chExt cx="9638000" cy="5537047"/>
            </a:xfrm>
          </p:grpSpPr>
          <p:sp>
            <p:nvSpPr>
              <p:cNvPr id="17" name="Rectangle 34">
                <a:extLst>
                  <a:ext uri="{FF2B5EF4-FFF2-40B4-BE49-F238E27FC236}">
                    <a16:creationId xmlns:a16="http://schemas.microsoft.com/office/drawing/2014/main" id="{04ED0AE4-0796-4649-85B5-0B8F7FEA9B6D}"/>
                  </a:ext>
                </a:extLst>
              </p:cNvPr>
              <p:cNvSpPr>
                <a:spLocks noChangeArrowheads="1"/>
              </p:cNvSpPr>
              <p:nvPr/>
            </p:nvSpPr>
            <p:spPr bwMode="auto">
              <a:xfrm>
                <a:off x="6887683"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8" name="Rectangle 35">
                <a:extLst>
                  <a:ext uri="{FF2B5EF4-FFF2-40B4-BE49-F238E27FC236}">
                    <a16:creationId xmlns:a16="http://schemas.microsoft.com/office/drawing/2014/main" id="{2D5EF9FD-3BF8-2E48-837E-29AD2B0873BD}"/>
                  </a:ext>
                </a:extLst>
              </p:cNvPr>
              <p:cNvSpPr>
                <a:spLocks noChangeArrowheads="1"/>
              </p:cNvSpPr>
              <p:nvPr/>
            </p:nvSpPr>
            <p:spPr bwMode="auto">
              <a:xfrm>
                <a:off x="875779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Rectangle 36">
                <a:extLst>
                  <a:ext uri="{FF2B5EF4-FFF2-40B4-BE49-F238E27FC236}">
                    <a16:creationId xmlns:a16="http://schemas.microsoft.com/office/drawing/2014/main" id="{715CDA15-1FA0-D74F-BDFB-6A857A8602E9}"/>
                  </a:ext>
                </a:extLst>
              </p:cNvPr>
              <p:cNvSpPr>
                <a:spLocks noChangeArrowheads="1"/>
              </p:cNvSpPr>
              <p:nvPr/>
            </p:nvSpPr>
            <p:spPr bwMode="auto">
              <a:xfrm>
                <a:off x="7822736"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Rectangle 37">
                <a:extLst>
                  <a:ext uri="{FF2B5EF4-FFF2-40B4-BE49-F238E27FC236}">
                    <a16:creationId xmlns:a16="http://schemas.microsoft.com/office/drawing/2014/main" id="{88118E80-ABDA-A843-AF3A-C7379BD358FE}"/>
                  </a:ext>
                </a:extLst>
              </p:cNvPr>
              <p:cNvSpPr>
                <a:spLocks noChangeArrowheads="1"/>
              </p:cNvSpPr>
              <p:nvPr/>
            </p:nvSpPr>
            <p:spPr bwMode="auto">
              <a:xfrm>
                <a:off x="9692844"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1" name="Rectangle 38">
                <a:extLst>
                  <a:ext uri="{FF2B5EF4-FFF2-40B4-BE49-F238E27FC236}">
                    <a16:creationId xmlns:a16="http://schemas.microsoft.com/office/drawing/2014/main" id="{CEFD9CC5-4CB6-FD40-84EB-14D41F0E12A9}"/>
                  </a:ext>
                </a:extLst>
              </p:cNvPr>
              <p:cNvSpPr>
                <a:spLocks noChangeArrowheads="1"/>
              </p:cNvSpPr>
              <p:nvPr/>
            </p:nvSpPr>
            <p:spPr bwMode="auto">
              <a:xfrm>
                <a:off x="1062789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2" name="Rectangle 39">
                <a:extLst>
                  <a:ext uri="{FF2B5EF4-FFF2-40B4-BE49-F238E27FC236}">
                    <a16:creationId xmlns:a16="http://schemas.microsoft.com/office/drawing/2014/main" id="{9E7738C8-8ECC-8F45-9B03-C7B8A58E6C4B}"/>
                  </a:ext>
                </a:extLst>
              </p:cNvPr>
              <p:cNvSpPr>
                <a:spLocks noChangeArrowheads="1"/>
              </p:cNvSpPr>
              <p:nvPr/>
            </p:nvSpPr>
            <p:spPr bwMode="auto">
              <a:xfrm>
                <a:off x="5952629"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Rectangle 40">
                <a:extLst>
                  <a:ext uri="{FF2B5EF4-FFF2-40B4-BE49-F238E27FC236}">
                    <a16:creationId xmlns:a16="http://schemas.microsoft.com/office/drawing/2014/main" id="{30656A0E-A8CB-894B-B8A5-5D3484AD3C2F}"/>
                  </a:ext>
                </a:extLst>
              </p:cNvPr>
              <p:cNvSpPr>
                <a:spLocks noChangeArrowheads="1"/>
              </p:cNvSpPr>
              <p:nvPr/>
            </p:nvSpPr>
            <p:spPr bwMode="auto">
              <a:xfrm>
                <a:off x="127736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Rectangle 41">
                <a:extLst>
                  <a:ext uri="{FF2B5EF4-FFF2-40B4-BE49-F238E27FC236}">
                    <a16:creationId xmlns:a16="http://schemas.microsoft.com/office/drawing/2014/main" id="{4315EA5E-0CF7-3440-9939-32E80862A2F8}"/>
                  </a:ext>
                </a:extLst>
              </p:cNvPr>
              <p:cNvSpPr>
                <a:spLocks noChangeArrowheads="1"/>
              </p:cNvSpPr>
              <p:nvPr/>
            </p:nvSpPr>
            <p:spPr bwMode="auto">
              <a:xfrm>
                <a:off x="2212413"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5" name="Rectangle 42">
                <a:extLst>
                  <a:ext uri="{FF2B5EF4-FFF2-40B4-BE49-F238E27FC236}">
                    <a16:creationId xmlns:a16="http://schemas.microsoft.com/office/drawing/2014/main" id="{83A5E3D7-4AC9-1F46-A953-82D5BA02BE96}"/>
                  </a:ext>
                </a:extLst>
              </p:cNvPr>
              <p:cNvSpPr>
                <a:spLocks noChangeArrowheads="1"/>
              </p:cNvSpPr>
              <p:nvPr/>
            </p:nvSpPr>
            <p:spPr bwMode="auto">
              <a:xfrm>
                <a:off x="314746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6" name="Rectangle 43">
                <a:extLst>
                  <a:ext uri="{FF2B5EF4-FFF2-40B4-BE49-F238E27FC236}">
                    <a16:creationId xmlns:a16="http://schemas.microsoft.com/office/drawing/2014/main" id="{5A6ACC66-854C-C44A-8506-01A56AD4E567}"/>
                  </a:ext>
                </a:extLst>
              </p:cNvPr>
              <p:cNvSpPr>
                <a:spLocks noChangeArrowheads="1"/>
              </p:cNvSpPr>
              <p:nvPr/>
            </p:nvSpPr>
            <p:spPr bwMode="auto">
              <a:xfrm>
                <a:off x="4082521"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7" name="Rectangle 44">
                <a:extLst>
                  <a:ext uri="{FF2B5EF4-FFF2-40B4-BE49-F238E27FC236}">
                    <a16:creationId xmlns:a16="http://schemas.microsoft.com/office/drawing/2014/main" id="{851F0EDB-EBC9-754B-A95E-9FDFA26DD1D1}"/>
                  </a:ext>
                </a:extLst>
              </p:cNvPr>
              <p:cNvSpPr>
                <a:spLocks noChangeArrowheads="1"/>
              </p:cNvSpPr>
              <p:nvPr/>
            </p:nvSpPr>
            <p:spPr bwMode="auto">
              <a:xfrm>
                <a:off x="5017575"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6" name="Slide edges">
              <a:extLst>
                <a:ext uri="{FF2B5EF4-FFF2-40B4-BE49-F238E27FC236}">
                  <a16:creationId xmlns:a16="http://schemas.microsoft.com/office/drawing/2014/main" id="{BF6C55E4-F537-B146-8425-0C6B23B3B101}"/>
                </a:ext>
              </a:extLst>
            </p:cNvPr>
            <p:cNvSpPr>
              <a:spLocks/>
            </p:cNvSpPr>
            <p:nvPr/>
          </p:nvSpPr>
          <p:spPr bwMode="auto">
            <a:xfrm>
              <a:off x="-600" y="-1"/>
              <a:ext cx="12193800" cy="6858001"/>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lstStyle/>
            <a:p>
              <a:pPr eaLnBrk="1" fontAlgn="auto" hangingPunct="1">
                <a:spcBef>
                  <a:spcPts val="0"/>
                </a:spcBef>
                <a:spcAft>
                  <a:spcPts val="0"/>
                </a:spcAft>
                <a:defRPr/>
              </a:pPr>
              <a:endParaRPr lang="en-US" dirty="0">
                <a:solidFill>
                  <a:srgbClr val="575757"/>
                </a:solidFill>
                <a:latin typeface="+mn-lt"/>
              </a:endParaRPr>
            </a:p>
          </p:txBody>
        </p:sp>
        <p:sp>
          <p:nvSpPr>
            <p:cNvPr id="7" name="Footnote measure">
              <a:extLst>
                <a:ext uri="{FF2B5EF4-FFF2-40B4-BE49-F238E27FC236}">
                  <a16:creationId xmlns:a16="http://schemas.microsoft.com/office/drawing/2014/main" id="{C96F1D81-0A6C-AD42-BDB5-0ED16ECFD9FF}"/>
                </a:ext>
              </a:extLst>
            </p:cNvPr>
            <p:cNvSpPr>
              <a:spLocks noChangeArrowheads="1"/>
            </p:cNvSpPr>
            <p:nvPr/>
          </p:nvSpPr>
          <p:spPr bwMode="auto">
            <a:xfrm>
              <a:off x="629649" y="6159500"/>
              <a:ext cx="10933302" cy="379413"/>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8" name="Whitespace measure">
              <a:extLst>
                <a:ext uri="{FF2B5EF4-FFF2-40B4-BE49-F238E27FC236}">
                  <a16:creationId xmlns:a16="http://schemas.microsoft.com/office/drawing/2014/main" id="{943F455C-5E1C-374F-B9CF-C08C7D60BF43}"/>
                </a:ext>
              </a:extLst>
            </p:cNvPr>
            <p:cNvSpPr>
              <a:spLocks noChangeArrowheads="1"/>
            </p:cNvSpPr>
            <p:nvPr/>
          </p:nvSpPr>
          <p:spPr bwMode="auto">
            <a:xfrm>
              <a:off x="629649" y="1497012"/>
              <a:ext cx="10931715" cy="584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nvGrpSpPr>
            <p:cNvPr id="9" name="Five column measure">
              <a:extLst>
                <a:ext uri="{FF2B5EF4-FFF2-40B4-BE49-F238E27FC236}">
                  <a16:creationId xmlns:a16="http://schemas.microsoft.com/office/drawing/2014/main" id="{93FE5214-42EC-444C-8673-225D548AB3D9}"/>
                </a:ext>
              </a:extLst>
            </p:cNvPr>
            <p:cNvGrpSpPr>
              <a:grpSpLocks/>
            </p:cNvGrpSpPr>
            <p:nvPr/>
          </p:nvGrpSpPr>
          <p:grpSpPr bwMode="auto">
            <a:xfrm>
              <a:off x="629400" y="5975122"/>
              <a:ext cx="10933200" cy="79536"/>
              <a:chOff x="629400" y="5975122"/>
              <a:chExt cx="10933200" cy="79536"/>
            </a:xfrm>
          </p:grpSpPr>
          <p:sp>
            <p:nvSpPr>
              <p:cNvPr id="12" name="Rectangle 5">
                <a:extLst>
                  <a:ext uri="{FF2B5EF4-FFF2-40B4-BE49-F238E27FC236}">
                    <a16:creationId xmlns:a16="http://schemas.microsoft.com/office/drawing/2014/main" id="{70BD77B1-8077-BC4A-8A52-8FA0E13D58EA}"/>
                  </a:ext>
                </a:extLst>
              </p:cNvPr>
              <p:cNvSpPr>
                <a:spLocks noChangeArrowheads="1"/>
              </p:cNvSpPr>
              <p:nvPr/>
            </p:nvSpPr>
            <p:spPr bwMode="auto">
              <a:xfrm>
                <a:off x="2880763" y="5975350"/>
                <a:ext cx="193043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3" name="Rectangle 7">
                <a:extLst>
                  <a:ext uri="{FF2B5EF4-FFF2-40B4-BE49-F238E27FC236}">
                    <a16:creationId xmlns:a16="http://schemas.microsoft.com/office/drawing/2014/main" id="{11D6E157-DD11-0748-B3B7-B9CB0F4BAFF4}"/>
                  </a:ext>
                </a:extLst>
              </p:cNvPr>
              <p:cNvSpPr>
                <a:spLocks noChangeArrowheads="1"/>
              </p:cNvSpPr>
              <p:nvPr/>
            </p:nvSpPr>
            <p:spPr bwMode="auto">
              <a:xfrm>
                <a:off x="9626167" y="5975350"/>
                <a:ext cx="193678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4" name="Rectangle 9">
                <a:extLst>
                  <a:ext uri="{FF2B5EF4-FFF2-40B4-BE49-F238E27FC236}">
                    <a16:creationId xmlns:a16="http://schemas.microsoft.com/office/drawing/2014/main" id="{80B639C0-744D-E346-973B-AB2E32A683D8}"/>
                  </a:ext>
                </a:extLst>
              </p:cNvPr>
              <p:cNvSpPr>
                <a:spLocks noChangeArrowheads="1"/>
              </p:cNvSpPr>
              <p:nvPr/>
            </p:nvSpPr>
            <p:spPr bwMode="auto">
              <a:xfrm>
                <a:off x="7373466" y="5975350"/>
                <a:ext cx="1935196"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5" name="Rectangle 11">
                <a:extLst>
                  <a:ext uri="{FF2B5EF4-FFF2-40B4-BE49-F238E27FC236}">
                    <a16:creationId xmlns:a16="http://schemas.microsoft.com/office/drawing/2014/main" id="{0113A39F-E464-5343-B7B7-DE50EC157A90}"/>
                  </a:ext>
                </a:extLst>
              </p:cNvPr>
              <p:cNvSpPr>
                <a:spLocks noChangeArrowheads="1"/>
              </p:cNvSpPr>
              <p:nvPr/>
            </p:nvSpPr>
            <p:spPr bwMode="auto">
              <a:xfrm>
                <a:off x="5128702" y="5975350"/>
                <a:ext cx="1927258"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6" name="Rectangle 13">
                <a:extLst>
                  <a:ext uri="{FF2B5EF4-FFF2-40B4-BE49-F238E27FC236}">
                    <a16:creationId xmlns:a16="http://schemas.microsoft.com/office/drawing/2014/main" id="{3BB39EA3-3149-D04F-A901-2FAC8358C47B}"/>
                  </a:ext>
                </a:extLst>
              </p:cNvPr>
              <p:cNvSpPr>
                <a:spLocks noChangeArrowheads="1"/>
              </p:cNvSpPr>
              <p:nvPr/>
            </p:nvSpPr>
            <p:spPr bwMode="auto">
              <a:xfrm>
                <a:off x="629649" y="5975350"/>
                <a:ext cx="1933609"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10" name="Live area">
              <a:extLst>
                <a:ext uri="{FF2B5EF4-FFF2-40B4-BE49-F238E27FC236}">
                  <a16:creationId xmlns:a16="http://schemas.microsoft.com/office/drawing/2014/main" id="{BA5AA4EA-87F1-5C43-A79A-C2B89E250B11}"/>
                </a:ext>
              </a:extLst>
            </p:cNvPr>
            <p:cNvSpPr/>
            <p:nvPr/>
          </p:nvSpPr>
          <p:spPr>
            <a:xfrm>
              <a:off x="629649" y="2081212"/>
              <a:ext cx="10933302" cy="4078288"/>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endParaRPr>
            </a:p>
          </p:txBody>
        </p:sp>
        <p:sp>
          <p:nvSpPr>
            <p:cNvPr id="11" name="Footnote example">
              <a:extLst>
                <a:ext uri="{FF2B5EF4-FFF2-40B4-BE49-F238E27FC236}">
                  <a16:creationId xmlns:a16="http://schemas.microsoft.com/office/drawing/2014/main" id="{3156E238-E275-914D-9A4A-E9730A518287}"/>
                </a:ext>
              </a:extLst>
            </p:cNvPr>
            <p:cNvSpPr txBox="1">
              <a:spLocks noChangeArrowheads="1"/>
            </p:cNvSpPr>
            <p:nvPr/>
          </p:nvSpPr>
          <p:spPr bwMode="auto">
            <a:xfrm>
              <a:off x="630000" y="6144442"/>
              <a:ext cx="90309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pPr>
              <a:r>
                <a:rPr lang="en-US" altLang="en-US" sz="1000">
                  <a:solidFill>
                    <a:srgbClr val="7F7F7F"/>
                  </a:solidFill>
                  <a:sym typeface="Trebuchet MS" panose="020B0703020202090204" pitchFamily="34" charset="0"/>
                </a:rPr>
                <a:t>1. xxxx  2. xxxx  3. List footnotes in numerical order. Footnote numbers are not bracketed. Use 10pt font</a:t>
              </a:r>
            </a:p>
            <a:p>
              <a:pPr eaLnBrk="1" hangingPunct="1">
                <a:lnSpc>
                  <a:spcPct val="90000"/>
                </a:lnSpc>
              </a:pPr>
              <a:r>
                <a:rPr lang="en-US" altLang="en-US" sz="1000">
                  <a:solidFill>
                    <a:srgbClr val="7F7F7F"/>
                  </a:solidFill>
                  <a:sym typeface="Trebuchet MS" panose="020B0703020202090204" pitchFamily="34" charset="0"/>
                </a:rPr>
                <a:t>Note: Do not put a period at the end of the note or the source</a:t>
              </a:r>
            </a:p>
            <a:p>
              <a:pPr eaLnBrk="1" hangingPunct="1">
                <a:lnSpc>
                  <a:spcPct val="90000"/>
                </a:lnSpc>
              </a:pPr>
              <a:r>
                <a:rPr lang="en-US" altLang="en-US" sz="1000">
                  <a:solidFill>
                    <a:srgbClr val="7F7F7F"/>
                  </a:solidFill>
                  <a:sym typeface="Trebuchet MS" panose="020B0703020202090204" pitchFamily="34" charset="0"/>
                </a:rPr>
                <a:t>Source: Include a source for every chart that you use. Separate sources with a semicolon; BCG-related sources go at the end</a:t>
              </a:r>
            </a:p>
          </p:txBody>
        </p:sp>
      </p:grpSp>
      <p:sp>
        <p:nvSpPr>
          <p:cNvPr id="48" name="Copyright">
            <a:extLst>
              <a:ext uri="{FF2B5EF4-FFF2-40B4-BE49-F238E27FC236}">
                <a16:creationId xmlns:a16="http://schemas.microsoft.com/office/drawing/2014/main" id="{EC793441-30BB-C448-999A-D8520C7D54D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9" name="FooterSimple" hidden="1">
            <a:extLst>
              <a:ext uri="{FF2B5EF4-FFF2-40B4-BE49-F238E27FC236}">
                <a16:creationId xmlns:a16="http://schemas.microsoft.com/office/drawing/2014/main" id="{749FA000-C1F2-AE4C-8AA3-A579D0BC2DE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0" name="Date Placeholder 1">
            <a:extLst>
              <a:ext uri="{FF2B5EF4-FFF2-40B4-BE49-F238E27FC236}">
                <a16:creationId xmlns:a16="http://schemas.microsoft.com/office/drawing/2014/main" id="{E07E5937-654F-EA45-A51D-7EEE06B6EDED}"/>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605744C6-EE0A-7745-9F98-B7612B29864D}" type="datetime1">
              <a:rPr lang="en-AU" smtClean="0"/>
              <a:t>23/09/2021</a:t>
            </a:fld>
            <a:endParaRPr lang="en-US"/>
          </a:p>
        </p:txBody>
      </p:sp>
      <p:pic>
        <p:nvPicPr>
          <p:cNvPr id="51" name="Picture 50"/>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92803109"/>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02EE3197-65F6-B743-A10F-04C2FC7F1E2C}"/>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02EE3197-65F6-B743-A10F-04C2FC7F1E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21B83C74-631E-D84F-8CA3-D74C92939E35}"/>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B0B87FB-CE9E-A24C-9912-B3AF6D9B374E}"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AB175F1E-BB6B-6B41-8462-2DAD102DED9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01EABEB4-4210-F84B-9C7C-25376E1383E9}"/>
              </a:ext>
            </a:extLst>
          </p:cNvPr>
          <p:cNvSpPr/>
          <p:nvPr/>
        </p:nvSpPr>
        <p:spPr bwMode="invGray">
          <a:xfrm>
            <a:off x="1387475" y="4691063"/>
            <a:ext cx="930275" cy="99536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endParaRPr>
          </a:p>
        </p:txBody>
      </p:sp>
      <p:sp>
        <p:nvSpPr>
          <p:cNvPr id="6" name="Rectangle 5">
            <a:extLst>
              <a:ext uri="{FF2B5EF4-FFF2-40B4-BE49-F238E27FC236}">
                <a16:creationId xmlns:a16="http://schemas.microsoft.com/office/drawing/2014/main" id="{B0DA7F62-74CB-9F41-9655-15BEB64FAD57}"/>
              </a:ext>
            </a:extLst>
          </p:cNvPr>
          <p:cNvSpPr/>
          <p:nvPr>
            <p:custDataLst>
              <p:tags r:id="rId2"/>
            </p:custDataLst>
          </p:nvPr>
        </p:nvSpPr>
        <p:spPr>
          <a:xfrm>
            <a:off x="2509838" y="4691063"/>
            <a:ext cx="1570037" cy="1468437"/>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82880" tIns="180000" rIns="182880" bIns="182880"/>
          <a:lstStyle/>
          <a:p>
            <a:pPr eaLnBrk="1" fontAlgn="auto" hangingPunct="1">
              <a:lnSpc>
                <a:spcPct val="95000"/>
              </a:lnSpc>
              <a:spcBef>
                <a:spcPts val="0"/>
              </a:spcBef>
              <a:spcAft>
                <a:spcPts val="0"/>
              </a:spcAft>
              <a:defRPr/>
            </a:pPr>
            <a:endParaRPr lang="en-US" sz="1200" dirty="0">
              <a:solidFill>
                <a:srgbClr val="FFFFFF"/>
              </a:solidFill>
            </a:endParaRPr>
          </a:p>
        </p:txBody>
      </p:sp>
      <p:sp>
        <p:nvSpPr>
          <p:cNvPr id="7" name="TextBox 14">
            <a:extLst>
              <a:ext uri="{FF2B5EF4-FFF2-40B4-BE49-F238E27FC236}">
                <a16:creationId xmlns:a16="http://schemas.microsoft.com/office/drawing/2014/main" id="{67938937-AAFF-2242-B2B7-631574FBBE66}"/>
              </a:ext>
            </a:extLst>
          </p:cNvPr>
          <p:cNvSpPr txBox="1">
            <a:spLocks noChangeArrowheads="1"/>
          </p:cNvSpPr>
          <p:nvPr/>
        </p:nvSpPr>
        <p:spPr bwMode="auto">
          <a:xfrm>
            <a:off x="630238" y="906463"/>
            <a:ext cx="3448050" cy="3489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612000" tIns="46800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endParaRPr lang="en-US" altLang="en-US" sz="5400">
              <a:solidFill>
                <a:schemeClr val="bg1"/>
              </a:solidFill>
            </a:endParaRPr>
          </a:p>
        </p:txBody>
      </p:sp>
      <p:sp>
        <p:nvSpPr>
          <p:cNvPr id="8" name="TextBox 1">
            <a:extLst>
              <a:ext uri="{FF2B5EF4-FFF2-40B4-BE49-F238E27FC236}">
                <a16:creationId xmlns:a16="http://schemas.microsoft.com/office/drawing/2014/main" id="{1939C5C0-C7B2-DA40-BF81-DCE71B783B96}"/>
              </a:ext>
            </a:extLst>
          </p:cNvPr>
          <p:cNvSpPr txBox="1">
            <a:spLocks noChangeArrowheads="1"/>
          </p:cNvSpPr>
          <p:nvPr/>
        </p:nvSpPr>
        <p:spPr bwMode="auto">
          <a:xfrm>
            <a:off x="1109663" y="1116013"/>
            <a:ext cx="2489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ctr" eaLnBrk="1" hangingPunct="1">
              <a:lnSpc>
                <a:spcPct val="95000"/>
              </a:lnSpc>
            </a:pPr>
            <a:r>
              <a:rPr lang="en-US" altLang="en-US" sz="5400">
                <a:solidFill>
                  <a:schemeClr val="bg1"/>
                </a:solidFill>
              </a:rPr>
              <a:t>Agenda</a:t>
            </a:r>
          </a:p>
        </p:txBody>
      </p:sp>
      <p:pic>
        <p:nvPicPr>
          <p:cNvPr id="9" name="Picture 8"/>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46049971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7DEB1DC2-E69A-B44A-9143-2B048B37C2E8}"/>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7DEB1DC2-E69A-B44A-9143-2B048B37C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1C4BE7B1-9D45-C540-AB8D-E30864727CA2}"/>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AB61DED-EBDF-284B-A146-1384394B7F5A}"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E9EF0E6C-F654-554A-853D-26EAD5988D3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2AD8F366-E416-B94D-ADC5-A966529000A9}"/>
              </a:ext>
            </a:extLst>
          </p:cNvPr>
          <p:cNvSpPr/>
          <p:nvPr/>
        </p:nvSpPr>
        <p:spPr bwMode="white">
          <a:xfrm>
            <a:off x="1284288" y="1428750"/>
            <a:ext cx="947737" cy="947738"/>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Rectangle 5">
            <a:extLst>
              <a:ext uri="{FF2B5EF4-FFF2-40B4-BE49-F238E27FC236}">
                <a16:creationId xmlns:a16="http://schemas.microsoft.com/office/drawing/2014/main" id="{9D6B9C94-350A-9B44-8D6C-FCE7288DFC4A}"/>
              </a:ext>
            </a:extLst>
          </p:cNvPr>
          <p:cNvSpPr/>
          <p:nvPr/>
        </p:nvSpPr>
        <p:spPr>
          <a:xfrm>
            <a:off x="1285875" y="2667000"/>
            <a:ext cx="9618663"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2000" dirty="0">
              <a:solidFill>
                <a:prstClr val="white"/>
              </a:solidFill>
            </a:endParaRPr>
          </a:p>
        </p:txBody>
      </p: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733037078"/>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8528CAAD-B099-AF4B-9B99-6BDFAC4F1100}"/>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8528CAAD-B099-AF4B-9B99-6BDFAC4F1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13296ACD-87B6-3445-AE71-E316E76E001E}"/>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48D4D057-E46F-A844-AB15-E6919B3CEFCB}"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3A251B8B-AA16-B343-A634-505B8772B73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itle 1">
            <a:extLst>
              <a:ext uri="{FF2B5EF4-FFF2-40B4-BE49-F238E27FC236}">
                <a16:creationId xmlns:a16="http://schemas.microsoft.com/office/drawing/2014/main" id="{AFA99499-9E25-DB49-AD0E-E98CED050031}"/>
              </a:ext>
            </a:extLst>
          </p:cNvPr>
          <p:cNvSpPr txBox="1">
            <a:spLocks/>
          </p:cNvSpPr>
          <p:nvPr/>
        </p:nvSpPr>
        <p:spPr>
          <a:xfrm>
            <a:off x="630238" y="622300"/>
            <a:ext cx="7189787" cy="471488"/>
          </a:xfrm>
          <a:prstGeom prst="rect">
            <a:avLst/>
          </a:prstGeom>
        </p:spPr>
        <p:txBody>
          <a:bodyPr lIns="0" tIns="0" rIns="0" bIns="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pPr fontAlgn="auto">
              <a:defRPr/>
            </a:pPr>
            <a:r>
              <a:rPr lang="en-US" dirty="0">
                <a:solidFill>
                  <a:schemeClr val="bg1"/>
                </a:solidFill>
              </a:rPr>
              <a:t>Agenda</a:t>
            </a:r>
          </a:p>
        </p:txBody>
      </p:sp>
      <p:cxnSp>
        <p:nvCxnSpPr>
          <p:cNvPr id="6" name="Straight Connector 5">
            <a:extLst>
              <a:ext uri="{FF2B5EF4-FFF2-40B4-BE49-F238E27FC236}">
                <a16:creationId xmlns:a16="http://schemas.microsoft.com/office/drawing/2014/main" id="{6258CE9D-96E9-9A4B-9C76-E334BA0015A3}"/>
              </a:ext>
            </a:extLst>
          </p:cNvPr>
          <p:cNvCxnSpPr/>
          <p:nvPr/>
        </p:nvCxnSpPr>
        <p:spPr bwMode="white">
          <a:xfrm>
            <a:off x="619125" y="1206500"/>
            <a:ext cx="11576050"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81273819"/>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CAC2C145-3449-534E-8F0D-713BBDF3CAA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CAC2C145-3449-534E-8F0D-713BBDF3C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7">
            <a:extLst>
              <a:ext uri="{FF2B5EF4-FFF2-40B4-BE49-F238E27FC236}">
                <a16:creationId xmlns:a16="http://schemas.microsoft.com/office/drawing/2014/main" id="{7936DC29-F074-FD4C-BEA6-B15A473AF919}"/>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6EAFA07-0079-1D47-A4F1-541C1558842E}"/>
              </a:ext>
            </a:extLst>
          </p:cNvPr>
          <p:cNvSpPr/>
          <p:nvPr/>
        </p:nvSpPr>
        <p:spPr bwMode="white">
          <a:xfrm>
            <a:off x="4081463" y="-1588"/>
            <a:ext cx="8110537" cy="6859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00218234-2AA2-2547-A99C-65EE9FD74F3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3">
            <a:extLst>
              <a:ext uri="{FF2B5EF4-FFF2-40B4-BE49-F238E27FC236}">
                <a16:creationId xmlns:a16="http://schemas.microsoft.com/office/drawing/2014/main" id="{0E4BF8AF-A3F5-0A49-AD69-E78082B41D7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AC0478E2-06FE-C841-A6BE-19AF825FEFCF}"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F1D93E0D-FFFA-A544-BFC9-40BC0A9C9F35}"/>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extBox 15">
            <a:extLst>
              <a:ext uri="{FF2B5EF4-FFF2-40B4-BE49-F238E27FC236}">
                <a16:creationId xmlns:a16="http://schemas.microsoft.com/office/drawing/2014/main" id="{B83535FA-D405-9F42-846A-4D84FB702D8D}"/>
              </a:ext>
            </a:extLst>
          </p:cNvPr>
          <p:cNvSpPr txBox="1">
            <a:spLocks noChangeArrowheads="1"/>
          </p:cNvSpPr>
          <p:nvPr/>
        </p:nvSpPr>
        <p:spPr bwMode="auto">
          <a:xfrm>
            <a:off x="630238" y="3208338"/>
            <a:ext cx="15462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3200">
                <a:solidFill>
                  <a:schemeClr val="bg1"/>
                </a:solidFill>
              </a:rPr>
              <a:t>Agenda</a:t>
            </a:r>
          </a:p>
        </p:txBody>
      </p:sp>
      <p:pic>
        <p:nvPicPr>
          <p:cNvPr id="9" name="Picture 8"/>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27430052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Agenda D. Section Header Overview">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91BD8B66-1C53-9846-9F39-1018755F30FF}"/>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91BD8B66-1C53-9846-9F39-1018755F3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Copyright">
            <a:extLst>
              <a:ext uri="{FF2B5EF4-FFF2-40B4-BE49-F238E27FC236}">
                <a16:creationId xmlns:a16="http://schemas.microsoft.com/office/drawing/2014/main" id="{DDB0A168-402A-954E-8794-FCB57884AD9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A440C5D3-0481-8042-A17A-25C530BE1FCA}"/>
              </a:ext>
            </a:extLst>
          </p:cNvPr>
          <p:cNvSpPr/>
          <p:nvPr/>
        </p:nvSpPr>
        <p:spPr bwMode="invGray">
          <a:xfrm>
            <a:off x="1387475" y="4691063"/>
            <a:ext cx="930275" cy="99536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endParaRPr>
          </a:p>
        </p:txBody>
      </p:sp>
      <p:sp>
        <p:nvSpPr>
          <p:cNvPr id="5" name="Rectangle 4">
            <a:extLst>
              <a:ext uri="{FF2B5EF4-FFF2-40B4-BE49-F238E27FC236}">
                <a16:creationId xmlns:a16="http://schemas.microsoft.com/office/drawing/2014/main" id="{C0000830-960C-FB4E-8C09-39FBEA507746}"/>
              </a:ext>
            </a:extLst>
          </p:cNvPr>
          <p:cNvSpPr/>
          <p:nvPr>
            <p:custDataLst>
              <p:tags r:id="rId2"/>
            </p:custDataLst>
          </p:nvPr>
        </p:nvSpPr>
        <p:spPr>
          <a:xfrm>
            <a:off x="2509838" y="4691063"/>
            <a:ext cx="1570037" cy="1468437"/>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82880" tIns="180000" rIns="182880" bIns="182880"/>
          <a:lstStyle/>
          <a:p>
            <a:pPr eaLnBrk="1" fontAlgn="auto" hangingPunct="1">
              <a:lnSpc>
                <a:spcPct val="95000"/>
              </a:lnSpc>
              <a:spcBef>
                <a:spcPts val="0"/>
              </a:spcBef>
              <a:spcAft>
                <a:spcPts val="0"/>
              </a:spcAft>
              <a:defRPr/>
            </a:pPr>
            <a:endParaRPr lang="en-US" sz="1200" dirty="0">
              <a:solidFill>
                <a:srgbClr val="FFFFFF"/>
              </a:solidFill>
            </a:endParaRPr>
          </a:p>
        </p:txBody>
      </p:sp>
      <p:sp>
        <p:nvSpPr>
          <p:cNvPr id="6" name="TextBox 5">
            <a:extLst>
              <a:ext uri="{FF2B5EF4-FFF2-40B4-BE49-F238E27FC236}">
                <a16:creationId xmlns:a16="http://schemas.microsoft.com/office/drawing/2014/main" id="{1EDA107C-A1CC-BF40-96AA-8BD74DF3B6DC}"/>
              </a:ext>
            </a:extLst>
          </p:cNvPr>
          <p:cNvSpPr txBox="1"/>
          <p:nvPr/>
        </p:nvSpPr>
        <p:spPr>
          <a:xfrm>
            <a:off x="630238" y="906463"/>
            <a:ext cx="3448050" cy="3489325"/>
          </a:xfrm>
          <a:prstGeom prst="rect">
            <a:avLst/>
          </a:prstGeom>
          <a:noFill/>
          <a:ln>
            <a:solidFill>
              <a:schemeClr val="accent4"/>
            </a:solidFill>
          </a:ln>
        </p:spPr>
        <p:txBody>
          <a:bodyPr lIns="612000" tIns="468000" rIns="0" bIns="0">
            <a:spAutoFit/>
          </a:bodyPr>
          <a:lstStyle/>
          <a:p>
            <a:pPr eaLnBrk="1" fontAlgn="auto" hangingPunct="1">
              <a:lnSpc>
                <a:spcPct val="90000"/>
              </a:lnSpc>
              <a:spcBef>
                <a:spcPts val="0"/>
              </a:spcBef>
              <a:spcAft>
                <a:spcPts val="600"/>
              </a:spcAft>
              <a:defRPr/>
            </a:pPr>
            <a:endParaRPr lang="en-US" sz="5400" dirty="0">
              <a:solidFill>
                <a:schemeClr val="accent4"/>
              </a:solidFill>
              <a:latin typeface="+mn-lt"/>
            </a:endParaRPr>
          </a:p>
        </p:txBody>
      </p:sp>
      <p:sp>
        <p:nvSpPr>
          <p:cNvPr id="7" name="TextBox 1">
            <a:extLst>
              <a:ext uri="{FF2B5EF4-FFF2-40B4-BE49-F238E27FC236}">
                <a16:creationId xmlns:a16="http://schemas.microsoft.com/office/drawing/2014/main" id="{8D627990-FC00-A34F-8B9C-0CD6A4A0BEE9}"/>
              </a:ext>
            </a:extLst>
          </p:cNvPr>
          <p:cNvSpPr txBox="1"/>
          <p:nvPr/>
        </p:nvSpPr>
        <p:spPr>
          <a:xfrm>
            <a:off x="1109663" y="1116013"/>
            <a:ext cx="2489200" cy="895350"/>
          </a:xfrm>
          <a:prstGeom prst="rect">
            <a:avLst/>
          </a:prstGeom>
          <a:noFill/>
        </p:spPr>
        <p:txBody>
          <a:bodyPr wrap="none">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eaLnBrk="1" hangingPunct="1">
              <a:defRPr/>
            </a:pPr>
            <a:r>
              <a:rPr lang="en-US" dirty="0"/>
              <a:t>Agenda</a:t>
            </a:r>
          </a:p>
        </p:txBody>
      </p:sp>
      <p:pic>
        <p:nvPicPr>
          <p:cNvPr id="8" name="Picture 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08062747"/>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Agenda D. Section Header">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C1604143-F5FF-5941-AE8A-FBDF7583B1FB}"/>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C1604143-F5FF-5941-AE8A-FBDF7583B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Copyright">
            <a:extLst>
              <a:ext uri="{FF2B5EF4-FFF2-40B4-BE49-F238E27FC236}">
                <a16:creationId xmlns:a16="http://schemas.microsoft.com/office/drawing/2014/main" id="{4928DBF7-AE06-9F43-90E2-EF3FB15EFF49}"/>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9D7FADEF-EE11-E64E-A1D3-C85ED50D8044}"/>
              </a:ext>
            </a:extLst>
          </p:cNvPr>
          <p:cNvSpPr/>
          <p:nvPr/>
        </p:nvSpPr>
        <p:spPr bwMode="white">
          <a:xfrm>
            <a:off x="1284288" y="1428750"/>
            <a:ext cx="947737" cy="947738"/>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Rectangle 4">
            <a:extLst>
              <a:ext uri="{FF2B5EF4-FFF2-40B4-BE49-F238E27FC236}">
                <a16:creationId xmlns:a16="http://schemas.microsoft.com/office/drawing/2014/main" id="{C3CC4219-67AF-B545-A194-E951E84CD235}"/>
              </a:ext>
            </a:extLst>
          </p:cNvPr>
          <p:cNvSpPr/>
          <p:nvPr/>
        </p:nvSpPr>
        <p:spPr>
          <a:xfrm>
            <a:off x="1285875" y="2667000"/>
            <a:ext cx="9618663"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2000" dirty="0">
              <a:solidFill>
                <a:prstClr val="white"/>
              </a:solidFill>
            </a:endParaRPr>
          </a:p>
        </p:txBody>
      </p:sp>
      <p:pic>
        <p:nvPicPr>
          <p:cNvPr id="6" name="Picture 5"/>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2709616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Agenda D. Full Width Overview">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2F565CF3-3B88-C34B-9A06-E3403FB47D0A}"/>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2F565CF3-3B88-C34B-9A06-E3403FB47D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Copyright">
            <a:extLst>
              <a:ext uri="{FF2B5EF4-FFF2-40B4-BE49-F238E27FC236}">
                <a16:creationId xmlns:a16="http://schemas.microsoft.com/office/drawing/2014/main" id="{D2646B4B-F1A3-1C46-B0A0-984C550263C7}"/>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Title 1">
            <a:extLst>
              <a:ext uri="{FF2B5EF4-FFF2-40B4-BE49-F238E27FC236}">
                <a16:creationId xmlns:a16="http://schemas.microsoft.com/office/drawing/2014/main" id="{36444144-EF47-8B4A-92AC-13064BA9AB57}"/>
              </a:ext>
            </a:extLst>
          </p:cNvPr>
          <p:cNvSpPr txBox="1">
            <a:spLocks/>
          </p:cNvSpPr>
          <p:nvPr/>
        </p:nvSpPr>
        <p:spPr>
          <a:xfrm>
            <a:off x="630238" y="622300"/>
            <a:ext cx="7189787" cy="471488"/>
          </a:xfrm>
          <a:prstGeom prst="rect">
            <a:avLst/>
          </a:prstGeom>
        </p:spPr>
        <p:txBody>
          <a:bodyPr lIns="0" tIns="0" rIns="0" bIns="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pPr fontAlgn="auto">
              <a:defRPr/>
            </a:pPr>
            <a:r>
              <a:rPr lang="en-US" dirty="0">
                <a:solidFill>
                  <a:schemeClr val="accent4"/>
                </a:solidFill>
              </a:rPr>
              <a:t>Agenda</a:t>
            </a:r>
          </a:p>
        </p:txBody>
      </p:sp>
      <p:cxnSp>
        <p:nvCxnSpPr>
          <p:cNvPr id="5" name="Straight Connector 4">
            <a:extLst>
              <a:ext uri="{FF2B5EF4-FFF2-40B4-BE49-F238E27FC236}">
                <a16:creationId xmlns:a16="http://schemas.microsoft.com/office/drawing/2014/main" id="{D749D4A3-5458-A14A-A017-AAE6219B8C02}"/>
              </a:ext>
            </a:extLst>
          </p:cNvPr>
          <p:cNvCxnSpPr/>
          <p:nvPr/>
        </p:nvCxnSpPr>
        <p:spPr bwMode="white">
          <a:xfrm>
            <a:off x="619125" y="1206500"/>
            <a:ext cx="11576050"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3526136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0310DA8D-7A44-B74C-A99B-C3F453450BD7}"/>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0310DA8D-7A44-B74C-A99B-C3F453450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7">
            <a:extLst>
              <a:ext uri="{FF2B5EF4-FFF2-40B4-BE49-F238E27FC236}">
                <a16:creationId xmlns:a16="http://schemas.microsoft.com/office/drawing/2014/main" id="{2CF98873-3074-7247-9A00-E78A4B8B91C3}"/>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568B5E45-F869-C347-8A9B-8BC2F248BF5F}"/>
              </a:ext>
            </a:extLst>
          </p:cNvPr>
          <p:cNvSpPr/>
          <p:nvPr/>
        </p:nvSpPr>
        <p:spPr bwMode="ltGray">
          <a:xfrm>
            <a:off x="4081463" y="-1588"/>
            <a:ext cx="8110537"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3EAE5F2D-01E5-9143-B784-314AD67B318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3">
            <a:extLst>
              <a:ext uri="{FF2B5EF4-FFF2-40B4-BE49-F238E27FC236}">
                <a16:creationId xmlns:a16="http://schemas.microsoft.com/office/drawing/2014/main" id="{BB9B6E98-7EEF-9741-9CF2-7D833850B09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3D93AE0B-1742-BF48-8D85-49B5F6FBA8B1}"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E060AC1F-0299-C945-BCAF-84B7454D77E8}"/>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extBox 15">
            <a:extLst>
              <a:ext uri="{FF2B5EF4-FFF2-40B4-BE49-F238E27FC236}">
                <a16:creationId xmlns:a16="http://schemas.microsoft.com/office/drawing/2014/main" id="{A3BC30F7-2EA8-F343-83EA-08CE2FA82977}"/>
              </a:ext>
            </a:extLst>
          </p:cNvPr>
          <p:cNvSpPr txBox="1">
            <a:spLocks noChangeArrowheads="1"/>
          </p:cNvSpPr>
          <p:nvPr/>
        </p:nvSpPr>
        <p:spPr bwMode="auto">
          <a:xfrm>
            <a:off x="630238" y="3262313"/>
            <a:ext cx="11604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2400">
                <a:solidFill>
                  <a:schemeClr val="bg1"/>
                </a:solidFill>
              </a:rPr>
              <a:t>Agenda</a:t>
            </a:r>
          </a:p>
        </p:txBody>
      </p:sp>
      <p:pic>
        <p:nvPicPr>
          <p:cNvPr id="9" name="Picture 8"/>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02192196"/>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525957CE-6AAF-7841-B9B8-86594718D31A}"/>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525957CE-6AAF-7841-B9B8-86594718D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reeform 2">
            <a:extLst>
              <a:ext uri="{FF2B5EF4-FFF2-40B4-BE49-F238E27FC236}">
                <a16:creationId xmlns:a16="http://schemas.microsoft.com/office/drawing/2014/main" id="{C8197F06-397C-6848-8D44-E403E68F72C6}"/>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Freeform 12">
            <a:extLst>
              <a:ext uri="{FF2B5EF4-FFF2-40B4-BE49-F238E27FC236}">
                <a16:creationId xmlns:a16="http://schemas.microsoft.com/office/drawing/2014/main" id="{40431F37-C762-FA4E-9574-56371183357F}"/>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TextBox 12">
            <a:extLst>
              <a:ext uri="{FF2B5EF4-FFF2-40B4-BE49-F238E27FC236}">
                <a16:creationId xmlns:a16="http://schemas.microsoft.com/office/drawing/2014/main" id="{8EFD3BE7-A54F-924B-B3A2-79598B0E8E8A}"/>
              </a:ext>
            </a:extLst>
          </p:cNvPr>
          <p:cNvSpPr txBox="1">
            <a:spLocks noChangeArrowheads="1"/>
          </p:cNvSpPr>
          <p:nvPr/>
        </p:nvSpPr>
        <p:spPr bwMode="auto">
          <a:xfrm>
            <a:off x="630238" y="2578100"/>
            <a:ext cx="28194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106000"/>
              </a:lnSpc>
              <a:spcAft>
                <a:spcPts val="700"/>
              </a:spcAft>
            </a:pPr>
            <a:r>
              <a:rPr lang="en-US" altLang="en-US" sz="5400">
                <a:solidFill>
                  <a:schemeClr val="tx2"/>
                </a:solidFill>
                <a:sym typeface="Trebuchet MS" panose="020B0703020202090204" pitchFamily="34" charset="0"/>
              </a:rPr>
              <a:t>Table of contents</a:t>
            </a:r>
          </a:p>
        </p:txBody>
      </p:sp>
      <p:sp>
        <p:nvSpPr>
          <p:cNvPr id="6" name="Copyright">
            <a:extLst>
              <a:ext uri="{FF2B5EF4-FFF2-40B4-BE49-F238E27FC236}">
                <a16:creationId xmlns:a16="http://schemas.microsoft.com/office/drawing/2014/main" id="{28880DB1-E036-5C47-AEDE-47767554F618}"/>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7" name="TextBox 14">
            <a:extLst>
              <a:ext uri="{FF2B5EF4-FFF2-40B4-BE49-F238E27FC236}">
                <a16:creationId xmlns:a16="http://schemas.microsoft.com/office/drawing/2014/main" id="{58AD5DA2-79DF-A54D-AE85-0C1808D4FB0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B734FE1-AF03-A243-9172-88D516A6AA3F}"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pic>
        <p:nvPicPr>
          <p:cNvPr id="8" name="Picture 7">
            <a:extLst>
              <a:ext uri="{FF2B5EF4-FFF2-40B4-BE49-F238E27FC236}">
                <a16:creationId xmlns:a16="http://schemas.microsoft.com/office/drawing/2014/main" id="{1491AD9F-10C2-DC44-8FF6-4C76251E929B}"/>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1686082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p:nvPr>
        </p:nvSpPr>
        <p:spPr>
          <a:xfrm>
            <a:off x="630000" y="622800"/>
            <a:ext cx="4673646" cy="94179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1"/>
                </a:solidFill>
                <a:latin typeface="Trebuchet MS" panose="020B0603020202020204" pitchFamily="34" charset="0"/>
                <a:sym typeface="Trebuchet MS" panose="020B0603020202020204" pitchFamily="34" charset="0"/>
              </a:defRPr>
            </a:lvl1pPr>
          </a:lstStyle>
          <a:p>
            <a:pPr lvl="0"/>
            <a:r>
              <a:rPr lang="en-US" dirty="0"/>
              <a:t>Click to edit Master title style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84056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876A-6787-B645-A26D-831D56FCF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503E15-12AD-B849-A972-6F78DB6D63E2}"/>
              </a:ext>
            </a:extLst>
          </p:cNvPr>
          <p:cNvSpPr>
            <a:spLocks noGrp="1"/>
          </p:cNvSpPr>
          <p:nvPr>
            <p:ph type="dt" sz="half" idx="10"/>
          </p:nvPr>
        </p:nvSpPr>
        <p:spPr/>
        <p:txBody>
          <a:bodyPr/>
          <a:lstStyle/>
          <a:p>
            <a:pPr>
              <a:defRPr/>
            </a:pPr>
            <a:fld id="{7037783C-4D30-5645-A8A6-9FBD02DDB06B}" type="datetime1">
              <a:rPr lang="en-AU" smtClean="0"/>
              <a:t>23/09/2021</a:t>
            </a:fld>
            <a:endParaRPr lang="en-US"/>
          </a:p>
        </p:txBody>
      </p:sp>
      <p:sp>
        <p:nvSpPr>
          <p:cNvPr id="45" name="TextBox 44">
            <a:extLst>
              <a:ext uri="{FF2B5EF4-FFF2-40B4-BE49-F238E27FC236}">
                <a16:creationId xmlns:a16="http://schemas.microsoft.com/office/drawing/2014/main" id="{130F0A16-47CA-6B4E-A6BD-6F3AFB6E4008}"/>
              </a:ext>
            </a:extLst>
          </p:cNvPr>
          <p:cNvSpPr txBox="1"/>
          <p:nvPr userDrawn="1"/>
        </p:nvSpPr>
        <p:spPr>
          <a:xfrm>
            <a:off x="-553156" y="42897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49655584"/>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9BA74"/>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44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C58BC5-ACDD-1648-9328-BE9E6FD19244}" type="datetime1">
              <a:rPr lang="en-AU" smtClean="0"/>
              <a:t>23/09/2021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7" name="Picture 6"/>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2887969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0" i="0">
                <a:solidFill>
                  <a:srgbClr val="29BA74"/>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9" name="Picture 8"/>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4185727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28A6A974-E845-504A-A5D1-4019505A0F0A}"/>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 imgW="38100" imgH="38100" progId="TCLayout.ActiveDocument.1">
                  <p:embed/>
                </p:oleObj>
              </mc:Choice>
              <mc:Fallback>
                <p:oleObj name="think-cell Slide" r:id="rId7" imgW="38100" imgH="38100" progId="TCLayout.ActiveDocument.1">
                  <p:embed/>
                  <p:pic>
                    <p:nvPicPr>
                      <p:cNvPr id="6" name="Object 6" hidden="1">
                        <a:extLst>
                          <a:ext uri="{FF2B5EF4-FFF2-40B4-BE49-F238E27FC236}">
                            <a16:creationId xmlns:a16="http://schemas.microsoft.com/office/drawing/2014/main" id="{28A6A974-E845-504A-A5D1-4019505A0F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a:extLst>
              <a:ext uri="{FF2B5EF4-FFF2-40B4-BE49-F238E27FC236}">
                <a16:creationId xmlns:a16="http://schemas.microsoft.com/office/drawing/2014/main" id="{08C183E2-3331-8746-9260-03C21CC5E5D8}"/>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lnSpc>
                <a:spcPct val="93000"/>
              </a:lnSpc>
              <a:defRPr/>
            </a:pPr>
            <a:endParaRPr lang="en-US" sz="5400" dirty="0">
              <a:solidFill>
                <a:srgbClr val="FFFFFF"/>
              </a:solidFill>
              <a:ea typeface="+mj-ea"/>
              <a:cs typeface="+mj-cs"/>
              <a:sym typeface="Trebuchet MS" panose="020B0603020202020204" pitchFamily="34" charset="0"/>
            </a:endParaRPr>
          </a:p>
        </p:txBody>
      </p:sp>
      <p:sp>
        <p:nvSpPr>
          <p:cNvPr id="8" name="Rectangle 7">
            <a:extLst>
              <a:ext uri="{FF2B5EF4-FFF2-40B4-BE49-F238E27FC236}">
                <a16:creationId xmlns:a16="http://schemas.microsoft.com/office/drawing/2014/main" id="{CDBB1CC1-77D4-3E4B-BDE7-44CDE782492B}"/>
              </a:ext>
            </a:extLst>
          </p:cNvPr>
          <p:cNvSpPr/>
          <p:nvPr/>
        </p:nvSpPr>
        <p:spPr>
          <a:xfrm>
            <a:off x="0" y="5278438"/>
            <a:ext cx="12192000" cy="157956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pic>
        <p:nvPicPr>
          <p:cNvPr id="9" name="Picture 12">
            <a:extLst>
              <a:ext uri="{FF2B5EF4-FFF2-40B4-BE49-F238E27FC236}">
                <a16:creationId xmlns:a16="http://schemas.microsoft.com/office/drawing/2014/main" id="{89C327FE-5C55-7E4B-B807-C29F8CB5A2BF}"/>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rot="16200000" flipH="1">
            <a:off x="8472487" y="1973263"/>
            <a:ext cx="581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TitleAndEndImages">
            <a:extLst>
              <a:ext uri="{FF2B5EF4-FFF2-40B4-BE49-F238E27FC236}">
                <a16:creationId xmlns:a16="http://schemas.microsoft.com/office/drawing/2014/main" id="{CC9A60B9-0E90-314B-A9C4-E293FA2D1700}"/>
              </a:ext>
            </a:extLst>
          </p:cNvPr>
          <p:cNvPicPr>
            <a:picLocks noChangeAspect="1" noChangeArrowheads="1"/>
          </p:cNvPicPr>
          <p:nvPr>
            <p:custDataLst>
              <p:tags r:id="rId3"/>
            </p:custDataLst>
          </p:nvPr>
        </p:nvPicPr>
        <p:blipFill>
          <a:blip r:embed="rId10" cstate="email">
            <a:extLst>
              <a:ext uri="{28A0092B-C50C-407E-A947-70E740481C1C}">
                <a14:useLocalDpi xmlns:a14="http://schemas.microsoft.com/office/drawing/2010/main"/>
              </a:ext>
            </a:extLst>
          </a:blip>
          <a:srcRect/>
          <a:stretch>
            <a:fillRect/>
          </a:stretch>
        </p:blipFill>
        <p:spPr bwMode="auto">
          <a:xfrm flipH="1">
            <a:off x="0" y="0"/>
            <a:ext cx="12192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E4197443-802E-EF4A-B191-76D5A0CF6AC1}"/>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12" name="Freeform 15">
            <a:extLst>
              <a:ext uri="{FF2B5EF4-FFF2-40B4-BE49-F238E27FC236}">
                <a16:creationId xmlns:a16="http://schemas.microsoft.com/office/drawing/2014/main" id="{2EF3FB0C-EA05-844A-9470-CE92A16F197E}"/>
              </a:ext>
            </a:extLst>
          </p:cNvPr>
          <p:cNvSpPr>
            <a:spLocks noChangeAspect="1"/>
          </p:cNvSpPr>
          <p:nvPr>
            <p:custDataLst>
              <p:tags r:id="rId4"/>
            </p:custDataLst>
          </p:nvPr>
        </p:nvSpPr>
        <p:spPr bwMode="auto">
          <a:xfrm>
            <a:off x="1117600" y="1112838"/>
            <a:ext cx="2327275" cy="485775"/>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Picture Placeholder 8"/>
          <p:cNvSpPr>
            <a:spLocks noGrp="1"/>
          </p:cNvSpPr>
          <p:nvPr>
            <p:ph type="pic" sz="quarter" idx="13"/>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22" name="Text Placeholder 6"/>
          <p:cNvSpPr>
            <a:spLocks noGrp="1"/>
          </p:cNvSpPr>
          <p:nvPr>
            <p:ph type="body" sz="quarter" idx="12"/>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Edit Master text styles</a:t>
            </a:r>
          </a:p>
        </p:txBody>
      </p:sp>
      <p:sp>
        <p:nvSpPr>
          <p:cNvPr id="26" name="Subtitle 2"/>
          <p:cNvSpPr>
            <a:spLocks noGrp="1"/>
          </p:cNvSpPr>
          <p:nvPr>
            <p:ph type="subTitle" idx="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Click to edit Master title style</a:t>
            </a:r>
            <a:endParaRPr lang="en-US" dirty="0"/>
          </a:p>
        </p:txBody>
      </p:sp>
      <p:pic>
        <p:nvPicPr>
          <p:cNvPr id="13" name="Picture 12"/>
          <p:cNvPicPr>
            <a:picLocks noChangeAspect="1"/>
          </p:cNvPicPr>
          <p:nvPr userDrawn="1">
            <p:custDataLst>
              <p:tags r:id="rId5"/>
            </p:custDataLst>
          </p:nvPr>
        </p:nvPicPr>
        <p:blipFill>
          <a:blip r:embed="rId11"/>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42461017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683E6819-715E-4348-AC56-B220BE6C6359}"/>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FooterSimple" hidden="1">
            <a:extLst>
              <a:ext uri="{FF2B5EF4-FFF2-40B4-BE49-F238E27FC236}">
                <a16:creationId xmlns:a16="http://schemas.microsoft.com/office/drawing/2014/main" id="{16E386E8-1B24-574C-BCB9-5B5A32CA6593}"/>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 name="Title 4"/>
          <p:cNvSpPr>
            <a:spLocks noGrp="1"/>
          </p:cNvSpPr>
          <p:nvPr>
            <p:ph type="title"/>
          </p:nvPr>
        </p:nvSpPr>
        <p:spPr>
          <a:xfrm>
            <a:off x="630000" y="622800"/>
            <a:ext cx="10933200"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6" name="Date Placeholder 2">
            <a:extLst>
              <a:ext uri="{FF2B5EF4-FFF2-40B4-BE49-F238E27FC236}">
                <a16:creationId xmlns:a16="http://schemas.microsoft.com/office/drawing/2014/main" id="{F4A2BBC2-3753-CD4F-B14C-600074E4C954}"/>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38510029"/>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4" name="Copyright">
            <a:extLst>
              <a:ext uri="{FF2B5EF4-FFF2-40B4-BE49-F238E27FC236}">
                <a16:creationId xmlns:a16="http://schemas.microsoft.com/office/drawing/2014/main" id="{5DA27E12-A2A4-8847-9528-25B2F4ABF6F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2" name="Title 1">
            <a:extLst>
              <a:ext uri="{FF2B5EF4-FFF2-40B4-BE49-F238E27FC236}">
                <a16:creationId xmlns:a16="http://schemas.microsoft.com/office/drawing/2014/main" id="{9FCE4FFF-81B3-4CDA-B0A1-3363FFB22A6A}"/>
              </a:ext>
            </a:extLst>
          </p:cNvPr>
          <p:cNvSpPr>
            <a:spLocks noGrp="1"/>
          </p:cNvSpPr>
          <p:nvPr>
            <p:ph type="title"/>
          </p:nvPr>
        </p:nvSpPr>
        <p:spPr>
          <a:xfrm>
            <a:off x="630000" y="622800"/>
            <a:ext cx="10933350" cy="470898"/>
          </a:xfrm>
        </p:spPr>
        <p:txBody>
          <a:bodyPr/>
          <a:lstStyle>
            <a:lvl1pPr>
              <a:defRPr sz="34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75936934"/>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Gray slice hea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494432-B3F9-7844-B6E9-94609DF55E26}"/>
              </a:ext>
            </a:extLst>
          </p:cNvPr>
          <p:cNvSpPr/>
          <p:nvPr/>
        </p:nvSpPr>
        <p:spPr bwMode="ltGray">
          <a:xfrm>
            <a:off x="0" y="-1588"/>
            <a:ext cx="4694238" cy="6859588"/>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endParaRPr>
          </a:p>
        </p:txBody>
      </p:sp>
      <p:sp>
        <p:nvSpPr>
          <p:cNvPr id="4" name="FooterSimple" hidden="1">
            <a:extLst>
              <a:ext uri="{FF2B5EF4-FFF2-40B4-BE49-F238E27FC236}">
                <a16:creationId xmlns:a16="http://schemas.microsoft.com/office/drawing/2014/main" id="{4191EF4A-9FCD-9044-8ED6-0E8FD0C46813}"/>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 name="Copyright">
            <a:extLst>
              <a:ext uri="{FF2B5EF4-FFF2-40B4-BE49-F238E27FC236}">
                <a16:creationId xmlns:a16="http://schemas.microsoft.com/office/drawing/2014/main" id="{2C718504-A0F8-014D-9937-85A45CA9789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9" name="Title 1"/>
          <p:cNvSpPr>
            <a:spLocks noGrp="1"/>
          </p:cNvSpPr>
          <p:nvPr>
            <p:ph type="title"/>
          </p:nvPr>
        </p:nvSpPr>
        <p:spPr bwMode="ltGray">
          <a:xfrm>
            <a:off x="630000" y="1544274"/>
            <a:ext cx="3452400" cy="1495794"/>
          </a:xfrm>
          <a:noFill/>
        </p:spPr>
        <p:txBody>
          <a:bodyPr rIns="320040" anchor="b">
            <a:noAutofit/>
          </a:bodyPr>
          <a:lstStyle>
            <a:lvl1pPr>
              <a:defRPr sz="3200">
                <a:solidFill>
                  <a:schemeClr val="tx2"/>
                </a:solidFill>
                <a:latin typeface="+mj-lt"/>
              </a:defRPr>
            </a:lvl1pPr>
          </a:lstStyle>
          <a:p>
            <a:r>
              <a:rPr lang="en-US"/>
              <a:t>Click to edit Master title style</a:t>
            </a:r>
            <a:endParaRPr lang="en-US" dirty="0"/>
          </a:p>
        </p:txBody>
      </p:sp>
      <p:sp>
        <p:nvSpPr>
          <p:cNvPr id="6" name="Date Placeholder 2">
            <a:extLst>
              <a:ext uri="{FF2B5EF4-FFF2-40B4-BE49-F238E27FC236}">
                <a16:creationId xmlns:a16="http://schemas.microsoft.com/office/drawing/2014/main" id="{B4CCBAC3-87A9-3E49-B4E3-E8B0B804FA44}"/>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08655414"/>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74624A39-57C7-3949-BD26-74AA4D508EE7}"/>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15510ADB-E3B6-A641-96CE-BD9E7C91839C}"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8ED95530-AA97-B349-ACEE-64930104AD1C}"/>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EBDAE34B-ADA8-5E42-892B-BDE9E6922F73}"/>
              </a:ext>
            </a:extLst>
          </p:cNvPr>
          <p:cNvSpPr/>
          <p:nvPr/>
        </p:nvSpPr>
        <p:spPr bwMode="white">
          <a:xfrm>
            <a:off x="1284288" y="1428750"/>
            <a:ext cx="947737" cy="947738"/>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524C438B-C5DD-8348-A9C3-B0E51D67A986}"/>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7" name="Date Placeholder 2">
            <a:extLst>
              <a:ext uri="{FF2B5EF4-FFF2-40B4-BE49-F238E27FC236}">
                <a16:creationId xmlns:a16="http://schemas.microsoft.com/office/drawing/2014/main" id="{2233E441-0482-AF45-BC8F-E9D1741780A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68940181"/>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913DFBFE-C82E-814A-8EB4-4EDDE0393417}"/>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20E50D0-2D2D-AD49-96F2-1376B30E4836}"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cxnSp>
        <p:nvCxnSpPr>
          <p:cNvPr id="4" name="Straight Connector 3">
            <a:extLst>
              <a:ext uri="{FF2B5EF4-FFF2-40B4-BE49-F238E27FC236}">
                <a16:creationId xmlns:a16="http://schemas.microsoft.com/office/drawing/2014/main" id="{29780D96-69C8-0542-AAE1-A22262EF0CDC}"/>
              </a:ext>
            </a:extLst>
          </p:cNvPr>
          <p:cNvCxnSpPr/>
          <p:nvPr/>
        </p:nvCxnSpPr>
        <p:spPr bwMode="white">
          <a:xfrm>
            <a:off x="619125" y="3679825"/>
            <a:ext cx="11576050"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47" name="Title 1"/>
          <p:cNvSpPr>
            <a:spLocks noGrp="1"/>
          </p:cNvSpPr>
          <p:nvPr>
            <p:ph type="title"/>
          </p:nvPr>
        </p:nvSpPr>
        <p:spPr bwMode="blackWhite">
          <a:xfrm>
            <a:off x="630000" y="3826800"/>
            <a:ext cx="10936800" cy="2041200"/>
          </a:xfrm>
        </p:spPr>
        <p:txBody>
          <a:bodyPr>
            <a:noAutofit/>
          </a:bodyPr>
          <a:lstStyle>
            <a:lvl1pPr>
              <a:defRPr sz="5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BF5187F4-FEAF-3947-A218-4938E1D5514E}"/>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6" name="Picture 5"/>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328851015"/>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63AD3BBA-DE3A-C847-99ED-206927B45C2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4065588"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pyright">
            <a:extLst>
              <a:ext uri="{FF2B5EF4-FFF2-40B4-BE49-F238E27FC236}">
                <a16:creationId xmlns:a16="http://schemas.microsoft.com/office/drawing/2014/main" id="{8056617D-6274-9949-BE96-689AE855DD6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961B3BF4-65BE-5849-8FF8-EA77471CBF1D}"/>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BC2270E3-476B-334F-8018-27A28DA087DC}"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Rectangle 5">
            <a:extLst>
              <a:ext uri="{FF2B5EF4-FFF2-40B4-BE49-F238E27FC236}">
                <a16:creationId xmlns:a16="http://schemas.microsoft.com/office/drawing/2014/main" id="{A7854C35-103D-0343-B8C0-FB20B1740073}"/>
              </a:ext>
            </a:extLst>
          </p:cNvPr>
          <p:cNvSpPr/>
          <p:nvPr/>
        </p:nvSpPr>
        <p:spPr bwMode="white">
          <a:xfrm>
            <a:off x="0" y="0"/>
            <a:ext cx="40798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7" name="FooterSimple" hidden="1">
            <a:extLst>
              <a:ext uri="{FF2B5EF4-FFF2-40B4-BE49-F238E27FC236}">
                <a16:creationId xmlns:a16="http://schemas.microsoft.com/office/drawing/2014/main" id="{9ED327DC-E598-864D-8073-CD6BAE90630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D772FCE7-06A6-A84B-BDF9-04F50BC87AD5}"/>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450847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1"/>
                </a:solidFill>
                <a:latin typeface="Trebuchet MS" panose="020B0603020202020204" pitchFamily="34" charset="0"/>
                <a:sym typeface="Trebuchet MS" panose="020B0603020202020204" pitchFamily="34" charset="0"/>
              </a:defRPr>
            </a:lvl1pPr>
          </a:lstStyle>
          <a:p>
            <a:pPr lvl="0"/>
            <a:r>
              <a:rPr lang="en-US" dirty="0"/>
              <a:t>Click to edit Master title style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6" name="Picture 15"/>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079201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EDA5DD33-7892-D64C-8E30-61199A3C921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7165975"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29FD93C-5F4E-C04F-9264-EA4899CC5373}"/>
              </a:ext>
            </a:extLst>
          </p:cNvPr>
          <p:cNvSpPr/>
          <p:nvPr/>
        </p:nvSpPr>
        <p:spPr bwMode="white">
          <a:xfrm>
            <a:off x="0" y="0"/>
            <a:ext cx="71723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1610ADAD-C5E7-6244-A911-B6354CCB1E3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222BAF9C-4FC3-9F4E-8907-8F515EA5C15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F6A51893-7135-9743-99AB-452EC10CB502}"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FC5DDFE1-7331-3A43-9EE8-E533C6167307}"/>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3" name="Title 3"/>
          <p:cNvSpPr>
            <a:spLocks noGrp="1"/>
          </p:cNvSpPr>
          <p:nvPr>
            <p:ph type="title"/>
          </p:nvPr>
        </p:nvSpPr>
        <p:spPr>
          <a:xfrm>
            <a:off x="630000" y="622800"/>
            <a:ext cx="6256800"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2">
            <a:extLst>
              <a:ext uri="{FF2B5EF4-FFF2-40B4-BE49-F238E27FC236}">
                <a16:creationId xmlns:a16="http://schemas.microsoft.com/office/drawing/2014/main" id="{9548CA18-C414-B14B-8FA5-1514A0F13E56}"/>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49944539"/>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C6AD18D9-C617-CA48-AE6E-84EE0A09546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7D4693D-BCEA-9240-9F69-31D8AF52D475}"/>
              </a:ext>
            </a:extLst>
          </p:cNvPr>
          <p:cNvSpPr/>
          <p:nvPr/>
        </p:nvSpPr>
        <p:spPr bwMode="white">
          <a:xfrm>
            <a:off x="4081463" y="-1588"/>
            <a:ext cx="8110537" cy="6859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84B9354E-10AD-674A-99BE-ED0B2058A4CC}"/>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2E00FEF3-5E00-934E-B58A-B80ACDD072D2}"/>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54075E6-F9FF-E245-85C2-4A5A30F66B5B}"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747840C3-89E0-6E43-8987-6A310D94B7C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DADE5742-9532-BE46-B5E0-790E2666AE2E}"/>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79422809"/>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2145D20-3493-C347-B759-5C9B789D093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56896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2CB6452-E8AC-9646-863E-356DFC3D24DA}"/>
              </a:ext>
            </a:extLst>
          </p:cNvPr>
          <p:cNvSpPr/>
          <p:nvPr/>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6" name="TextBox 9">
            <a:extLst>
              <a:ext uri="{FF2B5EF4-FFF2-40B4-BE49-F238E27FC236}">
                <a16:creationId xmlns:a16="http://schemas.microsoft.com/office/drawing/2014/main" id="{0C09E60D-3DB0-E54C-8583-B7D3937523C0}"/>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AEE2727-030F-FA41-ACEB-4E4246A3766E}"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7" name="Copyright">
            <a:extLst>
              <a:ext uri="{FF2B5EF4-FFF2-40B4-BE49-F238E27FC236}">
                <a16:creationId xmlns:a16="http://schemas.microsoft.com/office/drawing/2014/main" id="{2420E245-5E4C-A948-B3FE-BA8C95074E8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8" name="FooterSimple" hidden="1">
            <a:extLst>
              <a:ext uri="{FF2B5EF4-FFF2-40B4-BE49-F238E27FC236}">
                <a16:creationId xmlns:a16="http://schemas.microsoft.com/office/drawing/2014/main" id="{A239B616-4B64-C24E-8496-47A0C25420D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3" name="Picture Placeholder 18"/>
          <p:cNvSpPr>
            <a:spLocks noGrp="1"/>
          </p:cNvSpPr>
          <p:nvPr>
            <p:ph type="pic" sz="quarter" idx="14"/>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4" name="Title 1"/>
          <p:cNvSpPr>
            <a:spLocks noGrp="1"/>
          </p:cNvSpPr>
          <p:nvPr>
            <p:ph type="title"/>
          </p:nvPr>
        </p:nvSpPr>
        <p:spPr bwMode="black">
          <a:xfrm>
            <a:off x="630000" y="1785600"/>
            <a:ext cx="4388400" cy="3286800"/>
          </a:xfrm>
          <a:prstGeom prst="rect">
            <a:avLst/>
          </a:prstGeom>
          <a:noFill/>
        </p:spPr>
        <p:txBody>
          <a:bodyPr rIns="320040"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1AD8A829-3973-4244-BA43-546832A3BCAA}"/>
              </a:ext>
            </a:extLst>
          </p:cNvPr>
          <p:cNvSpPr>
            <a:spLocks noGrp="1"/>
          </p:cNvSpPr>
          <p:nvPr>
            <p:ph type="dt" sz="half" idx="15"/>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2806318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12E0EFD5-12F0-0043-B89C-0FBD4F6AB8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7410450"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5966215-F341-CD48-95AD-A1C2F1A3F933}"/>
              </a:ext>
            </a:extLst>
          </p:cNvPr>
          <p:cNvSpPr/>
          <p:nvPr/>
        </p:nvSpPr>
        <p:spPr bwMode="gray">
          <a:xfrm>
            <a:off x="7820025" y="0"/>
            <a:ext cx="43719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Copyright">
            <a:extLst>
              <a:ext uri="{FF2B5EF4-FFF2-40B4-BE49-F238E27FC236}">
                <a16:creationId xmlns:a16="http://schemas.microsoft.com/office/drawing/2014/main" id="{4832122D-448E-6846-B7E8-70E1ED9E4E8B}"/>
              </a:ext>
            </a:extLst>
          </p:cNvPr>
          <p:cNvSpPr txBox="1">
            <a:spLocks noChangeArrowheads="1"/>
          </p:cNvSpPr>
          <p:nvPr/>
        </p:nvSpPr>
        <p:spPr bwMode="auto">
          <a:xfrm rot="16200000">
            <a:off x="9486900" y="3916363"/>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TextBox 12">
            <a:extLst>
              <a:ext uri="{FF2B5EF4-FFF2-40B4-BE49-F238E27FC236}">
                <a16:creationId xmlns:a16="http://schemas.microsoft.com/office/drawing/2014/main" id="{A7E95C35-1CA3-7349-A6D1-DA469C3788B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9224E48C-EFF0-F847-B317-3B0D90699F46}"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8" name="FooterSimple" hidden="1">
            <a:extLst>
              <a:ext uri="{FF2B5EF4-FFF2-40B4-BE49-F238E27FC236}">
                <a16:creationId xmlns:a16="http://schemas.microsoft.com/office/drawing/2014/main" id="{4EAEE9DC-C4CC-EA43-AB45-AEC78DC7186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1" name="Picture Placeholder 5"/>
          <p:cNvSpPr>
            <a:spLocks noGrp="1"/>
          </p:cNvSpPr>
          <p:nvPr>
            <p:ph type="pic" sz="quarter" idx="1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4" name="Title 1"/>
          <p:cNvSpPr>
            <a:spLocks noGrp="1"/>
          </p:cNvSpPr>
          <p:nvPr>
            <p:ph type="title"/>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AD50935B-BBE1-6940-86A9-11401603FA71}"/>
              </a:ext>
            </a:extLst>
          </p:cNvPr>
          <p:cNvSpPr>
            <a:spLocks noGrp="1"/>
          </p:cNvSpPr>
          <p:nvPr>
            <p:ph type="dt" sz="half" idx="12"/>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525305807"/>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Freeform 14">
            <a:extLst>
              <a:ext uri="{FF2B5EF4-FFF2-40B4-BE49-F238E27FC236}">
                <a16:creationId xmlns:a16="http://schemas.microsoft.com/office/drawing/2014/main" id="{0118A833-F4C3-E74F-9026-320630B6B535}"/>
              </a:ext>
            </a:extLst>
          </p:cNvPr>
          <p:cNvSpPr/>
          <p:nvPr/>
        </p:nvSpPr>
        <p:spPr bwMode="ltGray">
          <a:xfrm>
            <a:off x="1588" y="1588"/>
            <a:ext cx="40878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Copyright">
            <a:extLst>
              <a:ext uri="{FF2B5EF4-FFF2-40B4-BE49-F238E27FC236}">
                <a16:creationId xmlns:a16="http://schemas.microsoft.com/office/drawing/2014/main" id="{7F2C0A56-4351-534A-B235-519B01AAACD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4394B571-3080-2F4C-A3BC-8809065EDDFE}"/>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6D13EDB8-A544-B84F-8FAF-EAEB491083C4}"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FooterSimple" hidden="1">
            <a:extLst>
              <a:ext uri="{FF2B5EF4-FFF2-40B4-BE49-F238E27FC236}">
                <a16:creationId xmlns:a16="http://schemas.microsoft.com/office/drawing/2014/main" id="{B1E7A1FB-B785-F248-B726-95B63609456A}"/>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4E395B7A-BFD3-4B43-ABE6-7FA7AB7C250B}"/>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7" name="Title 2"/>
          <p:cNvSpPr>
            <a:spLocks noGrp="1"/>
          </p:cNvSpPr>
          <p:nvPr>
            <p:ph type="title"/>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F0F10B08-2544-B547-9CA7-94C518995A61}"/>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455663239"/>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4" name="Freeform 14">
            <a:extLst>
              <a:ext uri="{FF2B5EF4-FFF2-40B4-BE49-F238E27FC236}">
                <a16:creationId xmlns:a16="http://schemas.microsoft.com/office/drawing/2014/main" id="{7D846E1C-F676-9242-A3CC-59D04444792F}"/>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TextBox 7">
            <a:extLst>
              <a:ext uri="{FF2B5EF4-FFF2-40B4-BE49-F238E27FC236}">
                <a16:creationId xmlns:a16="http://schemas.microsoft.com/office/drawing/2014/main" id="{2CE20AAC-9A05-EF44-B539-A1CFE1E5EBA5}"/>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856A3427-23D7-5745-96A0-89926A2E0F17}"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6" name="Copyright">
            <a:extLst>
              <a:ext uri="{FF2B5EF4-FFF2-40B4-BE49-F238E27FC236}">
                <a16:creationId xmlns:a16="http://schemas.microsoft.com/office/drawing/2014/main" id="{6D0D99CD-31E2-BA4E-81B8-C3D3A3FCDB8A}"/>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86B4E137-D1E8-9C44-B1A1-8190C1E89FC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D893E67B-89FA-D642-B017-14B7CC1BC06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3" name="Title 2"/>
          <p:cNvSpPr>
            <a:spLocks noGrp="1"/>
          </p:cNvSpPr>
          <p:nvPr>
            <p:ph type="title"/>
          </p:nvPr>
        </p:nvSpPr>
        <p:spPr>
          <a:xfrm>
            <a:off x="630000" y="2764203"/>
            <a:ext cx="2478638" cy="1314311"/>
          </a:xfrm>
        </p:spPr>
        <p:txBody>
          <a:bodyPr anchor="ctr">
            <a:noAutofit/>
          </a:bodyPr>
          <a:lstStyle>
            <a:lvl1pPr>
              <a:defRPr sz="3200" baseline="0">
                <a:solidFill>
                  <a:srgbClr val="FFFFFF"/>
                </a:solidFill>
                <a:latin typeface="+mj-lt"/>
              </a:defRPr>
            </a:lvl1p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A6051FB1-6978-9B44-B274-83819BD88B27}"/>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83814951"/>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151F76A1-91C4-0E4B-818B-3F68FD5BC8B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3" name="Object 6" hidden="1">
                        <a:extLst>
                          <a:ext uri="{FF2B5EF4-FFF2-40B4-BE49-F238E27FC236}">
                            <a16:creationId xmlns:a16="http://schemas.microsoft.com/office/drawing/2014/main" id="{151F76A1-91C4-0E4B-818B-3F68FD5BC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7">
            <a:extLst>
              <a:ext uri="{FF2B5EF4-FFF2-40B4-BE49-F238E27FC236}">
                <a16:creationId xmlns:a16="http://schemas.microsoft.com/office/drawing/2014/main" id="{FB9FE445-0F7F-AE46-8FBD-83456A5D240A}"/>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79C5318A-58BF-954B-8A38-4B1C2968E286}" type="slidenum">
              <a:rPr lang="en-US" altLang="en-US" sz="1000">
                <a:solidFill>
                  <a:schemeClr val="bg1"/>
                </a:solidFill>
                <a:sym typeface="Trebuchet MS" panose="020B0703020202090204" pitchFamily="34" charset="0"/>
              </a:rPr>
              <a:pPr algn="r" eaLnBrk="1" hangingPunct="1"/>
              <a:t>‹#›</a:t>
            </a:fld>
            <a:endParaRPr lang="en-US" altLang="en-US" sz="800">
              <a:solidFill>
                <a:schemeClr val="bg1"/>
              </a:solidFill>
              <a:sym typeface="Trebuchet MS" panose="020B0703020202090204" pitchFamily="34" charset="0"/>
            </a:endParaRPr>
          </a:p>
        </p:txBody>
      </p:sp>
      <p:sp>
        <p:nvSpPr>
          <p:cNvPr id="5" name="Copyright">
            <a:extLst>
              <a:ext uri="{FF2B5EF4-FFF2-40B4-BE49-F238E27FC236}">
                <a16:creationId xmlns:a16="http://schemas.microsoft.com/office/drawing/2014/main" id="{14E91AB4-4F6B-BF43-AA93-B652A87DB55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Pentagon 3">
            <a:extLst>
              <a:ext uri="{FF2B5EF4-FFF2-40B4-BE49-F238E27FC236}">
                <a16:creationId xmlns:a16="http://schemas.microsoft.com/office/drawing/2014/main" id="{E188F31E-8DC7-2543-B66B-4936F898CBAF}"/>
              </a:ext>
            </a:extLst>
          </p:cNvPr>
          <p:cNvSpPr/>
          <p:nvPr/>
        </p:nvSpPr>
        <p:spPr bwMode="white">
          <a:xfrm>
            <a:off x="0" y="0"/>
            <a:ext cx="5427663"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7" name="FooterSimple" hidden="1">
            <a:extLst>
              <a:ext uri="{FF2B5EF4-FFF2-40B4-BE49-F238E27FC236}">
                <a16:creationId xmlns:a16="http://schemas.microsoft.com/office/drawing/2014/main" id="{EAB0BF7B-508E-024E-AB23-3111EACAA38E}"/>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92CC4185-2863-094C-8E76-9EB046446F58}"/>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7">
            <a:extLst>
              <a:ext uri="{FF2B5EF4-FFF2-40B4-BE49-F238E27FC236}">
                <a16:creationId xmlns:a16="http://schemas.microsoft.com/office/drawing/2014/main" id="{EC6558B3-3B5D-A240-B1C7-0ABA4AC09B21}"/>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11540803"/>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3" name="Pentagon 3">
            <a:extLst>
              <a:ext uri="{FF2B5EF4-FFF2-40B4-BE49-F238E27FC236}">
                <a16:creationId xmlns:a16="http://schemas.microsoft.com/office/drawing/2014/main" id="{E180B514-E1DC-7645-9542-0A574CC43433}"/>
              </a:ext>
            </a:extLst>
          </p:cNvPr>
          <p:cNvSpPr/>
          <p:nvPr/>
        </p:nvSpPr>
        <p:spPr bwMode="white">
          <a:xfrm>
            <a:off x="0" y="0"/>
            <a:ext cx="5427663"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EB6B97A0-ECC0-FC47-ABC2-9B015ACF350A}"/>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211A19DC-E5EB-714A-89F5-BAB60DC31D39}"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277A14A4-7178-EE4C-A1DD-F7430E2ABC2B}"/>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7665557F-C45C-EC42-ACC6-694497928139}"/>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D3117F1-371F-934D-8674-7047A95D51B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B870AB29-A065-9049-98ED-0DF3DCBEBFB9}"/>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0522505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B29CEB2C-055B-4D43-9CCA-9125D4A15428}"/>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4" name="TextBox 7">
            <a:extLst>
              <a:ext uri="{FF2B5EF4-FFF2-40B4-BE49-F238E27FC236}">
                <a16:creationId xmlns:a16="http://schemas.microsoft.com/office/drawing/2014/main" id="{9DD04CD7-616D-7145-BACB-1B64CFAE2E2B}"/>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CE160CD-F0A8-164A-BE9B-9978C7E3D749}"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Pentagon 8">
            <a:extLst>
              <a:ext uri="{FF2B5EF4-FFF2-40B4-BE49-F238E27FC236}">
                <a16:creationId xmlns:a16="http://schemas.microsoft.com/office/drawing/2014/main" id="{E65AFA3F-7BB1-9C49-8C28-F198DAECD009}"/>
              </a:ext>
            </a:extLst>
          </p:cNvPr>
          <p:cNvSpPr/>
          <p:nvPr/>
        </p:nvSpPr>
        <p:spPr bwMode="white">
          <a:xfrm>
            <a:off x="0" y="0"/>
            <a:ext cx="6364288"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6CE8DF86-A629-DB4A-8101-CE3D327EA0B1}"/>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5098423-743C-5841-BA50-8A4E02CDAFC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6" name="Title 2"/>
          <p:cNvSpPr>
            <a:spLocks noGrp="1"/>
          </p:cNvSpPr>
          <p:nvPr>
            <p:ph type="title"/>
          </p:nvPr>
        </p:nvSpPr>
        <p:spPr>
          <a:xfrm>
            <a:off x="630000" y="622800"/>
            <a:ext cx="4673646"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7">
            <a:extLst>
              <a:ext uri="{FF2B5EF4-FFF2-40B4-BE49-F238E27FC236}">
                <a16:creationId xmlns:a16="http://schemas.microsoft.com/office/drawing/2014/main" id="{74C5F165-427E-1A40-8E8A-4CA5E306181C}"/>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061539291"/>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3" name="Pentagon 8">
            <a:extLst>
              <a:ext uri="{FF2B5EF4-FFF2-40B4-BE49-F238E27FC236}">
                <a16:creationId xmlns:a16="http://schemas.microsoft.com/office/drawing/2014/main" id="{181AA74A-1DC9-D945-A4EF-5642E15FF0AF}"/>
              </a:ext>
            </a:extLst>
          </p:cNvPr>
          <p:cNvSpPr/>
          <p:nvPr/>
        </p:nvSpPr>
        <p:spPr bwMode="white">
          <a:xfrm>
            <a:off x="0" y="0"/>
            <a:ext cx="6364288"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25904011-0F9F-2B49-AE2F-2C1BA27FFB6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B4B6C1B-842E-B34E-B922-C1D4EC4D40C5}"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D19AD1A6-0609-4348-A991-30EAE659330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B886CEAE-BFB8-8942-8EDF-53D0B8F0F070}"/>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9014251-F09D-3647-B831-4E0554D6C6E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16" name="Title 2"/>
          <p:cNvSpPr>
            <a:spLocks noGrp="1"/>
          </p:cNvSpPr>
          <p:nvPr>
            <p:ph type="title"/>
          </p:nvPr>
        </p:nvSpPr>
        <p:spPr>
          <a:xfrm>
            <a:off x="630000" y="622800"/>
            <a:ext cx="4673646" cy="470898"/>
          </a:xfrm>
          <a:prstGeom prst="rect">
            <a:avLst/>
          </a:prstGeom>
        </p:spPr>
        <p:txBody>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3">
            <a:extLst>
              <a:ext uri="{FF2B5EF4-FFF2-40B4-BE49-F238E27FC236}">
                <a16:creationId xmlns:a16="http://schemas.microsoft.com/office/drawing/2014/main" id="{809E090E-602C-6749-AB40-CD37E187235E}"/>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98058928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3671068" y="0"/>
            <a:ext cx="416951" cy="6858000"/>
          </a:xfrm>
          <a:prstGeom prst="rect">
            <a:avLst/>
          </a:prstGeom>
        </p:spPr>
      </p:pic>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6277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50F76232-AC34-1F43-A893-0CE443922D57}"/>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Copyright">
            <a:extLst>
              <a:ext uri="{FF2B5EF4-FFF2-40B4-BE49-F238E27FC236}">
                <a16:creationId xmlns:a16="http://schemas.microsoft.com/office/drawing/2014/main" id="{A105071B-CA8D-2F43-9D83-49DB2C52E25C}"/>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C722B60C-20FA-6D4B-BF77-287671B3F98B}"/>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3986241D-7007-7442-8DF7-2A6E0EEB9EB3}"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FooterSimple" hidden="1">
            <a:extLst>
              <a:ext uri="{FF2B5EF4-FFF2-40B4-BE49-F238E27FC236}">
                <a16:creationId xmlns:a16="http://schemas.microsoft.com/office/drawing/2014/main" id="{CB493EA7-810D-E54C-8434-25CFA2A955C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F6F4A447-ED19-2D4D-9158-6A5307C0007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1" name="Title 3"/>
          <p:cNvSpPr>
            <a:spLocks noGrp="1"/>
          </p:cNvSpPr>
          <p:nvPr>
            <p:ph type="title"/>
          </p:nvPr>
        </p:nvSpPr>
        <p:spPr>
          <a:xfrm>
            <a:off x="630000" y="622800"/>
            <a:ext cx="6256800"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4">
            <a:extLst>
              <a:ext uri="{FF2B5EF4-FFF2-40B4-BE49-F238E27FC236}">
                <a16:creationId xmlns:a16="http://schemas.microsoft.com/office/drawing/2014/main" id="{DF3047D2-93D3-AB40-AA71-C8334B0A758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0850678"/>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5BFE5345-3588-B54F-9535-AB3B496541B7}"/>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TextBox 7">
            <a:extLst>
              <a:ext uri="{FF2B5EF4-FFF2-40B4-BE49-F238E27FC236}">
                <a16:creationId xmlns:a16="http://schemas.microsoft.com/office/drawing/2014/main" id="{C93C9CF7-B078-B14B-80E1-0A51E7B94788}"/>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ED58EBEC-DBB4-2B4A-A8DF-05F8BCA11185}"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E55D6772-2109-D446-9481-38E2289F283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78DF6EAB-0FA1-364F-84AC-E6507B7FA10E}"/>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FCAC759A-30D1-7C4C-99B5-BD9C66F366D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11" name="Title 3"/>
          <p:cNvSpPr>
            <a:spLocks noGrp="1"/>
          </p:cNvSpPr>
          <p:nvPr>
            <p:ph type="title"/>
          </p:nvPr>
        </p:nvSpPr>
        <p:spPr>
          <a:xfrm>
            <a:off x="630000" y="622800"/>
            <a:ext cx="6256800" cy="470898"/>
          </a:xfrm>
          <a:prstGeom prst="rect">
            <a:avLst/>
          </a:prstGeom>
        </p:spPr>
        <p:txBody>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3">
            <a:extLst>
              <a:ext uri="{FF2B5EF4-FFF2-40B4-BE49-F238E27FC236}">
                <a16:creationId xmlns:a16="http://schemas.microsoft.com/office/drawing/2014/main" id="{BE8750F2-EA01-8A4A-828B-2E098D80F847}"/>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92203263"/>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8EE34E24-8871-FD44-BFF8-936B33CA9FD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A285FF7D-8FAA-3E4C-9389-3BCBA84176F4}"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306CB61F-50B8-3248-B8A7-11DF15F56E2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FooterSimple" hidden="1">
            <a:extLst>
              <a:ext uri="{FF2B5EF4-FFF2-40B4-BE49-F238E27FC236}">
                <a16:creationId xmlns:a16="http://schemas.microsoft.com/office/drawing/2014/main" id="{DA46C7F1-227B-334C-8223-0F20DBF1CFB9}"/>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8" name="Title 1"/>
          <p:cNvSpPr>
            <a:spLocks noGrp="1"/>
          </p:cNvSpPr>
          <p:nvPr>
            <p:ph type="title"/>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58961EC4-B61E-3449-A843-AFB16930E70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97588077"/>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0FE7BD1C-3284-0549-BE92-56C3A139C20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931768E1-1D50-A54D-83C4-622704FD8BFE}"/>
              </a:ext>
            </a:extLst>
          </p:cNvPr>
          <p:cNvSpPr/>
          <p:nvPr/>
        </p:nvSpPr>
        <p:spPr bwMode="white">
          <a:xfrm>
            <a:off x="630238" y="625475"/>
            <a:ext cx="931862" cy="93345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FooterSimple" hidden="1">
            <a:extLst>
              <a:ext uri="{FF2B5EF4-FFF2-40B4-BE49-F238E27FC236}">
                <a16:creationId xmlns:a16="http://schemas.microsoft.com/office/drawing/2014/main" id="{A5578250-0220-DD44-82D6-15FD97D0395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Title 1"/>
          <p:cNvSpPr>
            <a:spLocks noGrp="1"/>
          </p:cNvSpPr>
          <p:nvPr>
            <p:ph type="title"/>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2">
            <a:extLst>
              <a:ext uri="{FF2B5EF4-FFF2-40B4-BE49-F238E27FC236}">
                <a16:creationId xmlns:a16="http://schemas.microsoft.com/office/drawing/2014/main" id="{C1BE75D3-D4F4-124B-8A8D-14294F4427BC}"/>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6451590"/>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7B71640D-93FB-614C-87BA-34F58B2FB9A1}"/>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7B71640D-93FB-614C-87BA-34F58B2FB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A4E292D2-7FC8-7440-9CFB-B096F866D78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0FDAE2D-AF4B-8542-9F44-27894558D96D}"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pic>
        <p:nvPicPr>
          <p:cNvPr id="4" name="Picture 3">
            <a:extLst>
              <a:ext uri="{FF2B5EF4-FFF2-40B4-BE49-F238E27FC236}">
                <a16:creationId xmlns:a16="http://schemas.microsoft.com/office/drawing/2014/main" id="{BFF87EA9-4DF3-8542-AB18-E555B9E4D74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 name="Freeform 12">
            <a:extLst>
              <a:ext uri="{FF2B5EF4-FFF2-40B4-BE49-F238E27FC236}">
                <a16:creationId xmlns:a16="http://schemas.microsoft.com/office/drawing/2014/main" id="{AFF75DC5-759C-2342-97E7-F056733BF2BC}"/>
              </a:ext>
            </a:extLst>
          </p:cNvPr>
          <p:cNvSpPr>
            <a:spLocks/>
          </p:cNvSpPr>
          <p:nvPr/>
        </p:nvSpPr>
        <p:spPr bwMode="white">
          <a:xfrm flipH="1">
            <a:off x="0" y="0"/>
            <a:ext cx="12192000" cy="5867400"/>
          </a:xfrm>
          <a:custGeom>
            <a:avLst/>
            <a:gdLst>
              <a:gd name="T0" fmla="*/ 12192000 w 12192000"/>
              <a:gd name="T1" fmla="*/ 0 h 5867335"/>
              <a:gd name="T2" fmla="*/ 0 w 12192000"/>
              <a:gd name="T3" fmla="*/ 0 h 5867335"/>
              <a:gd name="T4" fmla="*/ 0 w 12192000"/>
              <a:gd name="T5" fmla="*/ 4945992 h 5867335"/>
              <a:gd name="T6" fmla="*/ 9041587 w 12192000"/>
              <a:gd name="T7" fmla="*/ 4945992 h 5867335"/>
              <a:gd name="T8" fmla="*/ 9974275 w 12192000"/>
              <a:gd name="T9" fmla="*/ 5867335 h 5867335"/>
              <a:gd name="T10" fmla="*/ 9974275 w 12192000"/>
              <a:gd name="T11" fmla="*/ 4945992 h 5867335"/>
              <a:gd name="T12" fmla="*/ 12192000 w 12192000"/>
              <a:gd name="T13" fmla="*/ 4945992 h 58673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5867335">
                <a:moveTo>
                  <a:pt x="12192000" y="0"/>
                </a:moveTo>
                <a:lnTo>
                  <a:pt x="0" y="0"/>
                </a:lnTo>
                <a:lnTo>
                  <a:pt x="0" y="4945992"/>
                </a:lnTo>
                <a:lnTo>
                  <a:pt x="9041587" y="4945992"/>
                </a:lnTo>
                <a:lnTo>
                  <a:pt x="9974275" y="5867335"/>
                </a:lnTo>
                <a:lnTo>
                  <a:pt x="9974275" y="4945992"/>
                </a:lnTo>
                <a:lnTo>
                  <a:pt x="12192000" y="4945992"/>
                </a:lnTo>
                <a:lnTo>
                  <a:pt x="1219200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6" name="Picture 5"/>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982481757"/>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CDDE1254-DD54-6947-BAC0-27F79FF417D4}"/>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2712AB8-BB3D-9642-8CAF-E86AD0A8A6CF}"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Copyright">
            <a:extLst>
              <a:ext uri="{FF2B5EF4-FFF2-40B4-BE49-F238E27FC236}">
                <a16:creationId xmlns:a16="http://schemas.microsoft.com/office/drawing/2014/main" id="{35BB5B13-3E38-1A43-8E1A-D5DB6DF7BB4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4F535B75-7644-6946-8BAB-2C0EB63C632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7" name="Date Placeholder 1">
            <a:extLst>
              <a:ext uri="{FF2B5EF4-FFF2-40B4-BE49-F238E27FC236}">
                <a16:creationId xmlns:a16="http://schemas.microsoft.com/office/drawing/2014/main" id="{E1908F6B-85F7-5E40-91DF-F067C33E1844}"/>
              </a:ext>
            </a:extLst>
          </p:cNvPr>
          <p:cNvSpPr>
            <a:spLocks noGrp="1"/>
          </p:cNvSpPr>
          <p:nvPr>
            <p:ph type="dt" sz="half" idx="10"/>
          </p:nvPr>
        </p:nvSpPr>
        <p:spPr bwMode="white"/>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07661223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76FD14BE-F447-F04F-B7DD-215BB620AE1A}"/>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3" name="FooterSimple" hidden="1">
            <a:extLst>
              <a:ext uri="{FF2B5EF4-FFF2-40B4-BE49-F238E27FC236}">
                <a16:creationId xmlns:a16="http://schemas.microsoft.com/office/drawing/2014/main" id="{74BCE386-4D89-FA45-BF4A-CEA9C8AFB3A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4" name="Date Placeholder 4">
            <a:extLst>
              <a:ext uri="{FF2B5EF4-FFF2-40B4-BE49-F238E27FC236}">
                <a16:creationId xmlns:a16="http://schemas.microsoft.com/office/drawing/2014/main" id="{078D8ADB-3759-EE4A-A669-68B77A4F9217}"/>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5" name="Picture 4"/>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88800867"/>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DBF47B0-D576-C44F-AF64-F2B642966E1F}"/>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A807C695-142D-E64C-A6A5-CC4C5D21F718}"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3" name="Copyright">
            <a:extLst>
              <a:ext uri="{FF2B5EF4-FFF2-40B4-BE49-F238E27FC236}">
                <a16:creationId xmlns:a16="http://schemas.microsoft.com/office/drawing/2014/main" id="{3336B56A-269B-F140-AE0D-665325F5C6BB}"/>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4" name="FooterSimple" hidden="1">
            <a:extLst>
              <a:ext uri="{FF2B5EF4-FFF2-40B4-BE49-F238E27FC236}">
                <a16:creationId xmlns:a16="http://schemas.microsoft.com/office/drawing/2014/main" id="{6A20784B-8E0A-2A44-B7FA-2A0F699E438E}"/>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5" name="Date Placeholder 1">
            <a:extLst>
              <a:ext uri="{FF2B5EF4-FFF2-40B4-BE49-F238E27FC236}">
                <a16:creationId xmlns:a16="http://schemas.microsoft.com/office/drawing/2014/main" id="{60AD953A-BD6A-684A-9C70-0E144FE2AA53}"/>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6" name="Picture 5"/>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77454489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212CBAF-4CB9-F846-A04A-4FE7C87B7C99}"/>
              </a:ext>
            </a:extLst>
          </p:cNvPr>
          <p:cNvSpPr>
            <a:spLocks noChangeArrowheads="1"/>
          </p:cNvSpPr>
          <p:nvPr/>
        </p:nvSpPr>
        <p:spPr bwMode="auto">
          <a:xfrm>
            <a:off x="5021263" y="1663700"/>
            <a:ext cx="6210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900">
                <a:sym typeface="Trebuchet MS" panose="020B0703020202090204" pitchFamily="34" charset="0"/>
              </a:rPr>
              <a:t>The services and materials provided by Boston Consulting Group (BCG) are subject to BCG's Standard Terms </a:t>
            </a:r>
            <a:br>
              <a:rPr lang="en-US" altLang="en-US" sz="900">
                <a:sym typeface="Trebuchet MS" panose="020B0703020202090204" pitchFamily="34" charset="0"/>
              </a:rPr>
            </a:br>
            <a:r>
              <a:rPr lang="en-US" altLang="en-US" sz="900">
                <a:sym typeface="Trebuchet MS" panose="020B070302020209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altLang="en-US" sz="900">
                <a:sym typeface="Trebuchet MS" panose="020B0703020202090204" pitchFamily="34" charset="0"/>
              </a:rPr>
            </a:br>
            <a:r>
              <a:rPr lang="en-US" altLang="en-US" sz="900">
                <a:sym typeface="Trebuchet MS" panose="020B0703020202090204" pitchFamily="34" charset="0"/>
              </a:rPr>
              <a:t>to update these materials after the date hereof, notwithstanding that such information may become outdated </a:t>
            </a:r>
            <a:br>
              <a:rPr lang="en-US" altLang="en-US" sz="900">
                <a:sym typeface="Trebuchet MS" panose="020B0703020202090204" pitchFamily="34" charset="0"/>
              </a:rPr>
            </a:br>
            <a:r>
              <a:rPr lang="en-US" altLang="en-US" sz="900">
                <a:sym typeface="Trebuchet MS" panose="020B0703020202090204" pitchFamily="34" charset="0"/>
              </a:rPr>
              <a:t>or inaccurate.</a:t>
            </a:r>
          </a:p>
          <a:p>
            <a:pPr eaLnBrk="1" hangingPunct="1"/>
            <a:r>
              <a:rPr lang="en-US" altLang="en-US" sz="900">
                <a:sym typeface="Trebuchet MS" panose="020B0703020202090204" pitchFamily="34" charset="0"/>
              </a:rPr>
              <a:t> </a:t>
            </a:r>
          </a:p>
          <a:p>
            <a:pPr eaLnBrk="1" hangingPunct="1"/>
            <a:r>
              <a:rPr lang="en-US" altLang="en-US" sz="900">
                <a:sym typeface="Trebuchet MS" panose="020B070302020209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eaLnBrk="1" hangingPunct="1"/>
            <a:endParaRPr lang="en-US" altLang="en-US" sz="900">
              <a:sym typeface="Trebuchet MS" panose="020B0703020202090204" pitchFamily="34" charset="0"/>
            </a:endParaRPr>
          </a:p>
          <a:p>
            <a:pPr eaLnBrk="1" hangingPunct="1"/>
            <a:r>
              <a:rPr lang="en-US" altLang="en-US" sz="900">
                <a:sym typeface="Trebuchet MS" panose="020B070302020209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3" name="Title 6">
            <a:extLst>
              <a:ext uri="{FF2B5EF4-FFF2-40B4-BE49-F238E27FC236}">
                <a16:creationId xmlns:a16="http://schemas.microsoft.com/office/drawing/2014/main" id="{F40EADC7-655D-0745-A43F-C861764A6E3F}"/>
              </a:ext>
            </a:extLst>
          </p:cNvPr>
          <p:cNvSpPr txBox="1">
            <a:spLocks/>
          </p:cNvSpPr>
          <p:nvPr/>
        </p:nvSpPr>
        <p:spPr>
          <a:xfrm>
            <a:off x="639044" y="2973076"/>
            <a:ext cx="3199529" cy="706347"/>
          </a:xfrm>
          <a:prstGeom prst="rect">
            <a:avLst/>
          </a:prstGeom>
        </p:spPr>
        <p:txBody>
          <a:bodyPr lIns="0" tIns="0" rIns="0" bIns="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pPr fontAlgn="auto">
              <a:spcAft>
                <a:spcPts val="0"/>
              </a:spcAft>
              <a:defRPr/>
            </a:pPr>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4" name="Straight Connector 3">
            <a:extLst>
              <a:ext uri="{FF2B5EF4-FFF2-40B4-BE49-F238E27FC236}">
                <a16:creationId xmlns:a16="http://schemas.microsoft.com/office/drawing/2014/main" id="{1EB35630-7289-D542-B1D8-4EB4EDFEA7E6}"/>
              </a:ext>
            </a:extLst>
          </p:cNvPr>
          <p:cNvCxnSpPr/>
          <p:nvPr/>
        </p:nvCxnSpPr>
        <p:spPr>
          <a:xfrm>
            <a:off x="4367213" y="1630363"/>
            <a:ext cx="0" cy="339248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 name="Copyright">
            <a:extLst>
              <a:ext uri="{FF2B5EF4-FFF2-40B4-BE49-F238E27FC236}">
                <a16:creationId xmlns:a16="http://schemas.microsoft.com/office/drawing/2014/main" id="{3A467407-39B1-9047-B538-944BA8E6A42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5DA97785-42F8-EA4C-AD90-9A45E54C6906}"/>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Date Placeholder 1">
            <a:extLst>
              <a:ext uri="{FF2B5EF4-FFF2-40B4-BE49-F238E27FC236}">
                <a16:creationId xmlns:a16="http://schemas.microsoft.com/office/drawing/2014/main" id="{E5685BD5-4C09-5446-9062-05BA9174CB55}"/>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08821000"/>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5597DC0E-4059-E542-90D4-C914CC2BB809}"/>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 imgW="38100" imgH="38100" progId="TCLayout.ActiveDocument.1">
                  <p:embed/>
                </p:oleObj>
              </mc:Choice>
              <mc:Fallback>
                <p:oleObj name="think-cell Slide" r:id="rId6" imgW="38100" imgH="38100" progId="TCLayout.ActiveDocument.1">
                  <p:embed/>
                  <p:pic>
                    <p:nvPicPr>
                      <p:cNvPr id="2" name="Object 6" hidden="1">
                        <a:extLst>
                          <a:ext uri="{FF2B5EF4-FFF2-40B4-BE49-F238E27FC236}">
                            <a16:creationId xmlns:a16="http://schemas.microsoft.com/office/drawing/2014/main" id="{5597DC0E-4059-E542-90D4-C914CC2BB8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TitleAndEndImages">
            <a:extLst>
              <a:ext uri="{FF2B5EF4-FFF2-40B4-BE49-F238E27FC236}">
                <a16:creationId xmlns:a16="http://schemas.microsoft.com/office/drawing/2014/main" id="{B5F5776C-FE84-E14F-8236-123EB461F578}"/>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a:ext>
            </a:extLst>
          </a:blip>
          <a:srcRect/>
          <a:stretch>
            <a:fillRect/>
          </a:stretch>
        </p:blipFill>
        <p:spPr bwMode="auto">
          <a:xfrm flipH="1">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B2F1636-A38F-4C45-81A4-45EE27EFFD89}"/>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5" name="TextBox 12">
            <a:extLst>
              <a:ext uri="{FF2B5EF4-FFF2-40B4-BE49-F238E27FC236}">
                <a16:creationId xmlns:a16="http://schemas.microsoft.com/office/drawing/2014/main" id="{C8DACB1F-A6EF-4843-82AE-E85FF571A0CF}"/>
              </a:ext>
            </a:extLst>
          </p:cNvPr>
          <p:cNvSpPr txBox="1">
            <a:spLocks noChangeArrowheads="1"/>
          </p:cNvSpPr>
          <p:nvPr/>
        </p:nvSpPr>
        <p:spPr bwMode="white">
          <a:xfrm>
            <a:off x="925513" y="5715000"/>
            <a:ext cx="839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1200">
                <a:solidFill>
                  <a:schemeClr val="bg1"/>
                </a:solidFill>
                <a:sym typeface="Trebuchet MS" panose="020B0703020202090204" pitchFamily="34" charset="0"/>
              </a:rPr>
              <a:t>bcg.com</a:t>
            </a:r>
          </a:p>
        </p:txBody>
      </p:sp>
      <p:sp>
        <p:nvSpPr>
          <p:cNvPr id="6" name="Freeform 13">
            <a:extLst>
              <a:ext uri="{FF2B5EF4-FFF2-40B4-BE49-F238E27FC236}">
                <a16:creationId xmlns:a16="http://schemas.microsoft.com/office/drawing/2014/main" id="{649E7C9B-275B-E442-9716-3FEA4F312998}"/>
              </a:ext>
            </a:extLst>
          </p:cNvPr>
          <p:cNvSpPr>
            <a:spLocks noChangeAspect="1"/>
          </p:cNvSpPr>
          <p:nvPr>
            <p:custDataLst>
              <p:tags r:id="rId3"/>
            </p:custDataLst>
          </p:nvPr>
        </p:nvSpPr>
        <p:spPr bwMode="auto">
          <a:xfrm>
            <a:off x="2676525" y="2970213"/>
            <a:ext cx="4033838" cy="842962"/>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 name="Picture 6"/>
          <p:cNvPicPr>
            <a:picLocks noChangeAspect="1"/>
          </p:cNvPicPr>
          <p:nvPr userDrawn="1">
            <p:custDataLst>
              <p:tags r:id="rId4"/>
            </p:custDataLst>
          </p:nvPr>
        </p:nvPicPr>
        <p:blipFill>
          <a:blip r:embed="rId9"/>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858813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8" name="Picture 17"/>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52790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3256E98-81FF-744A-9949-73C43D348EA4}"/>
              </a:ext>
            </a:extLst>
          </p:cNvPr>
          <p:cNvGrpSpPr>
            <a:grpSpLocks/>
          </p:cNvGrpSpPr>
          <p:nvPr/>
        </p:nvGrpSpPr>
        <p:grpSpPr bwMode="auto">
          <a:xfrm>
            <a:off x="0" y="0"/>
            <a:ext cx="12193588" cy="6858000"/>
            <a:chOff x="-600" y="-1"/>
            <a:chExt cx="12193800" cy="6858001"/>
          </a:xfrm>
        </p:grpSpPr>
        <p:sp>
          <p:nvSpPr>
            <p:cNvPr id="3" name="No fly zone">
              <a:extLst>
                <a:ext uri="{FF2B5EF4-FFF2-40B4-BE49-F238E27FC236}">
                  <a16:creationId xmlns:a16="http://schemas.microsoft.com/office/drawing/2014/main" id="{0B46F95B-BEEB-AF47-941B-3B8AFFF9AE74}"/>
                </a:ext>
              </a:extLst>
            </p:cNvPr>
            <p:cNvSpPr>
              <a:spLocks/>
            </p:cNvSpPr>
            <p:nvPr/>
          </p:nvSpPr>
          <p:spPr bwMode="auto">
            <a:xfrm>
              <a:off x="0" y="-1"/>
              <a:ext cx="12193200" cy="6858000"/>
            </a:xfrm>
            <a:custGeom>
              <a:avLst/>
              <a:gdLst>
                <a:gd name="T0" fmla="*/ 630001 w 12193200"/>
                <a:gd name="T1" fmla="*/ 622800 h 6858000"/>
                <a:gd name="T2" fmla="*/ 630001 w 12193200"/>
                <a:gd name="T3" fmla="*/ 6160597 h 6858000"/>
                <a:gd name="T4" fmla="*/ 11562000 w 12193200"/>
                <a:gd name="T5" fmla="*/ 6160597 h 6858000"/>
                <a:gd name="T6" fmla="*/ 11562000 w 12193200"/>
                <a:gd name="T7" fmla="*/ 622800 h 6858000"/>
                <a:gd name="T8" fmla="*/ 0 w 12193200"/>
                <a:gd name="T9" fmla="*/ 0 h 6858000"/>
                <a:gd name="T10" fmla="*/ 12193200 w 12193200"/>
                <a:gd name="T11" fmla="*/ 0 h 6858000"/>
                <a:gd name="T12" fmla="*/ 12193200 w 12193200"/>
                <a:gd name="T13" fmla="*/ 622800 h 6858000"/>
                <a:gd name="T14" fmla="*/ 12192000 w 12193200"/>
                <a:gd name="T15" fmla="*/ 622800 h 6858000"/>
                <a:gd name="T16" fmla="*/ 12192000 w 12193200"/>
                <a:gd name="T17" fmla="*/ 6160597 h 6858000"/>
                <a:gd name="T18" fmla="*/ 12193200 w 12193200"/>
                <a:gd name="T19" fmla="*/ 6160597 h 6858000"/>
                <a:gd name="T20" fmla="*/ 12193200 w 12193200"/>
                <a:gd name="T21" fmla="*/ 6858000 h 6858000"/>
                <a:gd name="T22" fmla="*/ 12192000 w 12193200"/>
                <a:gd name="T23" fmla="*/ 6858000 h 6858000"/>
                <a:gd name="T24" fmla="*/ 11562000 w 12193200"/>
                <a:gd name="T25" fmla="*/ 6858000 h 6858000"/>
                <a:gd name="T26" fmla="*/ 630001 w 12193200"/>
                <a:gd name="T27" fmla="*/ 6858000 h 6858000"/>
                <a:gd name="T28" fmla="*/ 1 w 12193200"/>
                <a:gd name="T29" fmla="*/ 6858000 h 6858000"/>
                <a:gd name="T30" fmla="*/ 1 w 12193200"/>
                <a:gd name="T31" fmla="*/ 6160597 h 6858000"/>
                <a:gd name="T32" fmla="*/ 1 w 12193200"/>
                <a:gd name="T33" fmla="*/ 622800 h 6858000"/>
                <a:gd name="T34" fmla="*/ 0 w 12193200"/>
                <a:gd name="T35" fmla="*/ 622800 h 6858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193200" h="6858000">
                  <a:moveTo>
                    <a:pt x="630001" y="622800"/>
                  </a:moveTo>
                  <a:lnTo>
                    <a:pt x="630001" y="6160597"/>
                  </a:lnTo>
                  <a:lnTo>
                    <a:pt x="11562000" y="6160597"/>
                  </a:lnTo>
                  <a:lnTo>
                    <a:pt x="11562000" y="622800"/>
                  </a:lnTo>
                  <a:lnTo>
                    <a:pt x="630001"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lnTo>
                    <a:pt x="0" y="0"/>
                  </a:lnTo>
                  <a:close/>
                </a:path>
              </a:pathLst>
            </a:custGeom>
            <a:solidFill>
              <a:srgbClr val="FFEFE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 name="Baselines / anchors">
              <a:extLst>
                <a:ext uri="{FF2B5EF4-FFF2-40B4-BE49-F238E27FC236}">
                  <a16:creationId xmlns:a16="http://schemas.microsoft.com/office/drawing/2014/main" id="{E4F19A81-6271-B345-A641-0E9CF083D7BA}"/>
                </a:ext>
              </a:extLst>
            </p:cNvPr>
            <p:cNvGrpSpPr>
              <a:grpSpLocks/>
            </p:cNvGrpSpPr>
            <p:nvPr/>
          </p:nvGrpSpPr>
          <p:grpSpPr bwMode="auto">
            <a:xfrm>
              <a:off x="-600" y="622800"/>
              <a:ext cx="12193200" cy="5536800"/>
              <a:chOff x="12623800" y="622800"/>
              <a:chExt cx="11176000" cy="5536800"/>
            </a:xfrm>
          </p:grpSpPr>
          <p:cxnSp>
            <p:nvCxnSpPr>
              <p:cNvPr id="28" name="Straight Connector 27">
                <a:extLst>
                  <a:ext uri="{FF2B5EF4-FFF2-40B4-BE49-F238E27FC236}">
                    <a16:creationId xmlns:a16="http://schemas.microsoft.com/office/drawing/2014/main" id="{1AD79EF1-A62A-AA4F-90BB-8C7D6DC28E6D}"/>
                  </a:ext>
                </a:extLst>
              </p:cNvPr>
              <p:cNvCxnSpPr/>
              <p:nvPr/>
            </p:nvCxnSpPr>
            <p:spPr>
              <a:xfrm>
                <a:off x="12623800" y="6222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402CA-869F-7A4A-9FAF-1A10320284E3}"/>
                  </a:ext>
                </a:extLst>
              </p:cNvPr>
              <p:cNvCxnSpPr/>
              <p:nvPr/>
            </p:nvCxnSpPr>
            <p:spPr>
              <a:xfrm>
                <a:off x="12623800" y="9143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A6D1A8-0C70-E44E-83E8-7ED5D3CBAB7E}"/>
                  </a:ext>
                </a:extLst>
              </p:cNvPr>
              <p:cNvCxnSpPr/>
              <p:nvPr/>
            </p:nvCxnSpPr>
            <p:spPr>
              <a:xfrm>
                <a:off x="12623800" y="12049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6E942F-5261-D446-8BD6-91DAEB5CEA7D}"/>
                  </a:ext>
                </a:extLst>
              </p:cNvPr>
              <p:cNvCxnSpPr/>
              <p:nvPr/>
            </p:nvCxnSpPr>
            <p:spPr>
              <a:xfrm>
                <a:off x="12623800" y="14970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E763A8-70F3-2049-AA6D-63F03986C049}"/>
                  </a:ext>
                </a:extLst>
              </p:cNvPr>
              <p:cNvCxnSpPr/>
              <p:nvPr/>
            </p:nvCxnSpPr>
            <p:spPr>
              <a:xfrm>
                <a:off x="12623800" y="17875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77B23-13AC-4544-B0EA-54004B349195}"/>
                  </a:ext>
                </a:extLst>
              </p:cNvPr>
              <p:cNvCxnSpPr/>
              <p:nvPr/>
            </p:nvCxnSpPr>
            <p:spPr>
              <a:xfrm>
                <a:off x="12623800" y="20796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969983-CD14-A849-BE23-1B29BD1E559D}"/>
                  </a:ext>
                </a:extLst>
              </p:cNvPr>
              <p:cNvCxnSpPr/>
              <p:nvPr/>
            </p:nvCxnSpPr>
            <p:spPr>
              <a:xfrm>
                <a:off x="12623800" y="23701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61EFB6-DB79-2747-A2D8-ACBE13F63553}"/>
                  </a:ext>
                </a:extLst>
              </p:cNvPr>
              <p:cNvCxnSpPr/>
              <p:nvPr/>
            </p:nvCxnSpPr>
            <p:spPr>
              <a:xfrm>
                <a:off x="12623800" y="26622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BB6653-2FB3-3D4E-9034-CD543387AC59}"/>
                  </a:ext>
                </a:extLst>
              </p:cNvPr>
              <p:cNvCxnSpPr/>
              <p:nvPr/>
            </p:nvCxnSpPr>
            <p:spPr>
              <a:xfrm>
                <a:off x="12623800" y="29543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85E12AA-FBF9-B84C-A980-89D3FA713F66}"/>
                  </a:ext>
                </a:extLst>
              </p:cNvPr>
              <p:cNvCxnSpPr/>
              <p:nvPr/>
            </p:nvCxnSpPr>
            <p:spPr>
              <a:xfrm>
                <a:off x="12623800" y="324484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86C1FF-74BA-A54C-831C-2D372BFE436C}"/>
                  </a:ext>
                </a:extLst>
              </p:cNvPr>
              <p:cNvCxnSpPr/>
              <p:nvPr/>
            </p:nvCxnSpPr>
            <p:spPr>
              <a:xfrm>
                <a:off x="12623800" y="353695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23BA7E-B1A3-5045-87FC-14C80FCA5D82}"/>
                  </a:ext>
                </a:extLst>
              </p:cNvPr>
              <p:cNvCxnSpPr/>
              <p:nvPr/>
            </p:nvCxnSpPr>
            <p:spPr>
              <a:xfrm>
                <a:off x="12623800" y="38274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C95637-F71C-6544-94FF-1DDAB3D9CB47}"/>
                  </a:ext>
                </a:extLst>
              </p:cNvPr>
              <p:cNvCxnSpPr/>
              <p:nvPr/>
            </p:nvCxnSpPr>
            <p:spPr>
              <a:xfrm>
                <a:off x="12623800" y="41195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B767ADE-0B88-C44F-BF16-0DC09A962C9E}"/>
                  </a:ext>
                </a:extLst>
              </p:cNvPr>
              <p:cNvCxnSpPr/>
              <p:nvPr/>
            </p:nvCxnSpPr>
            <p:spPr>
              <a:xfrm>
                <a:off x="12623800" y="44116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22F8D5-7B0B-2547-A462-7B0251CC11E0}"/>
                  </a:ext>
                </a:extLst>
              </p:cNvPr>
              <p:cNvCxnSpPr/>
              <p:nvPr/>
            </p:nvCxnSpPr>
            <p:spPr>
              <a:xfrm>
                <a:off x="12623800" y="47021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69630F-4697-8741-9F06-16567C8536AC}"/>
                  </a:ext>
                </a:extLst>
              </p:cNvPr>
              <p:cNvCxnSpPr/>
              <p:nvPr/>
            </p:nvCxnSpPr>
            <p:spPr>
              <a:xfrm>
                <a:off x="12623800" y="49942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D7D466-3303-E543-AFD9-B423DC75E4E3}"/>
                  </a:ext>
                </a:extLst>
              </p:cNvPr>
              <p:cNvCxnSpPr/>
              <p:nvPr/>
            </p:nvCxnSpPr>
            <p:spPr>
              <a:xfrm>
                <a:off x="12623800" y="52847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3635D88-50BD-D943-94A0-3CF966AB8C31}"/>
                  </a:ext>
                </a:extLst>
              </p:cNvPr>
              <p:cNvCxnSpPr/>
              <p:nvPr/>
            </p:nvCxnSpPr>
            <p:spPr>
              <a:xfrm>
                <a:off x="12623800" y="55768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DDF66E-6BC8-BC44-AB96-826BC63D3BCC}"/>
                  </a:ext>
                </a:extLst>
              </p:cNvPr>
              <p:cNvCxnSpPr/>
              <p:nvPr/>
            </p:nvCxnSpPr>
            <p:spPr>
              <a:xfrm>
                <a:off x="12623800" y="58674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EDDE006-7663-394F-8E40-A6499027565E}"/>
                  </a:ext>
                </a:extLst>
              </p:cNvPr>
              <p:cNvCxnSpPr/>
              <p:nvPr/>
            </p:nvCxnSpPr>
            <p:spPr>
              <a:xfrm>
                <a:off x="12623800" y="61595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 name="Gutter space">
              <a:extLst>
                <a:ext uri="{FF2B5EF4-FFF2-40B4-BE49-F238E27FC236}">
                  <a16:creationId xmlns:a16="http://schemas.microsoft.com/office/drawing/2014/main" id="{01ACC3EC-B72D-3A44-A799-ABD68E175280}"/>
                </a:ext>
              </a:extLst>
            </p:cNvPr>
            <p:cNvGrpSpPr>
              <a:grpSpLocks/>
            </p:cNvGrpSpPr>
            <p:nvPr/>
          </p:nvGrpSpPr>
          <p:grpSpPr bwMode="auto">
            <a:xfrm>
              <a:off x="1277000" y="623550"/>
              <a:ext cx="9638000" cy="5537047"/>
              <a:chOff x="1277000" y="623550"/>
              <a:chExt cx="9638000" cy="5537047"/>
            </a:xfrm>
          </p:grpSpPr>
          <p:sp>
            <p:nvSpPr>
              <p:cNvPr id="17" name="Rectangle 34">
                <a:extLst>
                  <a:ext uri="{FF2B5EF4-FFF2-40B4-BE49-F238E27FC236}">
                    <a16:creationId xmlns:a16="http://schemas.microsoft.com/office/drawing/2014/main" id="{649344EC-B322-1944-BF87-19853F508FBB}"/>
                  </a:ext>
                </a:extLst>
              </p:cNvPr>
              <p:cNvSpPr>
                <a:spLocks noChangeArrowheads="1"/>
              </p:cNvSpPr>
              <p:nvPr/>
            </p:nvSpPr>
            <p:spPr bwMode="auto">
              <a:xfrm>
                <a:off x="6887683"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8" name="Rectangle 35">
                <a:extLst>
                  <a:ext uri="{FF2B5EF4-FFF2-40B4-BE49-F238E27FC236}">
                    <a16:creationId xmlns:a16="http://schemas.microsoft.com/office/drawing/2014/main" id="{0313D4E1-3EEB-D845-9E8C-0771D06F22A0}"/>
                  </a:ext>
                </a:extLst>
              </p:cNvPr>
              <p:cNvSpPr>
                <a:spLocks noChangeArrowheads="1"/>
              </p:cNvSpPr>
              <p:nvPr/>
            </p:nvSpPr>
            <p:spPr bwMode="auto">
              <a:xfrm>
                <a:off x="875779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Rectangle 36">
                <a:extLst>
                  <a:ext uri="{FF2B5EF4-FFF2-40B4-BE49-F238E27FC236}">
                    <a16:creationId xmlns:a16="http://schemas.microsoft.com/office/drawing/2014/main" id="{9BCCF6C8-4236-ED4E-8C31-2508AEA0B2AE}"/>
                  </a:ext>
                </a:extLst>
              </p:cNvPr>
              <p:cNvSpPr>
                <a:spLocks noChangeArrowheads="1"/>
              </p:cNvSpPr>
              <p:nvPr/>
            </p:nvSpPr>
            <p:spPr bwMode="auto">
              <a:xfrm>
                <a:off x="7822736"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Rectangle 37">
                <a:extLst>
                  <a:ext uri="{FF2B5EF4-FFF2-40B4-BE49-F238E27FC236}">
                    <a16:creationId xmlns:a16="http://schemas.microsoft.com/office/drawing/2014/main" id="{F64223E2-CDCD-6C41-AB97-A4B9C92E5780}"/>
                  </a:ext>
                </a:extLst>
              </p:cNvPr>
              <p:cNvSpPr>
                <a:spLocks noChangeArrowheads="1"/>
              </p:cNvSpPr>
              <p:nvPr/>
            </p:nvSpPr>
            <p:spPr bwMode="auto">
              <a:xfrm>
                <a:off x="9692844"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1" name="Rectangle 38">
                <a:extLst>
                  <a:ext uri="{FF2B5EF4-FFF2-40B4-BE49-F238E27FC236}">
                    <a16:creationId xmlns:a16="http://schemas.microsoft.com/office/drawing/2014/main" id="{F4184A8F-7A28-CB4D-8A32-6AAF318EF248}"/>
                  </a:ext>
                </a:extLst>
              </p:cNvPr>
              <p:cNvSpPr>
                <a:spLocks noChangeArrowheads="1"/>
              </p:cNvSpPr>
              <p:nvPr/>
            </p:nvSpPr>
            <p:spPr bwMode="auto">
              <a:xfrm>
                <a:off x="1062789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2" name="Rectangle 39">
                <a:extLst>
                  <a:ext uri="{FF2B5EF4-FFF2-40B4-BE49-F238E27FC236}">
                    <a16:creationId xmlns:a16="http://schemas.microsoft.com/office/drawing/2014/main" id="{E7573B01-0F91-1041-9D17-89038649A174}"/>
                  </a:ext>
                </a:extLst>
              </p:cNvPr>
              <p:cNvSpPr>
                <a:spLocks noChangeArrowheads="1"/>
              </p:cNvSpPr>
              <p:nvPr/>
            </p:nvSpPr>
            <p:spPr bwMode="auto">
              <a:xfrm>
                <a:off x="5952629"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Rectangle 40">
                <a:extLst>
                  <a:ext uri="{FF2B5EF4-FFF2-40B4-BE49-F238E27FC236}">
                    <a16:creationId xmlns:a16="http://schemas.microsoft.com/office/drawing/2014/main" id="{7749F4A0-0ADC-DA4B-A645-B3C96B1D3173}"/>
                  </a:ext>
                </a:extLst>
              </p:cNvPr>
              <p:cNvSpPr>
                <a:spLocks noChangeArrowheads="1"/>
              </p:cNvSpPr>
              <p:nvPr/>
            </p:nvSpPr>
            <p:spPr bwMode="auto">
              <a:xfrm>
                <a:off x="127736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Rectangle 41">
                <a:extLst>
                  <a:ext uri="{FF2B5EF4-FFF2-40B4-BE49-F238E27FC236}">
                    <a16:creationId xmlns:a16="http://schemas.microsoft.com/office/drawing/2014/main" id="{CFA44226-3CE1-4D43-9BF2-79078BB94F6A}"/>
                  </a:ext>
                </a:extLst>
              </p:cNvPr>
              <p:cNvSpPr>
                <a:spLocks noChangeArrowheads="1"/>
              </p:cNvSpPr>
              <p:nvPr/>
            </p:nvSpPr>
            <p:spPr bwMode="auto">
              <a:xfrm>
                <a:off x="2212413"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5" name="Rectangle 42">
                <a:extLst>
                  <a:ext uri="{FF2B5EF4-FFF2-40B4-BE49-F238E27FC236}">
                    <a16:creationId xmlns:a16="http://schemas.microsoft.com/office/drawing/2014/main" id="{DD7C2485-A729-374A-AF63-60302CCFC90D}"/>
                  </a:ext>
                </a:extLst>
              </p:cNvPr>
              <p:cNvSpPr>
                <a:spLocks noChangeArrowheads="1"/>
              </p:cNvSpPr>
              <p:nvPr/>
            </p:nvSpPr>
            <p:spPr bwMode="auto">
              <a:xfrm>
                <a:off x="314746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6" name="Rectangle 43">
                <a:extLst>
                  <a:ext uri="{FF2B5EF4-FFF2-40B4-BE49-F238E27FC236}">
                    <a16:creationId xmlns:a16="http://schemas.microsoft.com/office/drawing/2014/main" id="{A65FD825-60FF-B943-8007-BA08D1CB967D}"/>
                  </a:ext>
                </a:extLst>
              </p:cNvPr>
              <p:cNvSpPr>
                <a:spLocks noChangeArrowheads="1"/>
              </p:cNvSpPr>
              <p:nvPr/>
            </p:nvSpPr>
            <p:spPr bwMode="auto">
              <a:xfrm>
                <a:off x="4082521"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7" name="Rectangle 44">
                <a:extLst>
                  <a:ext uri="{FF2B5EF4-FFF2-40B4-BE49-F238E27FC236}">
                    <a16:creationId xmlns:a16="http://schemas.microsoft.com/office/drawing/2014/main" id="{49B011B7-B3B0-BA4C-BC9F-4DEB220DCBD2}"/>
                  </a:ext>
                </a:extLst>
              </p:cNvPr>
              <p:cNvSpPr>
                <a:spLocks noChangeArrowheads="1"/>
              </p:cNvSpPr>
              <p:nvPr/>
            </p:nvSpPr>
            <p:spPr bwMode="auto">
              <a:xfrm>
                <a:off x="5017575"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6" name="Slide edges">
              <a:extLst>
                <a:ext uri="{FF2B5EF4-FFF2-40B4-BE49-F238E27FC236}">
                  <a16:creationId xmlns:a16="http://schemas.microsoft.com/office/drawing/2014/main" id="{8AD7DC2C-EFE0-1B49-9250-60E2B0C182C0}"/>
                </a:ext>
              </a:extLst>
            </p:cNvPr>
            <p:cNvSpPr>
              <a:spLocks/>
            </p:cNvSpPr>
            <p:nvPr/>
          </p:nvSpPr>
          <p:spPr bwMode="auto">
            <a:xfrm>
              <a:off x="-600" y="-1"/>
              <a:ext cx="12193800" cy="6858001"/>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lstStyle/>
            <a:p>
              <a:pPr eaLnBrk="1" fontAlgn="auto" hangingPunct="1">
                <a:spcBef>
                  <a:spcPts val="0"/>
                </a:spcBef>
                <a:spcAft>
                  <a:spcPts val="0"/>
                </a:spcAft>
                <a:defRPr/>
              </a:pPr>
              <a:endParaRPr lang="en-US" dirty="0">
                <a:solidFill>
                  <a:srgbClr val="575757"/>
                </a:solidFill>
                <a:latin typeface="+mn-lt"/>
              </a:endParaRPr>
            </a:p>
          </p:txBody>
        </p:sp>
        <p:sp>
          <p:nvSpPr>
            <p:cNvPr id="7" name="Footnote measure">
              <a:extLst>
                <a:ext uri="{FF2B5EF4-FFF2-40B4-BE49-F238E27FC236}">
                  <a16:creationId xmlns:a16="http://schemas.microsoft.com/office/drawing/2014/main" id="{0710D90F-BF77-E741-AFB4-373389F03E08}"/>
                </a:ext>
              </a:extLst>
            </p:cNvPr>
            <p:cNvSpPr>
              <a:spLocks noChangeArrowheads="1"/>
            </p:cNvSpPr>
            <p:nvPr/>
          </p:nvSpPr>
          <p:spPr bwMode="auto">
            <a:xfrm>
              <a:off x="629649" y="6159500"/>
              <a:ext cx="10933302" cy="379413"/>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8" name="Whitespace measure">
              <a:extLst>
                <a:ext uri="{FF2B5EF4-FFF2-40B4-BE49-F238E27FC236}">
                  <a16:creationId xmlns:a16="http://schemas.microsoft.com/office/drawing/2014/main" id="{E1192633-2509-4A4A-9369-D1A22FABBBD7}"/>
                </a:ext>
              </a:extLst>
            </p:cNvPr>
            <p:cNvSpPr>
              <a:spLocks noChangeArrowheads="1"/>
            </p:cNvSpPr>
            <p:nvPr/>
          </p:nvSpPr>
          <p:spPr bwMode="auto">
            <a:xfrm>
              <a:off x="629649" y="1497012"/>
              <a:ext cx="10931715" cy="584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nvGrpSpPr>
            <p:cNvPr id="9" name="Five column measure">
              <a:extLst>
                <a:ext uri="{FF2B5EF4-FFF2-40B4-BE49-F238E27FC236}">
                  <a16:creationId xmlns:a16="http://schemas.microsoft.com/office/drawing/2014/main" id="{A658AF35-2311-E147-B2B7-FC574E45185C}"/>
                </a:ext>
              </a:extLst>
            </p:cNvPr>
            <p:cNvGrpSpPr>
              <a:grpSpLocks/>
            </p:cNvGrpSpPr>
            <p:nvPr/>
          </p:nvGrpSpPr>
          <p:grpSpPr bwMode="auto">
            <a:xfrm>
              <a:off x="629400" y="5975122"/>
              <a:ext cx="10933200" cy="79536"/>
              <a:chOff x="629400" y="5975122"/>
              <a:chExt cx="10933200" cy="79536"/>
            </a:xfrm>
          </p:grpSpPr>
          <p:sp>
            <p:nvSpPr>
              <p:cNvPr id="12" name="Rectangle 5">
                <a:extLst>
                  <a:ext uri="{FF2B5EF4-FFF2-40B4-BE49-F238E27FC236}">
                    <a16:creationId xmlns:a16="http://schemas.microsoft.com/office/drawing/2014/main" id="{86E33140-8756-314F-B94B-17660E964EEF}"/>
                  </a:ext>
                </a:extLst>
              </p:cNvPr>
              <p:cNvSpPr>
                <a:spLocks noChangeArrowheads="1"/>
              </p:cNvSpPr>
              <p:nvPr/>
            </p:nvSpPr>
            <p:spPr bwMode="auto">
              <a:xfrm>
                <a:off x="2880763" y="5975350"/>
                <a:ext cx="193043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3" name="Rectangle 7">
                <a:extLst>
                  <a:ext uri="{FF2B5EF4-FFF2-40B4-BE49-F238E27FC236}">
                    <a16:creationId xmlns:a16="http://schemas.microsoft.com/office/drawing/2014/main" id="{9483F35C-49F2-684F-8657-3527DCE0794C}"/>
                  </a:ext>
                </a:extLst>
              </p:cNvPr>
              <p:cNvSpPr>
                <a:spLocks noChangeArrowheads="1"/>
              </p:cNvSpPr>
              <p:nvPr/>
            </p:nvSpPr>
            <p:spPr bwMode="auto">
              <a:xfrm>
                <a:off x="9626167" y="5975350"/>
                <a:ext cx="193678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4" name="Rectangle 9">
                <a:extLst>
                  <a:ext uri="{FF2B5EF4-FFF2-40B4-BE49-F238E27FC236}">
                    <a16:creationId xmlns:a16="http://schemas.microsoft.com/office/drawing/2014/main" id="{67407097-6D27-0F44-BD65-4D05AC513C63}"/>
                  </a:ext>
                </a:extLst>
              </p:cNvPr>
              <p:cNvSpPr>
                <a:spLocks noChangeArrowheads="1"/>
              </p:cNvSpPr>
              <p:nvPr/>
            </p:nvSpPr>
            <p:spPr bwMode="auto">
              <a:xfrm>
                <a:off x="7373466" y="5975350"/>
                <a:ext cx="1935196"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5" name="Rectangle 11">
                <a:extLst>
                  <a:ext uri="{FF2B5EF4-FFF2-40B4-BE49-F238E27FC236}">
                    <a16:creationId xmlns:a16="http://schemas.microsoft.com/office/drawing/2014/main" id="{C6F0FA28-CDD5-984E-ABE6-6E0AD7B8F925}"/>
                  </a:ext>
                </a:extLst>
              </p:cNvPr>
              <p:cNvSpPr>
                <a:spLocks noChangeArrowheads="1"/>
              </p:cNvSpPr>
              <p:nvPr/>
            </p:nvSpPr>
            <p:spPr bwMode="auto">
              <a:xfrm>
                <a:off x="5128702" y="5975350"/>
                <a:ext cx="1927258"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6" name="Rectangle 13">
                <a:extLst>
                  <a:ext uri="{FF2B5EF4-FFF2-40B4-BE49-F238E27FC236}">
                    <a16:creationId xmlns:a16="http://schemas.microsoft.com/office/drawing/2014/main" id="{DF2F9088-6111-2841-B895-6A3CA8AB91D0}"/>
                  </a:ext>
                </a:extLst>
              </p:cNvPr>
              <p:cNvSpPr>
                <a:spLocks noChangeArrowheads="1"/>
              </p:cNvSpPr>
              <p:nvPr/>
            </p:nvSpPr>
            <p:spPr bwMode="auto">
              <a:xfrm>
                <a:off x="629649" y="5975350"/>
                <a:ext cx="1933609"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10" name="Live area">
              <a:extLst>
                <a:ext uri="{FF2B5EF4-FFF2-40B4-BE49-F238E27FC236}">
                  <a16:creationId xmlns:a16="http://schemas.microsoft.com/office/drawing/2014/main" id="{49E04DDA-3698-6743-B72E-050C6B269FF3}"/>
                </a:ext>
              </a:extLst>
            </p:cNvPr>
            <p:cNvSpPr/>
            <p:nvPr/>
          </p:nvSpPr>
          <p:spPr>
            <a:xfrm>
              <a:off x="629649" y="2081212"/>
              <a:ext cx="10933302" cy="4078288"/>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endParaRPr>
            </a:p>
          </p:txBody>
        </p:sp>
        <p:sp>
          <p:nvSpPr>
            <p:cNvPr id="11" name="Footnote example">
              <a:extLst>
                <a:ext uri="{FF2B5EF4-FFF2-40B4-BE49-F238E27FC236}">
                  <a16:creationId xmlns:a16="http://schemas.microsoft.com/office/drawing/2014/main" id="{FAAC09BD-2BC7-EC4F-A50D-02D726593E2A}"/>
                </a:ext>
              </a:extLst>
            </p:cNvPr>
            <p:cNvSpPr txBox="1">
              <a:spLocks noChangeArrowheads="1"/>
            </p:cNvSpPr>
            <p:nvPr/>
          </p:nvSpPr>
          <p:spPr bwMode="auto">
            <a:xfrm>
              <a:off x="630000" y="6144442"/>
              <a:ext cx="90309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pPr>
              <a:r>
                <a:rPr lang="en-US" altLang="en-US" sz="1000">
                  <a:solidFill>
                    <a:srgbClr val="7F7F7F"/>
                  </a:solidFill>
                  <a:sym typeface="Trebuchet MS" panose="020B0703020202090204" pitchFamily="34" charset="0"/>
                </a:rPr>
                <a:t>1. xxxx  2. xxxx  3. List footnotes in numerical order. Footnote numbers are not bracketed. Use 10pt font</a:t>
              </a:r>
            </a:p>
            <a:p>
              <a:pPr eaLnBrk="1" hangingPunct="1">
                <a:lnSpc>
                  <a:spcPct val="90000"/>
                </a:lnSpc>
              </a:pPr>
              <a:r>
                <a:rPr lang="en-US" altLang="en-US" sz="1000">
                  <a:solidFill>
                    <a:srgbClr val="7F7F7F"/>
                  </a:solidFill>
                  <a:sym typeface="Trebuchet MS" panose="020B0703020202090204" pitchFamily="34" charset="0"/>
                </a:rPr>
                <a:t>Note: Do not put a period at the end of the note or the source</a:t>
              </a:r>
            </a:p>
            <a:p>
              <a:pPr eaLnBrk="1" hangingPunct="1">
                <a:lnSpc>
                  <a:spcPct val="90000"/>
                </a:lnSpc>
              </a:pPr>
              <a:r>
                <a:rPr lang="en-US" altLang="en-US" sz="1000">
                  <a:solidFill>
                    <a:srgbClr val="7F7F7F"/>
                  </a:solidFill>
                  <a:sym typeface="Trebuchet MS" panose="020B0703020202090204" pitchFamily="34" charset="0"/>
                </a:rPr>
                <a:t>Source: Include a source for every chart that you use. Separate sources with a semicolon; BCG-related sources go at the end</a:t>
              </a:r>
            </a:p>
          </p:txBody>
        </p:sp>
      </p:grpSp>
      <p:sp>
        <p:nvSpPr>
          <p:cNvPr id="48" name="Copyright">
            <a:extLst>
              <a:ext uri="{FF2B5EF4-FFF2-40B4-BE49-F238E27FC236}">
                <a16:creationId xmlns:a16="http://schemas.microsoft.com/office/drawing/2014/main" id="{BE42A45A-F52A-574F-906E-F16FFCEE435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9" name="FooterSimple" hidden="1">
            <a:extLst>
              <a:ext uri="{FF2B5EF4-FFF2-40B4-BE49-F238E27FC236}">
                <a16:creationId xmlns:a16="http://schemas.microsoft.com/office/drawing/2014/main" id="{824358A0-2507-014C-AC72-95433E1E278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0" name="Date Placeholder 1">
            <a:extLst>
              <a:ext uri="{FF2B5EF4-FFF2-40B4-BE49-F238E27FC236}">
                <a16:creationId xmlns:a16="http://schemas.microsoft.com/office/drawing/2014/main" id="{9598076C-FF5F-AE4F-8625-4414B7217BEF}"/>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51" name="Picture 50"/>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31936701"/>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A8AC0BC6-8186-1949-A580-C9DF38BC0EA0}"/>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 imgW="38100" imgH="38100" progId="TCLayout.ActiveDocument.1">
                  <p:embed/>
                </p:oleObj>
              </mc:Choice>
              <mc:Fallback>
                <p:oleObj name="think-cell Slide" r:id="rId7" imgW="38100" imgH="38100" progId="TCLayout.ActiveDocument.1">
                  <p:embed/>
                  <p:pic>
                    <p:nvPicPr>
                      <p:cNvPr id="6" name="Object 6" hidden="1">
                        <a:extLst>
                          <a:ext uri="{FF2B5EF4-FFF2-40B4-BE49-F238E27FC236}">
                            <a16:creationId xmlns:a16="http://schemas.microsoft.com/office/drawing/2014/main" id="{A8AC0BC6-8186-1949-A580-C9DF38BC0E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a:extLst>
              <a:ext uri="{FF2B5EF4-FFF2-40B4-BE49-F238E27FC236}">
                <a16:creationId xmlns:a16="http://schemas.microsoft.com/office/drawing/2014/main" id="{63D3DDE3-7058-7743-8A9A-7C0CFAAF5367}"/>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lnSpc>
                <a:spcPct val="93000"/>
              </a:lnSpc>
              <a:defRPr/>
            </a:pPr>
            <a:endParaRPr lang="en-US" sz="5400" dirty="0">
              <a:solidFill>
                <a:srgbClr val="FFFFFF"/>
              </a:solidFill>
              <a:ea typeface="+mj-ea"/>
              <a:cs typeface="+mj-cs"/>
              <a:sym typeface="Trebuchet MS" panose="020B0603020202020204" pitchFamily="34" charset="0"/>
            </a:endParaRPr>
          </a:p>
        </p:txBody>
      </p:sp>
      <p:sp>
        <p:nvSpPr>
          <p:cNvPr id="8" name="Rectangle 7">
            <a:extLst>
              <a:ext uri="{FF2B5EF4-FFF2-40B4-BE49-F238E27FC236}">
                <a16:creationId xmlns:a16="http://schemas.microsoft.com/office/drawing/2014/main" id="{122D947E-667A-0E4B-A83E-D008209231AD}"/>
              </a:ext>
            </a:extLst>
          </p:cNvPr>
          <p:cNvSpPr/>
          <p:nvPr/>
        </p:nvSpPr>
        <p:spPr>
          <a:xfrm>
            <a:off x="0" y="5278438"/>
            <a:ext cx="12192000" cy="157956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pic>
        <p:nvPicPr>
          <p:cNvPr id="9" name="Picture 12">
            <a:extLst>
              <a:ext uri="{FF2B5EF4-FFF2-40B4-BE49-F238E27FC236}">
                <a16:creationId xmlns:a16="http://schemas.microsoft.com/office/drawing/2014/main" id="{6C028B8B-E115-274F-9EBC-8B74FD5B7B3E}"/>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rot="16200000" flipH="1">
            <a:off x="8472487" y="1973263"/>
            <a:ext cx="581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TitleAndEndImages">
            <a:extLst>
              <a:ext uri="{FF2B5EF4-FFF2-40B4-BE49-F238E27FC236}">
                <a16:creationId xmlns:a16="http://schemas.microsoft.com/office/drawing/2014/main" id="{B9AF9AD5-27D1-6841-A255-F039242EAF2D}"/>
              </a:ext>
            </a:extLst>
          </p:cNvPr>
          <p:cNvPicPr>
            <a:picLocks noChangeAspect="1" noChangeArrowheads="1"/>
          </p:cNvPicPr>
          <p:nvPr>
            <p:custDataLst>
              <p:tags r:id="rId3"/>
            </p:custDataLst>
          </p:nvPr>
        </p:nvPicPr>
        <p:blipFill>
          <a:blip r:embed="rId10" cstate="email">
            <a:extLst>
              <a:ext uri="{28A0092B-C50C-407E-A947-70E740481C1C}">
                <a14:useLocalDpi xmlns:a14="http://schemas.microsoft.com/office/drawing/2010/main"/>
              </a:ext>
            </a:extLst>
          </a:blip>
          <a:srcRect/>
          <a:stretch>
            <a:fillRect/>
          </a:stretch>
        </p:blipFill>
        <p:spPr bwMode="auto">
          <a:xfrm flipH="1">
            <a:off x="0" y="0"/>
            <a:ext cx="12192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0D4F4979-95BB-974E-9986-896A53C1D79D}"/>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12" name="Freeform 15">
            <a:extLst>
              <a:ext uri="{FF2B5EF4-FFF2-40B4-BE49-F238E27FC236}">
                <a16:creationId xmlns:a16="http://schemas.microsoft.com/office/drawing/2014/main" id="{1245D6B3-4E0C-B349-8574-2583ED347CBD}"/>
              </a:ext>
            </a:extLst>
          </p:cNvPr>
          <p:cNvSpPr>
            <a:spLocks noChangeAspect="1"/>
          </p:cNvSpPr>
          <p:nvPr>
            <p:custDataLst>
              <p:tags r:id="rId4"/>
            </p:custDataLst>
          </p:nvPr>
        </p:nvSpPr>
        <p:spPr bwMode="auto">
          <a:xfrm>
            <a:off x="1117600" y="1112838"/>
            <a:ext cx="2327275" cy="485775"/>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Picture Placeholder 8"/>
          <p:cNvSpPr>
            <a:spLocks noGrp="1"/>
          </p:cNvSpPr>
          <p:nvPr>
            <p:ph type="pic" sz="quarter" idx="13"/>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22" name="Text Placeholder 6"/>
          <p:cNvSpPr>
            <a:spLocks noGrp="1"/>
          </p:cNvSpPr>
          <p:nvPr>
            <p:ph type="body" sz="quarter" idx="12"/>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Edit Master text styles</a:t>
            </a:r>
          </a:p>
        </p:txBody>
      </p:sp>
      <p:sp>
        <p:nvSpPr>
          <p:cNvPr id="26" name="Subtitle 2"/>
          <p:cNvSpPr>
            <a:spLocks noGrp="1"/>
          </p:cNvSpPr>
          <p:nvPr>
            <p:ph type="subTitle" idx="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a:t>Click to edit Master title style</a:t>
            </a:r>
            <a:endParaRPr lang="en-US" dirty="0"/>
          </a:p>
        </p:txBody>
      </p:sp>
      <p:pic>
        <p:nvPicPr>
          <p:cNvPr id="13" name="Picture 12"/>
          <p:cNvPicPr>
            <a:picLocks noChangeAspect="1"/>
          </p:cNvPicPr>
          <p:nvPr userDrawn="1">
            <p:custDataLst>
              <p:tags r:id="rId5"/>
            </p:custDataLst>
          </p:nvPr>
        </p:nvPicPr>
        <p:blipFill>
          <a:blip r:embed="rId11"/>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123955019"/>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DF940972-BE50-2D45-AC5B-4394E8AF2C97}"/>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FooterSimple" hidden="1">
            <a:extLst>
              <a:ext uri="{FF2B5EF4-FFF2-40B4-BE49-F238E27FC236}">
                <a16:creationId xmlns:a16="http://schemas.microsoft.com/office/drawing/2014/main" id="{BDA29950-1C86-AC48-820F-40A25FBF792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itle 7"/>
          <p:cNvSpPr>
            <a:spLocks noGrp="1"/>
          </p:cNvSpPr>
          <p:nvPr>
            <p:ph type="title"/>
          </p:nvPr>
        </p:nvSpPr>
        <p:spPr>
          <a:xfrm>
            <a:off x="630000" y="622800"/>
            <a:ext cx="10933350" cy="332399"/>
          </a:xfr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5" name="Date Placeholder 56">
            <a:extLst>
              <a:ext uri="{FF2B5EF4-FFF2-40B4-BE49-F238E27FC236}">
                <a16:creationId xmlns:a16="http://schemas.microsoft.com/office/drawing/2014/main" id="{83083700-5AB4-9C4E-A778-8C3EB46BDEE6}"/>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6" name="Picture 5"/>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33713515"/>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4" name="Copyright">
            <a:extLst>
              <a:ext uri="{FF2B5EF4-FFF2-40B4-BE49-F238E27FC236}">
                <a16:creationId xmlns:a16="http://schemas.microsoft.com/office/drawing/2014/main" id="{4BFC38D9-5BB5-5941-8B6E-F560D633EBE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2" name="Title 1">
            <a:extLst>
              <a:ext uri="{FF2B5EF4-FFF2-40B4-BE49-F238E27FC236}">
                <a16:creationId xmlns:a16="http://schemas.microsoft.com/office/drawing/2014/main" id="{AB083126-25E7-42D8-B799-608CFD4DF6C3}"/>
              </a:ext>
            </a:extLst>
          </p:cNvPr>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694322001"/>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 Gray slice heading">
    <p:spTree>
      <p:nvGrpSpPr>
        <p:cNvPr id="1" name=""/>
        <p:cNvGrpSpPr/>
        <p:nvPr/>
      </p:nvGrpSpPr>
      <p:grpSpPr>
        <a:xfrm>
          <a:off x="0" y="0"/>
          <a:ext cx="0" cy="0"/>
          <a:chOff x="0" y="0"/>
          <a:chExt cx="0" cy="0"/>
        </a:xfrm>
      </p:grpSpPr>
      <p:sp>
        <p:nvSpPr>
          <p:cNvPr id="4" name="Copyright">
            <a:extLst>
              <a:ext uri="{FF2B5EF4-FFF2-40B4-BE49-F238E27FC236}">
                <a16:creationId xmlns:a16="http://schemas.microsoft.com/office/drawing/2014/main" id="{81DD7AF4-2922-6D48-9059-0CD5BFA205C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83AE8E9A-0F0B-4840-BA66-03861894F85F}"/>
              </a:ext>
            </a:extLst>
          </p:cNvPr>
          <p:cNvSpPr/>
          <p:nvPr/>
        </p:nvSpPr>
        <p:spPr bwMode="white">
          <a:xfrm>
            <a:off x="0" y="-1588"/>
            <a:ext cx="4694238" cy="6859588"/>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14799FCA-2ECB-7445-B58A-8B2422A7A4D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Subtitle 2"/>
          <p:cNvSpPr>
            <a:spLocks noGrp="1"/>
          </p:cNvSpPr>
          <p:nvPr>
            <p:ph type="subTitle" idx="13"/>
          </p:nvPr>
        </p:nvSpPr>
        <p:spPr>
          <a:xfrm>
            <a:off x="630000" y="2158987"/>
            <a:ext cx="3744000" cy="541687"/>
          </a:xfrm>
          <a:prstGeom prst="rect">
            <a:avLst/>
          </a:prstGeom>
        </p:spPr>
        <p:txBody>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4"/>
          <p:cNvSpPr>
            <a:spLocks noGrp="1"/>
          </p:cNvSpPr>
          <p:nvPr>
            <p:ph type="title"/>
          </p:nvPr>
        </p:nvSpPr>
        <p:spPr>
          <a:xfrm>
            <a:off x="630000" y="1227048"/>
            <a:ext cx="3744000" cy="664797"/>
          </a:xfrm>
        </p:spPr>
        <p:txBody>
          <a:bodyPr>
            <a:noAutofit/>
          </a:bodyPr>
          <a:lstStyle>
            <a:lvl1pPr>
              <a:defRPr sz="2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10FF7912-1CB0-CF44-A680-28C343B6261C}"/>
              </a:ext>
            </a:extLst>
          </p:cNvPr>
          <p:cNvSpPr>
            <a:spLocks noGrp="1"/>
          </p:cNvSpPr>
          <p:nvPr>
            <p:ph type="dt" sz="half" idx="14"/>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7516616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B098C631-8CA1-6248-927E-A4A3580C8B8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159DB831-CB52-0642-9D8C-9CF8F27E409E}"/>
              </a:ext>
            </a:extLst>
          </p:cNvPr>
          <p:cNvSpPr/>
          <p:nvPr/>
        </p:nvSpPr>
        <p:spPr bwMode="white">
          <a:xfrm>
            <a:off x="1281113" y="1423988"/>
            <a:ext cx="950912" cy="952500"/>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FooterSimple" hidden="1">
            <a:extLst>
              <a:ext uri="{FF2B5EF4-FFF2-40B4-BE49-F238E27FC236}">
                <a16:creationId xmlns:a16="http://schemas.microsoft.com/office/drawing/2014/main" id="{4C21FC39-6F60-7842-8A12-4616EAF5CDA9}"/>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itle 1"/>
          <p:cNvSpPr>
            <a:spLocks noGrp="1"/>
          </p:cNvSpPr>
          <p:nvPr>
            <p:ph type="title"/>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8">
            <a:extLst>
              <a:ext uri="{FF2B5EF4-FFF2-40B4-BE49-F238E27FC236}">
                <a16:creationId xmlns:a16="http://schemas.microsoft.com/office/drawing/2014/main" id="{D7B8E006-BC8A-0840-8C4F-3039740B427A}"/>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208241686"/>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7DDB0B0-FA6A-0847-9DD4-BFC524105A3B}"/>
              </a:ext>
            </a:extLst>
          </p:cNvPr>
          <p:cNvCxnSpPr/>
          <p:nvPr/>
        </p:nvCxnSpPr>
        <p:spPr bwMode="white">
          <a:xfrm>
            <a:off x="630238" y="3679825"/>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bwMode="blackWhite">
          <a:xfrm>
            <a:off x="630000" y="3826800"/>
            <a:ext cx="10936800" cy="2041200"/>
          </a:xfrm>
        </p:spPr>
        <p:txBody>
          <a:bodyPr>
            <a:noAutofit/>
          </a:bodyPr>
          <a:lstStyle>
            <a:lvl1pPr>
              <a:defRPr sz="5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4" name="Date Placeholder 8">
            <a:extLst>
              <a:ext uri="{FF2B5EF4-FFF2-40B4-BE49-F238E27FC236}">
                <a16:creationId xmlns:a16="http://schemas.microsoft.com/office/drawing/2014/main" id="{132C6890-D2BC-C844-8EB4-9FA54F9AA282}"/>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76561612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E302945-1461-994C-8695-69934C42E5F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4065588"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7">
            <a:extLst>
              <a:ext uri="{FF2B5EF4-FFF2-40B4-BE49-F238E27FC236}">
                <a16:creationId xmlns:a16="http://schemas.microsoft.com/office/drawing/2014/main" id="{77EA400B-EA4D-0645-8411-133FFB194AF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6A94F372-6264-DA4E-9806-D6F27C6E5BC1}"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Copyright">
            <a:extLst>
              <a:ext uri="{FF2B5EF4-FFF2-40B4-BE49-F238E27FC236}">
                <a16:creationId xmlns:a16="http://schemas.microsoft.com/office/drawing/2014/main" id="{75586A20-2D20-CD41-8043-763165B0DB86}"/>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Rectangle 5">
            <a:extLst>
              <a:ext uri="{FF2B5EF4-FFF2-40B4-BE49-F238E27FC236}">
                <a16:creationId xmlns:a16="http://schemas.microsoft.com/office/drawing/2014/main" id="{BCD7BDE8-9992-FC49-BD19-941FF2C379EB}"/>
              </a:ext>
            </a:extLst>
          </p:cNvPr>
          <p:cNvSpPr/>
          <p:nvPr/>
        </p:nvSpPr>
        <p:spPr bwMode="white">
          <a:xfrm>
            <a:off x="0" y="0"/>
            <a:ext cx="40798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7" name="FooterSimple" hidden="1">
            <a:extLst>
              <a:ext uri="{FF2B5EF4-FFF2-40B4-BE49-F238E27FC236}">
                <a16:creationId xmlns:a16="http://schemas.microsoft.com/office/drawing/2014/main" id="{5171E8AD-50D5-714D-A54C-737D9C69E990}"/>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E05F5FEC-BF15-794A-8E04-C99FFF1C028E}"/>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97258054"/>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CAF2377-9CFC-1244-BCF2-C3254DCD628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7165975"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D47A192-BAFE-434F-B7DC-C93151F28D98}"/>
              </a:ext>
            </a:extLst>
          </p:cNvPr>
          <p:cNvSpPr/>
          <p:nvPr/>
        </p:nvSpPr>
        <p:spPr bwMode="white">
          <a:xfrm>
            <a:off x="0" y="0"/>
            <a:ext cx="71723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TextBox 9">
            <a:extLst>
              <a:ext uri="{FF2B5EF4-FFF2-40B4-BE49-F238E27FC236}">
                <a16:creationId xmlns:a16="http://schemas.microsoft.com/office/drawing/2014/main" id="{E40FFA39-613A-814E-84D6-F6918A09316F}"/>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E022BCAF-8A73-5442-9949-ECB9CA026872}"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Copyright">
            <a:extLst>
              <a:ext uri="{FF2B5EF4-FFF2-40B4-BE49-F238E27FC236}">
                <a16:creationId xmlns:a16="http://schemas.microsoft.com/office/drawing/2014/main" id="{80B335C4-68D1-1B42-8AAA-5947EA180A87}"/>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FD6FB542-3977-6D4C-86CD-0A1C6552B3E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8" name="Date Placeholder 2">
            <a:extLst>
              <a:ext uri="{FF2B5EF4-FFF2-40B4-BE49-F238E27FC236}">
                <a16:creationId xmlns:a16="http://schemas.microsoft.com/office/drawing/2014/main" id="{D2189398-3140-724F-A3DF-3816883E5C82}"/>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0235189"/>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372144E-085E-0746-9C3B-FEC2945455F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9029700"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58B95AD2-D725-7C4F-98B8-346A924144B1}"/>
              </a:ext>
            </a:extLst>
          </p:cNvPr>
          <p:cNvSpPr/>
          <p:nvPr/>
        </p:nvSpPr>
        <p:spPr bwMode="white">
          <a:xfrm>
            <a:off x="0" y="0"/>
            <a:ext cx="90344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010BFA34-9FD1-9443-AB6C-66E6DBD762AB}"/>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2A1335B0-6091-7743-A7E7-017D3FB9A642}"/>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1BFA8A2D-5FAC-6F4B-8B20-C1F7BFDDCA3A}"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D32239D5-F3B5-EF45-B628-F7E9D09FF057}"/>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1184D4FF-BEFD-8647-A40E-4137A71A7B7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0719211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Green half">
    <p:bg bwMode="grayWhite">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8" name="Picture 17"/>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67538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B4DC29A-5FD1-9348-AD9F-D2CDBBD377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032C967-F812-2247-96C5-BE5E4E2D1FA0}"/>
              </a:ext>
            </a:extLst>
          </p:cNvPr>
          <p:cNvSpPr/>
          <p:nvPr/>
        </p:nvSpPr>
        <p:spPr bwMode="ltGray">
          <a:xfrm>
            <a:off x="4081463" y="-1588"/>
            <a:ext cx="8110537"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AB9281EF-3BFA-8A41-8E65-E2DE61C7ECFF}"/>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33C17D58-F8EC-4144-96B1-ABE478C0B6CC}"/>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D552A77-8232-3143-8E52-E74532B9D3C2}"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57BA4C27-4E54-C547-8C0D-B47E242DB5E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3FAC14B4-F807-D54B-929A-28D28E5F3B9A}"/>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79339217"/>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27F8BC7A-E340-474D-9D22-DF5F32945188}"/>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56896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1B320A3-B5E0-C347-A900-65C99CA943D6}"/>
              </a:ext>
            </a:extLst>
          </p:cNvPr>
          <p:cNvSpPr/>
          <p:nvPr/>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6" name="TextBox 9">
            <a:extLst>
              <a:ext uri="{FF2B5EF4-FFF2-40B4-BE49-F238E27FC236}">
                <a16:creationId xmlns:a16="http://schemas.microsoft.com/office/drawing/2014/main" id="{4A559409-1D71-054B-AB80-0484F055B92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54D92E5-0B66-1649-9338-6512E19753DB}"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7" name="Copyright">
            <a:extLst>
              <a:ext uri="{FF2B5EF4-FFF2-40B4-BE49-F238E27FC236}">
                <a16:creationId xmlns:a16="http://schemas.microsoft.com/office/drawing/2014/main" id="{4BEA7888-2195-5048-A2FA-93331CF0412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8" name="FooterSimple" hidden="1">
            <a:extLst>
              <a:ext uri="{FF2B5EF4-FFF2-40B4-BE49-F238E27FC236}">
                <a16:creationId xmlns:a16="http://schemas.microsoft.com/office/drawing/2014/main" id="{B2FCA548-1330-174C-8429-0B1AC46F9453}"/>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2" name="Picture Placeholder 18"/>
          <p:cNvSpPr>
            <a:spLocks noGrp="1"/>
          </p:cNvSpPr>
          <p:nvPr>
            <p:ph type="pic" sz="quarter" idx="14"/>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3" name="Title 1"/>
          <p:cNvSpPr>
            <a:spLocks noGrp="1"/>
          </p:cNvSpPr>
          <p:nvPr>
            <p:ph type="title"/>
          </p:nvPr>
        </p:nvSpPr>
        <p:spPr bwMode="blackWhite">
          <a:xfrm>
            <a:off x="630000" y="1785600"/>
            <a:ext cx="4388400" cy="3286800"/>
          </a:xfrm>
          <a:prstGeom prst="rect">
            <a:avLst/>
          </a:prstGeom>
          <a:noFill/>
        </p:spPr>
        <p:txBody>
          <a:bodyPr rIns="320040"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67433DE6-D62F-5745-8B6C-9F04B25AA662}"/>
              </a:ext>
            </a:extLst>
          </p:cNvPr>
          <p:cNvSpPr>
            <a:spLocks noGrp="1"/>
          </p:cNvSpPr>
          <p:nvPr>
            <p:ph type="dt" sz="half" idx="15"/>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562824132"/>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D87B763-8CF0-6E41-A050-90C18431D83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7410450"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D11D21C-487E-2649-94D3-4363803C7410}"/>
              </a:ext>
            </a:extLst>
          </p:cNvPr>
          <p:cNvSpPr/>
          <p:nvPr/>
        </p:nvSpPr>
        <p:spPr bwMode="gray">
          <a:xfrm>
            <a:off x="7820025" y="0"/>
            <a:ext cx="4371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Copyright">
            <a:extLst>
              <a:ext uri="{FF2B5EF4-FFF2-40B4-BE49-F238E27FC236}">
                <a16:creationId xmlns:a16="http://schemas.microsoft.com/office/drawing/2014/main" id="{EA4E2B8B-D123-C745-88B0-7AFD01D50B6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TextBox 12">
            <a:extLst>
              <a:ext uri="{FF2B5EF4-FFF2-40B4-BE49-F238E27FC236}">
                <a16:creationId xmlns:a16="http://schemas.microsoft.com/office/drawing/2014/main" id="{C6C0F5FD-5CF6-1F4C-BFAD-FFD280DDBD78}"/>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F297ECBB-BD31-0642-A739-0605DF8C2CFD}"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8" name="FooterSimple" hidden="1">
            <a:extLst>
              <a:ext uri="{FF2B5EF4-FFF2-40B4-BE49-F238E27FC236}">
                <a16:creationId xmlns:a16="http://schemas.microsoft.com/office/drawing/2014/main" id="{579C6C26-8383-6B49-A22A-2855380DCFA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2" name="Picture Placeholder 5"/>
          <p:cNvSpPr>
            <a:spLocks noGrp="1"/>
          </p:cNvSpPr>
          <p:nvPr>
            <p:ph type="pic" sz="quarter" idx="1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5" name="Title 1"/>
          <p:cNvSpPr>
            <a:spLocks noGrp="1"/>
          </p:cNvSpPr>
          <p:nvPr>
            <p:ph type="title"/>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095B189C-EB21-7648-9065-771DA8BFC1C0}"/>
              </a:ext>
            </a:extLst>
          </p:cNvPr>
          <p:cNvSpPr>
            <a:spLocks noGrp="1"/>
          </p:cNvSpPr>
          <p:nvPr>
            <p:ph type="dt" sz="half" idx="12"/>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24750173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706087BB-5EFB-F94E-8903-5F251CFF243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3" name="Object 6" hidden="1">
                        <a:extLst>
                          <a:ext uri="{FF2B5EF4-FFF2-40B4-BE49-F238E27FC236}">
                            <a16:creationId xmlns:a16="http://schemas.microsoft.com/office/drawing/2014/main" id="{706087BB-5EFB-F94E-8903-5F251CFF2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reeform 14">
            <a:extLst>
              <a:ext uri="{FF2B5EF4-FFF2-40B4-BE49-F238E27FC236}">
                <a16:creationId xmlns:a16="http://schemas.microsoft.com/office/drawing/2014/main" id="{04EF6465-25EC-9C4A-AB8A-0DF5D58915F9}"/>
              </a:ext>
            </a:extLst>
          </p:cNvPr>
          <p:cNvSpPr/>
          <p:nvPr/>
        </p:nvSpPr>
        <p:spPr bwMode="ltGray">
          <a:xfrm>
            <a:off x="1588" y="1588"/>
            <a:ext cx="40878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Copyright">
            <a:extLst>
              <a:ext uri="{FF2B5EF4-FFF2-40B4-BE49-F238E27FC236}">
                <a16:creationId xmlns:a16="http://schemas.microsoft.com/office/drawing/2014/main" id="{7D043C7C-42AD-634B-9F16-65BC3ABBE866}"/>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FAEF2C20-FB20-2D4B-A68D-B45FD97825DC}"/>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C0F30D0-9333-8449-A1B7-41E9A2270655}"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70060E88-5A65-6B48-8C27-5B8831C6251A}"/>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BD96A2F0-141F-2443-A6FC-0B221AD5F6DB}"/>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20" name="Title 2"/>
          <p:cNvSpPr>
            <a:spLocks noGrp="1"/>
          </p:cNvSpPr>
          <p:nvPr>
            <p:ph type="title"/>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6D1264CF-9CD5-6C49-9FED-2A1DF94DE7DA}"/>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2332098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spTree>
      <p:nvGrpSpPr>
        <p:cNvPr id="1" name=""/>
        <p:cNvGrpSpPr/>
        <p:nvPr/>
      </p:nvGrpSpPr>
      <p:grpSpPr>
        <a:xfrm>
          <a:off x="0" y="0"/>
          <a:ext cx="0" cy="0"/>
          <a:chOff x="0" y="0"/>
          <a:chExt cx="0" cy="0"/>
        </a:xfrm>
      </p:grpSpPr>
      <p:sp>
        <p:nvSpPr>
          <p:cNvPr id="3" name="Freeform 14">
            <a:extLst>
              <a:ext uri="{FF2B5EF4-FFF2-40B4-BE49-F238E27FC236}">
                <a16:creationId xmlns:a16="http://schemas.microsoft.com/office/drawing/2014/main" id="{BB5E512A-105B-9D44-BEEE-6B0C103EBEC8}"/>
              </a:ext>
            </a:extLst>
          </p:cNvPr>
          <p:cNvSpPr/>
          <p:nvPr/>
        </p:nvSpPr>
        <p:spPr bwMode="ltGray">
          <a:xfrm>
            <a:off x="1588" y="1588"/>
            <a:ext cx="40878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7DC4FA71-4377-5D48-8EA2-7E9CF0E463DE}"/>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BBE7E50D-AB8A-CF49-9308-B6A2B7581ED9}"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6" name="Copyright">
            <a:extLst>
              <a:ext uri="{FF2B5EF4-FFF2-40B4-BE49-F238E27FC236}">
                <a16:creationId xmlns:a16="http://schemas.microsoft.com/office/drawing/2014/main" id="{510DF02B-A878-B548-8474-606D0A39926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7D6A6243-F5C8-0A41-8949-F928ED8BF46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30426EC8-ADFD-7644-9949-BD2145898F3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5" name="Title 4"/>
          <p:cNvSpPr>
            <a:spLocks noGrp="1"/>
          </p:cNvSpPr>
          <p:nvPr>
            <p:ph type="title"/>
          </p:nvPr>
        </p:nvSpPr>
        <p:spPr>
          <a:xfrm>
            <a:off x="630000" y="2764203"/>
            <a:ext cx="2478638" cy="1314311"/>
          </a:xfrm>
        </p:spPr>
        <p:txBody>
          <a:bodyPr anchor="ctr">
            <a:noAutofit/>
          </a:bodyPr>
          <a:lstStyle>
            <a:lvl1pPr>
              <a:defRPr>
                <a:solidFill>
                  <a:srgbClr val="FFFFFF"/>
                </a:solidFill>
                <a:latin typeface="+mj-lt"/>
              </a:defRPr>
            </a:lvl1p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2105045E-71D6-A244-B383-622A600778F0}"/>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46509931"/>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3AFE07D-6D00-1142-96B8-827F8AF9ACD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270E663F-AE87-FF4F-85EE-B31F4AAB8268}" type="slidenum">
              <a:rPr lang="en-US" altLang="en-US" sz="1000">
                <a:solidFill>
                  <a:schemeClr val="bg1"/>
                </a:solidFill>
                <a:sym typeface="Trebuchet MS" panose="020B0703020202090204" pitchFamily="34" charset="0"/>
              </a:rPr>
              <a:pPr algn="r" eaLnBrk="1" hangingPunct="1"/>
              <a:t>‹#›</a:t>
            </a:fld>
            <a:endParaRPr lang="en-US" altLang="en-US" sz="8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6DA82621-6CE7-B047-8C7A-7960EC07DB86}"/>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Pentagon 3">
            <a:extLst>
              <a:ext uri="{FF2B5EF4-FFF2-40B4-BE49-F238E27FC236}">
                <a16:creationId xmlns:a16="http://schemas.microsoft.com/office/drawing/2014/main" id="{1730740A-F3BC-4141-A5E8-334CB6E916D1}"/>
              </a:ext>
            </a:extLst>
          </p:cNvPr>
          <p:cNvSpPr/>
          <p:nvPr/>
        </p:nvSpPr>
        <p:spPr bwMode="white">
          <a:xfrm>
            <a:off x="0" y="0"/>
            <a:ext cx="5427663"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5357C2ED-789A-D845-9955-8426126C185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4A81428-CFFB-A24C-97A6-9DA0219A7C8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F5A1D294-06F5-B045-B6EB-CA611E56DB5E}"/>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724401092"/>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spTree>
      <p:nvGrpSpPr>
        <p:cNvPr id="1" name=""/>
        <p:cNvGrpSpPr/>
        <p:nvPr/>
      </p:nvGrpSpPr>
      <p:grpSpPr>
        <a:xfrm>
          <a:off x="0" y="0"/>
          <a:ext cx="0" cy="0"/>
          <a:chOff x="0" y="0"/>
          <a:chExt cx="0" cy="0"/>
        </a:xfrm>
      </p:grpSpPr>
      <p:sp>
        <p:nvSpPr>
          <p:cNvPr id="3" name="Pentagon 3">
            <a:extLst>
              <a:ext uri="{FF2B5EF4-FFF2-40B4-BE49-F238E27FC236}">
                <a16:creationId xmlns:a16="http://schemas.microsoft.com/office/drawing/2014/main" id="{05444DCF-1D6A-E94A-9CE8-BA7AD32C3EEE}"/>
              </a:ext>
            </a:extLst>
          </p:cNvPr>
          <p:cNvSpPr/>
          <p:nvPr/>
        </p:nvSpPr>
        <p:spPr bwMode="white">
          <a:xfrm>
            <a:off x="0" y="0"/>
            <a:ext cx="5427663"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35A4E5C6-91A9-2041-9DB2-0BEDD445D197}"/>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9E2A8A46-CDF0-3849-85D6-BC671ABFFC15}"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DF5A8312-5C1F-6A44-A571-AC8CC631CE78}"/>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6BC8681B-7517-B84E-ABFB-48E5C57194D1}"/>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DF1AD77F-96DC-AA42-9FC1-60D784DD063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080C68CB-A45A-9E40-8F89-F6E92C0C506A}"/>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29832582"/>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4F673A-E5F2-3E48-BCD5-77B42C9E1B1A}"/>
              </a:ext>
            </a:extLst>
          </p:cNvPr>
          <p:cNvSpPr/>
          <p:nvPr/>
        </p:nvSpPr>
        <p:spPr bwMode="white">
          <a:xfrm>
            <a:off x="0" y="0"/>
            <a:ext cx="6364288"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Copyright">
            <a:extLst>
              <a:ext uri="{FF2B5EF4-FFF2-40B4-BE49-F238E27FC236}">
                <a16:creationId xmlns:a16="http://schemas.microsoft.com/office/drawing/2014/main" id="{0F3324C2-E245-AF4A-AAFA-E9D65956CD5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9">
            <a:extLst>
              <a:ext uri="{FF2B5EF4-FFF2-40B4-BE49-F238E27FC236}">
                <a16:creationId xmlns:a16="http://schemas.microsoft.com/office/drawing/2014/main" id="{03412D5C-FBE8-5E44-B1AB-A24E6E57A2D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CF24107-86A6-DE42-A33A-BC58BA0E169E}"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373ACF07-E679-584B-A92A-65B3E79B9B6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351A2A3B-FD21-3542-A4D2-9C28710971A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128DE3DF-2E1B-D348-88C4-0E2772049615}"/>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82715963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64B8A87C-FE89-5242-A3BD-92C7F08F7CDD}"/>
              </a:ext>
            </a:extLst>
          </p:cNvPr>
          <p:cNvSpPr/>
          <p:nvPr/>
        </p:nvSpPr>
        <p:spPr bwMode="white">
          <a:xfrm>
            <a:off x="0" y="0"/>
            <a:ext cx="6364288"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TextBox 7">
            <a:extLst>
              <a:ext uri="{FF2B5EF4-FFF2-40B4-BE49-F238E27FC236}">
                <a16:creationId xmlns:a16="http://schemas.microsoft.com/office/drawing/2014/main" id="{BAB7F9A3-B028-C44D-83AD-573BEFA81D98}"/>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1596B363-053E-9446-BEB8-2B611549B487}"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6" name="Copyright">
            <a:extLst>
              <a:ext uri="{FF2B5EF4-FFF2-40B4-BE49-F238E27FC236}">
                <a16:creationId xmlns:a16="http://schemas.microsoft.com/office/drawing/2014/main" id="{8777ECFB-C4D1-9340-98A1-267F033C3B4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74E924FF-8A9D-D049-9158-5245ADB0BEDF}"/>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F8641AA6-1C0B-1041-9F23-3FE1A8609F4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3" name="Title 2"/>
          <p:cNvSpPr>
            <a:spLocks noGrp="1"/>
          </p:cNvSpPr>
          <p:nvPr>
            <p:ph type="title"/>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7E524EED-1369-8544-9A77-A48334482E03}"/>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90902382"/>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7B367D92-E3D8-DE47-8AFA-0B4351F9C599}"/>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Copyright">
            <a:extLst>
              <a:ext uri="{FF2B5EF4-FFF2-40B4-BE49-F238E27FC236}">
                <a16:creationId xmlns:a16="http://schemas.microsoft.com/office/drawing/2014/main" id="{8DD98B84-F9EB-C048-9A05-D5270EC7ABB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D4B83316-3A43-FC43-9F80-1E250CDDB295}"/>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69B204B-6A2F-3240-8145-053597805476}"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FooterSimple" hidden="1">
            <a:extLst>
              <a:ext uri="{FF2B5EF4-FFF2-40B4-BE49-F238E27FC236}">
                <a16:creationId xmlns:a16="http://schemas.microsoft.com/office/drawing/2014/main" id="{C7EAC26E-E985-C548-9530-BC467646E4B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B9CFCD91-5F6C-3848-B6C1-C5CAA41439D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E2CDD403-00B6-FD41-AF68-C13BCAE1A030}"/>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830694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439442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D680D627-6A28-A04E-BE8C-44EAA4403051}"/>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TextBox 7">
            <a:extLst>
              <a:ext uri="{FF2B5EF4-FFF2-40B4-BE49-F238E27FC236}">
                <a16:creationId xmlns:a16="http://schemas.microsoft.com/office/drawing/2014/main" id="{44AE0DC8-8851-C54A-AC7C-C5C2F01C8155}"/>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9C7AB69-E515-5A4E-B605-22768C0BB4AB}"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A838A113-D9FF-A04D-A0AA-43E9F955580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1D033EAC-78EF-544E-B847-C5E142C15E3F}"/>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DFFF63F5-A43D-9F4B-9814-9A864B91FCF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2" name="Title 1"/>
          <p:cNvSpPr>
            <a:spLocks noGrp="1"/>
          </p:cNvSpPr>
          <p:nvPr>
            <p:ph type="title"/>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220961DA-39A6-7C4C-B51F-B8AB3A9B4614}"/>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639613231"/>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D5204DD1-C836-1B40-8D32-2340C263CF6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4" name="TextBox 7">
            <a:extLst>
              <a:ext uri="{FF2B5EF4-FFF2-40B4-BE49-F238E27FC236}">
                <a16:creationId xmlns:a16="http://schemas.microsoft.com/office/drawing/2014/main" id="{8E7530F6-1435-6B4C-A845-1B3BE40D3BC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E4DB7AAB-5199-DC4F-B432-D4EAC4A1BB00}"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FooterSimple" hidden="1">
            <a:extLst>
              <a:ext uri="{FF2B5EF4-FFF2-40B4-BE49-F238E27FC236}">
                <a16:creationId xmlns:a16="http://schemas.microsoft.com/office/drawing/2014/main" id="{355199F0-B1A1-D64F-8668-20818023BC14}"/>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11" name="Title 1"/>
          <p:cNvSpPr>
            <a:spLocks noGrp="1"/>
          </p:cNvSpPr>
          <p:nvPr>
            <p:ph type="title"/>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4">
            <a:extLst>
              <a:ext uri="{FF2B5EF4-FFF2-40B4-BE49-F238E27FC236}">
                <a16:creationId xmlns:a16="http://schemas.microsoft.com/office/drawing/2014/main" id="{63E515C7-7C5D-0C4A-8671-2170BB83F22A}"/>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19869872"/>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D. Big statement icon">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C8284644-77BD-9442-9667-0F5044A787D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6EF04BC7-4670-EA45-8998-7C0FA9F0B862}"/>
              </a:ext>
            </a:extLst>
          </p:cNvPr>
          <p:cNvSpPr/>
          <p:nvPr/>
        </p:nvSpPr>
        <p:spPr bwMode="white">
          <a:xfrm>
            <a:off x="630238" y="625475"/>
            <a:ext cx="931862" cy="93345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FooterSimple" hidden="1">
            <a:extLst>
              <a:ext uri="{FF2B5EF4-FFF2-40B4-BE49-F238E27FC236}">
                <a16:creationId xmlns:a16="http://schemas.microsoft.com/office/drawing/2014/main" id="{0F8E0F44-E483-3D41-BC22-31FADFE9307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Title 1"/>
          <p:cNvSpPr>
            <a:spLocks noGrp="1"/>
          </p:cNvSpPr>
          <p:nvPr>
            <p:ph type="title"/>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7">
            <a:extLst>
              <a:ext uri="{FF2B5EF4-FFF2-40B4-BE49-F238E27FC236}">
                <a16:creationId xmlns:a16="http://schemas.microsoft.com/office/drawing/2014/main" id="{41D1DFE0-81C3-7D46-92DC-00D76ECD6CDF}"/>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688513428"/>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CA720EAF-2964-4D4E-9482-0A97AAAD6891}"/>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CA720EAF-2964-4D4E-9482-0A97AAAD68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C1A006E7-28C6-D440-BA64-9E38FF6C942B}"/>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A5299A6-6439-8B4A-A316-6A1F98388237}"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pic>
        <p:nvPicPr>
          <p:cNvPr id="4" name="Picture 3">
            <a:extLst>
              <a:ext uri="{FF2B5EF4-FFF2-40B4-BE49-F238E27FC236}">
                <a16:creationId xmlns:a16="http://schemas.microsoft.com/office/drawing/2014/main" id="{9C0FCC13-1396-EC42-8273-B961BA0984D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 name="Freeform 12">
            <a:extLst>
              <a:ext uri="{FF2B5EF4-FFF2-40B4-BE49-F238E27FC236}">
                <a16:creationId xmlns:a16="http://schemas.microsoft.com/office/drawing/2014/main" id="{17CA61C4-6D5B-C448-B3E9-F0C4118B9064}"/>
              </a:ext>
            </a:extLst>
          </p:cNvPr>
          <p:cNvSpPr>
            <a:spLocks/>
          </p:cNvSpPr>
          <p:nvPr/>
        </p:nvSpPr>
        <p:spPr bwMode="white">
          <a:xfrm flipH="1">
            <a:off x="0" y="0"/>
            <a:ext cx="12192000" cy="5867400"/>
          </a:xfrm>
          <a:custGeom>
            <a:avLst/>
            <a:gdLst>
              <a:gd name="T0" fmla="*/ 12192000 w 12192000"/>
              <a:gd name="T1" fmla="*/ 0 h 5867335"/>
              <a:gd name="T2" fmla="*/ 0 w 12192000"/>
              <a:gd name="T3" fmla="*/ 0 h 5867335"/>
              <a:gd name="T4" fmla="*/ 0 w 12192000"/>
              <a:gd name="T5" fmla="*/ 4945992 h 5867335"/>
              <a:gd name="T6" fmla="*/ 9041587 w 12192000"/>
              <a:gd name="T7" fmla="*/ 4945992 h 5867335"/>
              <a:gd name="T8" fmla="*/ 9974275 w 12192000"/>
              <a:gd name="T9" fmla="*/ 5867335 h 5867335"/>
              <a:gd name="T10" fmla="*/ 9974275 w 12192000"/>
              <a:gd name="T11" fmla="*/ 4945992 h 5867335"/>
              <a:gd name="T12" fmla="*/ 12192000 w 12192000"/>
              <a:gd name="T13" fmla="*/ 4945992 h 58673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5867335">
                <a:moveTo>
                  <a:pt x="12192000" y="0"/>
                </a:moveTo>
                <a:lnTo>
                  <a:pt x="0" y="0"/>
                </a:lnTo>
                <a:lnTo>
                  <a:pt x="0" y="4945992"/>
                </a:lnTo>
                <a:lnTo>
                  <a:pt x="9041587" y="4945992"/>
                </a:lnTo>
                <a:lnTo>
                  <a:pt x="9974275" y="5867335"/>
                </a:lnTo>
                <a:lnTo>
                  <a:pt x="9974275" y="4945992"/>
                </a:lnTo>
                <a:lnTo>
                  <a:pt x="12192000" y="4945992"/>
                </a:lnTo>
                <a:lnTo>
                  <a:pt x="1219200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Date Placeholder 1">
            <a:extLst>
              <a:ext uri="{FF2B5EF4-FFF2-40B4-BE49-F238E27FC236}">
                <a16:creationId xmlns:a16="http://schemas.microsoft.com/office/drawing/2014/main" id="{E2C00D63-FB29-9147-B91C-B875285EC1D4}"/>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759046091"/>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4B0E229-6F54-4B49-9FF5-A049CE9C4941}"/>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A3C944D-02A3-1A4B-926F-231E077F7CC7}"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37A3BC86-532C-7343-B268-8E996D6FB8E9}"/>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FooterSimple" hidden="1">
            <a:extLst>
              <a:ext uri="{FF2B5EF4-FFF2-40B4-BE49-F238E27FC236}">
                <a16:creationId xmlns:a16="http://schemas.microsoft.com/office/drawing/2014/main" id="{36AFA6DC-001B-B34E-875D-D201B00510C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6" name="Date Placeholder 2">
            <a:extLst>
              <a:ext uri="{FF2B5EF4-FFF2-40B4-BE49-F238E27FC236}">
                <a16:creationId xmlns:a16="http://schemas.microsoft.com/office/drawing/2014/main" id="{A49DEC10-E421-E04A-93AA-49D4A1E79DE2}"/>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683006216"/>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608E2E4-B65B-B942-8EB4-C52AE69A1AAA}"/>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3" name="Freeform 12">
            <a:extLst>
              <a:ext uri="{FF2B5EF4-FFF2-40B4-BE49-F238E27FC236}">
                <a16:creationId xmlns:a16="http://schemas.microsoft.com/office/drawing/2014/main" id="{DCF3900C-3A58-3047-A27F-95464C36A767}"/>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9">
            <a:extLst>
              <a:ext uri="{FF2B5EF4-FFF2-40B4-BE49-F238E27FC236}">
                <a16:creationId xmlns:a16="http://schemas.microsoft.com/office/drawing/2014/main" id="{AD9B1973-0F34-C74B-8DF6-E8EE9A2E1DB8}"/>
              </a:ext>
            </a:extLst>
          </p:cNvPr>
          <p:cNvSpPr txBox="1">
            <a:spLocks noChangeArrowheads="1"/>
          </p:cNvSpPr>
          <p:nvPr/>
        </p:nvSpPr>
        <p:spPr bwMode="auto">
          <a:xfrm>
            <a:off x="630238" y="2578100"/>
            <a:ext cx="28194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106000"/>
              </a:lnSpc>
              <a:spcAft>
                <a:spcPts val="700"/>
              </a:spcAft>
            </a:pPr>
            <a:r>
              <a:rPr lang="en-US" altLang="en-US" sz="5400">
                <a:solidFill>
                  <a:schemeClr val="tx2"/>
                </a:solidFill>
                <a:sym typeface="Trebuchet MS" panose="020B0703020202090204" pitchFamily="34" charset="0"/>
              </a:rPr>
              <a:t>Table of contents</a:t>
            </a:r>
          </a:p>
        </p:txBody>
      </p:sp>
      <p:sp>
        <p:nvSpPr>
          <p:cNvPr id="5" name="Copyright">
            <a:extLst>
              <a:ext uri="{FF2B5EF4-FFF2-40B4-BE49-F238E27FC236}">
                <a16:creationId xmlns:a16="http://schemas.microsoft.com/office/drawing/2014/main" id="{E6B5B1EC-7B03-304B-ADF0-7D34B833B20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3">
            <a:extLst>
              <a:ext uri="{FF2B5EF4-FFF2-40B4-BE49-F238E27FC236}">
                <a16:creationId xmlns:a16="http://schemas.microsoft.com/office/drawing/2014/main" id="{EF10BBEC-20DB-3E4B-8E31-1D9B12277320}"/>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828FF46D-29C2-1F42-817E-5A32CB28110C}"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669A5912-45C4-FC4A-80A5-94C00E0C011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180FC56D-14F5-C645-BF61-2722220D9A1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9" name="Date Placeholder 4">
            <a:extLst>
              <a:ext uri="{FF2B5EF4-FFF2-40B4-BE49-F238E27FC236}">
                <a16:creationId xmlns:a16="http://schemas.microsoft.com/office/drawing/2014/main" id="{0084EFB5-7A6F-D141-B80B-093E67AD2BC7}"/>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56279446"/>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2A986875-C37C-0E4D-A93D-10B3A3BACF0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3" name="TextBox 7">
            <a:extLst>
              <a:ext uri="{FF2B5EF4-FFF2-40B4-BE49-F238E27FC236}">
                <a16:creationId xmlns:a16="http://schemas.microsoft.com/office/drawing/2014/main" id="{6E2BB4F1-9054-1049-84A1-88AC27368F30}"/>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4255CFE1-7875-5E48-A235-56412F880FBE}"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FooterSimple" hidden="1">
            <a:extLst>
              <a:ext uri="{FF2B5EF4-FFF2-40B4-BE49-F238E27FC236}">
                <a16:creationId xmlns:a16="http://schemas.microsoft.com/office/drawing/2014/main" id="{79F9B513-1080-F64E-AE0D-175C8537A40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5" name="Date Placeholder 4">
            <a:extLst>
              <a:ext uri="{FF2B5EF4-FFF2-40B4-BE49-F238E27FC236}">
                <a16:creationId xmlns:a16="http://schemas.microsoft.com/office/drawing/2014/main" id="{1BFE6D9C-BEE0-5C4E-B849-3FE3647DE523}"/>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endParaRPr lang="en-US"/>
          </a:p>
        </p:txBody>
      </p:sp>
      <p:pic>
        <p:nvPicPr>
          <p:cNvPr id="6" name="Picture 5"/>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10614976"/>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D. Blank">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DD9C094A-BB78-6341-9FF5-9E79C4FBDD1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3" name="FooterSimple" hidden="1">
            <a:extLst>
              <a:ext uri="{FF2B5EF4-FFF2-40B4-BE49-F238E27FC236}">
                <a16:creationId xmlns:a16="http://schemas.microsoft.com/office/drawing/2014/main" id="{3193851D-D9C4-914C-8B05-7E0FE96DEB1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4" name="Date Placeholder 6">
            <a:extLst>
              <a:ext uri="{FF2B5EF4-FFF2-40B4-BE49-F238E27FC236}">
                <a16:creationId xmlns:a16="http://schemas.microsoft.com/office/drawing/2014/main" id="{EC0E6956-56A0-5049-AD80-E939D9C607F8}"/>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endParaRPr lang="en-US"/>
          </a:p>
        </p:txBody>
      </p:sp>
      <p:pic>
        <p:nvPicPr>
          <p:cNvPr id="5" name="Picture 4"/>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125305"/>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899F894-ED91-C941-8087-8CB3111E5A3E}"/>
              </a:ext>
            </a:extLst>
          </p:cNvPr>
          <p:cNvSpPr>
            <a:spLocks noChangeArrowheads="1"/>
          </p:cNvSpPr>
          <p:nvPr/>
        </p:nvSpPr>
        <p:spPr bwMode="auto">
          <a:xfrm>
            <a:off x="5021263" y="1663700"/>
            <a:ext cx="6210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900">
                <a:sym typeface="Trebuchet MS" panose="020B0703020202090204" pitchFamily="34" charset="0"/>
              </a:rPr>
              <a:t>The services and materials provided by Boston Consulting Group (BCG) are subject to BCG's Standard Terms </a:t>
            </a:r>
            <a:br>
              <a:rPr lang="en-US" altLang="en-US" sz="900">
                <a:sym typeface="Trebuchet MS" panose="020B0703020202090204" pitchFamily="34" charset="0"/>
              </a:rPr>
            </a:br>
            <a:r>
              <a:rPr lang="en-US" altLang="en-US" sz="900">
                <a:sym typeface="Trebuchet MS" panose="020B070302020209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altLang="en-US" sz="900">
                <a:sym typeface="Trebuchet MS" panose="020B0703020202090204" pitchFamily="34" charset="0"/>
              </a:rPr>
            </a:br>
            <a:r>
              <a:rPr lang="en-US" altLang="en-US" sz="900">
                <a:sym typeface="Trebuchet MS" panose="020B0703020202090204" pitchFamily="34" charset="0"/>
              </a:rPr>
              <a:t>to update these materials after the date hereof, notwithstanding that such information may become outdated </a:t>
            </a:r>
            <a:br>
              <a:rPr lang="en-US" altLang="en-US" sz="900">
                <a:sym typeface="Trebuchet MS" panose="020B0703020202090204" pitchFamily="34" charset="0"/>
              </a:rPr>
            </a:br>
            <a:r>
              <a:rPr lang="en-US" altLang="en-US" sz="900">
                <a:sym typeface="Trebuchet MS" panose="020B0703020202090204" pitchFamily="34" charset="0"/>
              </a:rPr>
              <a:t>or inaccurate.</a:t>
            </a:r>
          </a:p>
          <a:p>
            <a:pPr eaLnBrk="1" hangingPunct="1"/>
            <a:r>
              <a:rPr lang="en-US" altLang="en-US" sz="900">
                <a:sym typeface="Trebuchet MS" panose="020B0703020202090204" pitchFamily="34" charset="0"/>
              </a:rPr>
              <a:t> </a:t>
            </a:r>
          </a:p>
          <a:p>
            <a:pPr eaLnBrk="1" hangingPunct="1"/>
            <a:r>
              <a:rPr lang="en-US" altLang="en-US" sz="900">
                <a:sym typeface="Trebuchet MS" panose="020B070302020209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altLang="en-US" sz="900">
                <a:sym typeface="Trebuchet MS" panose="020B0703020202090204" pitchFamily="34" charset="0"/>
              </a:rPr>
            </a:br>
            <a:r>
              <a:rPr lang="en-US" altLang="en-US" sz="900">
                <a:sym typeface="Trebuchet MS" panose="020B0703020202090204" pitchFamily="34" charset="0"/>
              </a:rPr>
              <a:t>of this document shall be deemed agreement with and consideration for the foregoing.</a:t>
            </a:r>
          </a:p>
          <a:p>
            <a:pPr eaLnBrk="1" hangingPunct="1"/>
            <a:endParaRPr lang="en-US" altLang="en-US" sz="900">
              <a:sym typeface="Trebuchet MS" panose="020B0703020202090204" pitchFamily="34" charset="0"/>
            </a:endParaRPr>
          </a:p>
          <a:p>
            <a:pPr eaLnBrk="1" hangingPunct="1"/>
            <a:r>
              <a:rPr lang="en-US" altLang="en-US" sz="900">
                <a:sym typeface="Trebuchet MS" panose="020B0703020202090204" pitchFamily="34" charset="0"/>
              </a:rPr>
              <a:t>BCG does not provide fairness opinions or valuations of market transactions, and these materials should not be relied </a:t>
            </a:r>
            <a:br>
              <a:rPr lang="en-US" altLang="en-US" sz="900">
                <a:sym typeface="Trebuchet MS" panose="020B0703020202090204" pitchFamily="34" charset="0"/>
              </a:rPr>
            </a:br>
            <a:r>
              <a:rPr lang="en-US" altLang="en-US" sz="900">
                <a:sym typeface="Trebuchet MS" panose="020B070302020209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altLang="en-US" sz="900">
                <a:sym typeface="Trebuchet MS" panose="020B0703020202090204" pitchFamily="34" charset="0"/>
              </a:rPr>
            </a:br>
            <a:r>
              <a:rPr lang="en-US" altLang="en-US" sz="900">
                <a:sym typeface="Trebuchet MS" panose="020B0703020202090204" pitchFamily="34" charset="0"/>
              </a:rPr>
              <a:t>or operating assumptions will clearly impact the analyses and conclusions.</a:t>
            </a:r>
          </a:p>
        </p:txBody>
      </p:sp>
      <p:sp>
        <p:nvSpPr>
          <p:cNvPr id="3" name="Title 6">
            <a:extLst>
              <a:ext uri="{FF2B5EF4-FFF2-40B4-BE49-F238E27FC236}">
                <a16:creationId xmlns:a16="http://schemas.microsoft.com/office/drawing/2014/main" id="{175FE4A9-70BB-3849-B189-BD754FBE4FFF}"/>
              </a:ext>
            </a:extLst>
          </p:cNvPr>
          <p:cNvSpPr txBox="1">
            <a:spLocks/>
          </p:cNvSpPr>
          <p:nvPr/>
        </p:nvSpPr>
        <p:spPr>
          <a:xfrm>
            <a:off x="639044" y="2973076"/>
            <a:ext cx="3199529" cy="706347"/>
          </a:xfrm>
          <a:prstGeom prst="rect">
            <a:avLst/>
          </a:prstGeom>
        </p:spPr>
        <p:txBody>
          <a:bodyPr lIns="0" tIns="0" rIns="0" bIns="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pPr fontAlgn="auto">
              <a:spcAft>
                <a:spcPts val="0"/>
              </a:spcAft>
              <a:defRPr/>
            </a:pPr>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4" name="Straight Connector 3">
            <a:extLst>
              <a:ext uri="{FF2B5EF4-FFF2-40B4-BE49-F238E27FC236}">
                <a16:creationId xmlns:a16="http://schemas.microsoft.com/office/drawing/2014/main" id="{83CABA1D-2106-9A46-ABE6-E1D9723F24E3}"/>
              </a:ext>
            </a:extLst>
          </p:cNvPr>
          <p:cNvCxnSpPr/>
          <p:nvPr/>
        </p:nvCxnSpPr>
        <p:spPr>
          <a:xfrm>
            <a:off x="4367213" y="1630363"/>
            <a:ext cx="0" cy="339248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 name="Copyright">
            <a:extLst>
              <a:ext uri="{FF2B5EF4-FFF2-40B4-BE49-F238E27FC236}">
                <a16:creationId xmlns:a16="http://schemas.microsoft.com/office/drawing/2014/main" id="{9FCFBDA6-94B1-0C4B-8D2A-1243890F9CA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45D5077A-FC54-4C43-997D-E624A300ED3A}"/>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Date Placeholder 3">
            <a:extLst>
              <a:ext uri="{FF2B5EF4-FFF2-40B4-BE49-F238E27FC236}">
                <a16:creationId xmlns:a16="http://schemas.microsoft.com/office/drawing/2014/main" id="{FC98FD17-AAE4-974F-966A-9156EFCC6D33}"/>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043691706"/>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8C0A493A-D6A0-F848-BBC9-2CDCAB2AA23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 imgW="38100" imgH="38100" progId="TCLayout.ActiveDocument.1">
                  <p:embed/>
                </p:oleObj>
              </mc:Choice>
              <mc:Fallback>
                <p:oleObj name="think-cell Slide" r:id="rId6" imgW="38100" imgH="38100" progId="TCLayout.ActiveDocument.1">
                  <p:embed/>
                  <p:pic>
                    <p:nvPicPr>
                      <p:cNvPr id="2" name="Object 6" hidden="1">
                        <a:extLst>
                          <a:ext uri="{FF2B5EF4-FFF2-40B4-BE49-F238E27FC236}">
                            <a16:creationId xmlns:a16="http://schemas.microsoft.com/office/drawing/2014/main" id="{8C0A493A-D6A0-F848-BBC9-2CDCAB2AA2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TitleAndEndImages">
            <a:extLst>
              <a:ext uri="{FF2B5EF4-FFF2-40B4-BE49-F238E27FC236}">
                <a16:creationId xmlns:a16="http://schemas.microsoft.com/office/drawing/2014/main" id="{81EEE99D-23D1-2047-A5A4-9A8B2FAA9581}"/>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a:ext>
            </a:extLst>
          </a:blip>
          <a:srcRect/>
          <a:stretch>
            <a:fillRect/>
          </a:stretch>
        </p:blipFill>
        <p:spPr bwMode="auto">
          <a:xfrm flipH="1">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537A377-8B0F-2948-9F78-AB6E31036F5E}"/>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5" name="TextBox 12">
            <a:extLst>
              <a:ext uri="{FF2B5EF4-FFF2-40B4-BE49-F238E27FC236}">
                <a16:creationId xmlns:a16="http://schemas.microsoft.com/office/drawing/2014/main" id="{1617A6B3-74AF-2443-915B-905789AE7E63}"/>
              </a:ext>
            </a:extLst>
          </p:cNvPr>
          <p:cNvSpPr txBox="1">
            <a:spLocks noChangeArrowheads="1"/>
          </p:cNvSpPr>
          <p:nvPr/>
        </p:nvSpPr>
        <p:spPr bwMode="white">
          <a:xfrm>
            <a:off x="925513" y="5715000"/>
            <a:ext cx="839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1200">
                <a:solidFill>
                  <a:schemeClr val="bg1"/>
                </a:solidFill>
                <a:sym typeface="Trebuchet MS" panose="020B0703020202090204" pitchFamily="34" charset="0"/>
              </a:rPr>
              <a:t>bcg.com</a:t>
            </a:r>
          </a:p>
        </p:txBody>
      </p:sp>
      <p:sp>
        <p:nvSpPr>
          <p:cNvPr id="6" name="Freeform 13">
            <a:extLst>
              <a:ext uri="{FF2B5EF4-FFF2-40B4-BE49-F238E27FC236}">
                <a16:creationId xmlns:a16="http://schemas.microsoft.com/office/drawing/2014/main" id="{BEF0CC2E-4DB4-244E-9919-D70EE25873C6}"/>
              </a:ext>
            </a:extLst>
          </p:cNvPr>
          <p:cNvSpPr>
            <a:spLocks noChangeAspect="1"/>
          </p:cNvSpPr>
          <p:nvPr>
            <p:custDataLst>
              <p:tags r:id="rId3"/>
            </p:custDataLst>
          </p:nvPr>
        </p:nvSpPr>
        <p:spPr bwMode="auto">
          <a:xfrm>
            <a:off x="2676525" y="2970213"/>
            <a:ext cx="4033838" cy="842962"/>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 name="Picture 6"/>
          <p:cNvPicPr>
            <a:picLocks noChangeAspect="1"/>
          </p:cNvPicPr>
          <p:nvPr userDrawn="1">
            <p:custDataLst>
              <p:tags r:id="rId4"/>
            </p:custDataLst>
          </p:nvPr>
        </p:nvPicPr>
        <p:blipFill>
          <a:blip r:embed="rId9"/>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5777436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819713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8908293-19FF-DB4B-B5BF-11471262A76B}"/>
              </a:ext>
            </a:extLst>
          </p:cNvPr>
          <p:cNvGrpSpPr>
            <a:grpSpLocks/>
          </p:cNvGrpSpPr>
          <p:nvPr/>
        </p:nvGrpSpPr>
        <p:grpSpPr bwMode="auto">
          <a:xfrm>
            <a:off x="0" y="0"/>
            <a:ext cx="12193588" cy="6858000"/>
            <a:chOff x="-600" y="-1"/>
            <a:chExt cx="12193800" cy="6858001"/>
          </a:xfrm>
        </p:grpSpPr>
        <p:sp>
          <p:nvSpPr>
            <p:cNvPr id="3" name="No fly zone">
              <a:extLst>
                <a:ext uri="{FF2B5EF4-FFF2-40B4-BE49-F238E27FC236}">
                  <a16:creationId xmlns:a16="http://schemas.microsoft.com/office/drawing/2014/main" id="{4C7B00E9-2283-A044-9BDD-0F82DB1CA1AE}"/>
                </a:ext>
              </a:extLst>
            </p:cNvPr>
            <p:cNvSpPr>
              <a:spLocks/>
            </p:cNvSpPr>
            <p:nvPr/>
          </p:nvSpPr>
          <p:spPr bwMode="auto">
            <a:xfrm>
              <a:off x="0" y="-1"/>
              <a:ext cx="12193200" cy="6858000"/>
            </a:xfrm>
            <a:custGeom>
              <a:avLst/>
              <a:gdLst>
                <a:gd name="T0" fmla="*/ 630001 w 12193200"/>
                <a:gd name="T1" fmla="*/ 622800 h 6858000"/>
                <a:gd name="T2" fmla="*/ 630001 w 12193200"/>
                <a:gd name="T3" fmla="*/ 6160597 h 6858000"/>
                <a:gd name="T4" fmla="*/ 11562000 w 12193200"/>
                <a:gd name="T5" fmla="*/ 6160597 h 6858000"/>
                <a:gd name="T6" fmla="*/ 11562000 w 12193200"/>
                <a:gd name="T7" fmla="*/ 622800 h 6858000"/>
                <a:gd name="T8" fmla="*/ 0 w 12193200"/>
                <a:gd name="T9" fmla="*/ 0 h 6858000"/>
                <a:gd name="T10" fmla="*/ 12193200 w 12193200"/>
                <a:gd name="T11" fmla="*/ 0 h 6858000"/>
                <a:gd name="T12" fmla="*/ 12193200 w 12193200"/>
                <a:gd name="T13" fmla="*/ 622800 h 6858000"/>
                <a:gd name="T14" fmla="*/ 12192000 w 12193200"/>
                <a:gd name="T15" fmla="*/ 622800 h 6858000"/>
                <a:gd name="T16" fmla="*/ 12192000 w 12193200"/>
                <a:gd name="T17" fmla="*/ 6160597 h 6858000"/>
                <a:gd name="T18" fmla="*/ 12193200 w 12193200"/>
                <a:gd name="T19" fmla="*/ 6160597 h 6858000"/>
                <a:gd name="T20" fmla="*/ 12193200 w 12193200"/>
                <a:gd name="T21" fmla="*/ 6858000 h 6858000"/>
                <a:gd name="T22" fmla="*/ 12192000 w 12193200"/>
                <a:gd name="T23" fmla="*/ 6858000 h 6858000"/>
                <a:gd name="T24" fmla="*/ 11562000 w 12193200"/>
                <a:gd name="T25" fmla="*/ 6858000 h 6858000"/>
                <a:gd name="T26" fmla="*/ 630001 w 12193200"/>
                <a:gd name="T27" fmla="*/ 6858000 h 6858000"/>
                <a:gd name="T28" fmla="*/ 1 w 12193200"/>
                <a:gd name="T29" fmla="*/ 6858000 h 6858000"/>
                <a:gd name="T30" fmla="*/ 1 w 12193200"/>
                <a:gd name="T31" fmla="*/ 6160597 h 6858000"/>
                <a:gd name="T32" fmla="*/ 1 w 12193200"/>
                <a:gd name="T33" fmla="*/ 622800 h 6858000"/>
                <a:gd name="T34" fmla="*/ 0 w 12193200"/>
                <a:gd name="T35" fmla="*/ 622800 h 6858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193200" h="6858000">
                  <a:moveTo>
                    <a:pt x="630001" y="622800"/>
                  </a:moveTo>
                  <a:lnTo>
                    <a:pt x="630001" y="6160597"/>
                  </a:lnTo>
                  <a:lnTo>
                    <a:pt x="11562000" y="6160597"/>
                  </a:lnTo>
                  <a:lnTo>
                    <a:pt x="11562000" y="622800"/>
                  </a:lnTo>
                  <a:lnTo>
                    <a:pt x="630001"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lnTo>
                    <a:pt x="0" y="0"/>
                  </a:lnTo>
                  <a:close/>
                </a:path>
              </a:pathLst>
            </a:custGeom>
            <a:solidFill>
              <a:srgbClr val="FFEFE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 name="Baselines / anchors">
              <a:extLst>
                <a:ext uri="{FF2B5EF4-FFF2-40B4-BE49-F238E27FC236}">
                  <a16:creationId xmlns:a16="http://schemas.microsoft.com/office/drawing/2014/main" id="{E999C64F-51B8-7C46-A63B-49FBB6D87F1E}"/>
                </a:ext>
              </a:extLst>
            </p:cNvPr>
            <p:cNvGrpSpPr>
              <a:grpSpLocks/>
            </p:cNvGrpSpPr>
            <p:nvPr/>
          </p:nvGrpSpPr>
          <p:grpSpPr bwMode="auto">
            <a:xfrm>
              <a:off x="-600" y="622800"/>
              <a:ext cx="12193200" cy="5536800"/>
              <a:chOff x="12623800" y="622800"/>
              <a:chExt cx="11176000" cy="5536800"/>
            </a:xfrm>
          </p:grpSpPr>
          <p:cxnSp>
            <p:nvCxnSpPr>
              <p:cNvPr id="28" name="Straight Connector 27">
                <a:extLst>
                  <a:ext uri="{FF2B5EF4-FFF2-40B4-BE49-F238E27FC236}">
                    <a16:creationId xmlns:a16="http://schemas.microsoft.com/office/drawing/2014/main" id="{92CAFC3C-D072-3744-AE26-044261C8B277}"/>
                  </a:ext>
                </a:extLst>
              </p:cNvPr>
              <p:cNvCxnSpPr/>
              <p:nvPr/>
            </p:nvCxnSpPr>
            <p:spPr>
              <a:xfrm>
                <a:off x="12623800" y="6222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2ECFDB2-A39F-7648-964B-62BDB9DCA9D8}"/>
                  </a:ext>
                </a:extLst>
              </p:cNvPr>
              <p:cNvCxnSpPr/>
              <p:nvPr/>
            </p:nvCxnSpPr>
            <p:spPr>
              <a:xfrm>
                <a:off x="12623800" y="9143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B4DF833-6BAD-DC42-ACA1-72D130790BD4}"/>
                  </a:ext>
                </a:extLst>
              </p:cNvPr>
              <p:cNvCxnSpPr/>
              <p:nvPr/>
            </p:nvCxnSpPr>
            <p:spPr>
              <a:xfrm>
                <a:off x="12623800" y="12049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8819BCA-CA1A-8442-9E7E-6FBFDE9B77A4}"/>
                  </a:ext>
                </a:extLst>
              </p:cNvPr>
              <p:cNvCxnSpPr/>
              <p:nvPr/>
            </p:nvCxnSpPr>
            <p:spPr>
              <a:xfrm>
                <a:off x="12623800" y="14970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87089B-D1B1-B44E-B76B-4D9E0C55FEF5}"/>
                  </a:ext>
                </a:extLst>
              </p:cNvPr>
              <p:cNvCxnSpPr/>
              <p:nvPr/>
            </p:nvCxnSpPr>
            <p:spPr>
              <a:xfrm>
                <a:off x="12623800" y="17875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C55682-104A-9C44-BB3C-8F7103170172}"/>
                  </a:ext>
                </a:extLst>
              </p:cNvPr>
              <p:cNvCxnSpPr/>
              <p:nvPr/>
            </p:nvCxnSpPr>
            <p:spPr>
              <a:xfrm>
                <a:off x="12623800" y="20796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D2E58E-02C8-4A40-829D-15FA7C345480}"/>
                  </a:ext>
                </a:extLst>
              </p:cNvPr>
              <p:cNvCxnSpPr/>
              <p:nvPr/>
            </p:nvCxnSpPr>
            <p:spPr>
              <a:xfrm>
                <a:off x="12623800" y="23701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04DA8B-17BF-C444-A662-7F066B5FC286}"/>
                  </a:ext>
                </a:extLst>
              </p:cNvPr>
              <p:cNvCxnSpPr/>
              <p:nvPr/>
            </p:nvCxnSpPr>
            <p:spPr>
              <a:xfrm>
                <a:off x="12623800" y="26622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6A2C285-9C31-C243-8D34-F5D5F4EDAD72}"/>
                  </a:ext>
                </a:extLst>
              </p:cNvPr>
              <p:cNvCxnSpPr/>
              <p:nvPr/>
            </p:nvCxnSpPr>
            <p:spPr>
              <a:xfrm>
                <a:off x="12623800" y="29543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2A6A3A-DFFA-5E44-9DC6-9D35D8DE0B4F}"/>
                  </a:ext>
                </a:extLst>
              </p:cNvPr>
              <p:cNvCxnSpPr/>
              <p:nvPr/>
            </p:nvCxnSpPr>
            <p:spPr>
              <a:xfrm>
                <a:off x="12623800" y="324484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2BBB80-E443-B04C-8F95-D35D42F0EC63}"/>
                  </a:ext>
                </a:extLst>
              </p:cNvPr>
              <p:cNvCxnSpPr/>
              <p:nvPr/>
            </p:nvCxnSpPr>
            <p:spPr>
              <a:xfrm>
                <a:off x="12623800" y="353695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172A98-21CE-774E-880E-4BF879FB2ED7}"/>
                  </a:ext>
                </a:extLst>
              </p:cNvPr>
              <p:cNvCxnSpPr/>
              <p:nvPr/>
            </p:nvCxnSpPr>
            <p:spPr>
              <a:xfrm>
                <a:off x="12623800" y="38274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7AEA87-A1E7-AE43-8086-F6A3CBE89176}"/>
                  </a:ext>
                </a:extLst>
              </p:cNvPr>
              <p:cNvCxnSpPr/>
              <p:nvPr/>
            </p:nvCxnSpPr>
            <p:spPr>
              <a:xfrm>
                <a:off x="12623800" y="41195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7ADB5E-B863-1448-8497-EB8B9A70664F}"/>
                  </a:ext>
                </a:extLst>
              </p:cNvPr>
              <p:cNvCxnSpPr/>
              <p:nvPr/>
            </p:nvCxnSpPr>
            <p:spPr>
              <a:xfrm>
                <a:off x="12623800" y="44116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3C865CD-A1BB-B441-8A19-30A028802DBF}"/>
                  </a:ext>
                </a:extLst>
              </p:cNvPr>
              <p:cNvCxnSpPr/>
              <p:nvPr/>
            </p:nvCxnSpPr>
            <p:spPr>
              <a:xfrm>
                <a:off x="12623800" y="47021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922939-B54C-704B-A2BF-09BED5A94692}"/>
                  </a:ext>
                </a:extLst>
              </p:cNvPr>
              <p:cNvCxnSpPr/>
              <p:nvPr/>
            </p:nvCxnSpPr>
            <p:spPr>
              <a:xfrm>
                <a:off x="12623800" y="49942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F4EF82-2901-8646-889E-7262E97506C2}"/>
                  </a:ext>
                </a:extLst>
              </p:cNvPr>
              <p:cNvCxnSpPr/>
              <p:nvPr/>
            </p:nvCxnSpPr>
            <p:spPr>
              <a:xfrm>
                <a:off x="12623800" y="52847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25E7F42-8387-C843-B76E-119D762C680A}"/>
                  </a:ext>
                </a:extLst>
              </p:cNvPr>
              <p:cNvCxnSpPr/>
              <p:nvPr/>
            </p:nvCxnSpPr>
            <p:spPr>
              <a:xfrm>
                <a:off x="12623800" y="55768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CEB75B1-309E-DC44-97D3-F94EE6F940AC}"/>
                  </a:ext>
                </a:extLst>
              </p:cNvPr>
              <p:cNvCxnSpPr/>
              <p:nvPr/>
            </p:nvCxnSpPr>
            <p:spPr>
              <a:xfrm>
                <a:off x="12623800" y="58674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5F0733-553D-9C4A-9EC3-36F43E84BE95}"/>
                  </a:ext>
                </a:extLst>
              </p:cNvPr>
              <p:cNvCxnSpPr/>
              <p:nvPr/>
            </p:nvCxnSpPr>
            <p:spPr>
              <a:xfrm>
                <a:off x="12623800" y="61595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 name="Gutter space">
              <a:extLst>
                <a:ext uri="{FF2B5EF4-FFF2-40B4-BE49-F238E27FC236}">
                  <a16:creationId xmlns:a16="http://schemas.microsoft.com/office/drawing/2014/main" id="{70FA2FE4-CE74-BF48-950C-6908D4CF1F5A}"/>
                </a:ext>
              </a:extLst>
            </p:cNvPr>
            <p:cNvGrpSpPr>
              <a:grpSpLocks/>
            </p:cNvGrpSpPr>
            <p:nvPr/>
          </p:nvGrpSpPr>
          <p:grpSpPr bwMode="auto">
            <a:xfrm>
              <a:off x="1277000" y="623550"/>
              <a:ext cx="9638000" cy="5537047"/>
              <a:chOff x="1277000" y="623550"/>
              <a:chExt cx="9638000" cy="5537047"/>
            </a:xfrm>
          </p:grpSpPr>
          <p:sp>
            <p:nvSpPr>
              <p:cNvPr id="17" name="Rectangle 34">
                <a:extLst>
                  <a:ext uri="{FF2B5EF4-FFF2-40B4-BE49-F238E27FC236}">
                    <a16:creationId xmlns:a16="http://schemas.microsoft.com/office/drawing/2014/main" id="{04ED0AE4-0796-4649-85B5-0B8F7FEA9B6D}"/>
                  </a:ext>
                </a:extLst>
              </p:cNvPr>
              <p:cNvSpPr>
                <a:spLocks noChangeArrowheads="1"/>
              </p:cNvSpPr>
              <p:nvPr/>
            </p:nvSpPr>
            <p:spPr bwMode="auto">
              <a:xfrm>
                <a:off x="6887683"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8" name="Rectangle 35">
                <a:extLst>
                  <a:ext uri="{FF2B5EF4-FFF2-40B4-BE49-F238E27FC236}">
                    <a16:creationId xmlns:a16="http://schemas.microsoft.com/office/drawing/2014/main" id="{2D5EF9FD-3BF8-2E48-837E-29AD2B0873BD}"/>
                  </a:ext>
                </a:extLst>
              </p:cNvPr>
              <p:cNvSpPr>
                <a:spLocks noChangeArrowheads="1"/>
              </p:cNvSpPr>
              <p:nvPr/>
            </p:nvSpPr>
            <p:spPr bwMode="auto">
              <a:xfrm>
                <a:off x="875779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Rectangle 36">
                <a:extLst>
                  <a:ext uri="{FF2B5EF4-FFF2-40B4-BE49-F238E27FC236}">
                    <a16:creationId xmlns:a16="http://schemas.microsoft.com/office/drawing/2014/main" id="{715CDA15-1FA0-D74F-BDFB-6A857A8602E9}"/>
                  </a:ext>
                </a:extLst>
              </p:cNvPr>
              <p:cNvSpPr>
                <a:spLocks noChangeArrowheads="1"/>
              </p:cNvSpPr>
              <p:nvPr/>
            </p:nvSpPr>
            <p:spPr bwMode="auto">
              <a:xfrm>
                <a:off x="7822736"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Rectangle 37">
                <a:extLst>
                  <a:ext uri="{FF2B5EF4-FFF2-40B4-BE49-F238E27FC236}">
                    <a16:creationId xmlns:a16="http://schemas.microsoft.com/office/drawing/2014/main" id="{88118E80-ABDA-A843-AF3A-C7379BD358FE}"/>
                  </a:ext>
                </a:extLst>
              </p:cNvPr>
              <p:cNvSpPr>
                <a:spLocks noChangeArrowheads="1"/>
              </p:cNvSpPr>
              <p:nvPr/>
            </p:nvSpPr>
            <p:spPr bwMode="auto">
              <a:xfrm>
                <a:off x="9692844"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1" name="Rectangle 38">
                <a:extLst>
                  <a:ext uri="{FF2B5EF4-FFF2-40B4-BE49-F238E27FC236}">
                    <a16:creationId xmlns:a16="http://schemas.microsoft.com/office/drawing/2014/main" id="{CEFD9CC5-4CB6-FD40-84EB-14D41F0E12A9}"/>
                  </a:ext>
                </a:extLst>
              </p:cNvPr>
              <p:cNvSpPr>
                <a:spLocks noChangeArrowheads="1"/>
              </p:cNvSpPr>
              <p:nvPr/>
            </p:nvSpPr>
            <p:spPr bwMode="auto">
              <a:xfrm>
                <a:off x="1062789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2" name="Rectangle 39">
                <a:extLst>
                  <a:ext uri="{FF2B5EF4-FFF2-40B4-BE49-F238E27FC236}">
                    <a16:creationId xmlns:a16="http://schemas.microsoft.com/office/drawing/2014/main" id="{9E7738C8-8ECC-8F45-9B03-C7B8A58E6C4B}"/>
                  </a:ext>
                </a:extLst>
              </p:cNvPr>
              <p:cNvSpPr>
                <a:spLocks noChangeArrowheads="1"/>
              </p:cNvSpPr>
              <p:nvPr/>
            </p:nvSpPr>
            <p:spPr bwMode="auto">
              <a:xfrm>
                <a:off x="5952629"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Rectangle 40">
                <a:extLst>
                  <a:ext uri="{FF2B5EF4-FFF2-40B4-BE49-F238E27FC236}">
                    <a16:creationId xmlns:a16="http://schemas.microsoft.com/office/drawing/2014/main" id="{30656A0E-A8CB-894B-B8A5-5D3484AD3C2F}"/>
                  </a:ext>
                </a:extLst>
              </p:cNvPr>
              <p:cNvSpPr>
                <a:spLocks noChangeArrowheads="1"/>
              </p:cNvSpPr>
              <p:nvPr/>
            </p:nvSpPr>
            <p:spPr bwMode="auto">
              <a:xfrm>
                <a:off x="127736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Rectangle 41">
                <a:extLst>
                  <a:ext uri="{FF2B5EF4-FFF2-40B4-BE49-F238E27FC236}">
                    <a16:creationId xmlns:a16="http://schemas.microsoft.com/office/drawing/2014/main" id="{4315EA5E-0CF7-3440-9939-32E80862A2F8}"/>
                  </a:ext>
                </a:extLst>
              </p:cNvPr>
              <p:cNvSpPr>
                <a:spLocks noChangeArrowheads="1"/>
              </p:cNvSpPr>
              <p:nvPr/>
            </p:nvSpPr>
            <p:spPr bwMode="auto">
              <a:xfrm>
                <a:off x="2212413"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5" name="Rectangle 42">
                <a:extLst>
                  <a:ext uri="{FF2B5EF4-FFF2-40B4-BE49-F238E27FC236}">
                    <a16:creationId xmlns:a16="http://schemas.microsoft.com/office/drawing/2014/main" id="{83A5E3D7-4AC9-1F46-A953-82D5BA02BE96}"/>
                  </a:ext>
                </a:extLst>
              </p:cNvPr>
              <p:cNvSpPr>
                <a:spLocks noChangeArrowheads="1"/>
              </p:cNvSpPr>
              <p:nvPr/>
            </p:nvSpPr>
            <p:spPr bwMode="auto">
              <a:xfrm>
                <a:off x="314746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6" name="Rectangle 43">
                <a:extLst>
                  <a:ext uri="{FF2B5EF4-FFF2-40B4-BE49-F238E27FC236}">
                    <a16:creationId xmlns:a16="http://schemas.microsoft.com/office/drawing/2014/main" id="{5A6ACC66-854C-C44A-8506-01A56AD4E567}"/>
                  </a:ext>
                </a:extLst>
              </p:cNvPr>
              <p:cNvSpPr>
                <a:spLocks noChangeArrowheads="1"/>
              </p:cNvSpPr>
              <p:nvPr/>
            </p:nvSpPr>
            <p:spPr bwMode="auto">
              <a:xfrm>
                <a:off x="4082521"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7" name="Rectangle 44">
                <a:extLst>
                  <a:ext uri="{FF2B5EF4-FFF2-40B4-BE49-F238E27FC236}">
                    <a16:creationId xmlns:a16="http://schemas.microsoft.com/office/drawing/2014/main" id="{851F0EDB-EBC9-754B-A95E-9FDFA26DD1D1}"/>
                  </a:ext>
                </a:extLst>
              </p:cNvPr>
              <p:cNvSpPr>
                <a:spLocks noChangeArrowheads="1"/>
              </p:cNvSpPr>
              <p:nvPr/>
            </p:nvSpPr>
            <p:spPr bwMode="auto">
              <a:xfrm>
                <a:off x="5017575"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6" name="Slide edges">
              <a:extLst>
                <a:ext uri="{FF2B5EF4-FFF2-40B4-BE49-F238E27FC236}">
                  <a16:creationId xmlns:a16="http://schemas.microsoft.com/office/drawing/2014/main" id="{BF6C55E4-F537-B146-8425-0C6B23B3B101}"/>
                </a:ext>
              </a:extLst>
            </p:cNvPr>
            <p:cNvSpPr>
              <a:spLocks/>
            </p:cNvSpPr>
            <p:nvPr/>
          </p:nvSpPr>
          <p:spPr bwMode="auto">
            <a:xfrm>
              <a:off x="-600" y="-1"/>
              <a:ext cx="12193800" cy="6858001"/>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lstStyle/>
            <a:p>
              <a:pPr eaLnBrk="1" fontAlgn="auto" hangingPunct="1">
                <a:spcBef>
                  <a:spcPts val="0"/>
                </a:spcBef>
                <a:spcAft>
                  <a:spcPts val="0"/>
                </a:spcAft>
                <a:defRPr/>
              </a:pPr>
              <a:endParaRPr lang="en-US" dirty="0">
                <a:solidFill>
                  <a:srgbClr val="575757"/>
                </a:solidFill>
                <a:latin typeface="+mn-lt"/>
              </a:endParaRPr>
            </a:p>
          </p:txBody>
        </p:sp>
        <p:sp>
          <p:nvSpPr>
            <p:cNvPr id="7" name="Footnote measure">
              <a:extLst>
                <a:ext uri="{FF2B5EF4-FFF2-40B4-BE49-F238E27FC236}">
                  <a16:creationId xmlns:a16="http://schemas.microsoft.com/office/drawing/2014/main" id="{C96F1D81-0A6C-AD42-BDB5-0ED16ECFD9FF}"/>
                </a:ext>
              </a:extLst>
            </p:cNvPr>
            <p:cNvSpPr>
              <a:spLocks noChangeArrowheads="1"/>
            </p:cNvSpPr>
            <p:nvPr/>
          </p:nvSpPr>
          <p:spPr bwMode="auto">
            <a:xfrm>
              <a:off x="629649" y="6159500"/>
              <a:ext cx="10933302" cy="379413"/>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8" name="Whitespace measure">
              <a:extLst>
                <a:ext uri="{FF2B5EF4-FFF2-40B4-BE49-F238E27FC236}">
                  <a16:creationId xmlns:a16="http://schemas.microsoft.com/office/drawing/2014/main" id="{943F455C-5E1C-374F-B9CF-C08C7D60BF43}"/>
                </a:ext>
              </a:extLst>
            </p:cNvPr>
            <p:cNvSpPr>
              <a:spLocks noChangeArrowheads="1"/>
            </p:cNvSpPr>
            <p:nvPr/>
          </p:nvSpPr>
          <p:spPr bwMode="auto">
            <a:xfrm>
              <a:off x="629649" y="1497012"/>
              <a:ext cx="10931715" cy="584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nvGrpSpPr>
            <p:cNvPr id="9" name="Five column measure">
              <a:extLst>
                <a:ext uri="{FF2B5EF4-FFF2-40B4-BE49-F238E27FC236}">
                  <a16:creationId xmlns:a16="http://schemas.microsoft.com/office/drawing/2014/main" id="{93FE5214-42EC-444C-8673-225D548AB3D9}"/>
                </a:ext>
              </a:extLst>
            </p:cNvPr>
            <p:cNvGrpSpPr>
              <a:grpSpLocks/>
            </p:cNvGrpSpPr>
            <p:nvPr/>
          </p:nvGrpSpPr>
          <p:grpSpPr bwMode="auto">
            <a:xfrm>
              <a:off x="629400" y="5975122"/>
              <a:ext cx="10933200" cy="79536"/>
              <a:chOff x="629400" y="5975122"/>
              <a:chExt cx="10933200" cy="79536"/>
            </a:xfrm>
          </p:grpSpPr>
          <p:sp>
            <p:nvSpPr>
              <p:cNvPr id="12" name="Rectangle 5">
                <a:extLst>
                  <a:ext uri="{FF2B5EF4-FFF2-40B4-BE49-F238E27FC236}">
                    <a16:creationId xmlns:a16="http://schemas.microsoft.com/office/drawing/2014/main" id="{70BD77B1-8077-BC4A-8A52-8FA0E13D58EA}"/>
                  </a:ext>
                </a:extLst>
              </p:cNvPr>
              <p:cNvSpPr>
                <a:spLocks noChangeArrowheads="1"/>
              </p:cNvSpPr>
              <p:nvPr/>
            </p:nvSpPr>
            <p:spPr bwMode="auto">
              <a:xfrm>
                <a:off x="2880763" y="5975350"/>
                <a:ext cx="193043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3" name="Rectangle 7">
                <a:extLst>
                  <a:ext uri="{FF2B5EF4-FFF2-40B4-BE49-F238E27FC236}">
                    <a16:creationId xmlns:a16="http://schemas.microsoft.com/office/drawing/2014/main" id="{11D6E157-DD11-0748-B3B7-B9CB0F4BAFF4}"/>
                  </a:ext>
                </a:extLst>
              </p:cNvPr>
              <p:cNvSpPr>
                <a:spLocks noChangeArrowheads="1"/>
              </p:cNvSpPr>
              <p:nvPr/>
            </p:nvSpPr>
            <p:spPr bwMode="auto">
              <a:xfrm>
                <a:off x="9626167" y="5975350"/>
                <a:ext cx="193678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4" name="Rectangle 9">
                <a:extLst>
                  <a:ext uri="{FF2B5EF4-FFF2-40B4-BE49-F238E27FC236}">
                    <a16:creationId xmlns:a16="http://schemas.microsoft.com/office/drawing/2014/main" id="{80B639C0-744D-E346-973B-AB2E32A683D8}"/>
                  </a:ext>
                </a:extLst>
              </p:cNvPr>
              <p:cNvSpPr>
                <a:spLocks noChangeArrowheads="1"/>
              </p:cNvSpPr>
              <p:nvPr/>
            </p:nvSpPr>
            <p:spPr bwMode="auto">
              <a:xfrm>
                <a:off x="7373466" y="5975350"/>
                <a:ext cx="1935196"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5" name="Rectangle 11">
                <a:extLst>
                  <a:ext uri="{FF2B5EF4-FFF2-40B4-BE49-F238E27FC236}">
                    <a16:creationId xmlns:a16="http://schemas.microsoft.com/office/drawing/2014/main" id="{0113A39F-E464-5343-B7B7-DE50EC157A90}"/>
                  </a:ext>
                </a:extLst>
              </p:cNvPr>
              <p:cNvSpPr>
                <a:spLocks noChangeArrowheads="1"/>
              </p:cNvSpPr>
              <p:nvPr/>
            </p:nvSpPr>
            <p:spPr bwMode="auto">
              <a:xfrm>
                <a:off x="5128702" y="5975350"/>
                <a:ext cx="1927258"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6" name="Rectangle 13">
                <a:extLst>
                  <a:ext uri="{FF2B5EF4-FFF2-40B4-BE49-F238E27FC236}">
                    <a16:creationId xmlns:a16="http://schemas.microsoft.com/office/drawing/2014/main" id="{3BB39EA3-3149-D04F-A901-2FAC8358C47B}"/>
                  </a:ext>
                </a:extLst>
              </p:cNvPr>
              <p:cNvSpPr>
                <a:spLocks noChangeArrowheads="1"/>
              </p:cNvSpPr>
              <p:nvPr/>
            </p:nvSpPr>
            <p:spPr bwMode="auto">
              <a:xfrm>
                <a:off x="629649" y="5975350"/>
                <a:ext cx="1933609"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10" name="Live area">
              <a:extLst>
                <a:ext uri="{FF2B5EF4-FFF2-40B4-BE49-F238E27FC236}">
                  <a16:creationId xmlns:a16="http://schemas.microsoft.com/office/drawing/2014/main" id="{BA5AA4EA-87F1-5C43-A79A-C2B89E250B11}"/>
                </a:ext>
              </a:extLst>
            </p:cNvPr>
            <p:cNvSpPr/>
            <p:nvPr/>
          </p:nvSpPr>
          <p:spPr>
            <a:xfrm>
              <a:off x="629649" y="2081212"/>
              <a:ext cx="10933302" cy="4078288"/>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endParaRPr>
            </a:p>
          </p:txBody>
        </p:sp>
        <p:sp>
          <p:nvSpPr>
            <p:cNvPr id="11" name="Footnote example">
              <a:extLst>
                <a:ext uri="{FF2B5EF4-FFF2-40B4-BE49-F238E27FC236}">
                  <a16:creationId xmlns:a16="http://schemas.microsoft.com/office/drawing/2014/main" id="{3156E238-E275-914D-9A4A-E9730A518287}"/>
                </a:ext>
              </a:extLst>
            </p:cNvPr>
            <p:cNvSpPr txBox="1">
              <a:spLocks noChangeArrowheads="1"/>
            </p:cNvSpPr>
            <p:nvPr/>
          </p:nvSpPr>
          <p:spPr bwMode="auto">
            <a:xfrm>
              <a:off x="630000" y="6144442"/>
              <a:ext cx="90309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pPr>
              <a:r>
                <a:rPr lang="en-US" altLang="en-US" sz="1000">
                  <a:solidFill>
                    <a:srgbClr val="7F7F7F"/>
                  </a:solidFill>
                  <a:sym typeface="Trebuchet MS" panose="020B0703020202090204" pitchFamily="34" charset="0"/>
                </a:rPr>
                <a:t>1. xxxx  2. xxxx  3. List footnotes in numerical order. Footnote numbers are not bracketed. Use 10pt font</a:t>
              </a:r>
            </a:p>
            <a:p>
              <a:pPr eaLnBrk="1" hangingPunct="1">
                <a:lnSpc>
                  <a:spcPct val="90000"/>
                </a:lnSpc>
              </a:pPr>
              <a:r>
                <a:rPr lang="en-US" altLang="en-US" sz="1000">
                  <a:solidFill>
                    <a:srgbClr val="7F7F7F"/>
                  </a:solidFill>
                  <a:sym typeface="Trebuchet MS" panose="020B0703020202090204" pitchFamily="34" charset="0"/>
                </a:rPr>
                <a:t>Note: Do not put a period at the end of the note or the source</a:t>
              </a:r>
            </a:p>
            <a:p>
              <a:pPr eaLnBrk="1" hangingPunct="1">
                <a:lnSpc>
                  <a:spcPct val="90000"/>
                </a:lnSpc>
              </a:pPr>
              <a:r>
                <a:rPr lang="en-US" altLang="en-US" sz="1000">
                  <a:solidFill>
                    <a:srgbClr val="7F7F7F"/>
                  </a:solidFill>
                  <a:sym typeface="Trebuchet MS" panose="020B0703020202090204" pitchFamily="34" charset="0"/>
                </a:rPr>
                <a:t>Source: Include a source for every chart that you use. Separate sources with a semicolon; BCG-related sources go at the end</a:t>
              </a:r>
            </a:p>
          </p:txBody>
        </p:sp>
      </p:grpSp>
      <p:sp>
        <p:nvSpPr>
          <p:cNvPr id="48" name="Copyright">
            <a:extLst>
              <a:ext uri="{FF2B5EF4-FFF2-40B4-BE49-F238E27FC236}">
                <a16:creationId xmlns:a16="http://schemas.microsoft.com/office/drawing/2014/main" id="{EC793441-30BB-C448-999A-D8520C7D54D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9" name="FooterSimple" hidden="1">
            <a:extLst>
              <a:ext uri="{FF2B5EF4-FFF2-40B4-BE49-F238E27FC236}">
                <a16:creationId xmlns:a16="http://schemas.microsoft.com/office/drawing/2014/main" id="{749FA000-C1F2-AE4C-8AA3-A579D0BC2DE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0" name="Date Placeholder 1">
            <a:extLst>
              <a:ext uri="{FF2B5EF4-FFF2-40B4-BE49-F238E27FC236}">
                <a16:creationId xmlns:a16="http://schemas.microsoft.com/office/drawing/2014/main" id="{E07E5937-654F-EA45-A51D-7EEE06B6EDED}"/>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endParaRPr lang="en-US"/>
          </a:p>
        </p:txBody>
      </p:sp>
      <p:pic>
        <p:nvPicPr>
          <p:cNvPr id="51" name="Picture 50"/>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602068913"/>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02EE3197-65F6-B743-A10F-04C2FC7F1E2C}"/>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02EE3197-65F6-B743-A10F-04C2FC7F1E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21B83C74-631E-D84F-8CA3-D74C92939E35}"/>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B0B87FB-CE9E-A24C-9912-B3AF6D9B374E}"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AB175F1E-BB6B-6B41-8462-2DAD102DED9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01EABEB4-4210-F84B-9C7C-25376E1383E9}"/>
              </a:ext>
            </a:extLst>
          </p:cNvPr>
          <p:cNvSpPr/>
          <p:nvPr/>
        </p:nvSpPr>
        <p:spPr bwMode="invGray">
          <a:xfrm>
            <a:off x="1387475" y="4691063"/>
            <a:ext cx="930275" cy="99536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endParaRPr>
          </a:p>
        </p:txBody>
      </p:sp>
      <p:sp>
        <p:nvSpPr>
          <p:cNvPr id="6" name="Rectangle 5">
            <a:extLst>
              <a:ext uri="{FF2B5EF4-FFF2-40B4-BE49-F238E27FC236}">
                <a16:creationId xmlns:a16="http://schemas.microsoft.com/office/drawing/2014/main" id="{B0DA7F62-74CB-9F41-9655-15BEB64FAD57}"/>
              </a:ext>
            </a:extLst>
          </p:cNvPr>
          <p:cNvSpPr/>
          <p:nvPr>
            <p:custDataLst>
              <p:tags r:id="rId2"/>
            </p:custDataLst>
          </p:nvPr>
        </p:nvSpPr>
        <p:spPr>
          <a:xfrm>
            <a:off x="2509838" y="4691063"/>
            <a:ext cx="1570037" cy="1468437"/>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82880" tIns="180000" rIns="182880" bIns="182880"/>
          <a:lstStyle/>
          <a:p>
            <a:pPr eaLnBrk="1" fontAlgn="auto" hangingPunct="1">
              <a:lnSpc>
                <a:spcPct val="95000"/>
              </a:lnSpc>
              <a:spcBef>
                <a:spcPts val="0"/>
              </a:spcBef>
              <a:spcAft>
                <a:spcPts val="0"/>
              </a:spcAft>
              <a:defRPr/>
            </a:pPr>
            <a:endParaRPr lang="en-US" sz="1200" dirty="0">
              <a:solidFill>
                <a:srgbClr val="FFFFFF"/>
              </a:solidFill>
            </a:endParaRPr>
          </a:p>
        </p:txBody>
      </p:sp>
      <p:sp>
        <p:nvSpPr>
          <p:cNvPr id="7" name="TextBox 14">
            <a:extLst>
              <a:ext uri="{FF2B5EF4-FFF2-40B4-BE49-F238E27FC236}">
                <a16:creationId xmlns:a16="http://schemas.microsoft.com/office/drawing/2014/main" id="{67938937-AAFF-2242-B2B7-631574FBBE66}"/>
              </a:ext>
            </a:extLst>
          </p:cNvPr>
          <p:cNvSpPr txBox="1">
            <a:spLocks noChangeArrowheads="1"/>
          </p:cNvSpPr>
          <p:nvPr/>
        </p:nvSpPr>
        <p:spPr bwMode="auto">
          <a:xfrm>
            <a:off x="630238" y="906463"/>
            <a:ext cx="3448050" cy="3489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612000" tIns="46800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endParaRPr lang="en-US" altLang="en-US" sz="5400">
              <a:solidFill>
                <a:schemeClr val="bg1"/>
              </a:solidFill>
            </a:endParaRPr>
          </a:p>
        </p:txBody>
      </p:sp>
      <p:sp>
        <p:nvSpPr>
          <p:cNvPr id="8" name="TextBox 1">
            <a:extLst>
              <a:ext uri="{FF2B5EF4-FFF2-40B4-BE49-F238E27FC236}">
                <a16:creationId xmlns:a16="http://schemas.microsoft.com/office/drawing/2014/main" id="{1939C5C0-C7B2-DA40-BF81-DCE71B783B96}"/>
              </a:ext>
            </a:extLst>
          </p:cNvPr>
          <p:cNvSpPr txBox="1">
            <a:spLocks noChangeArrowheads="1"/>
          </p:cNvSpPr>
          <p:nvPr/>
        </p:nvSpPr>
        <p:spPr bwMode="auto">
          <a:xfrm>
            <a:off x="1109663" y="1116013"/>
            <a:ext cx="2489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ctr" eaLnBrk="1" hangingPunct="1">
              <a:lnSpc>
                <a:spcPct val="95000"/>
              </a:lnSpc>
            </a:pPr>
            <a:r>
              <a:rPr lang="en-US" altLang="en-US" sz="5400">
                <a:solidFill>
                  <a:schemeClr val="bg1"/>
                </a:solidFill>
              </a:rPr>
              <a:t>Agenda</a:t>
            </a:r>
          </a:p>
        </p:txBody>
      </p:sp>
      <p:pic>
        <p:nvPicPr>
          <p:cNvPr id="9" name="Picture 8"/>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4429720"/>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7DEB1DC2-E69A-B44A-9143-2B048B37C2E8}"/>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7DEB1DC2-E69A-B44A-9143-2B048B37C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1C4BE7B1-9D45-C540-AB8D-E30864727CA2}"/>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AB61DED-EBDF-284B-A146-1384394B7F5A}"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E9EF0E6C-F654-554A-853D-26EAD5988D3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2AD8F366-E416-B94D-ADC5-A966529000A9}"/>
              </a:ext>
            </a:extLst>
          </p:cNvPr>
          <p:cNvSpPr/>
          <p:nvPr/>
        </p:nvSpPr>
        <p:spPr bwMode="white">
          <a:xfrm>
            <a:off x="1284288" y="1428750"/>
            <a:ext cx="947737" cy="947738"/>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Rectangle 5">
            <a:extLst>
              <a:ext uri="{FF2B5EF4-FFF2-40B4-BE49-F238E27FC236}">
                <a16:creationId xmlns:a16="http://schemas.microsoft.com/office/drawing/2014/main" id="{9D6B9C94-350A-9B44-8D6C-FCE7288DFC4A}"/>
              </a:ext>
            </a:extLst>
          </p:cNvPr>
          <p:cNvSpPr/>
          <p:nvPr/>
        </p:nvSpPr>
        <p:spPr>
          <a:xfrm>
            <a:off x="1285875" y="2667000"/>
            <a:ext cx="9618663"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2000" dirty="0">
              <a:solidFill>
                <a:prstClr val="white"/>
              </a:solidFill>
            </a:endParaRPr>
          </a:p>
        </p:txBody>
      </p: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890920976"/>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8528CAAD-B099-AF4B-9B99-6BDFAC4F1100}"/>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8528CAAD-B099-AF4B-9B99-6BDFAC4F11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13296ACD-87B6-3445-AE71-E316E76E001E}"/>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48D4D057-E46F-A844-AB15-E6919B3CEFCB}"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3A251B8B-AA16-B343-A634-505B8772B73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itle 1">
            <a:extLst>
              <a:ext uri="{FF2B5EF4-FFF2-40B4-BE49-F238E27FC236}">
                <a16:creationId xmlns:a16="http://schemas.microsoft.com/office/drawing/2014/main" id="{AFA99499-9E25-DB49-AD0E-E98CED050031}"/>
              </a:ext>
            </a:extLst>
          </p:cNvPr>
          <p:cNvSpPr txBox="1">
            <a:spLocks/>
          </p:cNvSpPr>
          <p:nvPr/>
        </p:nvSpPr>
        <p:spPr>
          <a:xfrm>
            <a:off x="630238" y="622300"/>
            <a:ext cx="7189787" cy="471488"/>
          </a:xfrm>
          <a:prstGeom prst="rect">
            <a:avLst/>
          </a:prstGeom>
        </p:spPr>
        <p:txBody>
          <a:bodyPr lIns="0" tIns="0" rIns="0" bIns="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pPr fontAlgn="auto">
              <a:defRPr/>
            </a:pPr>
            <a:r>
              <a:rPr lang="en-US" dirty="0">
                <a:solidFill>
                  <a:schemeClr val="bg1"/>
                </a:solidFill>
              </a:rPr>
              <a:t>Agenda</a:t>
            </a:r>
          </a:p>
        </p:txBody>
      </p:sp>
      <p:cxnSp>
        <p:nvCxnSpPr>
          <p:cNvPr id="6" name="Straight Connector 5">
            <a:extLst>
              <a:ext uri="{FF2B5EF4-FFF2-40B4-BE49-F238E27FC236}">
                <a16:creationId xmlns:a16="http://schemas.microsoft.com/office/drawing/2014/main" id="{6258CE9D-96E9-9A4B-9C76-E334BA0015A3}"/>
              </a:ext>
            </a:extLst>
          </p:cNvPr>
          <p:cNvCxnSpPr/>
          <p:nvPr/>
        </p:nvCxnSpPr>
        <p:spPr bwMode="white">
          <a:xfrm>
            <a:off x="619125" y="1206500"/>
            <a:ext cx="11576050"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024680661"/>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CAC2C145-3449-534E-8F0D-713BBDF3CAA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CAC2C145-3449-534E-8F0D-713BBDF3C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7">
            <a:extLst>
              <a:ext uri="{FF2B5EF4-FFF2-40B4-BE49-F238E27FC236}">
                <a16:creationId xmlns:a16="http://schemas.microsoft.com/office/drawing/2014/main" id="{7936DC29-F074-FD4C-BEA6-B15A473AF919}"/>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6EAFA07-0079-1D47-A4F1-541C1558842E}"/>
              </a:ext>
            </a:extLst>
          </p:cNvPr>
          <p:cNvSpPr/>
          <p:nvPr/>
        </p:nvSpPr>
        <p:spPr bwMode="white">
          <a:xfrm>
            <a:off x="4081463" y="-1588"/>
            <a:ext cx="8110537" cy="6859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00218234-2AA2-2547-A99C-65EE9FD74F3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3">
            <a:extLst>
              <a:ext uri="{FF2B5EF4-FFF2-40B4-BE49-F238E27FC236}">
                <a16:creationId xmlns:a16="http://schemas.microsoft.com/office/drawing/2014/main" id="{0E4BF8AF-A3F5-0A49-AD69-E78082B41D7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AC0478E2-06FE-C841-A6BE-19AF825FEFCF}"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F1D93E0D-FFFA-A544-BFC9-40BC0A9C9F35}"/>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extBox 15">
            <a:extLst>
              <a:ext uri="{FF2B5EF4-FFF2-40B4-BE49-F238E27FC236}">
                <a16:creationId xmlns:a16="http://schemas.microsoft.com/office/drawing/2014/main" id="{B83535FA-D405-9F42-846A-4D84FB702D8D}"/>
              </a:ext>
            </a:extLst>
          </p:cNvPr>
          <p:cNvSpPr txBox="1">
            <a:spLocks noChangeArrowheads="1"/>
          </p:cNvSpPr>
          <p:nvPr/>
        </p:nvSpPr>
        <p:spPr bwMode="auto">
          <a:xfrm>
            <a:off x="630238" y="3208338"/>
            <a:ext cx="15462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3200">
                <a:solidFill>
                  <a:schemeClr val="bg1"/>
                </a:solidFill>
              </a:rPr>
              <a:t>Agenda</a:t>
            </a:r>
          </a:p>
        </p:txBody>
      </p:sp>
      <p:pic>
        <p:nvPicPr>
          <p:cNvPr id="9" name="Picture 8"/>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42124880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Agenda D. Section Header Overview">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91BD8B66-1C53-9846-9F39-1018755F30FF}"/>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91BD8B66-1C53-9846-9F39-1018755F3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Copyright">
            <a:extLst>
              <a:ext uri="{FF2B5EF4-FFF2-40B4-BE49-F238E27FC236}">
                <a16:creationId xmlns:a16="http://schemas.microsoft.com/office/drawing/2014/main" id="{DDB0A168-402A-954E-8794-FCB57884AD9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A440C5D3-0481-8042-A17A-25C530BE1FCA}"/>
              </a:ext>
            </a:extLst>
          </p:cNvPr>
          <p:cNvSpPr/>
          <p:nvPr/>
        </p:nvSpPr>
        <p:spPr bwMode="invGray">
          <a:xfrm>
            <a:off x="1387475" y="4691063"/>
            <a:ext cx="930275" cy="99536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endParaRPr>
          </a:p>
        </p:txBody>
      </p:sp>
      <p:sp>
        <p:nvSpPr>
          <p:cNvPr id="5" name="Rectangle 4">
            <a:extLst>
              <a:ext uri="{FF2B5EF4-FFF2-40B4-BE49-F238E27FC236}">
                <a16:creationId xmlns:a16="http://schemas.microsoft.com/office/drawing/2014/main" id="{C0000830-960C-FB4E-8C09-39FBEA507746}"/>
              </a:ext>
            </a:extLst>
          </p:cNvPr>
          <p:cNvSpPr/>
          <p:nvPr>
            <p:custDataLst>
              <p:tags r:id="rId2"/>
            </p:custDataLst>
          </p:nvPr>
        </p:nvSpPr>
        <p:spPr>
          <a:xfrm>
            <a:off x="2509838" y="4691063"/>
            <a:ext cx="1570037" cy="1468437"/>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82880" tIns="180000" rIns="182880" bIns="182880"/>
          <a:lstStyle/>
          <a:p>
            <a:pPr eaLnBrk="1" fontAlgn="auto" hangingPunct="1">
              <a:lnSpc>
                <a:spcPct val="95000"/>
              </a:lnSpc>
              <a:spcBef>
                <a:spcPts val="0"/>
              </a:spcBef>
              <a:spcAft>
                <a:spcPts val="0"/>
              </a:spcAft>
              <a:defRPr/>
            </a:pPr>
            <a:endParaRPr lang="en-US" sz="1200" dirty="0">
              <a:solidFill>
                <a:srgbClr val="FFFFFF"/>
              </a:solidFill>
            </a:endParaRPr>
          </a:p>
        </p:txBody>
      </p:sp>
      <p:sp>
        <p:nvSpPr>
          <p:cNvPr id="6" name="TextBox 5">
            <a:extLst>
              <a:ext uri="{FF2B5EF4-FFF2-40B4-BE49-F238E27FC236}">
                <a16:creationId xmlns:a16="http://schemas.microsoft.com/office/drawing/2014/main" id="{1EDA107C-A1CC-BF40-96AA-8BD74DF3B6DC}"/>
              </a:ext>
            </a:extLst>
          </p:cNvPr>
          <p:cNvSpPr txBox="1"/>
          <p:nvPr/>
        </p:nvSpPr>
        <p:spPr>
          <a:xfrm>
            <a:off x="630238" y="906463"/>
            <a:ext cx="3448050" cy="3489325"/>
          </a:xfrm>
          <a:prstGeom prst="rect">
            <a:avLst/>
          </a:prstGeom>
          <a:noFill/>
          <a:ln>
            <a:solidFill>
              <a:schemeClr val="accent4"/>
            </a:solidFill>
          </a:ln>
        </p:spPr>
        <p:txBody>
          <a:bodyPr lIns="612000" tIns="468000" rIns="0" bIns="0">
            <a:spAutoFit/>
          </a:bodyPr>
          <a:lstStyle/>
          <a:p>
            <a:pPr eaLnBrk="1" fontAlgn="auto" hangingPunct="1">
              <a:lnSpc>
                <a:spcPct val="90000"/>
              </a:lnSpc>
              <a:spcBef>
                <a:spcPts val="0"/>
              </a:spcBef>
              <a:spcAft>
                <a:spcPts val="600"/>
              </a:spcAft>
              <a:defRPr/>
            </a:pPr>
            <a:endParaRPr lang="en-US" sz="5400" dirty="0">
              <a:solidFill>
                <a:schemeClr val="accent4"/>
              </a:solidFill>
              <a:latin typeface="+mn-lt"/>
            </a:endParaRPr>
          </a:p>
        </p:txBody>
      </p:sp>
      <p:sp>
        <p:nvSpPr>
          <p:cNvPr id="7" name="TextBox 1">
            <a:extLst>
              <a:ext uri="{FF2B5EF4-FFF2-40B4-BE49-F238E27FC236}">
                <a16:creationId xmlns:a16="http://schemas.microsoft.com/office/drawing/2014/main" id="{8D627990-FC00-A34F-8B9C-0CD6A4A0BEE9}"/>
              </a:ext>
            </a:extLst>
          </p:cNvPr>
          <p:cNvSpPr txBox="1"/>
          <p:nvPr/>
        </p:nvSpPr>
        <p:spPr>
          <a:xfrm>
            <a:off x="1109663" y="1116013"/>
            <a:ext cx="2489200" cy="895350"/>
          </a:xfrm>
          <a:prstGeom prst="rect">
            <a:avLst/>
          </a:prstGeom>
          <a:noFill/>
        </p:spPr>
        <p:txBody>
          <a:bodyPr wrap="none">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eaLnBrk="1" hangingPunct="1">
              <a:defRPr/>
            </a:pPr>
            <a:r>
              <a:rPr lang="en-US" dirty="0"/>
              <a:t>Agenda</a:t>
            </a:r>
          </a:p>
        </p:txBody>
      </p:sp>
      <p:pic>
        <p:nvPicPr>
          <p:cNvPr id="8" name="Picture 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665912380"/>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Agenda D. Section Header">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C1604143-F5FF-5941-AE8A-FBDF7583B1FB}"/>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C1604143-F5FF-5941-AE8A-FBDF7583B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Copyright">
            <a:extLst>
              <a:ext uri="{FF2B5EF4-FFF2-40B4-BE49-F238E27FC236}">
                <a16:creationId xmlns:a16="http://schemas.microsoft.com/office/drawing/2014/main" id="{4928DBF7-AE06-9F43-90E2-EF3FB15EFF49}"/>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9D7FADEF-EE11-E64E-A1D3-C85ED50D8044}"/>
              </a:ext>
            </a:extLst>
          </p:cNvPr>
          <p:cNvSpPr/>
          <p:nvPr/>
        </p:nvSpPr>
        <p:spPr bwMode="white">
          <a:xfrm>
            <a:off x="1284288" y="1428750"/>
            <a:ext cx="947737" cy="947738"/>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Rectangle 4">
            <a:extLst>
              <a:ext uri="{FF2B5EF4-FFF2-40B4-BE49-F238E27FC236}">
                <a16:creationId xmlns:a16="http://schemas.microsoft.com/office/drawing/2014/main" id="{C3CC4219-67AF-B545-A194-E951E84CD235}"/>
              </a:ext>
            </a:extLst>
          </p:cNvPr>
          <p:cNvSpPr/>
          <p:nvPr/>
        </p:nvSpPr>
        <p:spPr>
          <a:xfrm>
            <a:off x="1285875" y="2667000"/>
            <a:ext cx="9618663"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2000" dirty="0">
              <a:solidFill>
                <a:prstClr val="white"/>
              </a:solidFill>
            </a:endParaRPr>
          </a:p>
        </p:txBody>
      </p:sp>
      <p:pic>
        <p:nvPicPr>
          <p:cNvPr id="6" name="Picture 5"/>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417317408"/>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Agenda D. Full Width Overview">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2F565CF3-3B88-C34B-9A06-E3403FB47D0A}"/>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2F565CF3-3B88-C34B-9A06-E3403FB47D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Copyright">
            <a:extLst>
              <a:ext uri="{FF2B5EF4-FFF2-40B4-BE49-F238E27FC236}">
                <a16:creationId xmlns:a16="http://schemas.microsoft.com/office/drawing/2014/main" id="{D2646B4B-F1A3-1C46-B0A0-984C550263C7}"/>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Title 1">
            <a:extLst>
              <a:ext uri="{FF2B5EF4-FFF2-40B4-BE49-F238E27FC236}">
                <a16:creationId xmlns:a16="http://schemas.microsoft.com/office/drawing/2014/main" id="{36444144-EF47-8B4A-92AC-13064BA9AB57}"/>
              </a:ext>
            </a:extLst>
          </p:cNvPr>
          <p:cNvSpPr txBox="1">
            <a:spLocks/>
          </p:cNvSpPr>
          <p:nvPr/>
        </p:nvSpPr>
        <p:spPr>
          <a:xfrm>
            <a:off x="630238" y="622300"/>
            <a:ext cx="7189787" cy="471488"/>
          </a:xfrm>
          <a:prstGeom prst="rect">
            <a:avLst/>
          </a:prstGeom>
        </p:spPr>
        <p:txBody>
          <a:bodyPr lIns="0" tIns="0" rIns="0" bIns="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pPr fontAlgn="auto">
              <a:defRPr/>
            </a:pPr>
            <a:r>
              <a:rPr lang="en-US" dirty="0">
                <a:solidFill>
                  <a:schemeClr val="accent4"/>
                </a:solidFill>
              </a:rPr>
              <a:t>Agenda</a:t>
            </a:r>
          </a:p>
        </p:txBody>
      </p:sp>
      <p:cxnSp>
        <p:nvCxnSpPr>
          <p:cNvPr id="5" name="Straight Connector 4">
            <a:extLst>
              <a:ext uri="{FF2B5EF4-FFF2-40B4-BE49-F238E27FC236}">
                <a16:creationId xmlns:a16="http://schemas.microsoft.com/office/drawing/2014/main" id="{D749D4A3-5458-A14A-A017-AAE6219B8C02}"/>
              </a:ext>
            </a:extLst>
          </p:cNvPr>
          <p:cNvCxnSpPr/>
          <p:nvPr/>
        </p:nvCxnSpPr>
        <p:spPr bwMode="white">
          <a:xfrm>
            <a:off x="619125" y="1206500"/>
            <a:ext cx="11576050"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570215131"/>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0310DA8D-7A44-B74C-A99B-C3F453450BD7}"/>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2" name="Object 6" hidden="1">
                        <a:extLst>
                          <a:ext uri="{FF2B5EF4-FFF2-40B4-BE49-F238E27FC236}">
                            <a16:creationId xmlns:a16="http://schemas.microsoft.com/office/drawing/2014/main" id="{0310DA8D-7A44-B74C-A99B-C3F453450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7">
            <a:extLst>
              <a:ext uri="{FF2B5EF4-FFF2-40B4-BE49-F238E27FC236}">
                <a16:creationId xmlns:a16="http://schemas.microsoft.com/office/drawing/2014/main" id="{2CF98873-3074-7247-9A00-E78A4B8B91C3}"/>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568B5E45-F869-C347-8A9B-8BC2F248BF5F}"/>
              </a:ext>
            </a:extLst>
          </p:cNvPr>
          <p:cNvSpPr/>
          <p:nvPr/>
        </p:nvSpPr>
        <p:spPr bwMode="ltGray">
          <a:xfrm>
            <a:off x="4081463" y="-1588"/>
            <a:ext cx="8110537"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3EAE5F2D-01E5-9143-B784-314AD67B318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3">
            <a:extLst>
              <a:ext uri="{FF2B5EF4-FFF2-40B4-BE49-F238E27FC236}">
                <a16:creationId xmlns:a16="http://schemas.microsoft.com/office/drawing/2014/main" id="{BB9B6E98-7EEF-9741-9CF2-7D833850B09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3D93AE0B-1742-BF48-8D85-49B5F6FBA8B1}"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E060AC1F-0299-C945-BCAF-84B7454D77E8}"/>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extBox 15">
            <a:extLst>
              <a:ext uri="{FF2B5EF4-FFF2-40B4-BE49-F238E27FC236}">
                <a16:creationId xmlns:a16="http://schemas.microsoft.com/office/drawing/2014/main" id="{A3BC30F7-2EA8-F343-83EA-08CE2FA82977}"/>
              </a:ext>
            </a:extLst>
          </p:cNvPr>
          <p:cNvSpPr txBox="1">
            <a:spLocks noChangeArrowheads="1"/>
          </p:cNvSpPr>
          <p:nvPr/>
        </p:nvSpPr>
        <p:spPr bwMode="auto">
          <a:xfrm>
            <a:off x="630238" y="3262313"/>
            <a:ext cx="11604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2400">
                <a:solidFill>
                  <a:schemeClr val="bg1"/>
                </a:solidFill>
              </a:rPr>
              <a:t>Agenda</a:t>
            </a:r>
          </a:p>
        </p:txBody>
      </p:sp>
      <p:pic>
        <p:nvPicPr>
          <p:cNvPr id="9" name="Picture 8"/>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353208100"/>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525957CE-6AAF-7841-B9B8-86594718D31A}"/>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525957CE-6AAF-7841-B9B8-86594718D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reeform 2">
            <a:extLst>
              <a:ext uri="{FF2B5EF4-FFF2-40B4-BE49-F238E27FC236}">
                <a16:creationId xmlns:a16="http://schemas.microsoft.com/office/drawing/2014/main" id="{C8197F06-397C-6848-8D44-E403E68F72C6}"/>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Freeform 12">
            <a:extLst>
              <a:ext uri="{FF2B5EF4-FFF2-40B4-BE49-F238E27FC236}">
                <a16:creationId xmlns:a16="http://schemas.microsoft.com/office/drawing/2014/main" id="{40431F37-C762-FA4E-9574-56371183357F}"/>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TextBox 12">
            <a:extLst>
              <a:ext uri="{FF2B5EF4-FFF2-40B4-BE49-F238E27FC236}">
                <a16:creationId xmlns:a16="http://schemas.microsoft.com/office/drawing/2014/main" id="{8EFD3BE7-A54F-924B-B3A2-79598B0E8E8A}"/>
              </a:ext>
            </a:extLst>
          </p:cNvPr>
          <p:cNvSpPr txBox="1">
            <a:spLocks noChangeArrowheads="1"/>
          </p:cNvSpPr>
          <p:nvPr/>
        </p:nvSpPr>
        <p:spPr bwMode="auto">
          <a:xfrm>
            <a:off x="630238" y="2578100"/>
            <a:ext cx="28194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106000"/>
              </a:lnSpc>
              <a:spcAft>
                <a:spcPts val="700"/>
              </a:spcAft>
            </a:pPr>
            <a:r>
              <a:rPr lang="en-US" altLang="en-US" sz="5400">
                <a:solidFill>
                  <a:schemeClr val="tx2"/>
                </a:solidFill>
                <a:sym typeface="Trebuchet MS" panose="020B0703020202090204" pitchFamily="34" charset="0"/>
              </a:rPr>
              <a:t>Table of contents</a:t>
            </a:r>
          </a:p>
        </p:txBody>
      </p:sp>
      <p:sp>
        <p:nvSpPr>
          <p:cNvPr id="6" name="Copyright">
            <a:extLst>
              <a:ext uri="{FF2B5EF4-FFF2-40B4-BE49-F238E27FC236}">
                <a16:creationId xmlns:a16="http://schemas.microsoft.com/office/drawing/2014/main" id="{28880DB1-E036-5C47-AEDE-47767554F618}"/>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7" name="TextBox 14">
            <a:extLst>
              <a:ext uri="{FF2B5EF4-FFF2-40B4-BE49-F238E27FC236}">
                <a16:creationId xmlns:a16="http://schemas.microsoft.com/office/drawing/2014/main" id="{58AD5DA2-79DF-A54D-AE85-0C1808D4FB0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B734FE1-AF03-A243-9172-88D516A6AA3F}"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pic>
        <p:nvPicPr>
          <p:cNvPr id="8" name="Picture 7">
            <a:extLst>
              <a:ext uri="{FF2B5EF4-FFF2-40B4-BE49-F238E27FC236}">
                <a16:creationId xmlns:a16="http://schemas.microsoft.com/office/drawing/2014/main" id="{1491AD9F-10C2-DC44-8FF6-4C76251E929B}"/>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341005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8" name="Picture 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62757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876A-6787-B645-A26D-831D56FCF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503E15-12AD-B849-A972-6F78DB6D63E2}"/>
              </a:ext>
            </a:extLst>
          </p:cNvPr>
          <p:cNvSpPr>
            <a:spLocks noGrp="1"/>
          </p:cNvSpPr>
          <p:nvPr>
            <p:ph type="dt" sz="half" idx="10"/>
          </p:nvPr>
        </p:nvSpPr>
        <p:spPr/>
        <p:txBody>
          <a:bodyPr/>
          <a:lstStyle/>
          <a:p>
            <a:pPr>
              <a:defRPr/>
            </a:pPr>
            <a:endParaRPr lang="en-US"/>
          </a:p>
        </p:txBody>
      </p:sp>
      <p:sp>
        <p:nvSpPr>
          <p:cNvPr id="45" name="TextBox 44">
            <a:extLst>
              <a:ext uri="{FF2B5EF4-FFF2-40B4-BE49-F238E27FC236}">
                <a16:creationId xmlns:a16="http://schemas.microsoft.com/office/drawing/2014/main" id="{130F0A16-47CA-6B4E-A6BD-6F3AFB6E4008}"/>
              </a:ext>
            </a:extLst>
          </p:cNvPr>
          <p:cNvSpPr txBox="1"/>
          <p:nvPr userDrawn="1"/>
        </p:nvSpPr>
        <p:spPr>
          <a:xfrm>
            <a:off x="-553156" y="42897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372599416"/>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rgbClr val="29BA74"/>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44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C58BC5-ACDD-1648-9328-BE9E6FD19244}" type="datetime1">
              <a:rPr lang="en-AU" smtClean="0"/>
              <a:t>23/09/2021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7" name="Picture 6"/>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23564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16595195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rot="16200000" flipH="1">
            <a:off x="8479064" y="1973272"/>
            <a:ext cx="580573" cy="6858000"/>
          </a:xfrm>
          <a:prstGeom prst="rect">
            <a:avLst/>
          </a:prstGeom>
        </p:spPr>
      </p:pic>
      <p:pic>
        <p:nvPicPr>
          <p:cNvPr id="17" name="Picture 16"/>
          <p:cNvPicPr>
            <a:picLocks noChangeAspect="1"/>
          </p:cNvPicPr>
          <p:nvPr>
            <p:custDataLst>
              <p:tags r:id="rId2"/>
            </p:custDataLst>
          </p:nvPr>
        </p:nvPicPr>
        <p:blipFill>
          <a:blip r:embed="rId8" cstate="email">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12" name="Rectangle 11"/>
          <p:cNvSpPr/>
          <p:nvPr/>
        </p:nvSpPr>
        <p:spPr bwMode="black">
          <a:xfrm>
            <a:off x="630936" y="626200"/>
            <a:ext cx="8125200" cy="5529600"/>
          </a:xfrm>
          <a:prstGeom prst="rect">
            <a:avLst/>
          </a:prstGeom>
          <a:gradFill flip="none" rotWithShape="1">
            <a:gsLst>
              <a:gs pos="0">
                <a:srgbClr val="333333">
                  <a:alpha val="93000"/>
                </a:srgbClr>
              </a:gs>
              <a:gs pos="100000">
                <a:srgbClr val="707070">
                  <a:alpha val="84706"/>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CDD5A30B-6A0C-9340-872B-400F27285454}"/>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957600" y="825022"/>
            <a:ext cx="2032419" cy="591796"/>
          </a:xfrm>
          <a:prstGeom prst="rect">
            <a:avLst/>
          </a:prstGeom>
        </p:spPr>
      </p:pic>
      <p:pic>
        <p:nvPicPr>
          <p:cNvPr id="15" name="Picture 14"/>
          <p:cNvPicPr>
            <a:picLocks noChangeAspect="1"/>
          </p:cNvPicPr>
          <p:nvPr userDrawn="1">
            <p:custDataLst>
              <p:tags r:id="rId3"/>
            </p:custDataLst>
          </p:nvPr>
        </p:nvPicPr>
        <p:blipFill>
          <a:blip r:embed="rId10"/>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0772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cstate="email">
            <a:extLst>
              <a:ext uri="{28A0092B-C50C-407E-A947-70E740481C1C}">
                <a14:useLocalDpi xmlns:a14="http://schemas.microsoft.com/office/drawing/2010/main"/>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69007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9" name="Picture 8"/>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692734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8" name="Picture 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21393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760555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sp>
        <p:nvSpPr>
          <p:cNvPr id="12" name="Rectangle 11"/>
          <p:cNvSpPr/>
          <p:nvPr userDrawn="1"/>
        </p:nvSpPr>
        <p:spPr>
          <a:xfrm>
            <a:off x="5021826" y="1525757"/>
            <a:ext cx="6209072" cy="3600986"/>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pic>
        <p:nvPicPr>
          <p:cNvPr id="13" name="Picture 12"/>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66602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84157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custDataLst>
              <p:tags r:id="rId2"/>
            </p:custDataLst>
          </p:nvPr>
        </p:nvPicPr>
        <p:blipFill>
          <a:blip r:embed="rId7" cstate="email">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userDrawn="1"/>
        </p:nvSpPr>
        <p:spPr bwMode="black">
          <a:xfrm>
            <a:off x="630936" y="626200"/>
            <a:ext cx="5605870" cy="5529600"/>
          </a:xfrm>
          <a:prstGeom prst="rect">
            <a:avLst/>
          </a:prstGeom>
          <a:gradFill flip="none" rotWithShape="1">
            <a:gsLst>
              <a:gs pos="0">
                <a:srgbClr val="333333">
                  <a:alpha val="93000"/>
                </a:srgbClr>
              </a:gs>
              <a:gs pos="100000">
                <a:schemeClr val="accent4">
                  <a:alpha val="85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dirty="0">
                <a:solidFill>
                  <a:prstClr val="white"/>
                </a:solidFill>
                <a:sym typeface="Trebuchet MS" panose="020B0603020202020204" pitchFamily="34" charset="0"/>
              </a:rPr>
              <a:t>bcgplatinion.com</a:t>
            </a:r>
            <a:endParaRPr lang="en-US" sz="1200" dirty="0">
              <a:solidFill>
                <a:prstClr val="white"/>
              </a:solidFill>
              <a:sym typeface="Trebuchet MS" panose="020B0603020202020204" pitchFamily="34" charset="0"/>
            </a:endParaRPr>
          </a:p>
        </p:txBody>
      </p:sp>
      <p:pic>
        <p:nvPicPr>
          <p:cNvPr id="10" name="Picture 9"/>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828508" y="2744990"/>
            <a:ext cx="4722438" cy="2121548"/>
          </a:xfrm>
          <a:prstGeom prst="rect">
            <a:avLst/>
          </a:prstGeom>
        </p:spPr>
      </p:pic>
      <p:pic>
        <p:nvPicPr>
          <p:cNvPr id="8" name="Picture 7"/>
          <p:cNvPicPr>
            <a:picLocks noChangeAspect="1"/>
          </p:cNvPicPr>
          <p:nvPr userDrawn="1">
            <p:custDataLst>
              <p:tags r:id="rId3"/>
            </p:custDataLst>
          </p:nvPr>
        </p:nvPicPr>
        <p:blipFill>
          <a:blip r:embed="rId9"/>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77052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65000"/>
                    </a:prstClr>
                  </a:solidFill>
                  <a:sym typeface="Trebuchet MS" panose="020B0603020202020204" pitchFamily="34" charset="0"/>
                </a:rPr>
                <a:t>1.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2.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3. </a:t>
              </a:r>
              <a:r>
                <a:rPr lang="en-US" sz="1000" dirty="0" err="1">
                  <a:solidFill>
                    <a:prstClr val="white">
                      <a:lumMod val="65000"/>
                    </a:prstClr>
                  </a:solidFill>
                  <a:sym typeface="Trebuchet MS" panose="020B0603020202020204" pitchFamily="34" charset="0"/>
                </a:rPr>
                <a:t>xxxx</a:t>
              </a:r>
              <a:endParaRPr lang="en-US" sz="1000" dirty="0">
                <a:solidFill>
                  <a:prstClr val="white">
                    <a:lumMod val="65000"/>
                  </a:prstClr>
                </a:solidFill>
                <a:sym typeface="Trebuchet MS" panose="020B0603020202020204" pitchFamily="34" charset="0"/>
              </a:endParaRPr>
            </a:p>
            <a:p>
              <a:pPr>
                <a:lnSpc>
                  <a:spcPct val="90000"/>
                </a:lnSpc>
                <a:defRPr/>
              </a:pPr>
              <a:r>
                <a:rPr lang="en-US" sz="1000" dirty="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dirty="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pic>
        <p:nvPicPr>
          <p:cNvPr id="93" name="Picture 92"/>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8272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2717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a:blip r:embed="rId8" cstate="email">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12" name="Rectangle 11"/>
          <p:cNvSpPr/>
          <p:nvPr userDrawn="1"/>
        </p:nvSpPr>
        <p:spPr bwMode="black">
          <a:xfrm>
            <a:off x="630936" y="626200"/>
            <a:ext cx="8125200" cy="5529600"/>
          </a:xfrm>
          <a:prstGeom prst="rect">
            <a:avLst/>
          </a:prstGeom>
          <a:gradFill flip="none" rotWithShape="1">
            <a:gsLst>
              <a:gs pos="0">
                <a:srgbClr val="333333">
                  <a:alpha val="93000"/>
                </a:srgbClr>
              </a:gs>
              <a:gs pos="100000">
                <a:schemeClr val="accent4">
                  <a:alpha val="85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pic>
        <p:nvPicPr>
          <p:cNvPr id="13" name="Picture 12"/>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957600" y="825021"/>
            <a:ext cx="2032419" cy="913061"/>
          </a:xfrm>
          <a:prstGeom prst="rect">
            <a:avLst/>
          </a:prstGeom>
        </p:spPr>
      </p:pic>
      <p:pic>
        <p:nvPicPr>
          <p:cNvPr id="15" name="Picture 14"/>
          <p:cNvPicPr>
            <a:picLocks noChangeAspect="1"/>
          </p:cNvPicPr>
          <p:nvPr userDrawn="1">
            <p:custDataLst>
              <p:tags r:id="rId3"/>
            </p:custDataLst>
          </p:nvPr>
        </p:nvPicPr>
        <p:blipFill>
          <a:blip r:embed="rId10"/>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75000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8" name="Title 7"/>
          <p:cNvSpPr>
            <a:spLocks noGrp="1"/>
          </p:cNvSpPr>
          <p:nvPr>
            <p:ph type="title"/>
          </p:nvPr>
        </p:nvSpPr>
        <p:spPr>
          <a:xfrm>
            <a:off x="630000" y="622800"/>
            <a:ext cx="10933350" cy="332399"/>
          </a:xfrm>
        </p:spPr>
        <p:txBody>
          <a:bodyPr/>
          <a:lstStyle>
            <a:lvl1pPr>
              <a:defRPr>
                <a:solidFill>
                  <a:schemeClr val="tx1"/>
                </a:solidFill>
                <a:latin typeface="Trebuchet MS" panose="020B0603020202020204" pitchFamily="34" charset="0"/>
                <a:sym typeface="Trebuchet MS" panose="020B0603020202020204" pitchFamily="34" charset="0"/>
              </a:defRPr>
            </a:lvl1pPr>
          </a:lstStyle>
          <a:p>
            <a:r>
              <a:rPr lang="en-US" dirty="0"/>
              <a:t>Click to edit Master title style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03172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p:nvPr>
        </p:nvSpPr>
        <p:spPr>
          <a:xfrm>
            <a:off x="630000" y="2158987"/>
            <a:ext cx="3744000" cy="541687"/>
          </a:xfrm>
          <a:prstGeom prst="rect">
            <a:avLst/>
          </a:prstGeom>
        </p:spPr>
        <p:txBody>
          <a:bodyPr>
            <a:noAutofit/>
          </a:bodyPr>
          <a:lstStyle>
            <a:lvl1pPr marL="0" indent="0" algn="l">
              <a:buNone/>
              <a:defRPr sz="1600">
                <a:solidFill>
                  <a:schemeClr val="tx2"/>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4"/>
          <p:cNvSpPr>
            <a:spLocks noGrp="1"/>
          </p:cNvSpPr>
          <p:nvPr>
            <p:ph type="title"/>
          </p:nvPr>
        </p:nvSpPr>
        <p:spPr>
          <a:xfrm>
            <a:off x="630000" y="1227048"/>
            <a:ext cx="3744000" cy="664797"/>
          </a:xfrm>
        </p:spPr>
        <p:txBody>
          <a:bodyPr anchor="t">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186765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860798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1"/>
                </a:solidFill>
                <a:latin typeface="Trebuchet MS" panose="020B0603020202020204" pitchFamily="34" charset="0"/>
                <a:sym typeface="Trebuchet MS" panose="020B0603020202020204" pitchFamily="34" charset="0"/>
              </a:defRPr>
            </a:lvl1pPr>
          </a:lstStyle>
          <a:p>
            <a:pPr lvl="0"/>
            <a:r>
              <a:rPr lang="en-US" dirty="0"/>
              <a:t>Click to edit Master title style</a:t>
            </a:r>
          </a:p>
        </p:txBody>
      </p:sp>
      <p:pic>
        <p:nvPicPr>
          <p:cNvPr id="8" name="Picture 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64645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20765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382803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993231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solidFill>
                  <a:schemeClr val="tx1"/>
                </a:solidFill>
                <a:latin typeface="Trebuchet MS" panose="020B0603020202020204" pitchFamily="34" charset="0"/>
                <a:sym typeface="Trebuchet MS" panose="020B0603020202020204" pitchFamily="34" charset="0"/>
              </a:defRPr>
            </a:lvl1pPr>
          </a:lstStyle>
          <a:p>
            <a:r>
              <a:rPr lang="en-US" dirty="0"/>
              <a:t>Click to edit Master title style</a:t>
            </a: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sp>
        <p:nvSpPr>
          <p:cNvPr id="62" name="Text Placeholder 4"/>
          <p:cNvSpPr>
            <a:spLocks noGrp="1"/>
          </p:cNvSpPr>
          <p:nvPr>
            <p:ph type="body" sz="quarter" idx="11"/>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78948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2" name="Title 1"/>
          <p:cNvSpPr>
            <a:spLocks noGrp="1"/>
          </p:cNvSpPr>
          <p:nvPr>
            <p:ph type="title"/>
          </p:nvPr>
        </p:nvSpPr>
        <p:spPr>
          <a:xfrm>
            <a:off x="630000" y="622800"/>
            <a:ext cx="6276529" cy="332399"/>
          </a:xfrm>
          <a:prstGeom prst="rect">
            <a:avLst/>
          </a:prstGeom>
        </p:spPr>
        <p:txBody>
          <a:bodyPr/>
          <a:lstStyle>
            <a:lvl1pPr>
              <a:defRPr>
                <a:solidFill>
                  <a:schemeClr val="tx1"/>
                </a:solidFill>
                <a:latin typeface="Trebuchet MS" panose="020B0603020202020204" pitchFamily="34" charset="0"/>
                <a:sym typeface="Trebuchet MS" panose="020B0603020202020204" pitchFamily="34" charset="0"/>
              </a:defRPr>
            </a:lvl1pPr>
          </a:lstStyle>
          <a:p>
            <a:r>
              <a:rPr lang="en-US" dirty="0"/>
              <a:t>Click to edit Master title style</a:t>
            </a: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21590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9029246" y="0"/>
            <a:ext cx="416951" cy="6858000"/>
          </a:xfrm>
          <a:prstGeom prst="rect">
            <a:avLst/>
          </a:prstGeom>
        </p:spPr>
      </p:pic>
      <p:sp>
        <p:nvSpPr>
          <p:cNvPr id="10" name="Rectangle 9"/>
          <p:cNvSpPr/>
          <p:nvPr userDrawn="1"/>
        </p:nvSpPr>
        <p:spPr bwMode="white">
          <a:xfrm>
            <a:off x="0" y="166255"/>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8101584" cy="332399"/>
          </a:xfrm>
          <a:prstGeom prst="rect">
            <a:avLst/>
          </a:prstGeom>
        </p:spPr>
        <p:txBody>
          <a:bodyPr/>
          <a:lstStyle>
            <a:lvl1pPr>
              <a:defRPr>
                <a:solidFill>
                  <a:schemeClr val="tx1"/>
                </a:solidFill>
                <a:latin typeface="Trebuchet MS" panose="020B0603020202020204" pitchFamily="34" charset="0"/>
                <a:sym typeface="Trebuchet MS" panose="020B0603020202020204" pitchFamily="34" charset="0"/>
              </a:defRPr>
            </a:lvl1pPr>
          </a:lstStyle>
          <a:p>
            <a:r>
              <a:rPr lang="en-US" dirty="0"/>
              <a:t>Click to edit Master title style</a:t>
            </a: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830614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57789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pic>
        <p:nvPicPr>
          <p:cNvPr id="18"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886318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p:nvPr>
        </p:nvSpPr>
        <p:spPr>
          <a:xfrm>
            <a:off x="630000" y="622800"/>
            <a:ext cx="4747822"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6134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6254496"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224148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9" name="Title 1"/>
          <p:cNvSpPr>
            <a:spLocks noGrp="1"/>
          </p:cNvSpPr>
          <p:nvPr>
            <p:ph type="title"/>
          </p:nvPr>
        </p:nvSpPr>
        <p:spPr bwMode="ltGray">
          <a:xfrm>
            <a:off x="630000" y="1544274"/>
            <a:ext cx="3452400" cy="1495794"/>
          </a:xfrm>
          <a:noFill/>
        </p:spPr>
        <p:txBody>
          <a:bodyPr wrap="square" lIns="0" tIns="0" rIns="320040" bIns="0" anchor="b">
            <a:noAutofit/>
          </a:bodyPr>
          <a:lstStyle>
            <a:lvl1pPr>
              <a:defRPr sz="3200">
                <a:solidFill>
                  <a:schemeClr val="tx1"/>
                </a:solidFill>
              </a:defRPr>
            </a:lvl1pPr>
          </a:lstStyle>
          <a:p>
            <a:r>
              <a:rPr lang="en-US" dirty="0"/>
              <a:t>Click to edit Master title style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1" name="Picture 10"/>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160103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3671068" y="0"/>
            <a:ext cx="416951" cy="6858000"/>
          </a:xfrm>
          <a:prstGeom prst="rect">
            <a:avLst/>
          </a:prstGeom>
        </p:spPr>
      </p:pic>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610294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6" name="Picture 15"/>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804525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42726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496259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23583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cstate="email">
            <a:extLst>
              <a:ext uri="{28A0092B-C50C-407E-A947-70E740481C1C}">
                <a14:useLocalDpi xmlns:a14="http://schemas.microsoft.com/office/drawing/2010/main"/>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pic>
        <p:nvPicPr>
          <p:cNvPr id="7" name="Picture 6"/>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55600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9" name="Picture 8"/>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12500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09CC8F"/>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1" name="Picture 10"/>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93887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7" name="Picture 6"/>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059862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pic>
        <p:nvPicPr>
          <p:cNvPr id="8" name="Picture 7"/>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79998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495351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sp>
        <p:nvSpPr>
          <p:cNvPr id="12" name="Rectangle 11"/>
          <p:cNvSpPr/>
          <p:nvPr userDrawn="1"/>
        </p:nvSpPr>
        <p:spPr>
          <a:xfrm>
            <a:off x="5021826" y="1525757"/>
            <a:ext cx="6209072" cy="3600986"/>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pic>
        <p:nvPicPr>
          <p:cNvPr id="13" name="Picture 12"/>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226701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296350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custDataLst>
              <p:tags r:id="rId2"/>
            </p:custDataLst>
          </p:nvPr>
        </p:nvPicPr>
        <p:blipFill>
          <a:blip r:embed="rId7" cstate="email">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userDrawn="1"/>
        </p:nvSpPr>
        <p:spPr bwMode="black">
          <a:xfrm>
            <a:off x="630936" y="626200"/>
            <a:ext cx="5605870" cy="5529600"/>
          </a:xfrm>
          <a:prstGeom prst="rect">
            <a:avLst/>
          </a:prstGeom>
          <a:gradFill flip="none" rotWithShape="1">
            <a:gsLst>
              <a:gs pos="0">
                <a:srgbClr val="333333">
                  <a:alpha val="93000"/>
                </a:srgbClr>
              </a:gs>
              <a:gs pos="100000">
                <a:schemeClr val="accent4">
                  <a:alpha val="85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dirty="0">
                <a:solidFill>
                  <a:prstClr val="white"/>
                </a:solidFill>
                <a:sym typeface="Trebuchet MS" panose="020B0603020202020204" pitchFamily="34" charset="0"/>
              </a:rPr>
              <a:t>bcgplatinion.com</a:t>
            </a:r>
            <a:endParaRPr lang="en-US" sz="1200" dirty="0">
              <a:solidFill>
                <a:prstClr val="white"/>
              </a:solidFill>
              <a:sym typeface="Trebuchet MS" panose="020B0603020202020204" pitchFamily="34" charset="0"/>
            </a:endParaRPr>
          </a:p>
        </p:txBody>
      </p:sp>
      <p:pic>
        <p:nvPicPr>
          <p:cNvPr id="8" name="Picture 7"/>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828508" y="2744990"/>
            <a:ext cx="4722438" cy="2121548"/>
          </a:xfrm>
          <a:prstGeom prst="rect">
            <a:avLst/>
          </a:prstGeom>
        </p:spPr>
      </p:pic>
      <p:pic>
        <p:nvPicPr>
          <p:cNvPr id="9" name="Picture 8"/>
          <p:cNvPicPr>
            <a:picLocks noChangeAspect="1"/>
          </p:cNvPicPr>
          <p:nvPr userDrawn="1">
            <p:custDataLst>
              <p:tags r:id="rId3"/>
            </p:custDataLst>
          </p:nvPr>
        </p:nvPicPr>
        <p:blipFill>
          <a:blip r:embed="rId9"/>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4377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Platinion GmbH. All rights reserved.</a:t>
            </a: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PLA_PM_Chapter_Playbook_v3.5.pptx</a:t>
            </a:r>
            <a:endParaRPr lang="en-US" sz="700" dirty="0">
              <a:solidFill>
                <a:prstClr val="white">
                  <a:lumMod val="50000"/>
                </a:prstClr>
              </a:solidFill>
              <a:sym typeface="Trebuchet MS" panose="020B0603020202020204" pitchFamily="34" charset="0"/>
            </a:endParaRP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65000"/>
                    </a:prstClr>
                  </a:solidFill>
                  <a:sym typeface="Trebuchet MS" panose="020B0603020202020204" pitchFamily="34" charset="0"/>
                </a:rPr>
                <a:t>1.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2.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3. </a:t>
              </a:r>
              <a:r>
                <a:rPr lang="en-US" sz="1000" dirty="0" err="1">
                  <a:solidFill>
                    <a:prstClr val="white">
                      <a:lumMod val="65000"/>
                    </a:prstClr>
                  </a:solidFill>
                  <a:sym typeface="Trebuchet MS" panose="020B0603020202020204" pitchFamily="34" charset="0"/>
                </a:rPr>
                <a:t>xxxx</a:t>
              </a:r>
              <a:endParaRPr lang="en-US" sz="1000" dirty="0">
                <a:solidFill>
                  <a:prstClr val="white">
                    <a:lumMod val="65000"/>
                  </a:prstClr>
                </a:solidFill>
                <a:sym typeface="Trebuchet MS" panose="020B0603020202020204" pitchFamily="34" charset="0"/>
              </a:endParaRPr>
            </a:p>
            <a:p>
              <a:pPr>
                <a:lnSpc>
                  <a:spcPct val="90000"/>
                </a:lnSpc>
                <a:defRPr/>
              </a:pPr>
              <a:r>
                <a:rPr lang="en-US" sz="1000" dirty="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dirty="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pic>
        <p:nvPicPr>
          <p:cNvPr id="93" name="Picture 92"/>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56267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28A6A974-E845-504A-A5D1-4019505A0F0A}"/>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 imgW="38100" imgH="38100" progId="TCLayout.ActiveDocument.1">
                  <p:embed/>
                </p:oleObj>
              </mc:Choice>
              <mc:Fallback>
                <p:oleObj name="think-cell Slide" r:id="rId7" imgW="38100" imgH="38100" progId="TCLayout.ActiveDocument.1">
                  <p:embed/>
                  <p:pic>
                    <p:nvPicPr>
                      <p:cNvPr id="6" name="Object 6" hidden="1">
                        <a:extLst>
                          <a:ext uri="{FF2B5EF4-FFF2-40B4-BE49-F238E27FC236}">
                            <a16:creationId xmlns:a16="http://schemas.microsoft.com/office/drawing/2014/main" id="{28A6A974-E845-504A-A5D1-4019505A0F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a:extLst>
              <a:ext uri="{FF2B5EF4-FFF2-40B4-BE49-F238E27FC236}">
                <a16:creationId xmlns:a16="http://schemas.microsoft.com/office/drawing/2014/main" id="{08C183E2-3331-8746-9260-03C21CC5E5D8}"/>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lnSpc>
                <a:spcPct val="93000"/>
              </a:lnSpc>
              <a:defRPr/>
            </a:pPr>
            <a:endParaRPr lang="en-US" sz="5400" dirty="0">
              <a:solidFill>
                <a:srgbClr val="FFFFFF"/>
              </a:solidFill>
              <a:ea typeface="+mj-ea"/>
              <a:cs typeface="+mj-cs"/>
              <a:sym typeface="Trebuchet MS" panose="020B0603020202020204" pitchFamily="34" charset="0"/>
            </a:endParaRPr>
          </a:p>
        </p:txBody>
      </p:sp>
      <p:sp>
        <p:nvSpPr>
          <p:cNvPr id="8" name="Rectangle 7">
            <a:extLst>
              <a:ext uri="{FF2B5EF4-FFF2-40B4-BE49-F238E27FC236}">
                <a16:creationId xmlns:a16="http://schemas.microsoft.com/office/drawing/2014/main" id="{CDBB1CC1-77D4-3E4B-BDE7-44CDE782492B}"/>
              </a:ext>
            </a:extLst>
          </p:cNvPr>
          <p:cNvSpPr/>
          <p:nvPr/>
        </p:nvSpPr>
        <p:spPr>
          <a:xfrm>
            <a:off x="0" y="5278438"/>
            <a:ext cx="12192000" cy="157956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pic>
        <p:nvPicPr>
          <p:cNvPr id="9" name="Picture 12">
            <a:extLst>
              <a:ext uri="{FF2B5EF4-FFF2-40B4-BE49-F238E27FC236}">
                <a16:creationId xmlns:a16="http://schemas.microsoft.com/office/drawing/2014/main" id="{89C327FE-5C55-7E4B-B807-C29F8CB5A2BF}"/>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rot="16200000" flipH="1">
            <a:off x="8472487" y="1973263"/>
            <a:ext cx="581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TitleAndEndImages">
            <a:extLst>
              <a:ext uri="{FF2B5EF4-FFF2-40B4-BE49-F238E27FC236}">
                <a16:creationId xmlns:a16="http://schemas.microsoft.com/office/drawing/2014/main" id="{CC9A60B9-0E90-314B-A9C4-E293FA2D1700}"/>
              </a:ext>
            </a:extLst>
          </p:cNvPr>
          <p:cNvPicPr>
            <a:picLocks noChangeAspect="1" noChangeArrowheads="1"/>
          </p:cNvPicPr>
          <p:nvPr>
            <p:custDataLst>
              <p:tags r:id="rId3"/>
            </p:custDataLst>
          </p:nvPr>
        </p:nvPicPr>
        <p:blipFill>
          <a:blip r:embed="rId10" cstate="email">
            <a:extLst>
              <a:ext uri="{28A0092B-C50C-407E-A947-70E740481C1C}">
                <a14:useLocalDpi xmlns:a14="http://schemas.microsoft.com/office/drawing/2010/main"/>
              </a:ext>
            </a:extLst>
          </a:blip>
          <a:srcRect/>
          <a:stretch>
            <a:fillRect/>
          </a:stretch>
        </p:blipFill>
        <p:spPr bwMode="auto">
          <a:xfrm flipH="1">
            <a:off x="0" y="0"/>
            <a:ext cx="12192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E4197443-802E-EF4A-B191-76D5A0CF6AC1}"/>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12" name="Freeform 15">
            <a:extLst>
              <a:ext uri="{FF2B5EF4-FFF2-40B4-BE49-F238E27FC236}">
                <a16:creationId xmlns:a16="http://schemas.microsoft.com/office/drawing/2014/main" id="{2EF3FB0C-EA05-844A-9470-CE92A16F197E}"/>
              </a:ext>
            </a:extLst>
          </p:cNvPr>
          <p:cNvSpPr>
            <a:spLocks noChangeAspect="1"/>
          </p:cNvSpPr>
          <p:nvPr>
            <p:custDataLst>
              <p:tags r:id="rId4"/>
            </p:custDataLst>
          </p:nvPr>
        </p:nvSpPr>
        <p:spPr bwMode="auto">
          <a:xfrm>
            <a:off x="1117600" y="1112838"/>
            <a:ext cx="2327275" cy="485775"/>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Picture Placeholder 8"/>
          <p:cNvSpPr>
            <a:spLocks noGrp="1"/>
          </p:cNvSpPr>
          <p:nvPr>
            <p:ph type="pic" sz="quarter" idx="13"/>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22" name="Text Placeholder 6"/>
          <p:cNvSpPr>
            <a:spLocks noGrp="1"/>
          </p:cNvSpPr>
          <p:nvPr>
            <p:ph type="body" sz="quarter" idx="12"/>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Edit Master text styles</a:t>
            </a:r>
          </a:p>
        </p:txBody>
      </p:sp>
      <p:sp>
        <p:nvSpPr>
          <p:cNvPr id="26" name="Subtitle 2"/>
          <p:cNvSpPr>
            <a:spLocks noGrp="1"/>
          </p:cNvSpPr>
          <p:nvPr>
            <p:ph type="subTitle" idx="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Click to edit Master title style</a:t>
            </a:r>
            <a:endParaRPr lang="en-US" dirty="0"/>
          </a:p>
        </p:txBody>
      </p:sp>
      <p:pic>
        <p:nvPicPr>
          <p:cNvPr id="13" name="Picture 12"/>
          <p:cNvPicPr>
            <a:picLocks noChangeAspect="1"/>
          </p:cNvPicPr>
          <p:nvPr userDrawn="1">
            <p:custDataLst>
              <p:tags r:id="rId5"/>
            </p:custDataLst>
          </p:nvPr>
        </p:nvPicPr>
        <p:blipFill>
          <a:blip r:embed="rId11"/>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51619979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4" name="FooterSimple" hidden="1">
            <a:extLst>
              <a:ext uri="{FF2B5EF4-FFF2-40B4-BE49-F238E27FC236}">
                <a16:creationId xmlns:a16="http://schemas.microsoft.com/office/drawing/2014/main" id="{16E386E8-1B24-574C-BCB9-5B5A32CA6593}"/>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 name="Title 4"/>
          <p:cNvSpPr>
            <a:spLocks noGrp="1"/>
          </p:cNvSpPr>
          <p:nvPr>
            <p:ph type="title"/>
          </p:nvPr>
        </p:nvSpPr>
        <p:spPr>
          <a:xfrm>
            <a:off x="630000" y="622800"/>
            <a:ext cx="10933200"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6" name="Date Placeholder 2">
            <a:extLst>
              <a:ext uri="{FF2B5EF4-FFF2-40B4-BE49-F238E27FC236}">
                <a16:creationId xmlns:a16="http://schemas.microsoft.com/office/drawing/2014/main" id="{F4A2BBC2-3753-CD4F-B14C-600074E4C954}"/>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fld id="{9E76AB57-95B1-FA4E-90F3-C2764A0B88D7}" type="datetime1">
              <a:rPr lang="en-AU" smtClean="0"/>
              <a:t>23/09/2021</a:t>
            </a:fld>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9154559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4" name="Copyright">
            <a:extLst>
              <a:ext uri="{FF2B5EF4-FFF2-40B4-BE49-F238E27FC236}">
                <a16:creationId xmlns:a16="http://schemas.microsoft.com/office/drawing/2014/main" id="{5DA27E12-A2A4-8847-9528-25B2F4ABF6F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2" name="Title 1">
            <a:extLst>
              <a:ext uri="{FF2B5EF4-FFF2-40B4-BE49-F238E27FC236}">
                <a16:creationId xmlns:a16="http://schemas.microsoft.com/office/drawing/2014/main" id="{9FCE4FFF-81B3-4CDA-B0A1-3363FFB22A6A}"/>
              </a:ext>
            </a:extLst>
          </p:cNvPr>
          <p:cNvSpPr>
            <a:spLocks noGrp="1"/>
          </p:cNvSpPr>
          <p:nvPr>
            <p:ph type="title"/>
          </p:nvPr>
        </p:nvSpPr>
        <p:spPr>
          <a:xfrm>
            <a:off x="630000" y="622800"/>
            <a:ext cx="10933350" cy="470898"/>
          </a:xfrm>
        </p:spPr>
        <p:txBody>
          <a:bodyPr/>
          <a:lstStyle>
            <a:lvl1pPr>
              <a:defRPr sz="34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6127857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ray slice hea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494432-B3F9-7844-B6E9-94609DF55E26}"/>
              </a:ext>
            </a:extLst>
          </p:cNvPr>
          <p:cNvSpPr/>
          <p:nvPr/>
        </p:nvSpPr>
        <p:spPr bwMode="ltGray">
          <a:xfrm>
            <a:off x="0" y="-1588"/>
            <a:ext cx="4694238" cy="6859588"/>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endParaRPr>
          </a:p>
        </p:txBody>
      </p:sp>
      <p:sp>
        <p:nvSpPr>
          <p:cNvPr id="4" name="FooterSimple" hidden="1">
            <a:extLst>
              <a:ext uri="{FF2B5EF4-FFF2-40B4-BE49-F238E27FC236}">
                <a16:creationId xmlns:a16="http://schemas.microsoft.com/office/drawing/2014/main" id="{4191EF4A-9FCD-9044-8ED6-0E8FD0C46813}"/>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 name="Copyright">
            <a:extLst>
              <a:ext uri="{FF2B5EF4-FFF2-40B4-BE49-F238E27FC236}">
                <a16:creationId xmlns:a16="http://schemas.microsoft.com/office/drawing/2014/main" id="{2C718504-A0F8-014D-9937-85A45CA9789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9" name="Title 1"/>
          <p:cNvSpPr>
            <a:spLocks noGrp="1"/>
          </p:cNvSpPr>
          <p:nvPr>
            <p:ph type="title"/>
          </p:nvPr>
        </p:nvSpPr>
        <p:spPr bwMode="ltGray">
          <a:xfrm>
            <a:off x="630000" y="1544274"/>
            <a:ext cx="3452400" cy="1495794"/>
          </a:xfrm>
          <a:noFill/>
        </p:spPr>
        <p:txBody>
          <a:bodyPr rIns="320040" anchor="b">
            <a:noAutofit/>
          </a:bodyPr>
          <a:lstStyle>
            <a:lvl1pPr>
              <a:defRPr sz="3200">
                <a:solidFill>
                  <a:schemeClr val="tx2"/>
                </a:solidFill>
                <a:latin typeface="+mj-lt"/>
              </a:defRPr>
            </a:lvl1pPr>
          </a:lstStyle>
          <a:p>
            <a:r>
              <a:rPr lang="en-US"/>
              <a:t>Click to edit Master title style</a:t>
            </a:r>
            <a:endParaRPr lang="en-US" dirty="0"/>
          </a:p>
        </p:txBody>
      </p:sp>
      <p:sp>
        <p:nvSpPr>
          <p:cNvPr id="6" name="Date Placeholder 2">
            <a:extLst>
              <a:ext uri="{FF2B5EF4-FFF2-40B4-BE49-F238E27FC236}">
                <a16:creationId xmlns:a16="http://schemas.microsoft.com/office/drawing/2014/main" id="{B4CCBAC3-87A9-3E49-B4E3-E8B0B804FA44}"/>
              </a:ext>
            </a:extLst>
          </p:cNvPr>
          <p:cNvSpPr>
            <a:spLocks noGrp="1"/>
          </p:cNvSpPr>
          <p:nvPr>
            <p:ph type="dt" sz="half" idx="10"/>
          </p:nvPr>
        </p:nvSpPr>
        <p:spPr/>
        <p:txBody>
          <a:bodyPr/>
          <a:lstStyle>
            <a:lvl1pPr>
              <a:defRPr dirty="0">
                <a:latin typeface="+mn-lt"/>
                <a:sym typeface="Trebuchet MS" panose="020B0603020202020204" pitchFamily="34" charset="0"/>
              </a:defRPr>
            </a:lvl1pPr>
          </a:lstStyle>
          <a:p>
            <a:pPr>
              <a:defRPr/>
            </a:pPr>
            <a:fld id="{B4681202-DD0C-8340-8CCD-397CD7F72AF1}" type="datetime1">
              <a:rPr lang="en-AU" smtClean="0"/>
              <a:t>23/09/2021</a:t>
            </a:fld>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78867953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74624A39-57C7-3949-BD26-74AA4D508EE7}"/>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15510ADB-E3B6-A641-96CE-BD9E7C91839C}"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8ED95530-AA97-B349-ACEE-64930104AD1C}"/>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EBDAE34B-ADA8-5E42-892B-BDE9E6922F73}"/>
              </a:ext>
            </a:extLst>
          </p:cNvPr>
          <p:cNvSpPr/>
          <p:nvPr/>
        </p:nvSpPr>
        <p:spPr bwMode="white">
          <a:xfrm>
            <a:off x="1284288" y="1428750"/>
            <a:ext cx="947737" cy="947738"/>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524C438B-C5DD-8348-A9C3-B0E51D67A986}"/>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7" name="Date Placeholder 2">
            <a:extLst>
              <a:ext uri="{FF2B5EF4-FFF2-40B4-BE49-F238E27FC236}">
                <a16:creationId xmlns:a16="http://schemas.microsoft.com/office/drawing/2014/main" id="{2233E441-0482-AF45-BC8F-E9D1741780A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C84B4C0E-45C8-3849-B65C-5A832F73AF13}" type="datetime1">
              <a:rPr lang="en-AU" smtClean="0"/>
              <a:t>23/09/2021</a:t>
            </a:fld>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1607641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913DFBFE-C82E-814A-8EB4-4EDDE0393417}"/>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20E50D0-2D2D-AD49-96F2-1376B30E4836}"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cxnSp>
        <p:nvCxnSpPr>
          <p:cNvPr id="4" name="Straight Connector 3">
            <a:extLst>
              <a:ext uri="{FF2B5EF4-FFF2-40B4-BE49-F238E27FC236}">
                <a16:creationId xmlns:a16="http://schemas.microsoft.com/office/drawing/2014/main" id="{29780D96-69C8-0542-AAE1-A22262EF0CDC}"/>
              </a:ext>
            </a:extLst>
          </p:cNvPr>
          <p:cNvCxnSpPr/>
          <p:nvPr/>
        </p:nvCxnSpPr>
        <p:spPr bwMode="white">
          <a:xfrm>
            <a:off x="619125" y="3679825"/>
            <a:ext cx="11576050"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47" name="Title 1"/>
          <p:cNvSpPr>
            <a:spLocks noGrp="1"/>
          </p:cNvSpPr>
          <p:nvPr>
            <p:ph type="title"/>
          </p:nvPr>
        </p:nvSpPr>
        <p:spPr bwMode="blackWhite">
          <a:xfrm>
            <a:off x="630000" y="3826800"/>
            <a:ext cx="10936800" cy="2041200"/>
          </a:xfrm>
        </p:spPr>
        <p:txBody>
          <a:bodyPr>
            <a:noAutofit/>
          </a:bodyPr>
          <a:lstStyle>
            <a:lvl1pPr>
              <a:defRPr sz="5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BF5187F4-FEAF-3947-A218-4938E1D5514E}"/>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DF04BD42-4FD5-8940-8420-0EAF8377C1F1}" type="datetime1">
              <a:rPr lang="en-AU" smtClean="0"/>
              <a:t>23/09/2021</a:t>
            </a:fld>
            <a:endParaRPr lang="en-US"/>
          </a:p>
        </p:txBody>
      </p:sp>
      <p:pic>
        <p:nvPicPr>
          <p:cNvPr id="6" name="Picture 5"/>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02146952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63AD3BBA-DE3A-C847-99ED-206927B45C2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4065588"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pyright">
            <a:extLst>
              <a:ext uri="{FF2B5EF4-FFF2-40B4-BE49-F238E27FC236}">
                <a16:creationId xmlns:a16="http://schemas.microsoft.com/office/drawing/2014/main" id="{8056617D-6274-9949-BE96-689AE855DD6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961B3BF4-65BE-5849-8FF8-EA77471CBF1D}"/>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BC2270E3-476B-334F-8018-27A28DA087DC}"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Rectangle 5">
            <a:extLst>
              <a:ext uri="{FF2B5EF4-FFF2-40B4-BE49-F238E27FC236}">
                <a16:creationId xmlns:a16="http://schemas.microsoft.com/office/drawing/2014/main" id="{A7854C35-103D-0343-B8C0-FB20B1740073}"/>
              </a:ext>
            </a:extLst>
          </p:cNvPr>
          <p:cNvSpPr/>
          <p:nvPr/>
        </p:nvSpPr>
        <p:spPr bwMode="white">
          <a:xfrm>
            <a:off x="0" y="0"/>
            <a:ext cx="40798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7" name="FooterSimple" hidden="1">
            <a:extLst>
              <a:ext uri="{FF2B5EF4-FFF2-40B4-BE49-F238E27FC236}">
                <a16:creationId xmlns:a16="http://schemas.microsoft.com/office/drawing/2014/main" id="{9ED327DC-E598-864D-8073-CD6BAE90630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D772FCE7-06A6-A84B-BDF9-04F50BC87AD5}"/>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EBA1098C-0833-9748-8054-D805BE174CBC}"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8973337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custDataLst>
              <p:tags r:id="rId2"/>
            </p:custDataLst>
          </p:nvPr>
        </p:nvPicPr>
        <p:blipFill>
          <a:blip r:embed="rId6"/>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833239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EDA5DD33-7892-D64C-8E30-61199A3C921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7165975"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29FD93C-5F4E-C04F-9264-EA4899CC5373}"/>
              </a:ext>
            </a:extLst>
          </p:cNvPr>
          <p:cNvSpPr/>
          <p:nvPr/>
        </p:nvSpPr>
        <p:spPr bwMode="white">
          <a:xfrm>
            <a:off x="0" y="0"/>
            <a:ext cx="71723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1610ADAD-C5E7-6244-A911-B6354CCB1E3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222BAF9C-4FC3-9F4E-8907-8F515EA5C15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F6A51893-7135-9743-99AB-452EC10CB502}"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FC5DDFE1-7331-3A43-9EE8-E533C6167307}"/>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3" name="Title 3"/>
          <p:cNvSpPr>
            <a:spLocks noGrp="1"/>
          </p:cNvSpPr>
          <p:nvPr>
            <p:ph type="title"/>
          </p:nvPr>
        </p:nvSpPr>
        <p:spPr>
          <a:xfrm>
            <a:off x="630000" y="622800"/>
            <a:ext cx="6256800"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2">
            <a:extLst>
              <a:ext uri="{FF2B5EF4-FFF2-40B4-BE49-F238E27FC236}">
                <a16:creationId xmlns:a16="http://schemas.microsoft.com/office/drawing/2014/main" id="{9548CA18-C414-B14B-8FA5-1514A0F13E56}"/>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ACE3AF29-23BE-8F40-8C27-A30A18786280}"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9716982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C6AD18D9-C617-CA48-AE6E-84EE0A09546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7D4693D-BCEA-9240-9F69-31D8AF52D475}"/>
              </a:ext>
            </a:extLst>
          </p:cNvPr>
          <p:cNvSpPr/>
          <p:nvPr/>
        </p:nvSpPr>
        <p:spPr bwMode="white">
          <a:xfrm>
            <a:off x="4081463" y="-1588"/>
            <a:ext cx="8110537" cy="6859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84B9354E-10AD-674A-99BE-ED0B2058A4CC}"/>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2E00FEF3-5E00-934E-B58A-B80ACDD072D2}"/>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54075E6-F9FF-E245-85C2-4A5A30F66B5B}"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747840C3-89E0-6E43-8987-6A310D94B7C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DADE5742-9532-BE46-B5E0-790E2666AE2E}"/>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2B413574-D05D-344D-84BD-CA48B42B3C53}"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2438203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2145D20-3493-C347-B759-5C9B789D093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56896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2CB6452-E8AC-9646-863E-356DFC3D24DA}"/>
              </a:ext>
            </a:extLst>
          </p:cNvPr>
          <p:cNvSpPr/>
          <p:nvPr/>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6" name="TextBox 9">
            <a:extLst>
              <a:ext uri="{FF2B5EF4-FFF2-40B4-BE49-F238E27FC236}">
                <a16:creationId xmlns:a16="http://schemas.microsoft.com/office/drawing/2014/main" id="{0C09E60D-3DB0-E54C-8583-B7D3937523C0}"/>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AEE2727-030F-FA41-ACEB-4E4246A3766E}"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7" name="Copyright">
            <a:extLst>
              <a:ext uri="{FF2B5EF4-FFF2-40B4-BE49-F238E27FC236}">
                <a16:creationId xmlns:a16="http://schemas.microsoft.com/office/drawing/2014/main" id="{2420E245-5E4C-A948-B3FE-BA8C95074E83}"/>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8" name="FooterSimple" hidden="1">
            <a:extLst>
              <a:ext uri="{FF2B5EF4-FFF2-40B4-BE49-F238E27FC236}">
                <a16:creationId xmlns:a16="http://schemas.microsoft.com/office/drawing/2014/main" id="{A239B616-4B64-C24E-8496-47A0C25420D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3" name="Picture Placeholder 18"/>
          <p:cNvSpPr>
            <a:spLocks noGrp="1"/>
          </p:cNvSpPr>
          <p:nvPr>
            <p:ph type="pic" sz="quarter" idx="14"/>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4" name="Title 1"/>
          <p:cNvSpPr>
            <a:spLocks noGrp="1"/>
          </p:cNvSpPr>
          <p:nvPr>
            <p:ph type="title"/>
          </p:nvPr>
        </p:nvSpPr>
        <p:spPr bwMode="black">
          <a:xfrm>
            <a:off x="630000" y="1785600"/>
            <a:ext cx="4388400" cy="3286800"/>
          </a:xfrm>
          <a:prstGeom prst="rect">
            <a:avLst/>
          </a:prstGeom>
          <a:noFill/>
        </p:spPr>
        <p:txBody>
          <a:bodyPr rIns="320040"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1AD8A829-3973-4244-BA43-546832A3BCAA}"/>
              </a:ext>
            </a:extLst>
          </p:cNvPr>
          <p:cNvSpPr>
            <a:spLocks noGrp="1"/>
          </p:cNvSpPr>
          <p:nvPr>
            <p:ph type="dt" sz="half" idx="15"/>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9AC4364B-3EA4-764E-AEFF-52AFAE228D49}"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76810354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12E0EFD5-12F0-0043-B89C-0FBD4F6AB85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7410450"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5966215-F341-CD48-95AD-A1C2F1A3F933}"/>
              </a:ext>
            </a:extLst>
          </p:cNvPr>
          <p:cNvSpPr/>
          <p:nvPr/>
        </p:nvSpPr>
        <p:spPr bwMode="gray">
          <a:xfrm>
            <a:off x="7820025" y="0"/>
            <a:ext cx="43719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Copyright">
            <a:extLst>
              <a:ext uri="{FF2B5EF4-FFF2-40B4-BE49-F238E27FC236}">
                <a16:creationId xmlns:a16="http://schemas.microsoft.com/office/drawing/2014/main" id="{4832122D-448E-6846-B7E8-70E1ED9E4E8B}"/>
              </a:ext>
            </a:extLst>
          </p:cNvPr>
          <p:cNvSpPr txBox="1">
            <a:spLocks noChangeArrowheads="1"/>
          </p:cNvSpPr>
          <p:nvPr/>
        </p:nvSpPr>
        <p:spPr bwMode="auto">
          <a:xfrm rot="16200000">
            <a:off x="9486900" y="3916363"/>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TextBox 12">
            <a:extLst>
              <a:ext uri="{FF2B5EF4-FFF2-40B4-BE49-F238E27FC236}">
                <a16:creationId xmlns:a16="http://schemas.microsoft.com/office/drawing/2014/main" id="{A7E95C35-1CA3-7349-A6D1-DA469C3788B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9224E48C-EFF0-F847-B317-3B0D90699F46}"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8" name="FooterSimple" hidden="1">
            <a:extLst>
              <a:ext uri="{FF2B5EF4-FFF2-40B4-BE49-F238E27FC236}">
                <a16:creationId xmlns:a16="http://schemas.microsoft.com/office/drawing/2014/main" id="{4EAEE9DC-C4CC-EA43-AB45-AEC78DC7186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1" name="Picture Placeholder 5"/>
          <p:cNvSpPr>
            <a:spLocks noGrp="1"/>
          </p:cNvSpPr>
          <p:nvPr>
            <p:ph type="pic" sz="quarter" idx="1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4" name="Title 1"/>
          <p:cNvSpPr>
            <a:spLocks noGrp="1"/>
          </p:cNvSpPr>
          <p:nvPr>
            <p:ph type="title"/>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AD50935B-BBE1-6940-86A9-11401603FA71}"/>
              </a:ext>
            </a:extLst>
          </p:cNvPr>
          <p:cNvSpPr>
            <a:spLocks noGrp="1"/>
          </p:cNvSpPr>
          <p:nvPr>
            <p:ph type="dt" sz="half" idx="12"/>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5EFE7E06-8912-2E4D-B5F1-B3250C568DAF}"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0938124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Freeform 14">
            <a:extLst>
              <a:ext uri="{FF2B5EF4-FFF2-40B4-BE49-F238E27FC236}">
                <a16:creationId xmlns:a16="http://schemas.microsoft.com/office/drawing/2014/main" id="{0118A833-F4C3-E74F-9026-320630B6B535}"/>
              </a:ext>
            </a:extLst>
          </p:cNvPr>
          <p:cNvSpPr/>
          <p:nvPr/>
        </p:nvSpPr>
        <p:spPr bwMode="ltGray">
          <a:xfrm>
            <a:off x="1588" y="1588"/>
            <a:ext cx="40878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Copyright">
            <a:extLst>
              <a:ext uri="{FF2B5EF4-FFF2-40B4-BE49-F238E27FC236}">
                <a16:creationId xmlns:a16="http://schemas.microsoft.com/office/drawing/2014/main" id="{7F2C0A56-4351-534A-B235-519B01AAACD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4394B571-3080-2F4C-A3BC-8809065EDDFE}"/>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6D13EDB8-A544-B84F-8FAF-EAEB491083C4}"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FooterSimple" hidden="1">
            <a:extLst>
              <a:ext uri="{FF2B5EF4-FFF2-40B4-BE49-F238E27FC236}">
                <a16:creationId xmlns:a16="http://schemas.microsoft.com/office/drawing/2014/main" id="{B1E7A1FB-B785-F248-B726-95B63609456A}"/>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4E395B7A-BFD3-4B43-ABE6-7FA7AB7C250B}"/>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7" name="Title 2"/>
          <p:cNvSpPr>
            <a:spLocks noGrp="1"/>
          </p:cNvSpPr>
          <p:nvPr>
            <p:ph type="title"/>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F0F10B08-2544-B547-9CA7-94C518995A61}"/>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BA3A86C6-E79A-1340-9FC4-9DD3256CEBED}"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99342094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4" name="Freeform 14">
            <a:extLst>
              <a:ext uri="{FF2B5EF4-FFF2-40B4-BE49-F238E27FC236}">
                <a16:creationId xmlns:a16="http://schemas.microsoft.com/office/drawing/2014/main" id="{7D846E1C-F676-9242-A3CC-59D04444792F}"/>
              </a:ext>
            </a:extLst>
          </p:cNvPr>
          <p:cNvSpPr/>
          <p:nvPr/>
        </p:nvSpPr>
        <p:spPr bwMode="ltGray">
          <a:xfrm>
            <a:off x="0" y="0"/>
            <a:ext cx="40878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TextBox 7">
            <a:extLst>
              <a:ext uri="{FF2B5EF4-FFF2-40B4-BE49-F238E27FC236}">
                <a16:creationId xmlns:a16="http://schemas.microsoft.com/office/drawing/2014/main" id="{2CE20AAC-9A05-EF44-B539-A1CFE1E5EBA5}"/>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856A3427-23D7-5745-96A0-89926A2E0F17}"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6" name="Copyright">
            <a:extLst>
              <a:ext uri="{FF2B5EF4-FFF2-40B4-BE49-F238E27FC236}">
                <a16:creationId xmlns:a16="http://schemas.microsoft.com/office/drawing/2014/main" id="{6D0D99CD-31E2-BA4E-81B8-C3D3A3FCDB8A}"/>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86B4E137-D1E8-9C44-B1A1-8190C1E89FC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D893E67B-89FA-D642-B017-14B7CC1BC06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3" name="Title 2"/>
          <p:cNvSpPr>
            <a:spLocks noGrp="1"/>
          </p:cNvSpPr>
          <p:nvPr>
            <p:ph type="title"/>
          </p:nvPr>
        </p:nvSpPr>
        <p:spPr>
          <a:xfrm>
            <a:off x="630000" y="2764203"/>
            <a:ext cx="2478638" cy="1314311"/>
          </a:xfrm>
        </p:spPr>
        <p:txBody>
          <a:bodyPr anchor="ctr">
            <a:noAutofit/>
          </a:bodyPr>
          <a:lstStyle>
            <a:lvl1pPr>
              <a:defRPr sz="3200" baseline="0">
                <a:solidFill>
                  <a:srgbClr val="FFFFFF"/>
                </a:solidFill>
                <a:latin typeface="+mj-lt"/>
              </a:defRPr>
            </a:lvl1p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A6051FB1-6978-9B44-B274-83819BD88B27}"/>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1C6FE89D-D0E5-F14B-AB0C-828BDE294AF3}"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1615005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151F76A1-91C4-0E4B-818B-3F68FD5BC8B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3" name="Object 6" hidden="1">
                        <a:extLst>
                          <a:ext uri="{FF2B5EF4-FFF2-40B4-BE49-F238E27FC236}">
                            <a16:creationId xmlns:a16="http://schemas.microsoft.com/office/drawing/2014/main" id="{151F76A1-91C4-0E4B-818B-3F68FD5BC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7">
            <a:extLst>
              <a:ext uri="{FF2B5EF4-FFF2-40B4-BE49-F238E27FC236}">
                <a16:creationId xmlns:a16="http://schemas.microsoft.com/office/drawing/2014/main" id="{FB9FE445-0F7F-AE46-8FBD-83456A5D240A}"/>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79C5318A-58BF-954B-8A38-4B1C2968E286}" type="slidenum">
              <a:rPr lang="en-US" altLang="en-US" sz="1000">
                <a:solidFill>
                  <a:schemeClr val="bg1"/>
                </a:solidFill>
                <a:sym typeface="Trebuchet MS" panose="020B0703020202090204" pitchFamily="34" charset="0"/>
              </a:rPr>
              <a:pPr algn="r" eaLnBrk="1" hangingPunct="1"/>
              <a:t>‹#›</a:t>
            </a:fld>
            <a:endParaRPr lang="en-US" altLang="en-US" sz="800">
              <a:solidFill>
                <a:schemeClr val="bg1"/>
              </a:solidFill>
              <a:sym typeface="Trebuchet MS" panose="020B0703020202090204" pitchFamily="34" charset="0"/>
            </a:endParaRPr>
          </a:p>
        </p:txBody>
      </p:sp>
      <p:sp>
        <p:nvSpPr>
          <p:cNvPr id="5" name="Copyright">
            <a:extLst>
              <a:ext uri="{FF2B5EF4-FFF2-40B4-BE49-F238E27FC236}">
                <a16:creationId xmlns:a16="http://schemas.microsoft.com/office/drawing/2014/main" id="{14E91AB4-4F6B-BF43-AA93-B652A87DB55D}"/>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Pentagon 3">
            <a:extLst>
              <a:ext uri="{FF2B5EF4-FFF2-40B4-BE49-F238E27FC236}">
                <a16:creationId xmlns:a16="http://schemas.microsoft.com/office/drawing/2014/main" id="{E188F31E-8DC7-2543-B66B-4936F898CBAF}"/>
              </a:ext>
            </a:extLst>
          </p:cNvPr>
          <p:cNvSpPr/>
          <p:nvPr/>
        </p:nvSpPr>
        <p:spPr bwMode="white">
          <a:xfrm>
            <a:off x="0" y="0"/>
            <a:ext cx="5427663"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7" name="FooterSimple" hidden="1">
            <a:extLst>
              <a:ext uri="{FF2B5EF4-FFF2-40B4-BE49-F238E27FC236}">
                <a16:creationId xmlns:a16="http://schemas.microsoft.com/office/drawing/2014/main" id="{EAB0BF7B-508E-024E-AB23-3111EACAA38E}"/>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92CC4185-2863-094C-8E76-9EB046446F58}"/>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7">
            <a:extLst>
              <a:ext uri="{FF2B5EF4-FFF2-40B4-BE49-F238E27FC236}">
                <a16:creationId xmlns:a16="http://schemas.microsoft.com/office/drawing/2014/main" id="{EC6558B3-3B5D-A240-B1C7-0ABA4AC09B21}"/>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D23DD99C-745B-4942-9E7F-B33EBDBE6FDE}" type="datetime1">
              <a:rPr lang="en-AU" smtClean="0"/>
              <a:t>23/09/2021</a:t>
            </a:fld>
            <a:endParaRPr lang="en-US"/>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4030242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3" name="Pentagon 3">
            <a:extLst>
              <a:ext uri="{FF2B5EF4-FFF2-40B4-BE49-F238E27FC236}">
                <a16:creationId xmlns:a16="http://schemas.microsoft.com/office/drawing/2014/main" id="{E180B514-E1DC-7645-9542-0A574CC43433}"/>
              </a:ext>
            </a:extLst>
          </p:cNvPr>
          <p:cNvSpPr/>
          <p:nvPr/>
        </p:nvSpPr>
        <p:spPr bwMode="white">
          <a:xfrm>
            <a:off x="0" y="0"/>
            <a:ext cx="5427663"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EB6B97A0-ECC0-FC47-ABC2-9B015ACF350A}"/>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211A19DC-E5EB-714A-89F5-BAB60DC31D39}"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277A14A4-7178-EE4C-A1DD-F7430E2ABC2B}"/>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7665557F-C45C-EC42-ACC6-694497928139}"/>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D3117F1-371F-934D-8674-7047A95D51B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B870AB29-A065-9049-98ED-0DF3DCBEBFB9}"/>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8A60A26B-139D-BE4D-9B7E-38D506CCB1EE}"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6345920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B29CEB2C-055B-4D43-9CCA-9125D4A15428}"/>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4" name="TextBox 7">
            <a:extLst>
              <a:ext uri="{FF2B5EF4-FFF2-40B4-BE49-F238E27FC236}">
                <a16:creationId xmlns:a16="http://schemas.microsoft.com/office/drawing/2014/main" id="{9DD04CD7-616D-7145-BACB-1B64CFAE2E2B}"/>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CE160CD-F0A8-164A-BE9B-9978C7E3D749}"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Pentagon 8">
            <a:extLst>
              <a:ext uri="{FF2B5EF4-FFF2-40B4-BE49-F238E27FC236}">
                <a16:creationId xmlns:a16="http://schemas.microsoft.com/office/drawing/2014/main" id="{E65AFA3F-7BB1-9C49-8C28-F198DAECD009}"/>
              </a:ext>
            </a:extLst>
          </p:cNvPr>
          <p:cNvSpPr/>
          <p:nvPr/>
        </p:nvSpPr>
        <p:spPr bwMode="white">
          <a:xfrm>
            <a:off x="0" y="0"/>
            <a:ext cx="6364288"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6CE8DF86-A629-DB4A-8101-CE3D327EA0B1}"/>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5098423-743C-5841-BA50-8A4E02CDAFC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6" name="Title 2"/>
          <p:cNvSpPr>
            <a:spLocks noGrp="1"/>
          </p:cNvSpPr>
          <p:nvPr>
            <p:ph type="title"/>
          </p:nvPr>
        </p:nvSpPr>
        <p:spPr>
          <a:xfrm>
            <a:off x="630000" y="622800"/>
            <a:ext cx="4673646"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7">
            <a:extLst>
              <a:ext uri="{FF2B5EF4-FFF2-40B4-BE49-F238E27FC236}">
                <a16:creationId xmlns:a16="http://schemas.microsoft.com/office/drawing/2014/main" id="{74C5F165-427E-1A40-8E8A-4CA5E306181C}"/>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C3B76CF2-2852-244E-B343-C323A1A77DC4}"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719587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3" name="Pentagon 8">
            <a:extLst>
              <a:ext uri="{FF2B5EF4-FFF2-40B4-BE49-F238E27FC236}">
                <a16:creationId xmlns:a16="http://schemas.microsoft.com/office/drawing/2014/main" id="{181AA74A-1DC9-D945-A4EF-5642E15FF0AF}"/>
              </a:ext>
            </a:extLst>
          </p:cNvPr>
          <p:cNvSpPr/>
          <p:nvPr/>
        </p:nvSpPr>
        <p:spPr bwMode="white">
          <a:xfrm>
            <a:off x="0" y="0"/>
            <a:ext cx="6364288"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25904011-0F9F-2B49-AE2F-2C1BA27FFB6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B4B6C1B-842E-B34E-B922-C1D4EC4D40C5}"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D19AD1A6-0609-4348-A991-30EAE659330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B886CEAE-BFB8-8942-8EDF-53D0B8F0F070}"/>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9014251-F09D-3647-B831-4E0554D6C6E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16" name="Title 2"/>
          <p:cNvSpPr>
            <a:spLocks noGrp="1"/>
          </p:cNvSpPr>
          <p:nvPr>
            <p:ph type="title"/>
          </p:nvPr>
        </p:nvSpPr>
        <p:spPr>
          <a:xfrm>
            <a:off x="630000" y="622800"/>
            <a:ext cx="4673646" cy="470898"/>
          </a:xfrm>
          <a:prstGeom prst="rect">
            <a:avLst/>
          </a:prstGeom>
        </p:spPr>
        <p:txBody>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3">
            <a:extLst>
              <a:ext uri="{FF2B5EF4-FFF2-40B4-BE49-F238E27FC236}">
                <a16:creationId xmlns:a16="http://schemas.microsoft.com/office/drawing/2014/main" id="{809E090E-602C-6749-AB40-CD37E187235E}"/>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D55C77D8-CEF4-2D4E-9A13-45E884D00EE8}"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79526263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1"/>
                </a:solidFill>
                <a:latin typeface="Trebuchet MS" panose="020B0603020202020204" pitchFamily="34" charset="0"/>
                <a:sym typeface="Trebuchet MS" panose="020B0603020202020204" pitchFamily="34" charset="0"/>
              </a:defRPr>
            </a:lvl1pPr>
          </a:lstStyle>
          <a:p>
            <a:r>
              <a:rPr lang="en-US" dirty="0"/>
              <a:t>Click to edit Master title style</a:t>
            </a: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011451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50F76232-AC34-1F43-A893-0CE443922D57}"/>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Copyright">
            <a:extLst>
              <a:ext uri="{FF2B5EF4-FFF2-40B4-BE49-F238E27FC236}">
                <a16:creationId xmlns:a16="http://schemas.microsoft.com/office/drawing/2014/main" id="{A105071B-CA8D-2F43-9D83-49DB2C52E25C}"/>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C722B60C-20FA-6D4B-BF77-287671B3F98B}"/>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3986241D-7007-7442-8DF7-2A6E0EEB9EB3}"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FooterSimple" hidden="1">
            <a:extLst>
              <a:ext uri="{FF2B5EF4-FFF2-40B4-BE49-F238E27FC236}">
                <a16:creationId xmlns:a16="http://schemas.microsoft.com/office/drawing/2014/main" id="{CB493EA7-810D-E54C-8434-25CFA2A955C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F6F4A447-ED19-2D4D-9158-6A5307C0007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1" name="Title 3"/>
          <p:cNvSpPr>
            <a:spLocks noGrp="1"/>
          </p:cNvSpPr>
          <p:nvPr>
            <p:ph type="title"/>
          </p:nvPr>
        </p:nvSpPr>
        <p:spPr>
          <a:xfrm>
            <a:off x="630000" y="622800"/>
            <a:ext cx="6256800" cy="470898"/>
          </a:xfrm>
          <a:prstGeom prst="rect">
            <a:avLst/>
          </a:prstGeom>
        </p:spPr>
        <p:txBody>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4">
            <a:extLst>
              <a:ext uri="{FF2B5EF4-FFF2-40B4-BE49-F238E27FC236}">
                <a16:creationId xmlns:a16="http://schemas.microsoft.com/office/drawing/2014/main" id="{DF3047D2-93D3-AB40-AA71-C8334B0A758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C6CA0872-E90F-9340-834C-0A0C1C211B73}"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1751939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5BFE5345-3588-B54F-9535-AB3B496541B7}"/>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TextBox 7">
            <a:extLst>
              <a:ext uri="{FF2B5EF4-FFF2-40B4-BE49-F238E27FC236}">
                <a16:creationId xmlns:a16="http://schemas.microsoft.com/office/drawing/2014/main" id="{C93C9CF7-B078-B14B-80E1-0A51E7B94788}"/>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ED58EBEC-DBB4-2B4A-A8DF-05F8BCA11185}"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E55D6772-2109-D446-9481-38E2289F283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78DF6EAB-0FA1-364F-84AC-E6507B7FA10E}"/>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FCAC759A-30D1-7C4C-99B5-BD9C66F366D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11" name="Title 3"/>
          <p:cNvSpPr>
            <a:spLocks noGrp="1"/>
          </p:cNvSpPr>
          <p:nvPr>
            <p:ph type="title"/>
          </p:nvPr>
        </p:nvSpPr>
        <p:spPr>
          <a:xfrm>
            <a:off x="630000" y="622800"/>
            <a:ext cx="6256800" cy="470898"/>
          </a:xfrm>
          <a:prstGeom prst="rect">
            <a:avLst/>
          </a:prstGeom>
        </p:spPr>
        <p:txBody>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edit Master title style</a:t>
            </a:r>
            <a:endParaRPr lang="en-US" dirty="0"/>
          </a:p>
        </p:txBody>
      </p:sp>
      <p:sp>
        <p:nvSpPr>
          <p:cNvPr id="8" name="Date Placeholder 3">
            <a:extLst>
              <a:ext uri="{FF2B5EF4-FFF2-40B4-BE49-F238E27FC236}">
                <a16:creationId xmlns:a16="http://schemas.microsoft.com/office/drawing/2014/main" id="{BE8750F2-EA01-8A4A-828B-2E098D80F847}"/>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EF6016F2-EFB6-D643-A1EC-D85358631253}"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61627418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8EE34E24-8871-FD44-BFF8-936B33CA9FD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A285FF7D-8FAA-3E4C-9389-3BCBA84176F4}"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306CB61F-50B8-3248-B8A7-11DF15F56E2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FooterSimple" hidden="1">
            <a:extLst>
              <a:ext uri="{FF2B5EF4-FFF2-40B4-BE49-F238E27FC236}">
                <a16:creationId xmlns:a16="http://schemas.microsoft.com/office/drawing/2014/main" id="{DA46C7F1-227B-334C-8223-0F20DBF1CFB9}"/>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8" name="Title 1"/>
          <p:cNvSpPr>
            <a:spLocks noGrp="1"/>
          </p:cNvSpPr>
          <p:nvPr>
            <p:ph type="title"/>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58961EC4-B61E-3449-A843-AFB16930E70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17808629-B3CB-5946-BEB5-9941C9BC7CBD}" type="datetime1">
              <a:rPr lang="en-AU" smtClean="0"/>
              <a:t>23/09/2021</a:t>
            </a:fld>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17638998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0FE7BD1C-3284-0549-BE92-56C3A139C20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931768E1-1D50-A54D-83C4-622704FD8BFE}"/>
              </a:ext>
            </a:extLst>
          </p:cNvPr>
          <p:cNvSpPr/>
          <p:nvPr/>
        </p:nvSpPr>
        <p:spPr bwMode="white">
          <a:xfrm>
            <a:off x="630238" y="625475"/>
            <a:ext cx="931862" cy="93345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FooterSimple" hidden="1">
            <a:extLst>
              <a:ext uri="{FF2B5EF4-FFF2-40B4-BE49-F238E27FC236}">
                <a16:creationId xmlns:a16="http://schemas.microsoft.com/office/drawing/2014/main" id="{A5578250-0220-DD44-82D6-15FD97D0395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Title 1"/>
          <p:cNvSpPr>
            <a:spLocks noGrp="1"/>
          </p:cNvSpPr>
          <p:nvPr>
            <p:ph type="title"/>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2">
            <a:extLst>
              <a:ext uri="{FF2B5EF4-FFF2-40B4-BE49-F238E27FC236}">
                <a16:creationId xmlns:a16="http://schemas.microsoft.com/office/drawing/2014/main" id="{C1BE75D3-D4F4-124B-8A8D-14294F4427BC}"/>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C29FF4CF-7747-B94E-A1CB-45E49E681E34}" type="datetime1">
              <a:rPr lang="en-AU" smtClean="0"/>
              <a:t>23/09/2021</a:t>
            </a:fld>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1909447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7B71640D-93FB-614C-87BA-34F58B2FB9A1}"/>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100" imgH="38100" progId="TCLayout.ActiveDocument.1">
                  <p:embed/>
                </p:oleObj>
              </mc:Choice>
              <mc:Fallback>
                <p:oleObj name="think-cell Slide" r:id="rId4" imgW="38100" imgH="38100" progId="TCLayout.ActiveDocument.1">
                  <p:embed/>
                  <p:pic>
                    <p:nvPicPr>
                      <p:cNvPr id="2" name="Object 6" hidden="1">
                        <a:extLst>
                          <a:ext uri="{FF2B5EF4-FFF2-40B4-BE49-F238E27FC236}">
                            <a16:creationId xmlns:a16="http://schemas.microsoft.com/office/drawing/2014/main" id="{7B71640D-93FB-614C-87BA-34F58B2FB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7">
            <a:extLst>
              <a:ext uri="{FF2B5EF4-FFF2-40B4-BE49-F238E27FC236}">
                <a16:creationId xmlns:a16="http://schemas.microsoft.com/office/drawing/2014/main" id="{A4E292D2-7FC8-7440-9CFB-B096F866D78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0FDAE2D-AF4B-8542-9F44-27894558D96D}"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pic>
        <p:nvPicPr>
          <p:cNvPr id="4" name="Picture 3">
            <a:extLst>
              <a:ext uri="{FF2B5EF4-FFF2-40B4-BE49-F238E27FC236}">
                <a16:creationId xmlns:a16="http://schemas.microsoft.com/office/drawing/2014/main" id="{BFF87EA9-4DF3-8542-AB18-E555B9E4D74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 name="Freeform 12">
            <a:extLst>
              <a:ext uri="{FF2B5EF4-FFF2-40B4-BE49-F238E27FC236}">
                <a16:creationId xmlns:a16="http://schemas.microsoft.com/office/drawing/2014/main" id="{AFF75DC5-759C-2342-97E7-F056733BF2BC}"/>
              </a:ext>
            </a:extLst>
          </p:cNvPr>
          <p:cNvSpPr>
            <a:spLocks/>
          </p:cNvSpPr>
          <p:nvPr/>
        </p:nvSpPr>
        <p:spPr bwMode="white">
          <a:xfrm flipH="1">
            <a:off x="0" y="0"/>
            <a:ext cx="12192000" cy="5867400"/>
          </a:xfrm>
          <a:custGeom>
            <a:avLst/>
            <a:gdLst>
              <a:gd name="T0" fmla="*/ 12192000 w 12192000"/>
              <a:gd name="T1" fmla="*/ 0 h 5867335"/>
              <a:gd name="T2" fmla="*/ 0 w 12192000"/>
              <a:gd name="T3" fmla="*/ 0 h 5867335"/>
              <a:gd name="T4" fmla="*/ 0 w 12192000"/>
              <a:gd name="T5" fmla="*/ 4945992 h 5867335"/>
              <a:gd name="T6" fmla="*/ 9041587 w 12192000"/>
              <a:gd name="T7" fmla="*/ 4945992 h 5867335"/>
              <a:gd name="T8" fmla="*/ 9974275 w 12192000"/>
              <a:gd name="T9" fmla="*/ 5867335 h 5867335"/>
              <a:gd name="T10" fmla="*/ 9974275 w 12192000"/>
              <a:gd name="T11" fmla="*/ 4945992 h 5867335"/>
              <a:gd name="T12" fmla="*/ 12192000 w 12192000"/>
              <a:gd name="T13" fmla="*/ 4945992 h 58673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92000" h="5867335">
                <a:moveTo>
                  <a:pt x="12192000" y="0"/>
                </a:moveTo>
                <a:lnTo>
                  <a:pt x="0" y="0"/>
                </a:lnTo>
                <a:lnTo>
                  <a:pt x="0" y="4945992"/>
                </a:lnTo>
                <a:lnTo>
                  <a:pt x="9041587" y="4945992"/>
                </a:lnTo>
                <a:lnTo>
                  <a:pt x="9974275" y="5867335"/>
                </a:lnTo>
                <a:lnTo>
                  <a:pt x="9974275" y="4945992"/>
                </a:lnTo>
                <a:lnTo>
                  <a:pt x="12192000" y="4945992"/>
                </a:lnTo>
                <a:lnTo>
                  <a:pt x="1219200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6" name="Picture 5"/>
          <p:cNvPicPr>
            <a:picLocks noChangeAspect="1"/>
          </p:cNvPicPr>
          <p:nvPr userDrawn="1">
            <p:custDataLst>
              <p:tags r:id="rId2"/>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56443646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CDDE1254-DD54-6947-BAC0-27F79FF417D4}"/>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2712AB8-BB3D-9642-8CAF-E86AD0A8A6CF}"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Copyright">
            <a:extLst>
              <a:ext uri="{FF2B5EF4-FFF2-40B4-BE49-F238E27FC236}">
                <a16:creationId xmlns:a16="http://schemas.microsoft.com/office/drawing/2014/main" id="{35BB5B13-3E38-1A43-8E1A-D5DB6DF7BB4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4F535B75-7644-6946-8BAB-2C0EB63C632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7" name="Date Placeholder 1">
            <a:extLst>
              <a:ext uri="{FF2B5EF4-FFF2-40B4-BE49-F238E27FC236}">
                <a16:creationId xmlns:a16="http://schemas.microsoft.com/office/drawing/2014/main" id="{E1908F6B-85F7-5E40-91DF-F067C33E1844}"/>
              </a:ext>
            </a:extLst>
          </p:cNvPr>
          <p:cNvSpPr>
            <a:spLocks noGrp="1"/>
          </p:cNvSpPr>
          <p:nvPr>
            <p:ph type="dt" sz="half" idx="10"/>
          </p:nvPr>
        </p:nvSpPr>
        <p:spPr bwMode="white"/>
        <p:txBody>
          <a:bodyPr/>
          <a:lstStyle>
            <a:lvl1pPr>
              <a:defRPr dirty="0">
                <a:solidFill>
                  <a:schemeClr val="bg1"/>
                </a:solidFill>
                <a:latin typeface="+mn-lt"/>
                <a:sym typeface="Trebuchet MS" panose="020B0603020202020204" pitchFamily="34" charset="0"/>
              </a:defRPr>
            </a:lvl1pPr>
          </a:lstStyle>
          <a:p>
            <a:pPr>
              <a:defRPr/>
            </a:pPr>
            <a:fld id="{3BD43905-C512-EB49-83B0-2900D2F73060}" type="datetime1">
              <a:rPr lang="en-AU" smtClean="0"/>
              <a:t>23/09/2021</a:t>
            </a:fld>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523777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76FD14BE-F447-F04F-B7DD-215BB620AE1A}"/>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3" name="FooterSimple" hidden="1">
            <a:extLst>
              <a:ext uri="{FF2B5EF4-FFF2-40B4-BE49-F238E27FC236}">
                <a16:creationId xmlns:a16="http://schemas.microsoft.com/office/drawing/2014/main" id="{74BCE386-4D89-FA45-BF4A-CEA9C8AFB3AD}"/>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4" name="Date Placeholder 4">
            <a:extLst>
              <a:ext uri="{FF2B5EF4-FFF2-40B4-BE49-F238E27FC236}">
                <a16:creationId xmlns:a16="http://schemas.microsoft.com/office/drawing/2014/main" id="{078D8ADB-3759-EE4A-A669-68B77A4F9217}"/>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B40AF768-C995-E44B-9B6E-8E582AFE9575}" type="datetime1">
              <a:rPr lang="en-AU" smtClean="0"/>
              <a:t>23/09/2021</a:t>
            </a:fld>
            <a:endParaRPr lang="en-US"/>
          </a:p>
        </p:txBody>
      </p:sp>
      <p:pic>
        <p:nvPicPr>
          <p:cNvPr id="5" name="Picture 4"/>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79057636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DBF47B0-D576-C44F-AF64-F2B642966E1F}"/>
              </a:ext>
            </a:extLst>
          </p:cNvPr>
          <p:cNvSpPr txBox="1">
            <a:spLocks noChangeArrowheads="1"/>
          </p:cNvSpPr>
          <p:nvPr/>
        </p:nvSpPr>
        <p:spPr bwMode="white">
          <a:xfrm>
            <a:off x="11168063" y="6403975"/>
            <a:ext cx="381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A807C695-142D-E64C-A6A5-CC4C5D21F718}"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3" name="Copyright">
            <a:extLst>
              <a:ext uri="{FF2B5EF4-FFF2-40B4-BE49-F238E27FC236}">
                <a16:creationId xmlns:a16="http://schemas.microsoft.com/office/drawing/2014/main" id="{3336B56A-269B-F140-AE0D-665325F5C6BB}"/>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4" name="FooterSimple" hidden="1">
            <a:extLst>
              <a:ext uri="{FF2B5EF4-FFF2-40B4-BE49-F238E27FC236}">
                <a16:creationId xmlns:a16="http://schemas.microsoft.com/office/drawing/2014/main" id="{6A20784B-8E0A-2A44-B7FA-2A0F699E438E}"/>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5" name="Date Placeholder 1">
            <a:extLst>
              <a:ext uri="{FF2B5EF4-FFF2-40B4-BE49-F238E27FC236}">
                <a16:creationId xmlns:a16="http://schemas.microsoft.com/office/drawing/2014/main" id="{60AD953A-BD6A-684A-9C70-0E144FE2AA53}"/>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6BA1EE84-7A80-274C-AAB1-AEA8E504393C}" type="datetime1">
              <a:rPr lang="en-AU" smtClean="0"/>
              <a:t>23/09/2021</a:t>
            </a:fld>
            <a:endParaRPr lang="en-US"/>
          </a:p>
        </p:txBody>
      </p:sp>
      <p:pic>
        <p:nvPicPr>
          <p:cNvPr id="6" name="Picture 5"/>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323020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212CBAF-4CB9-F846-A04A-4FE7C87B7C99}"/>
              </a:ext>
            </a:extLst>
          </p:cNvPr>
          <p:cNvSpPr>
            <a:spLocks noChangeArrowheads="1"/>
          </p:cNvSpPr>
          <p:nvPr/>
        </p:nvSpPr>
        <p:spPr bwMode="auto">
          <a:xfrm>
            <a:off x="5021263" y="1663700"/>
            <a:ext cx="62103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900">
                <a:sym typeface="Trebuchet MS" panose="020B0703020202090204" pitchFamily="34" charset="0"/>
              </a:rPr>
              <a:t>The services and materials provided by Boston Consulting Group (BCG) are subject to BCG's Standard Terms </a:t>
            </a:r>
            <a:br>
              <a:rPr lang="en-US" altLang="en-US" sz="900">
                <a:sym typeface="Trebuchet MS" panose="020B0703020202090204" pitchFamily="34" charset="0"/>
              </a:rPr>
            </a:br>
            <a:r>
              <a:rPr lang="en-US" altLang="en-US" sz="900">
                <a:sym typeface="Trebuchet MS" panose="020B070302020209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altLang="en-US" sz="900">
                <a:sym typeface="Trebuchet MS" panose="020B0703020202090204" pitchFamily="34" charset="0"/>
              </a:rPr>
            </a:br>
            <a:r>
              <a:rPr lang="en-US" altLang="en-US" sz="900">
                <a:sym typeface="Trebuchet MS" panose="020B0703020202090204" pitchFamily="34" charset="0"/>
              </a:rPr>
              <a:t>to update these materials after the date hereof, notwithstanding that such information may become outdated </a:t>
            </a:r>
            <a:br>
              <a:rPr lang="en-US" altLang="en-US" sz="900">
                <a:sym typeface="Trebuchet MS" panose="020B0703020202090204" pitchFamily="34" charset="0"/>
              </a:rPr>
            </a:br>
            <a:r>
              <a:rPr lang="en-US" altLang="en-US" sz="900">
                <a:sym typeface="Trebuchet MS" panose="020B0703020202090204" pitchFamily="34" charset="0"/>
              </a:rPr>
              <a:t>or inaccurate.</a:t>
            </a:r>
          </a:p>
          <a:p>
            <a:pPr eaLnBrk="1" hangingPunct="1"/>
            <a:r>
              <a:rPr lang="en-US" altLang="en-US" sz="900">
                <a:sym typeface="Trebuchet MS" panose="020B0703020202090204" pitchFamily="34" charset="0"/>
              </a:rPr>
              <a:t> </a:t>
            </a:r>
          </a:p>
          <a:p>
            <a:pPr eaLnBrk="1" hangingPunct="1"/>
            <a:r>
              <a:rPr lang="en-US" altLang="en-US" sz="900">
                <a:sym typeface="Trebuchet MS" panose="020B070302020209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eaLnBrk="1" hangingPunct="1"/>
            <a:endParaRPr lang="en-US" altLang="en-US" sz="900">
              <a:sym typeface="Trebuchet MS" panose="020B0703020202090204" pitchFamily="34" charset="0"/>
            </a:endParaRPr>
          </a:p>
          <a:p>
            <a:pPr eaLnBrk="1" hangingPunct="1"/>
            <a:r>
              <a:rPr lang="en-US" altLang="en-US" sz="900">
                <a:sym typeface="Trebuchet MS" panose="020B070302020209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3" name="Title 6">
            <a:extLst>
              <a:ext uri="{FF2B5EF4-FFF2-40B4-BE49-F238E27FC236}">
                <a16:creationId xmlns:a16="http://schemas.microsoft.com/office/drawing/2014/main" id="{F40EADC7-655D-0745-A43F-C861764A6E3F}"/>
              </a:ext>
            </a:extLst>
          </p:cNvPr>
          <p:cNvSpPr txBox="1">
            <a:spLocks/>
          </p:cNvSpPr>
          <p:nvPr/>
        </p:nvSpPr>
        <p:spPr>
          <a:xfrm>
            <a:off x="639044" y="2973076"/>
            <a:ext cx="3199529" cy="706347"/>
          </a:xfrm>
          <a:prstGeom prst="rect">
            <a:avLst/>
          </a:prstGeom>
        </p:spPr>
        <p:txBody>
          <a:bodyPr lIns="0" tIns="0" rIns="0" bIns="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pPr fontAlgn="auto">
              <a:spcAft>
                <a:spcPts val="0"/>
              </a:spcAft>
              <a:defRPr/>
            </a:pPr>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4" name="Straight Connector 3">
            <a:extLst>
              <a:ext uri="{FF2B5EF4-FFF2-40B4-BE49-F238E27FC236}">
                <a16:creationId xmlns:a16="http://schemas.microsoft.com/office/drawing/2014/main" id="{1EB35630-7289-D542-B1D8-4EB4EDFEA7E6}"/>
              </a:ext>
            </a:extLst>
          </p:cNvPr>
          <p:cNvCxnSpPr/>
          <p:nvPr/>
        </p:nvCxnSpPr>
        <p:spPr>
          <a:xfrm>
            <a:off x="4367213" y="1630363"/>
            <a:ext cx="0" cy="339248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 name="Copyright">
            <a:extLst>
              <a:ext uri="{FF2B5EF4-FFF2-40B4-BE49-F238E27FC236}">
                <a16:creationId xmlns:a16="http://schemas.microsoft.com/office/drawing/2014/main" id="{3A467407-39B1-9047-B538-944BA8E6A42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5DA97785-42F8-EA4C-AD90-9A45E54C6906}"/>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7" name="Date Placeholder 1">
            <a:extLst>
              <a:ext uri="{FF2B5EF4-FFF2-40B4-BE49-F238E27FC236}">
                <a16:creationId xmlns:a16="http://schemas.microsoft.com/office/drawing/2014/main" id="{E5685BD5-4C09-5446-9062-05BA9174CB55}"/>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F1F6B63F-FE2E-624D-8242-C199AA6B40ED}" type="datetime1">
              <a:rPr lang="en-AU" smtClean="0"/>
              <a:t>23/09/2021</a:t>
            </a:fld>
            <a:endParaRPr lang="en-US"/>
          </a:p>
        </p:txBody>
      </p:sp>
      <p:pic>
        <p:nvPicPr>
          <p:cNvPr id="8" name="Picture 7"/>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56827184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5597DC0E-4059-E542-90D4-C914CC2BB809}"/>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 imgW="38100" imgH="38100" progId="TCLayout.ActiveDocument.1">
                  <p:embed/>
                </p:oleObj>
              </mc:Choice>
              <mc:Fallback>
                <p:oleObj name="think-cell Slide" r:id="rId6" imgW="38100" imgH="38100" progId="TCLayout.ActiveDocument.1">
                  <p:embed/>
                  <p:pic>
                    <p:nvPicPr>
                      <p:cNvPr id="2" name="Object 6" hidden="1">
                        <a:extLst>
                          <a:ext uri="{FF2B5EF4-FFF2-40B4-BE49-F238E27FC236}">
                            <a16:creationId xmlns:a16="http://schemas.microsoft.com/office/drawing/2014/main" id="{5597DC0E-4059-E542-90D4-C914CC2BB8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TitleAndEndImages">
            <a:extLst>
              <a:ext uri="{FF2B5EF4-FFF2-40B4-BE49-F238E27FC236}">
                <a16:creationId xmlns:a16="http://schemas.microsoft.com/office/drawing/2014/main" id="{B5F5776C-FE84-E14F-8236-123EB461F578}"/>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a:ext>
            </a:extLst>
          </a:blip>
          <a:srcRect/>
          <a:stretch>
            <a:fillRect/>
          </a:stretch>
        </p:blipFill>
        <p:spPr bwMode="auto">
          <a:xfrm flipH="1">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B2F1636-A38F-4C45-81A4-45EE27EFFD89}"/>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5" name="TextBox 12">
            <a:extLst>
              <a:ext uri="{FF2B5EF4-FFF2-40B4-BE49-F238E27FC236}">
                <a16:creationId xmlns:a16="http://schemas.microsoft.com/office/drawing/2014/main" id="{C8DACB1F-A6EF-4843-82AE-E85FF571A0CF}"/>
              </a:ext>
            </a:extLst>
          </p:cNvPr>
          <p:cNvSpPr txBox="1">
            <a:spLocks noChangeArrowheads="1"/>
          </p:cNvSpPr>
          <p:nvPr/>
        </p:nvSpPr>
        <p:spPr bwMode="white">
          <a:xfrm>
            <a:off x="925513" y="5715000"/>
            <a:ext cx="83978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1200">
                <a:solidFill>
                  <a:schemeClr val="bg1"/>
                </a:solidFill>
                <a:sym typeface="Trebuchet MS" panose="020B0703020202090204" pitchFamily="34" charset="0"/>
              </a:rPr>
              <a:t>bcg.com</a:t>
            </a:r>
          </a:p>
        </p:txBody>
      </p:sp>
      <p:sp>
        <p:nvSpPr>
          <p:cNvPr id="6" name="Freeform 13">
            <a:extLst>
              <a:ext uri="{FF2B5EF4-FFF2-40B4-BE49-F238E27FC236}">
                <a16:creationId xmlns:a16="http://schemas.microsoft.com/office/drawing/2014/main" id="{649E7C9B-275B-E442-9716-3FEA4F312998}"/>
              </a:ext>
            </a:extLst>
          </p:cNvPr>
          <p:cNvSpPr>
            <a:spLocks noChangeAspect="1"/>
          </p:cNvSpPr>
          <p:nvPr>
            <p:custDataLst>
              <p:tags r:id="rId3"/>
            </p:custDataLst>
          </p:nvPr>
        </p:nvSpPr>
        <p:spPr bwMode="auto">
          <a:xfrm>
            <a:off x="2676525" y="2970213"/>
            <a:ext cx="4033838" cy="842962"/>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 name="Picture 6"/>
          <p:cNvPicPr>
            <a:picLocks noChangeAspect="1"/>
          </p:cNvPicPr>
          <p:nvPr userDrawn="1">
            <p:custDataLst>
              <p:tags r:id="rId4"/>
            </p:custDataLst>
          </p:nvPr>
        </p:nvPicPr>
        <p:blipFill>
          <a:blip r:embed="rId9"/>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1943189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1"/>
                </a:solidFill>
                <a:latin typeface="Trebuchet MS" panose="020B0603020202020204" pitchFamily="34" charset="0"/>
                <a:sym typeface="Trebuchet MS" panose="020B0603020202020204" pitchFamily="34" charset="0"/>
              </a:defRPr>
            </a:lvl1pPr>
          </a:lstStyle>
          <a:p>
            <a:pPr lvl="0"/>
            <a:r>
              <a:rPr lang="en-US" dirty="0"/>
              <a:t>Click to edit Master title style</a:t>
            </a: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sp>
        <p:nvSpPr>
          <p:cNvPr id="4" name="Text Placeholder 3"/>
          <p:cNvSpPr>
            <a:spLocks noGrp="1"/>
          </p:cNvSpPr>
          <p:nvPr>
            <p:ph type="body" sz="quarter" idx="12"/>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774323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3256E98-81FF-744A-9949-73C43D348EA4}"/>
              </a:ext>
            </a:extLst>
          </p:cNvPr>
          <p:cNvGrpSpPr>
            <a:grpSpLocks/>
          </p:cNvGrpSpPr>
          <p:nvPr/>
        </p:nvGrpSpPr>
        <p:grpSpPr bwMode="auto">
          <a:xfrm>
            <a:off x="0" y="0"/>
            <a:ext cx="12193588" cy="6858000"/>
            <a:chOff x="-600" y="-1"/>
            <a:chExt cx="12193800" cy="6858001"/>
          </a:xfrm>
        </p:grpSpPr>
        <p:sp>
          <p:nvSpPr>
            <p:cNvPr id="3" name="No fly zone">
              <a:extLst>
                <a:ext uri="{FF2B5EF4-FFF2-40B4-BE49-F238E27FC236}">
                  <a16:creationId xmlns:a16="http://schemas.microsoft.com/office/drawing/2014/main" id="{0B46F95B-BEEB-AF47-941B-3B8AFFF9AE74}"/>
                </a:ext>
              </a:extLst>
            </p:cNvPr>
            <p:cNvSpPr>
              <a:spLocks/>
            </p:cNvSpPr>
            <p:nvPr/>
          </p:nvSpPr>
          <p:spPr bwMode="auto">
            <a:xfrm>
              <a:off x="0" y="-1"/>
              <a:ext cx="12193200" cy="6858000"/>
            </a:xfrm>
            <a:custGeom>
              <a:avLst/>
              <a:gdLst>
                <a:gd name="T0" fmla="*/ 630001 w 12193200"/>
                <a:gd name="T1" fmla="*/ 622800 h 6858000"/>
                <a:gd name="T2" fmla="*/ 630001 w 12193200"/>
                <a:gd name="T3" fmla="*/ 6160597 h 6858000"/>
                <a:gd name="T4" fmla="*/ 11562000 w 12193200"/>
                <a:gd name="T5" fmla="*/ 6160597 h 6858000"/>
                <a:gd name="T6" fmla="*/ 11562000 w 12193200"/>
                <a:gd name="T7" fmla="*/ 622800 h 6858000"/>
                <a:gd name="T8" fmla="*/ 0 w 12193200"/>
                <a:gd name="T9" fmla="*/ 0 h 6858000"/>
                <a:gd name="T10" fmla="*/ 12193200 w 12193200"/>
                <a:gd name="T11" fmla="*/ 0 h 6858000"/>
                <a:gd name="T12" fmla="*/ 12193200 w 12193200"/>
                <a:gd name="T13" fmla="*/ 622800 h 6858000"/>
                <a:gd name="T14" fmla="*/ 12192000 w 12193200"/>
                <a:gd name="T15" fmla="*/ 622800 h 6858000"/>
                <a:gd name="T16" fmla="*/ 12192000 w 12193200"/>
                <a:gd name="T17" fmla="*/ 6160597 h 6858000"/>
                <a:gd name="T18" fmla="*/ 12193200 w 12193200"/>
                <a:gd name="T19" fmla="*/ 6160597 h 6858000"/>
                <a:gd name="T20" fmla="*/ 12193200 w 12193200"/>
                <a:gd name="T21" fmla="*/ 6858000 h 6858000"/>
                <a:gd name="T22" fmla="*/ 12192000 w 12193200"/>
                <a:gd name="T23" fmla="*/ 6858000 h 6858000"/>
                <a:gd name="T24" fmla="*/ 11562000 w 12193200"/>
                <a:gd name="T25" fmla="*/ 6858000 h 6858000"/>
                <a:gd name="T26" fmla="*/ 630001 w 12193200"/>
                <a:gd name="T27" fmla="*/ 6858000 h 6858000"/>
                <a:gd name="T28" fmla="*/ 1 w 12193200"/>
                <a:gd name="T29" fmla="*/ 6858000 h 6858000"/>
                <a:gd name="T30" fmla="*/ 1 w 12193200"/>
                <a:gd name="T31" fmla="*/ 6160597 h 6858000"/>
                <a:gd name="T32" fmla="*/ 1 w 12193200"/>
                <a:gd name="T33" fmla="*/ 622800 h 6858000"/>
                <a:gd name="T34" fmla="*/ 0 w 12193200"/>
                <a:gd name="T35" fmla="*/ 622800 h 68580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193200" h="6858000">
                  <a:moveTo>
                    <a:pt x="630001" y="622800"/>
                  </a:moveTo>
                  <a:lnTo>
                    <a:pt x="630001" y="6160597"/>
                  </a:lnTo>
                  <a:lnTo>
                    <a:pt x="11562000" y="6160597"/>
                  </a:lnTo>
                  <a:lnTo>
                    <a:pt x="11562000" y="622800"/>
                  </a:lnTo>
                  <a:lnTo>
                    <a:pt x="630001"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lnTo>
                    <a:pt x="0" y="0"/>
                  </a:lnTo>
                  <a:close/>
                </a:path>
              </a:pathLst>
            </a:custGeom>
            <a:solidFill>
              <a:srgbClr val="FFEFE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 name="Baselines / anchors">
              <a:extLst>
                <a:ext uri="{FF2B5EF4-FFF2-40B4-BE49-F238E27FC236}">
                  <a16:creationId xmlns:a16="http://schemas.microsoft.com/office/drawing/2014/main" id="{E4F19A81-6271-B345-A641-0E9CF083D7BA}"/>
                </a:ext>
              </a:extLst>
            </p:cNvPr>
            <p:cNvGrpSpPr>
              <a:grpSpLocks/>
            </p:cNvGrpSpPr>
            <p:nvPr/>
          </p:nvGrpSpPr>
          <p:grpSpPr bwMode="auto">
            <a:xfrm>
              <a:off x="-600" y="622800"/>
              <a:ext cx="12193200" cy="5536800"/>
              <a:chOff x="12623800" y="622800"/>
              <a:chExt cx="11176000" cy="5536800"/>
            </a:xfrm>
          </p:grpSpPr>
          <p:cxnSp>
            <p:nvCxnSpPr>
              <p:cNvPr id="28" name="Straight Connector 27">
                <a:extLst>
                  <a:ext uri="{FF2B5EF4-FFF2-40B4-BE49-F238E27FC236}">
                    <a16:creationId xmlns:a16="http://schemas.microsoft.com/office/drawing/2014/main" id="{1AD79EF1-A62A-AA4F-90BB-8C7D6DC28E6D}"/>
                  </a:ext>
                </a:extLst>
              </p:cNvPr>
              <p:cNvCxnSpPr/>
              <p:nvPr/>
            </p:nvCxnSpPr>
            <p:spPr>
              <a:xfrm>
                <a:off x="12623800" y="6222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402CA-869F-7A4A-9FAF-1A10320284E3}"/>
                  </a:ext>
                </a:extLst>
              </p:cNvPr>
              <p:cNvCxnSpPr/>
              <p:nvPr/>
            </p:nvCxnSpPr>
            <p:spPr>
              <a:xfrm>
                <a:off x="12623800" y="91439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A6D1A8-0C70-E44E-83E8-7ED5D3CBAB7E}"/>
                  </a:ext>
                </a:extLst>
              </p:cNvPr>
              <p:cNvCxnSpPr/>
              <p:nvPr/>
            </p:nvCxnSpPr>
            <p:spPr>
              <a:xfrm>
                <a:off x="12623800" y="12049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6E942F-5261-D446-8BD6-91DAEB5CEA7D}"/>
                  </a:ext>
                </a:extLst>
              </p:cNvPr>
              <p:cNvCxnSpPr/>
              <p:nvPr/>
            </p:nvCxnSpPr>
            <p:spPr>
              <a:xfrm>
                <a:off x="12623800" y="1497012"/>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E763A8-70F3-2049-AA6D-63F03986C049}"/>
                  </a:ext>
                </a:extLst>
              </p:cNvPr>
              <p:cNvCxnSpPr/>
              <p:nvPr/>
            </p:nvCxnSpPr>
            <p:spPr>
              <a:xfrm>
                <a:off x="12623800" y="17875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77B23-13AC-4544-B0EA-54004B349195}"/>
                  </a:ext>
                </a:extLst>
              </p:cNvPr>
              <p:cNvCxnSpPr/>
              <p:nvPr/>
            </p:nvCxnSpPr>
            <p:spPr>
              <a:xfrm>
                <a:off x="12623800" y="2079624"/>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969983-CD14-A849-BE23-1B29BD1E559D}"/>
                  </a:ext>
                </a:extLst>
              </p:cNvPr>
              <p:cNvCxnSpPr/>
              <p:nvPr/>
            </p:nvCxnSpPr>
            <p:spPr>
              <a:xfrm>
                <a:off x="12623800" y="23701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61EFB6-DB79-2747-A2D8-ACBE13F63553}"/>
                  </a:ext>
                </a:extLst>
              </p:cNvPr>
              <p:cNvCxnSpPr/>
              <p:nvPr/>
            </p:nvCxnSpPr>
            <p:spPr>
              <a:xfrm>
                <a:off x="12623800" y="26622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BB6653-2FB3-3D4E-9034-CD543387AC59}"/>
                  </a:ext>
                </a:extLst>
              </p:cNvPr>
              <p:cNvCxnSpPr/>
              <p:nvPr/>
            </p:nvCxnSpPr>
            <p:spPr>
              <a:xfrm>
                <a:off x="12623800" y="2954337"/>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85E12AA-FBF9-B84C-A980-89D3FA713F66}"/>
                  </a:ext>
                </a:extLst>
              </p:cNvPr>
              <p:cNvCxnSpPr/>
              <p:nvPr/>
            </p:nvCxnSpPr>
            <p:spPr>
              <a:xfrm>
                <a:off x="12623800" y="3244849"/>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86C1FF-74BA-A54C-831C-2D372BFE436C}"/>
                  </a:ext>
                </a:extLst>
              </p:cNvPr>
              <p:cNvCxnSpPr/>
              <p:nvPr/>
            </p:nvCxnSpPr>
            <p:spPr>
              <a:xfrm>
                <a:off x="12623800" y="353695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23BA7E-B1A3-5045-87FC-14C80FCA5D82}"/>
                  </a:ext>
                </a:extLst>
              </p:cNvPr>
              <p:cNvCxnSpPr/>
              <p:nvPr/>
            </p:nvCxnSpPr>
            <p:spPr>
              <a:xfrm>
                <a:off x="12623800" y="38274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C95637-F71C-6544-94FF-1DDAB3D9CB47}"/>
                  </a:ext>
                </a:extLst>
              </p:cNvPr>
              <p:cNvCxnSpPr/>
              <p:nvPr/>
            </p:nvCxnSpPr>
            <p:spPr>
              <a:xfrm>
                <a:off x="12623800" y="41195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B767ADE-0B88-C44F-BF16-0DC09A962C9E}"/>
                  </a:ext>
                </a:extLst>
              </p:cNvPr>
              <p:cNvCxnSpPr/>
              <p:nvPr/>
            </p:nvCxnSpPr>
            <p:spPr>
              <a:xfrm>
                <a:off x="12623800" y="4411663"/>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22F8D5-7B0B-2547-A462-7B0251CC11E0}"/>
                  </a:ext>
                </a:extLst>
              </p:cNvPr>
              <p:cNvCxnSpPr/>
              <p:nvPr/>
            </p:nvCxnSpPr>
            <p:spPr>
              <a:xfrm>
                <a:off x="12623800" y="47021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69630F-4697-8741-9F06-16567C8536AC}"/>
                  </a:ext>
                </a:extLst>
              </p:cNvPr>
              <p:cNvCxnSpPr/>
              <p:nvPr/>
            </p:nvCxnSpPr>
            <p:spPr>
              <a:xfrm>
                <a:off x="12623800" y="4994275"/>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D7D466-3303-E543-AFD9-B423DC75E4E3}"/>
                  </a:ext>
                </a:extLst>
              </p:cNvPr>
              <p:cNvCxnSpPr/>
              <p:nvPr/>
            </p:nvCxnSpPr>
            <p:spPr>
              <a:xfrm>
                <a:off x="12623800" y="52847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3635D88-50BD-D943-94A0-3CF966AB8C31}"/>
                  </a:ext>
                </a:extLst>
              </p:cNvPr>
              <p:cNvCxnSpPr/>
              <p:nvPr/>
            </p:nvCxnSpPr>
            <p:spPr>
              <a:xfrm>
                <a:off x="12623800" y="5576888"/>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DDF66E-6BC8-BC44-AB96-826BC63D3BCC}"/>
                  </a:ext>
                </a:extLst>
              </p:cNvPr>
              <p:cNvCxnSpPr/>
              <p:nvPr/>
            </p:nvCxnSpPr>
            <p:spPr>
              <a:xfrm>
                <a:off x="12623800" y="58674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EDDE006-7663-394F-8E40-A6499027565E}"/>
                  </a:ext>
                </a:extLst>
              </p:cNvPr>
              <p:cNvCxnSpPr/>
              <p:nvPr/>
            </p:nvCxnSpPr>
            <p:spPr>
              <a:xfrm>
                <a:off x="12623800" y="6159500"/>
                <a:ext cx="1117655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 name="Gutter space">
              <a:extLst>
                <a:ext uri="{FF2B5EF4-FFF2-40B4-BE49-F238E27FC236}">
                  <a16:creationId xmlns:a16="http://schemas.microsoft.com/office/drawing/2014/main" id="{01ACC3EC-B72D-3A44-A799-ABD68E175280}"/>
                </a:ext>
              </a:extLst>
            </p:cNvPr>
            <p:cNvGrpSpPr>
              <a:grpSpLocks/>
            </p:cNvGrpSpPr>
            <p:nvPr/>
          </p:nvGrpSpPr>
          <p:grpSpPr bwMode="auto">
            <a:xfrm>
              <a:off x="1277000" y="623550"/>
              <a:ext cx="9638000" cy="5537047"/>
              <a:chOff x="1277000" y="623550"/>
              <a:chExt cx="9638000" cy="5537047"/>
            </a:xfrm>
          </p:grpSpPr>
          <p:sp>
            <p:nvSpPr>
              <p:cNvPr id="17" name="Rectangle 34">
                <a:extLst>
                  <a:ext uri="{FF2B5EF4-FFF2-40B4-BE49-F238E27FC236}">
                    <a16:creationId xmlns:a16="http://schemas.microsoft.com/office/drawing/2014/main" id="{649344EC-B322-1944-BF87-19853F508FBB}"/>
                  </a:ext>
                </a:extLst>
              </p:cNvPr>
              <p:cNvSpPr>
                <a:spLocks noChangeArrowheads="1"/>
              </p:cNvSpPr>
              <p:nvPr/>
            </p:nvSpPr>
            <p:spPr bwMode="auto">
              <a:xfrm>
                <a:off x="6887683"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8" name="Rectangle 35">
                <a:extLst>
                  <a:ext uri="{FF2B5EF4-FFF2-40B4-BE49-F238E27FC236}">
                    <a16:creationId xmlns:a16="http://schemas.microsoft.com/office/drawing/2014/main" id="{0313D4E1-3EEB-D845-9E8C-0771D06F22A0}"/>
                  </a:ext>
                </a:extLst>
              </p:cNvPr>
              <p:cNvSpPr>
                <a:spLocks noChangeArrowheads="1"/>
              </p:cNvSpPr>
              <p:nvPr/>
            </p:nvSpPr>
            <p:spPr bwMode="auto">
              <a:xfrm>
                <a:off x="875779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Rectangle 36">
                <a:extLst>
                  <a:ext uri="{FF2B5EF4-FFF2-40B4-BE49-F238E27FC236}">
                    <a16:creationId xmlns:a16="http://schemas.microsoft.com/office/drawing/2014/main" id="{9BCCF6C8-4236-ED4E-8C31-2508AEA0B2AE}"/>
                  </a:ext>
                </a:extLst>
              </p:cNvPr>
              <p:cNvSpPr>
                <a:spLocks noChangeArrowheads="1"/>
              </p:cNvSpPr>
              <p:nvPr/>
            </p:nvSpPr>
            <p:spPr bwMode="auto">
              <a:xfrm>
                <a:off x="7822736"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Rectangle 37">
                <a:extLst>
                  <a:ext uri="{FF2B5EF4-FFF2-40B4-BE49-F238E27FC236}">
                    <a16:creationId xmlns:a16="http://schemas.microsoft.com/office/drawing/2014/main" id="{F64223E2-CDCD-6C41-AB97-A4B9C92E5780}"/>
                  </a:ext>
                </a:extLst>
              </p:cNvPr>
              <p:cNvSpPr>
                <a:spLocks noChangeArrowheads="1"/>
              </p:cNvSpPr>
              <p:nvPr/>
            </p:nvSpPr>
            <p:spPr bwMode="auto">
              <a:xfrm>
                <a:off x="9692844"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1" name="Rectangle 38">
                <a:extLst>
                  <a:ext uri="{FF2B5EF4-FFF2-40B4-BE49-F238E27FC236}">
                    <a16:creationId xmlns:a16="http://schemas.microsoft.com/office/drawing/2014/main" id="{F4184A8F-7A28-CB4D-8A32-6AAF318EF248}"/>
                  </a:ext>
                </a:extLst>
              </p:cNvPr>
              <p:cNvSpPr>
                <a:spLocks noChangeArrowheads="1"/>
              </p:cNvSpPr>
              <p:nvPr/>
            </p:nvSpPr>
            <p:spPr bwMode="auto">
              <a:xfrm>
                <a:off x="1062789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2" name="Rectangle 39">
                <a:extLst>
                  <a:ext uri="{FF2B5EF4-FFF2-40B4-BE49-F238E27FC236}">
                    <a16:creationId xmlns:a16="http://schemas.microsoft.com/office/drawing/2014/main" id="{E7573B01-0F91-1041-9D17-89038649A174}"/>
                  </a:ext>
                </a:extLst>
              </p:cNvPr>
              <p:cNvSpPr>
                <a:spLocks noChangeArrowheads="1"/>
              </p:cNvSpPr>
              <p:nvPr/>
            </p:nvSpPr>
            <p:spPr bwMode="auto">
              <a:xfrm>
                <a:off x="5952629"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Rectangle 40">
                <a:extLst>
                  <a:ext uri="{FF2B5EF4-FFF2-40B4-BE49-F238E27FC236}">
                    <a16:creationId xmlns:a16="http://schemas.microsoft.com/office/drawing/2014/main" id="{7749F4A0-0ADC-DA4B-A645-B3C96B1D3173}"/>
                  </a:ext>
                </a:extLst>
              </p:cNvPr>
              <p:cNvSpPr>
                <a:spLocks noChangeArrowheads="1"/>
              </p:cNvSpPr>
              <p:nvPr/>
            </p:nvSpPr>
            <p:spPr bwMode="auto">
              <a:xfrm>
                <a:off x="1277360"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Rectangle 41">
                <a:extLst>
                  <a:ext uri="{FF2B5EF4-FFF2-40B4-BE49-F238E27FC236}">
                    <a16:creationId xmlns:a16="http://schemas.microsoft.com/office/drawing/2014/main" id="{CFA44226-3CE1-4D43-9BF2-79078BB94F6A}"/>
                  </a:ext>
                </a:extLst>
              </p:cNvPr>
              <p:cNvSpPr>
                <a:spLocks noChangeArrowheads="1"/>
              </p:cNvSpPr>
              <p:nvPr/>
            </p:nvSpPr>
            <p:spPr bwMode="auto">
              <a:xfrm>
                <a:off x="2212413"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5" name="Rectangle 42">
                <a:extLst>
                  <a:ext uri="{FF2B5EF4-FFF2-40B4-BE49-F238E27FC236}">
                    <a16:creationId xmlns:a16="http://schemas.microsoft.com/office/drawing/2014/main" id="{DD7C2485-A729-374A-AF63-60302CCFC90D}"/>
                  </a:ext>
                </a:extLst>
              </p:cNvPr>
              <p:cNvSpPr>
                <a:spLocks noChangeArrowheads="1"/>
              </p:cNvSpPr>
              <p:nvPr/>
            </p:nvSpPr>
            <p:spPr bwMode="auto">
              <a:xfrm>
                <a:off x="3147468"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6" name="Rectangle 43">
                <a:extLst>
                  <a:ext uri="{FF2B5EF4-FFF2-40B4-BE49-F238E27FC236}">
                    <a16:creationId xmlns:a16="http://schemas.microsoft.com/office/drawing/2014/main" id="{A65FD825-60FF-B943-8007-BA08D1CB967D}"/>
                  </a:ext>
                </a:extLst>
              </p:cNvPr>
              <p:cNvSpPr>
                <a:spLocks noChangeArrowheads="1"/>
              </p:cNvSpPr>
              <p:nvPr/>
            </p:nvSpPr>
            <p:spPr bwMode="auto">
              <a:xfrm>
                <a:off x="4082521" y="623887"/>
                <a:ext cx="287343"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7" name="Rectangle 44">
                <a:extLst>
                  <a:ext uri="{FF2B5EF4-FFF2-40B4-BE49-F238E27FC236}">
                    <a16:creationId xmlns:a16="http://schemas.microsoft.com/office/drawing/2014/main" id="{49B011B7-B3B0-BA4C-BC9F-4DEB220DCBD2}"/>
                  </a:ext>
                </a:extLst>
              </p:cNvPr>
              <p:cNvSpPr>
                <a:spLocks noChangeArrowheads="1"/>
              </p:cNvSpPr>
              <p:nvPr/>
            </p:nvSpPr>
            <p:spPr bwMode="auto">
              <a:xfrm>
                <a:off x="5017575" y="623887"/>
                <a:ext cx="287342" cy="5537201"/>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6" name="Slide edges">
              <a:extLst>
                <a:ext uri="{FF2B5EF4-FFF2-40B4-BE49-F238E27FC236}">
                  <a16:creationId xmlns:a16="http://schemas.microsoft.com/office/drawing/2014/main" id="{8AD7DC2C-EFE0-1B49-9250-60E2B0C182C0}"/>
                </a:ext>
              </a:extLst>
            </p:cNvPr>
            <p:cNvSpPr>
              <a:spLocks/>
            </p:cNvSpPr>
            <p:nvPr/>
          </p:nvSpPr>
          <p:spPr bwMode="auto">
            <a:xfrm>
              <a:off x="-600" y="-1"/>
              <a:ext cx="12193800" cy="6858001"/>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lstStyle/>
            <a:p>
              <a:pPr eaLnBrk="1" fontAlgn="auto" hangingPunct="1">
                <a:spcBef>
                  <a:spcPts val="0"/>
                </a:spcBef>
                <a:spcAft>
                  <a:spcPts val="0"/>
                </a:spcAft>
                <a:defRPr/>
              </a:pPr>
              <a:endParaRPr lang="en-US" dirty="0">
                <a:solidFill>
                  <a:srgbClr val="575757"/>
                </a:solidFill>
                <a:latin typeface="+mn-lt"/>
              </a:endParaRPr>
            </a:p>
          </p:txBody>
        </p:sp>
        <p:sp>
          <p:nvSpPr>
            <p:cNvPr id="7" name="Footnote measure">
              <a:extLst>
                <a:ext uri="{FF2B5EF4-FFF2-40B4-BE49-F238E27FC236}">
                  <a16:creationId xmlns:a16="http://schemas.microsoft.com/office/drawing/2014/main" id="{0710D90F-BF77-E741-AFB4-373389F03E08}"/>
                </a:ext>
              </a:extLst>
            </p:cNvPr>
            <p:cNvSpPr>
              <a:spLocks noChangeArrowheads="1"/>
            </p:cNvSpPr>
            <p:nvPr/>
          </p:nvSpPr>
          <p:spPr bwMode="auto">
            <a:xfrm>
              <a:off x="629649" y="6159500"/>
              <a:ext cx="10933302" cy="379413"/>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8" name="Whitespace measure">
              <a:extLst>
                <a:ext uri="{FF2B5EF4-FFF2-40B4-BE49-F238E27FC236}">
                  <a16:creationId xmlns:a16="http://schemas.microsoft.com/office/drawing/2014/main" id="{E1192633-2509-4A4A-9369-D1A22FABBBD7}"/>
                </a:ext>
              </a:extLst>
            </p:cNvPr>
            <p:cNvSpPr>
              <a:spLocks noChangeArrowheads="1"/>
            </p:cNvSpPr>
            <p:nvPr/>
          </p:nvSpPr>
          <p:spPr bwMode="auto">
            <a:xfrm>
              <a:off x="629649" y="1497012"/>
              <a:ext cx="10931715" cy="584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nvGrpSpPr>
            <p:cNvPr id="9" name="Five column measure">
              <a:extLst>
                <a:ext uri="{FF2B5EF4-FFF2-40B4-BE49-F238E27FC236}">
                  <a16:creationId xmlns:a16="http://schemas.microsoft.com/office/drawing/2014/main" id="{A658AF35-2311-E147-B2B7-FC574E45185C}"/>
                </a:ext>
              </a:extLst>
            </p:cNvPr>
            <p:cNvGrpSpPr>
              <a:grpSpLocks/>
            </p:cNvGrpSpPr>
            <p:nvPr/>
          </p:nvGrpSpPr>
          <p:grpSpPr bwMode="auto">
            <a:xfrm>
              <a:off x="629400" y="5975122"/>
              <a:ext cx="10933200" cy="79536"/>
              <a:chOff x="629400" y="5975122"/>
              <a:chExt cx="10933200" cy="79536"/>
            </a:xfrm>
          </p:grpSpPr>
          <p:sp>
            <p:nvSpPr>
              <p:cNvPr id="12" name="Rectangle 5">
                <a:extLst>
                  <a:ext uri="{FF2B5EF4-FFF2-40B4-BE49-F238E27FC236}">
                    <a16:creationId xmlns:a16="http://schemas.microsoft.com/office/drawing/2014/main" id="{86E33140-8756-314F-B94B-17660E964EEF}"/>
                  </a:ext>
                </a:extLst>
              </p:cNvPr>
              <p:cNvSpPr>
                <a:spLocks noChangeArrowheads="1"/>
              </p:cNvSpPr>
              <p:nvPr/>
            </p:nvSpPr>
            <p:spPr bwMode="auto">
              <a:xfrm>
                <a:off x="2880763" y="5975350"/>
                <a:ext cx="193043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3" name="Rectangle 7">
                <a:extLst>
                  <a:ext uri="{FF2B5EF4-FFF2-40B4-BE49-F238E27FC236}">
                    <a16:creationId xmlns:a16="http://schemas.microsoft.com/office/drawing/2014/main" id="{9483F35C-49F2-684F-8657-3527DCE0794C}"/>
                  </a:ext>
                </a:extLst>
              </p:cNvPr>
              <p:cNvSpPr>
                <a:spLocks noChangeArrowheads="1"/>
              </p:cNvSpPr>
              <p:nvPr/>
            </p:nvSpPr>
            <p:spPr bwMode="auto">
              <a:xfrm>
                <a:off x="9626167" y="5975350"/>
                <a:ext cx="1936784"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4" name="Rectangle 9">
                <a:extLst>
                  <a:ext uri="{FF2B5EF4-FFF2-40B4-BE49-F238E27FC236}">
                    <a16:creationId xmlns:a16="http://schemas.microsoft.com/office/drawing/2014/main" id="{67407097-6D27-0F44-BD65-4D05AC513C63}"/>
                  </a:ext>
                </a:extLst>
              </p:cNvPr>
              <p:cNvSpPr>
                <a:spLocks noChangeArrowheads="1"/>
              </p:cNvSpPr>
              <p:nvPr/>
            </p:nvSpPr>
            <p:spPr bwMode="auto">
              <a:xfrm>
                <a:off x="7373466" y="5975350"/>
                <a:ext cx="1935196"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5" name="Rectangle 11">
                <a:extLst>
                  <a:ext uri="{FF2B5EF4-FFF2-40B4-BE49-F238E27FC236}">
                    <a16:creationId xmlns:a16="http://schemas.microsoft.com/office/drawing/2014/main" id="{C6F0FA28-CDD5-984E-ABE6-6E0AD7B8F925}"/>
                  </a:ext>
                </a:extLst>
              </p:cNvPr>
              <p:cNvSpPr>
                <a:spLocks noChangeArrowheads="1"/>
              </p:cNvSpPr>
              <p:nvPr/>
            </p:nvSpPr>
            <p:spPr bwMode="auto">
              <a:xfrm>
                <a:off x="5128702" y="5975350"/>
                <a:ext cx="1927258"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6" name="Rectangle 13">
                <a:extLst>
                  <a:ext uri="{FF2B5EF4-FFF2-40B4-BE49-F238E27FC236}">
                    <a16:creationId xmlns:a16="http://schemas.microsoft.com/office/drawing/2014/main" id="{DF2F9088-6111-2841-B895-6A3CA8AB91D0}"/>
                  </a:ext>
                </a:extLst>
              </p:cNvPr>
              <p:cNvSpPr>
                <a:spLocks noChangeArrowheads="1"/>
              </p:cNvSpPr>
              <p:nvPr/>
            </p:nvSpPr>
            <p:spPr bwMode="auto">
              <a:xfrm>
                <a:off x="629649" y="5975350"/>
                <a:ext cx="1933609" cy="79375"/>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10" name="Live area">
              <a:extLst>
                <a:ext uri="{FF2B5EF4-FFF2-40B4-BE49-F238E27FC236}">
                  <a16:creationId xmlns:a16="http://schemas.microsoft.com/office/drawing/2014/main" id="{49E04DDA-3698-6743-B72E-050C6B269FF3}"/>
                </a:ext>
              </a:extLst>
            </p:cNvPr>
            <p:cNvSpPr/>
            <p:nvPr/>
          </p:nvSpPr>
          <p:spPr>
            <a:xfrm>
              <a:off x="629649" y="2081212"/>
              <a:ext cx="10933302" cy="4078288"/>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endParaRPr>
            </a:p>
          </p:txBody>
        </p:sp>
        <p:sp>
          <p:nvSpPr>
            <p:cNvPr id="11" name="Footnote example">
              <a:extLst>
                <a:ext uri="{FF2B5EF4-FFF2-40B4-BE49-F238E27FC236}">
                  <a16:creationId xmlns:a16="http://schemas.microsoft.com/office/drawing/2014/main" id="{FAAC09BD-2BC7-EC4F-A50D-02D726593E2A}"/>
                </a:ext>
              </a:extLst>
            </p:cNvPr>
            <p:cNvSpPr txBox="1">
              <a:spLocks noChangeArrowheads="1"/>
            </p:cNvSpPr>
            <p:nvPr/>
          </p:nvSpPr>
          <p:spPr bwMode="auto">
            <a:xfrm>
              <a:off x="630000" y="6144442"/>
              <a:ext cx="90309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pPr>
              <a:r>
                <a:rPr lang="en-US" altLang="en-US" sz="1000">
                  <a:solidFill>
                    <a:srgbClr val="7F7F7F"/>
                  </a:solidFill>
                  <a:sym typeface="Trebuchet MS" panose="020B0703020202090204" pitchFamily="34" charset="0"/>
                </a:rPr>
                <a:t>1. xxxx  2. xxxx  3. List footnotes in numerical order. Footnote numbers are not bracketed. Use 10pt font</a:t>
              </a:r>
            </a:p>
            <a:p>
              <a:pPr eaLnBrk="1" hangingPunct="1">
                <a:lnSpc>
                  <a:spcPct val="90000"/>
                </a:lnSpc>
              </a:pPr>
              <a:r>
                <a:rPr lang="en-US" altLang="en-US" sz="1000">
                  <a:solidFill>
                    <a:srgbClr val="7F7F7F"/>
                  </a:solidFill>
                  <a:sym typeface="Trebuchet MS" panose="020B0703020202090204" pitchFamily="34" charset="0"/>
                </a:rPr>
                <a:t>Note: Do not put a period at the end of the note or the source</a:t>
              </a:r>
            </a:p>
            <a:p>
              <a:pPr eaLnBrk="1" hangingPunct="1">
                <a:lnSpc>
                  <a:spcPct val="90000"/>
                </a:lnSpc>
              </a:pPr>
              <a:r>
                <a:rPr lang="en-US" altLang="en-US" sz="1000">
                  <a:solidFill>
                    <a:srgbClr val="7F7F7F"/>
                  </a:solidFill>
                  <a:sym typeface="Trebuchet MS" panose="020B0703020202090204" pitchFamily="34" charset="0"/>
                </a:rPr>
                <a:t>Source: Include a source for every chart that you use. Separate sources with a semicolon; BCG-related sources go at the end</a:t>
              </a:r>
            </a:p>
          </p:txBody>
        </p:sp>
      </p:grpSp>
      <p:sp>
        <p:nvSpPr>
          <p:cNvPr id="48" name="Copyright">
            <a:extLst>
              <a:ext uri="{FF2B5EF4-FFF2-40B4-BE49-F238E27FC236}">
                <a16:creationId xmlns:a16="http://schemas.microsoft.com/office/drawing/2014/main" id="{BE42A45A-F52A-574F-906E-F16FFCEE435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9" name="FooterSimple" hidden="1">
            <a:extLst>
              <a:ext uri="{FF2B5EF4-FFF2-40B4-BE49-F238E27FC236}">
                <a16:creationId xmlns:a16="http://schemas.microsoft.com/office/drawing/2014/main" id="{824358A0-2507-014C-AC72-95433E1E278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50" name="Date Placeholder 1">
            <a:extLst>
              <a:ext uri="{FF2B5EF4-FFF2-40B4-BE49-F238E27FC236}">
                <a16:creationId xmlns:a16="http://schemas.microsoft.com/office/drawing/2014/main" id="{9598076C-FF5F-AE4F-8625-4414B7217BEF}"/>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F1C39722-0CDA-B744-BB02-E9BC0A742675}" type="datetime1">
              <a:rPr lang="en-AU" smtClean="0"/>
              <a:t>23/09/2021</a:t>
            </a:fld>
            <a:endParaRPr lang="en-US"/>
          </a:p>
        </p:txBody>
      </p:sp>
      <p:pic>
        <p:nvPicPr>
          <p:cNvPr id="51" name="Picture 50"/>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99330662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A8AC0BC6-8186-1949-A580-C9DF38BC0EA0}"/>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 imgW="38100" imgH="38100" progId="TCLayout.ActiveDocument.1">
                  <p:embed/>
                </p:oleObj>
              </mc:Choice>
              <mc:Fallback>
                <p:oleObj name="think-cell Slide" r:id="rId7" imgW="38100" imgH="38100" progId="TCLayout.ActiveDocument.1">
                  <p:embed/>
                  <p:pic>
                    <p:nvPicPr>
                      <p:cNvPr id="6" name="Object 6" hidden="1">
                        <a:extLst>
                          <a:ext uri="{FF2B5EF4-FFF2-40B4-BE49-F238E27FC236}">
                            <a16:creationId xmlns:a16="http://schemas.microsoft.com/office/drawing/2014/main" id="{A8AC0BC6-8186-1949-A580-C9DF38BC0E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a:extLst>
              <a:ext uri="{FF2B5EF4-FFF2-40B4-BE49-F238E27FC236}">
                <a16:creationId xmlns:a16="http://schemas.microsoft.com/office/drawing/2014/main" id="{63D3DDE3-7058-7743-8A9A-7C0CFAAF5367}"/>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lnSpc>
                <a:spcPct val="93000"/>
              </a:lnSpc>
              <a:defRPr/>
            </a:pPr>
            <a:endParaRPr lang="en-US" sz="5400" dirty="0">
              <a:solidFill>
                <a:srgbClr val="FFFFFF"/>
              </a:solidFill>
              <a:ea typeface="+mj-ea"/>
              <a:cs typeface="+mj-cs"/>
              <a:sym typeface="Trebuchet MS" panose="020B0603020202020204" pitchFamily="34" charset="0"/>
            </a:endParaRPr>
          </a:p>
        </p:txBody>
      </p:sp>
      <p:sp>
        <p:nvSpPr>
          <p:cNvPr id="8" name="Rectangle 7">
            <a:extLst>
              <a:ext uri="{FF2B5EF4-FFF2-40B4-BE49-F238E27FC236}">
                <a16:creationId xmlns:a16="http://schemas.microsoft.com/office/drawing/2014/main" id="{122D947E-667A-0E4B-A83E-D008209231AD}"/>
              </a:ext>
            </a:extLst>
          </p:cNvPr>
          <p:cNvSpPr/>
          <p:nvPr/>
        </p:nvSpPr>
        <p:spPr>
          <a:xfrm>
            <a:off x="0" y="5278438"/>
            <a:ext cx="12192000" cy="157956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pic>
        <p:nvPicPr>
          <p:cNvPr id="9" name="Picture 12">
            <a:extLst>
              <a:ext uri="{FF2B5EF4-FFF2-40B4-BE49-F238E27FC236}">
                <a16:creationId xmlns:a16="http://schemas.microsoft.com/office/drawing/2014/main" id="{6C028B8B-E115-274F-9EBC-8B74FD5B7B3E}"/>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rot="16200000" flipH="1">
            <a:off x="8472487" y="1973263"/>
            <a:ext cx="581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TitleAndEndImages">
            <a:extLst>
              <a:ext uri="{FF2B5EF4-FFF2-40B4-BE49-F238E27FC236}">
                <a16:creationId xmlns:a16="http://schemas.microsoft.com/office/drawing/2014/main" id="{B9AF9AD5-27D1-6841-A255-F039242EAF2D}"/>
              </a:ext>
            </a:extLst>
          </p:cNvPr>
          <p:cNvPicPr>
            <a:picLocks noChangeAspect="1" noChangeArrowheads="1"/>
          </p:cNvPicPr>
          <p:nvPr>
            <p:custDataLst>
              <p:tags r:id="rId3"/>
            </p:custDataLst>
          </p:nvPr>
        </p:nvPicPr>
        <p:blipFill>
          <a:blip r:embed="rId10" cstate="email">
            <a:extLst>
              <a:ext uri="{28A0092B-C50C-407E-A947-70E740481C1C}">
                <a14:useLocalDpi xmlns:a14="http://schemas.microsoft.com/office/drawing/2010/main"/>
              </a:ext>
            </a:extLst>
          </a:blip>
          <a:srcRect/>
          <a:stretch>
            <a:fillRect/>
          </a:stretch>
        </p:blipFill>
        <p:spPr bwMode="auto">
          <a:xfrm flipH="1">
            <a:off x="0" y="0"/>
            <a:ext cx="12192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0D4F4979-95BB-974E-9986-896A53C1D79D}"/>
              </a:ext>
            </a:extLst>
          </p:cNvPr>
          <p:cNvSpPr/>
          <p:nvPr/>
        </p:nvSpPr>
        <p:spPr bwMode="black">
          <a:xfrm>
            <a:off x="630238" y="625475"/>
            <a:ext cx="8126412" cy="553085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lnSpc>
                <a:spcPct val="95000"/>
              </a:lnSpc>
              <a:spcBef>
                <a:spcPts val="0"/>
              </a:spcBef>
              <a:spcAft>
                <a:spcPts val="0"/>
              </a:spcAft>
              <a:defRPr/>
            </a:pPr>
            <a:endParaRPr lang="en-US" sz="2000" dirty="0">
              <a:solidFill>
                <a:prstClr val="white"/>
              </a:solidFill>
              <a:sym typeface="Trebuchet MS" panose="020B0603020202020204" pitchFamily="34" charset="0"/>
            </a:endParaRPr>
          </a:p>
        </p:txBody>
      </p:sp>
      <p:sp>
        <p:nvSpPr>
          <p:cNvPr id="12" name="Freeform 15">
            <a:extLst>
              <a:ext uri="{FF2B5EF4-FFF2-40B4-BE49-F238E27FC236}">
                <a16:creationId xmlns:a16="http://schemas.microsoft.com/office/drawing/2014/main" id="{1245D6B3-4E0C-B349-8574-2583ED347CBD}"/>
              </a:ext>
            </a:extLst>
          </p:cNvPr>
          <p:cNvSpPr>
            <a:spLocks noChangeAspect="1"/>
          </p:cNvSpPr>
          <p:nvPr>
            <p:custDataLst>
              <p:tags r:id="rId4"/>
            </p:custDataLst>
          </p:nvPr>
        </p:nvSpPr>
        <p:spPr bwMode="auto">
          <a:xfrm>
            <a:off x="1117600" y="1112838"/>
            <a:ext cx="2327275" cy="485775"/>
          </a:xfrm>
          <a:custGeom>
            <a:avLst/>
            <a:gdLst/>
            <a:ahLst/>
            <a:cxnLst/>
            <a:rect l="0" t="0"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lnTo>
                  <a:pt x="10448922" y="946150"/>
                </a:lnTo>
                <a:close/>
                <a:moveTo>
                  <a:pt x="10185397" y="946150"/>
                </a:moveTo>
                <a:lnTo>
                  <a:pt x="10267947" y="946150"/>
                </a:lnTo>
                <a:lnTo>
                  <a:pt x="10267947" y="1458913"/>
                </a:lnTo>
                <a:lnTo>
                  <a:pt x="10185397" y="1458913"/>
                </a:lnTo>
                <a:lnTo>
                  <a:pt x="10185397" y="946150"/>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lnTo>
                  <a:pt x="9656760" y="946150"/>
                </a:lnTo>
                <a:close/>
                <a:moveTo>
                  <a:pt x="9336085" y="946150"/>
                </a:moveTo>
                <a:lnTo>
                  <a:pt x="9418635" y="946150"/>
                </a:lnTo>
                <a:lnTo>
                  <a:pt x="9418635" y="1382713"/>
                </a:lnTo>
                <a:lnTo>
                  <a:pt x="9671048" y="1382713"/>
                </a:lnTo>
                <a:lnTo>
                  <a:pt x="9671048" y="1458913"/>
                </a:lnTo>
                <a:lnTo>
                  <a:pt x="9336085" y="1458913"/>
                </a:lnTo>
                <a:lnTo>
                  <a:pt x="9336085" y="946150"/>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lnTo>
                  <a:pt x="7737472" y="946150"/>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lnTo>
                  <a:pt x="9237660" y="49213"/>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lnTo>
                  <a:pt x="8126410" y="492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Picture Placeholder 8"/>
          <p:cNvSpPr>
            <a:spLocks noGrp="1"/>
          </p:cNvSpPr>
          <p:nvPr>
            <p:ph type="pic" sz="quarter" idx="13"/>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22" name="Text Placeholder 6"/>
          <p:cNvSpPr>
            <a:spLocks noGrp="1"/>
          </p:cNvSpPr>
          <p:nvPr>
            <p:ph type="body" sz="quarter" idx="12"/>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Edit Master text styles</a:t>
            </a:r>
          </a:p>
        </p:txBody>
      </p:sp>
      <p:sp>
        <p:nvSpPr>
          <p:cNvPr id="26" name="Subtitle 2"/>
          <p:cNvSpPr>
            <a:spLocks noGrp="1"/>
          </p:cNvSpPr>
          <p:nvPr>
            <p:ph type="subTitle" idx="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a:t>Click to edit Master title style</a:t>
            </a:r>
            <a:endParaRPr lang="en-US" dirty="0"/>
          </a:p>
        </p:txBody>
      </p:sp>
      <p:pic>
        <p:nvPicPr>
          <p:cNvPr id="13" name="Picture 12"/>
          <p:cNvPicPr>
            <a:picLocks noChangeAspect="1"/>
          </p:cNvPicPr>
          <p:nvPr userDrawn="1">
            <p:custDataLst>
              <p:tags r:id="rId5"/>
            </p:custDataLst>
          </p:nvPr>
        </p:nvPicPr>
        <p:blipFill>
          <a:blip r:embed="rId11"/>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59154962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DF940972-BE50-2D45-AC5B-4394E8AF2C97}"/>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FooterSimple" hidden="1">
            <a:extLst>
              <a:ext uri="{FF2B5EF4-FFF2-40B4-BE49-F238E27FC236}">
                <a16:creationId xmlns:a16="http://schemas.microsoft.com/office/drawing/2014/main" id="{BDA29950-1C86-AC48-820F-40A25FBF792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itle 7"/>
          <p:cNvSpPr>
            <a:spLocks noGrp="1"/>
          </p:cNvSpPr>
          <p:nvPr>
            <p:ph type="title"/>
          </p:nvPr>
        </p:nvSpPr>
        <p:spPr>
          <a:xfrm>
            <a:off x="630000" y="622800"/>
            <a:ext cx="10933350" cy="332399"/>
          </a:xfr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5" name="Date Placeholder 56">
            <a:extLst>
              <a:ext uri="{FF2B5EF4-FFF2-40B4-BE49-F238E27FC236}">
                <a16:creationId xmlns:a16="http://schemas.microsoft.com/office/drawing/2014/main" id="{83083700-5AB4-9C4E-A778-8C3EB46BDEE6}"/>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C1F68710-2B22-8F41-956F-FDB7F1B8A964}" type="datetime1">
              <a:rPr lang="en-AU" smtClean="0"/>
              <a:t>23/09/2021</a:t>
            </a:fld>
            <a:endParaRPr lang="en-US"/>
          </a:p>
        </p:txBody>
      </p:sp>
      <p:pic>
        <p:nvPicPr>
          <p:cNvPr id="6" name="Picture 5"/>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035693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4" name="Copyright">
            <a:extLst>
              <a:ext uri="{FF2B5EF4-FFF2-40B4-BE49-F238E27FC236}">
                <a16:creationId xmlns:a16="http://schemas.microsoft.com/office/drawing/2014/main" id="{4BFC38D9-5BB5-5941-8B6E-F560D633EBE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2" name="Title 1">
            <a:extLst>
              <a:ext uri="{FF2B5EF4-FFF2-40B4-BE49-F238E27FC236}">
                <a16:creationId xmlns:a16="http://schemas.microsoft.com/office/drawing/2014/main" id="{AB083126-25E7-42D8-B799-608CFD4DF6C3}"/>
              </a:ext>
            </a:extLst>
          </p:cNvPr>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11393072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 Gray slice heading">
    <p:spTree>
      <p:nvGrpSpPr>
        <p:cNvPr id="1" name=""/>
        <p:cNvGrpSpPr/>
        <p:nvPr/>
      </p:nvGrpSpPr>
      <p:grpSpPr>
        <a:xfrm>
          <a:off x="0" y="0"/>
          <a:ext cx="0" cy="0"/>
          <a:chOff x="0" y="0"/>
          <a:chExt cx="0" cy="0"/>
        </a:xfrm>
      </p:grpSpPr>
      <p:sp>
        <p:nvSpPr>
          <p:cNvPr id="4" name="Copyright">
            <a:extLst>
              <a:ext uri="{FF2B5EF4-FFF2-40B4-BE49-F238E27FC236}">
                <a16:creationId xmlns:a16="http://schemas.microsoft.com/office/drawing/2014/main" id="{81DD7AF4-2922-6D48-9059-0CD5BFA205C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5" name="Rectangle 4">
            <a:extLst>
              <a:ext uri="{FF2B5EF4-FFF2-40B4-BE49-F238E27FC236}">
                <a16:creationId xmlns:a16="http://schemas.microsoft.com/office/drawing/2014/main" id="{83AE8E9A-0F0B-4840-BA66-03861894F85F}"/>
              </a:ext>
            </a:extLst>
          </p:cNvPr>
          <p:cNvSpPr/>
          <p:nvPr/>
        </p:nvSpPr>
        <p:spPr bwMode="white">
          <a:xfrm>
            <a:off x="0" y="-1588"/>
            <a:ext cx="4694238" cy="6859588"/>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14799FCA-2ECB-7445-B58A-8B2422A7A4D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Subtitle 2"/>
          <p:cNvSpPr>
            <a:spLocks noGrp="1"/>
          </p:cNvSpPr>
          <p:nvPr>
            <p:ph type="subTitle" idx="13"/>
          </p:nvPr>
        </p:nvSpPr>
        <p:spPr>
          <a:xfrm>
            <a:off x="630000" y="2158987"/>
            <a:ext cx="3744000" cy="541687"/>
          </a:xfrm>
          <a:prstGeom prst="rect">
            <a:avLst/>
          </a:prstGeom>
        </p:spPr>
        <p:txBody>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4"/>
          <p:cNvSpPr>
            <a:spLocks noGrp="1"/>
          </p:cNvSpPr>
          <p:nvPr>
            <p:ph type="title"/>
          </p:nvPr>
        </p:nvSpPr>
        <p:spPr>
          <a:xfrm>
            <a:off x="630000" y="1227048"/>
            <a:ext cx="3744000" cy="664797"/>
          </a:xfrm>
        </p:spPr>
        <p:txBody>
          <a:bodyPr>
            <a:noAutofit/>
          </a:bodyPr>
          <a:lstStyle>
            <a:lvl1pPr>
              <a:defRPr sz="2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10FF7912-1CB0-CF44-A680-28C343B6261C}"/>
              </a:ext>
            </a:extLst>
          </p:cNvPr>
          <p:cNvSpPr>
            <a:spLocks noGrp="1"/>
          </p:cNvSpPr>
          <p:nvPr>
            <p:ph type="dt" sz="half" idx="14"/>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034FE9E5-D8EA-2F45-B3C3-84E9D1F9D672}" type="datetime1">
              <a:rPr lang="en-AU" smtClean="0"/>
              <a:t>23/09/2021</a:t>
            </a:fld>
            <a:endParaRPr lang="en-US"/>
          </a:p>
        </p:txBody>
      </p:sp>
      <p:pic>
        <p:nvPicPr>
          <p:cNvPr id="10" name="Picture 9"/>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160379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3" name="Copyright">
            <a:extLst>
              <a:ext uri="{FF2B5EF4-FFF2-40B4-BE49-F238E27FC236}">
                <a16:creationId xmlns:a16="http://schemas.microsoft.com/office/drawing/2014/main" id="{B098C631-8CA1-6248-927E-A4A3580C8B8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4" name="Rectangle 3">
            <a:extLst>
              <a:ext uri="{FF2B5EF4-FFF2-40B4-BE49-F238E27FC236}">
                <a16:creationId xmlns:a16="http://schemas.microsoft.com/office/drawing/2014/main" id="{159DB831-CB52-0642-9D8C-9CF8F27E409E}"/>
              </a:ext>
            </a:extLst>
          </p:cNvPr>
          <p:cNvSpPr/>
          <p:nvPr/>
        </p:nvSpPr>
        <p:spPr bwMode="white">
          <a:xfrm>
            <a:off x="1281113" y="1423988"/>
            <a:ext cx="950912" cy="952500"/>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FooterSimple" hidden="1">
            <a:extLst>
              <a:ext uri="{FF2B5EF4-FFF2-40B4-BE49-F238E27FC236}">
                <a16:creationId xmlns:a16="http://schemas.microsoft.com/office/drawing/2014/main" id="{4C21FC39-6F60-7842-8A12-4616EAF5CDA9}"/>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8" name="Title 1"/>
          <p:cNvSpPr>
            <a:spLocks noGrp="1"/>
          </p:cNvSpPr>
          <p:nvPr>
            <p:ph type="title"/>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edit Master title style</a:t>
            </a:r>
            <a:endParaRPr lang="en-US" dirty="0"/>
          </a:p>
        </p:txBody>
      </p:sp>
      <p:sp>
        <p:nvSpPr>
          <p:cNvPr id="6" name="Date Placeholder 8">
            <a:extLst>
              <a:ext uri="{FF2B5EF4-FFF2-40B4-BE49-F238E27FC236}">
                <a16:creationId xmlns:a16="http://schemas.microsoft.com/office/drawing/2014/main" id="{D7B8E006-BC8A-0840-8C4F-3039740B427A}"/>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54DF8A35-AD7C-D84F-A741-2776F7FEE825}" type="datetime1">
              <a:rPr lang="en-AU" smtClean="0"/>
              <a:t>23/09/2021</a:t>
            </a:fld>
            <a:endParaRPr lang="en-US"/>
          </a:p>
        </p:txBody>
      </p:sp>
      <p:pic>
        <p:nvPicPr>
          <p:cNvPr id="7" name="Picture 6"/>
          <p:cNvPicPr>
            <a:picLocks noChangeAspect="1"/>
          </p:cNvPicPr>
          <p:nvPr userDrawn="1">
            <p:custDataLst>
              <p:tags r:id="rId2"/>
            </p:custDataLst>
          </p:nvPr>
        </p:nvPicPr>
        <p:blipFill>
          <a:blip r:embed="rId4"/>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98660433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7DDB0B0-FA6A-0847-9DD4-BFC524105A3B}"/>
              </a:ext>
            </a:extLst>
          </p:cNvPr>
          <p:cNvCxnSpPr/>
          <p:nvPr/>
        </p:nvCxnSpPr>
        <p:spPr bwMode="white">
          <a:xfrm>
            <a:off x="630238" y="3679825"/>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bwMode="blackWhite">
          <a:xfrm>
            <a:off x="630000" y="3826800"/>
            <a:ext cx="10936800" cy="2041200"/>
          </a:xfrm>
        </p:spPr>
        <p:txBody>
          <a:bodyPr>
            <a:noAutofit/>
          </a:bodyPr>
          <a:lstStyle>
            <a:lvl1pPr>
              <a:defRPr sz="5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4" name="Date Placeholder 8">
            <a:extLst>
              <a:ext uri="{FF2B5EF4-FFF2-40B4-BE49-F238E27FC236}">
                <a16:creationId xmlns:a16="http://schemas.microsoft.com/office/drawing/2014/main" id="{132C6890-D2BC-C844-8EB4-9FA54F9AA282}"/>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C8EEDC50-C9FC-164E-BE5F-9939EC077072}" type="datetime1">
              <a:rPr lang="en-AU" smtClean="0"/>
              <a:t>23/09/2021</a:t>
            </a:fld>
            <a:endParaRPr lang="en-US"/>
          </a:p>
        </p:txBody>
      </p:sp>
      <p:pic>
        <p:nvPicPr>
          <p:cNvPr id="5" name="Picture 4"/>
          <p:cNvPicPr>
            <a:picLocks noChangeAspect="1"/>
          </p:cNvPicPr>
          <p:nvPr userDrawn="1">
            <p:custDataLst>
              <p:tags r:id="rId1"/>
            </p:custDataLst>
          </p:nvPr>
        </p:nvPicPr>
        <p:blipFill>
          <a:blip r:embed="rId3"/>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38570776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E302945-1461-994C-8695-69934C42E5F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4065588"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7">
            <a:extLst>
              <a:ext uri="{FF2B5EF4-FFF2-40B4-BE49-F238E27FC236}">
                <a16:creationId xmlns:a16="http://schemas.microsoft.com/office/drawing/2014/main" id="{77EA400B-EA4D-0645-8411-133FFB194AF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6A94F372-6264-DA4E-9806-D6F27C6E5BC1}"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5" name="Copyright">
            <a:extLst>
              <a:ext uri="{FF2B5EF4-FFF2-40B4-BE49-F238E27FC236}">
                <a16:creationId xmlns:a16="http://schemas.microsoft.com/office/drawing/2014/main" id="{75586A20-2D20-CD41-8043-763165B0DB86}"/>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Rectangle 5">
            <a:extLst>
              <a:ext uri="{FF2B5EF4-FFF2-40B4-BE49-F238E27FC236}">
                <a16:creationId xmlns:a16="http://schemas.microsoft.com/office/drawing/2014/main" id="{BCD7BDE8-9992-FC49-BD19-941FF2C379EB}"/>
              </a:ext>
            </a:extLst>
          </p:cNvPr>
          <p:cNvSpPr/>
          <p:nvPr/>
        </p:nvSpPr>
        <p:spPr bwMode="white">
          <a:xfrm>
            <a:off x="0" y="0"/>
            <a:ext cx="40798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7" name="FooterSimple" hidden="1">
            <a:extLst>
              <a:ext uri="{FF2B5EF4-FFF2-40B4-BE49-F238E27FC236}">
                <a16:creationId xmlns:a16="http://schemas.microsoft.com/office/drawing/2014/main" id="{5171E8AD-50D5-714D-A54C-737D9C69E990}"/>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E05F5FEC-BF15-794A-8E04-C99FFF1C028E}"/>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1D3AAE46-E33B-9F40-961F-8E05A8D7DA17}"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67941628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CAF2377-9CFC-1244-BCF2-C3254DCD628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7165975"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D47A192-BAFE-434F-B7DC-C93151F28D98}"/>
              </a:ext>
            </a:extLst>
          </p:cNvPr>
          <p:cNvSpPr/>
          <p:nvPr/>
        </p:nvSpPr>
        <p:spPr bwMode="white">
          <a:xfrm>
            <a:off x="0" y="0"/>
            <a:ext cx="71723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TextBox 9">
            <a:extLst>
              <a:ext uri="{FF2B5EF4-FFF2-40B4-BE49-F238E27FC236}">
                <a16:creationId xmlns:a16="http://schemas.microsoft.com/office/drawing/2014/main" id="{E40FFA39-613A-814E-84D6-F6918A09316F}"/>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E022BCAF-8A73-5442-9949-ECB9CA026872}"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Copyright">
            <a:extLst>
              <a:ext uri="{FF2B5EF4-FFF2-40B4-BE49-F238E27FC236}">
                <a16:creationId xmlns:a16="http://schemas.microsoft.com/office/drawing/2014/main" id="{80B335C4-68D1-1B42-8AAA-5947EA180A87}"/>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FD6FB542-3977-6D4C-86CD-0A1C6552B3E5}"/>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8" name="Date Placeholder 2">
            <a:extLst>
              <a:ext uri="{FF2B5EF4-FFF2-40B4-BE49-F238E27FC236}">
                <a16:creationId xmlns:a16="http://schemas.microsoft.com/office/drawing/2014/main" id="{D2189398-3140-724F-A3DF-3816883E5C82}"/>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55AB91CD-D5AF-E44D-B091-B53BD2F2D865}"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39180141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372144E-085E-0746-9C3B-FEC2945455F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V="1">
            <a:off x="9029700"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58B95AD2-D725-7C4F-98B8-346A924144B1}"/>
              </a:ext>
            </a:extLst>
          </p:cNvPr>
          <p:cNvSpPr/>
          <p:nvPr/>
        </p:nvSpPr>
        <p:spPr bwMode="white">
          <a:xfrm>
            <a:off x="0" y="0"/>
            <a:ext cx="90344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010BFA34-9FD1-9443-AB6C-66E6DBD762AB}"/>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2A1335B0-6091-7743-A7E7-017D3FB9A642}"/>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1BFA8A2D-5FAC-6F4B-8B20-C1F7BFDDCA3A}"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D32239D5-F3B5-EF45-B628-F7E9D09FF057}"/>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sp>
        <p:nvSpPr>
          <p:cNvPr id="2" name="Title 1"/>
          <p:cNvSpPr>
            <a:spLocks noGrp="1"/>
          </p:cNvSpPr>
          <p:nvPr>
            <p:ph type="title"/>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1184D4FF-BEFD-8647-A40E-4137A71A7B79}"/>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D22F7581-62FB-F041-B08B-9B94949FB97A}"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6589690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Platinion GmbH.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1"/>
                </a:solidFill>
                <a:latin typeface="Trebuchet MS" panose="020B0603020202020204" pitchFamily="34" charset="0"/>
                <a:sym typeface="Trebuchet MS" panose="020B0603020202020204" pitchFamily="34" charset="0"/>
              </a:defRPr>
            </a:lvl1pPr>
          </a:lstStyle>
          <a:p>
            <a:pPr lvl="0"/>
            <a:r>
              <a:rPr lang="en-US" dirty="0"/>
              <a:t>Click to edit Master title style</a:t>
            </a: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PLA_PM_Chapter_Playbook_v3.5.pptx</a:t>
            </a:r>
            <a:endParaRPr lang="en-US" sz="700" dirty="0">
              <a:solidFill>
                <a:prstClr val="white"/>
              </a:solidFill>
              <a:sym typeface="Trebuchet MS" panose="020B0603020202020204" pitchFamily="34" charset="0"/>
            </a:endParaRPr>
          </a:p>
        </p:txBody>
      </p:sp>
      <p:pic>
        <p:nvPicPr>
          <p:cNvPr id="12" name="Picture 11"/>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466510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B4DC29A-5FD1-9348-AD9F-D2CDBBD3776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36703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032C967-F812-2247-96C5-BE5E4E2D1FA0}"/>
              </a:ext>
            </a:extLst>
          </p:cNvPr>
          <p:cNvSpPr/>
          <p:nvPr/>
        </p:nvSpPr>
        <p:spPr bwMode="ltGray">
          <a:xfrm>
            <a:off x="4081463" y="-1588"/>
            <a:ext cx="8110537"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5" name="Copyright">
            <a:extLst>
              <a:ext uri="{FF2B5EF4-FFF2-40B4-BE49-F238E27FC236}">
                <a16:creationId xmlns:a16="http://schemas.microsoft.com/office/drawing/2014/main" id="{AB9281EF-3BFA-8A41-8E65-E2DE61C7ECFF}"/>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33C17D58-F8EC-4144-96B1-ABE478C0B6CC}"/>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D552A77-8232-3143-8E52-E74532B9D3C2}"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57BA4C27-4E54-C547-8C0D-B47E242DB5E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1">
            <a:extLst>
              <a:ext uri="{FF2B5EF4-FFF2-40B4-BE49-F238E27FC236}">
                <a16:creationId xmlns:a16="http://schemas.microsoft.com/office/drawing/2014/main" id="{3FAC14B4-F807-D54B-929A-28D28E5F3B9A}"/>
              </a:ext>
            </a:extLst>
          </p:cNvPr>
          <p:cNvSpPr>
            <a:spLocks noGrp="1"/>
          </p:cNvSpPr>
          <p:nvPr>
            <p:ph type="dt" sz="half" idx="10"/>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34BE95B4-31C5-1941-80EB-8A625D1BE0C8}"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06056075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27F8BC7A-E340-474D-9D22-DF5F32945188}"/>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5689600" y="0"/>
            <a:ext cx="417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1B320A3-B5E0-C347-A900-65C99CA943D6}"/>
              </a:ext>
            </a:extLst>
          </p:cNvPr>
          <p:cNvSpPr/>
          <p:nvPr/>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6" name="TextBox 9">
            <a:extLst>
              <a:ext uri="{FF2B5EF4-FFF2-40B4-BE49-F238E27FC236}">
                <a16:creationId xmlns:a16="http://schemas.microsoft.com/office/drawing/2014/main" id="{4A559409-1D71-054B-AB80-0484F055B92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54D92E5-0B66-1649-9338-6512E19753DB}"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7" name="Copyright">
            <a:extLst>
              <a:ext uri="{FF2B5EF4-FFF2-40B4-BE49-F238E27FC236}">
                <a16:creationId xmlns:a16="http://schemas.microsoft.com/office/drawing/2014/main" id="{4BEA7888-2195-5048-A2FA-93331CF0412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8" name="FooterSimple" hidden="1">
            <a:extLst>
              <a:ext uri="{FF2B5EF4-FFF2-40B4-BE49-F238E27FC236}">
                <a16:creationId xmlns:a16="http://schemas.microsoft.com/office/drawing/2014/main" id="{B2FCA548-1330-174C-8429-0B1AC46F9453}"/>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2" name="Picture Placeholder 18"/>
          <p:cNvSpPr>
            <a:spLocks noGrp="1"/>
          </p:cNvSpPr>
          <p:nvPr>
            <p:ph type="pic" sz="quarter" idx="14"/>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3" name="Title 1"/>
          <p:cNvSpPr>
            <a:spLocks noGrp="1"/>
          </p:cNvSpPr>
          <p:nvPr>
            <p:ph type="title"/>
          </p:nvPr>
        </p:nvSpPr>
        <p:spPr bwMode="blackWhite">
          <a:xfrm>
            <a:off x="630000" y="1785600"/>
            <a:ext cx="4388400" cy="3286800"/>
          </a:xfrm>
          <a:prstGeom prst="rect">
            <a:avLst/>
          </a:prstGeom>
          <a:noFill/>
        </p:spPr>
        <p:txBody>
          <a:bodyPr rIns="320040"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67433DE6-D62F-5745-8B6C-9F04B25AA662}"/>
              </a:ext>
            </a:extLst>
          </p:cNvPr>
          <p:cNvSpPr>
            <a:spLocks noGrp="1"/>
          </p:cNvSpPr>
          <p:nvPr>
            <p:ph type="dt" sz="half" idx="15"/>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C60EF6E0-4D6E-7544-8FAD-7747B41D7F6D}"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32858817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D87B763-8CF0-6E41-A050-90C18431D83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ltGray">
          <a:xfrm flipH="1">
            <a:off x="7410450" y="0"/>
            <a:ext cx="41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D11D21C-487E-2649-94D3-4363803C7410}"/>
              </a:ext>
            </a:extLst>
          </p:cNvPr>
          <p:cNvSpPr/>
          <p:nvPr/>
        </p:nvSpPr>
        <p:spPr bwMode="gray">
          <a:xfrm>
            <a:off x="7820025" y="0"/>
            <a:ext cx="4371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en-US" sz="1200" dirty="0">
              <a:solidFill>
                <a:schemeClr val="bg1"/>
              </a:solidFill>
              <a:sym typeface="Trebuchet MS" panose="020B0603020202020204" pitchFamily="34" charset="0"/>
            </a:endParaRPr>
          </a:p>
        </p:txBody>
      </p:sp>
      <p:sp>
        <p:nvSpPr>
          <p:cNvPr id="6" name="Copyright">
            <a:extLst>
              <a:ext uri="{FF2B5EF4-FFF2-40B4-BE49-F238E27FC236}">
                <a16:creationId xmlns:a16="http://schemas.microsoft.com/office/drawing/2014/main" id="{EA4E2B8B-D123-C745-88B0-7AFD01D50B60}"/>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TextBox 12">
            <a:extLst>
              <a:ext uri="{FF2B5EF4-FFF2-40B4-BE49-F238E27FC236}">
                <a16:creationId xmlns:a16="http://schemas.microsoft.com/office/drawing/2014/main" id="{C6C0F5FD-5CF6-1F4C-BFAD-FFD280DDBD78}"/>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F297ECBB-BD31-0642-A739-0605DF8C2CFD}" type="slidenum">
              <a:rPr lang="en-US" altLang="en-US" sz="1000">
                <a:solidFill>
                  <a:srgbClr val="7F7F7F"/>
                </a:solidFill>
                <a:sym typeface="Trebuchet MS" panose="020B0703020202090204" pitchFamily="34" charset="0"/>
              </a:rPr>
              <a:pPr algn="r" eaLnBrk="1" hangingPunct="1"/>
              <a:t>‹#›</a:t>
            </a:fld>
            <a:endParaRPr lang="en-US" altLang="en-US" sz="800">
              <a:solidFill>
                <a:srgbClr val="7F7F7F"/>
              </a:solidFill>
              <a:sym typeface="Trebuchet MS" panose="020B0703020202090204" pitchFamily="34" charset="0"/>
            </a:endParaRPr>
          </a:p>
        </p:txBody>
      </p:sp>
      <p:sp>
        <p:nvSpPr>
          <p:cNvPr id="8" name="FooterSimple" hidden="1">
            <a:extLst>
              <a:ext uri="{FF2B5EF4-FFF2-40B4-BE49-F238E27FC236}">
                <a16:creationId xmlns:a16="http://schemas.microsoft.com/office/drawing/2014/main" id="{579C6C26-8383-6B49-A22A-2855380DCFA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sp>
        <p:nvSpPr>
          <p:cNvPr id="12" name="Picture Placeholder 5"/>
          <p:cNvSpPr>
            <a:spLocks noGrp="1"/>
          </p:cNvSpPr>
          <p:nvPr>
            <p:ph type="pic" sz="quarter" idx="1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pPr lvl="0"/>
            <a:r>
              <a:rPr lang="en-US" noProof="0">
                <a:sym typeface="Trebuchet MS" panose="020B0603020202020204" pitchFamily="34" charset="0"/>
              </a:rPr>
              <a:t>Click icon to add picture</a:t>
            </a:r>
            <a:endParaRPr lang="en-US" noProof="0" dirty="0">
              <a:sym typeface="Trebuchet MS" panose="020B0603020202020204" pitchFamily="34" charset="0"/>
            </a:endParaRPr>
          </a:p>
        </p:txBody>
      </p:sp>
      <p:sp>
        <p:nvSpPr>
          <p:cNvPr id="15" name="Title 1"/>
          <p:cNvSpPr>
            <a:spLocks noGrp="1"/>
          </p:cNvSpPr>
          <p:nvPr>
            <p:ph type="title"/>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2">
            <a:extLst>
              <a:ext uri="{FF2B5EF4-FFF2-40B4-BE49-F238E27FC236}">
                <a16:creationId xmlns:a16="http://schemas.microsoft.com/office/drawing/2014/main" id="{095B189C-EB21-7648-9065-771DA8BFC1C0}"/>
              </a:ext>
            </a:extLst>
          </p:cNvPr>
          <p:cNvSpPr>
            <a:spLocks noGrp="1"/>
          </p:cNvSpPr>
          <p:nvPr>
            <p:ph type="dt" sz="half" idx="12"/>
          </p:nvPr>
        </p:nvSpPr>
        <p:spPr/>
        <p:txBody>
          <a:bodyPr/>
          <a:lstStyle>
            <a:lvl1pPr>
              <a:defRPr dirty="0">
                <a:solidFill>
                  <a:schemeClr val="bg1">
                    <a:lumMod val="50000"/>
                  </a:schemeClr>
                </a:solidFill>
                <a:latin typeface="+mn-lt"/>
                <a:sym typeface="Trebuchet MS" panose="020B0603020202020204" pitchFamily="34" charset="0"/>
              </a:defRPr>
            </a:lvl1pPr>
          </a:lstStyle>
          <a:p>
            <a:pPr>
              <a:defRPr/>
            </a:pPr>
            <a:fld id="{7FDD8CE8-DCF4-674E-8543-E7FF1B051C17}"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20157916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706087BB-5EFB-F94E-8903-5F251CFF2434}"/>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100" imgH="38100" progId="TCLayout.ActiveDocument.1">
                  <p:embed/>
                </p:oleObj>
              </mc:Choice>
              <mc:Fallback>
                <p:oleObj name="think-cell Slide" r:id="rId5" imgW="38100" imgH="38100" progId="TCLayout.ActiveDocument.1">
                  <p:embed/>
                  <p:pic>
                    <p:nvPicPr>
                      <p:cNvPr id="3" name="Object 6" hidden="1">
                        <a:extLst>
                          <a:ext uri="{FF2B5EF4-FFF2-40B4-BE49-F238E27FC236}">
                            <a16:creationId xmlns:a16="http://schemas.microsoft.com/office/drawing/2014/main" id="{706087BB-5EFB-F94E-8903-5F251CFF2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reeform 14">
            <a:extLst>
              <a:ext uri="{FF2B5EF4-FFF2-40B4-BE49-F238E27FC236}">
                <a16:creationId xmlns:a16="http://schemas.microsoft.com/office/drawing/2014/main" id="{04EF6465-25EC-9C4A-AB8A-0DF5D58915F9}"/>
              </a:ext>
            </a:extLst>
          </p:cNvPr>
          <p:cNvSpPr/>
          <p:nvPr/>
        </p:nvSpPr>
        <p:spPr bwMode="ltGray">
          <a:xfrm>
            <a:off x="1588" y="1588"/>
            <a:ext cx="40878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Copyright">
            <a:extLst>
              <a:ext uri="{FF2B5EF4-FFF2-40B4-BE49-F238E27FC236}">
                <a16:creationId xmlns:a16="http://schemas.microsoft.com/office/drawing/2014/main" id="{7D043C7C-42AD-634B-9F16-65BC3ABBE866}"/>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12">
            <a:extLst>
              <a:ext uri="{FF2B5EF4-FFF2-40B4-BE49-F238E27FC236}">
                <a16:creationId xmlns:a16="http://schemas.microsoft.com/office/drawing/2014/main" id="{FAEF2C20-FB20-2D4B-A68D-B45FD97825DC}"/>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CC0F30D0-9333-8449-A1B7-41E9A2270655}"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70060E88-5A65-6B48-8C27-5B8831C6251A}"/>
              </a:ext>
            </a:extLst>
          </p:cNvPr>
          <p:cNvSpPr txBox="1">
            <a:spLocks noChangeArrowheads="1"/>
          </p:cNvSpPr>
          <p:nvPr>
            <p:custDataLst>
              <p:tags r:id="rId2"/>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BD96A2F0-141F-2443-A6FC-0B221AD5F6DB}"/>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20" name="Title 2"/>
          <p:cNvSpPr>
            <a:spLocks noGrp="1"/>
          </p:cNvSpPr>
          <p:nvPr>
            <p:ph type="title"/>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6D1264CF-9CD5-6C49-9FED-2A1DF94DE7DA}"/>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0C40B9A7-499E-7543-8F20-497D1651A274}" type="datetime1">
              <a:rPr lang="en-AU" smtClean="0"/>
              <a:t>23/09/2021</a:t>
            </a:fld>
            <a:endParaRPr lang="en-US"/>
          </a:p>
        </p:txBody>
      </p:sp>
      <p:pic>
        <p:nvPicPr>
          <p:cNvPr id="10" name="Picture 9"/>
          <p:cNvPicPr>
            <a:picLocks noChangeAspect="1"/>
          </p:cNvPicPr>
          <p:nvPr userDrawn="1">
            <p:custDataLst>
              <p:tags r:id="rId3"/>
            </p:custDataLst>
          </p:nvPr>
        </p:nvPicPr>
        <p:blipFill>
          <a:blip r:embed="rId8"/>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21595930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spTree>
      <p:nvGrpSpPr>
        <p:cNvPr id="1" name=""/>
        <p:cNvGrpSpPr/>
        <p:nvPr/>
      </p:nvGrpSpPr>
      <p:grpSpPr>
        <a:xfrm>
          <a:off x="0" y="0"/>
          <a:ext cx="0" cy="0"/>
          <a:chOff x="0" y="0"/>
          <a:chExt cx="0" cy="0"/>
        </a:xfrm>
      </p:grpSpPr>
      <p:sp>
        <p:nvSpPr>
          <p:cNvPr id="3" name="Freeform 14">
            <a:extLst>
              <a:ext uri="{FF2B5EF4-FFF2-40B4-BE49-F238E27FC236}">
                <a16:creationId xmlns:a16="http://schemas.microsoft.com/office/drawing/2014/main" id="{BB5E512A-105B-9D44-BEEE-6B0C103EBEC8}"/>
              </a:ext>
            </a:extLst>
          </p:cNvPr>
          <p:cNvSpPr/>
          <p:nvPr/>
        </p:nvSpPr>
        <p:spPr bwMode="ltGray">
          <a:xfrm>
            <a:off x="1588" y="1588"/>
            <a:ext cx="40878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7DC4FA71-4377-5D48-8EA2-7E9CF0E463DE}"/>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BBE7E50D-AB8A-CF49-9308-B6A2B7581ED9}"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6" name="Copyright">
            <a:extLst>
              <a:ext uri="{FF2B5EF4-FFF2-40B4-BE49-F238E27FC236}">
                <a16:creationId xmlns:a16="http://schemas.microsoft.com/office/drawing/2014/main" id="{510DF02B-A878-B548-8474-606D0A399265}"/>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7D6A6243-F5C8-0A41-8949-F928ED8BF46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30426EC8-ADFD-7644-9949-BD2145898F3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5" name="Title 4"/>
          <p:cNvSpPr>
            <a:spLocks noGrp="1"/>
          </p:cNvSpPr>
          <p:nvPr>
            <p:ph type="title"/>
          </p:nvPr>
        </p:nvSpPr>
        <p:spPr>
          <a:xfrm>
            <a:off x="630000" y="2764203"/>
            <a:ext cx="2478638" cy="1314311"/>
          </a:xfrm>
        </p:spPr>
        <p:txBody>
          <a:bodyPr anchor="ctr">
            <a:noAutofit/>
          </a:bodyPr>
          <a:lstStyle>
            <a:lvl1pPr>
              <a:defRPr>
                <a:solidFill>
                  <a:srgbClr val="FFFFFF"/>
                </a:solidFill>
                <a:latin typeface="+mj-lt"/>
              </a:defRPr>
            </a:lvl1p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2105045E-71D6-A244-B383-622A600778F0}"/>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012611D4-E454-1645-9A9D-64BBE2A64F4B}"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26838631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33AFE07D-6D00-1142-96B8-827F8AF9ACD6}"/>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270E663F-AE87-FF4F-85EE-B31F4AAB8268}" type="slidenum">
              <a:rPr lang="en-US" altLang="en-US" sz="1000">
                <a:solidFill>
                  <a:schemeClr val="bg1"/>
                </a:solidFill>
                <a:sym typeface="Trebuchet MS" panose="020B0703020202090204" pitchFamily="34" charset="0"/>
              </a:rPr>
              <a:pPr algn="r" eaLnBrk="1" hangingPunct="1"/>
              <a:t>‹#›</a:t>
            </a:fld>
            <a:endParaRPr lang="en-US" altLang="en-US" sz="800">
              <a:solidFill>
                <a:schemeClr val="bg1"/>
              </a:solidFill>
              <a:sym typeface="Trebuchet MS" panose="020B0703020202090204" pitchFamily="34" charset="0"/>
            </a:endParaRPr>
          </a:p>
        </p:txBody>
      </p:sp>
      <p:sp>
        <p:nvSpPr>
          <p:cNvPr id="4" name="Copyright">
            <a:extLst>
              <a:ext uri="{FF2B5EF4-FFF2-40B4-BE49-F238E27FC236}">
                <a16:creationId xmlns:a16="http://schemas.microsoft.com/office/drawing/2014/main" id="{6DA82621-6CE7-B047-8C7A-7960EC07DB86}"/>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Pentagon 3">
            <a:extLst>
              <a:ext uri="{FF2B5EF4-FFF2-40B4-BE49-F238E27FC236}">
                <a16:creationId xmlns:a16="http://schemas.microsoft.com/office/drawing/2014/main" id="{1730740A-F3BC-4141-A5E8-334CB6E916D1}"/>
              </a:ext>
            </a:extLst>
          </p:cNvPr>
          <p:cNvSpPr/>
          <p:nvPr/>
        </p:nvSpPr>
        <p:spPr bwMode="white">
          <a:xfrm>
            <a:off x="0" y="0"/>
            <a:ext cx="5427663"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6" name="FooterSimple" hidden="1">
            <a:extLst>
              <a:ext uri="{FF2B5EF4-FFF2-40B4-BE49-F238E27FC236}">
                <a16:creationId xmlns:a16="http://schemas.microsoft.com/office/drawing/2014/main" id="{5357C2ED-789A-D845-9955-8426126C1852}"/>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C4A81428-CFFB-A24C-97A6-9DA0219A7C8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F5A1D294-06F5-B045-B6EB-CA611E56DB5E}"/>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66A6BB7C-D652-284E-97E4-36BA912CE9E7}"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446768372"/>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spTree>
      <p:nvGrpSpPr>
        <p:cNvPr id="1" name=""/>
        <p:cNvGrpSpPr/>
        <p:nvPr/>
      </p:nvGrpSpPr>
      <p:grpSpPr>
        <a:xfrm>
          <a:off x="0" y="0"/>
          <a:ext cx="0" cy="0"/>
          <a:chOff x="0" y="0"/>
          <a:chExt cx="0" cy="0"/>
        </a:xfrm>
      </p:grpSpPr>
      <p:sp>
        <p:nvSpPr>
          <p:cNvPr id="3" name="Pentagon 3">
            <a:extLst>
              <a:ext uri="{FF2B5EF4-FFF2-40B4-BE49-F238E27FC236}">
                <a16:creationId xmlns:a16="http://schemas.microsoft.com/office/drawing/2014/main" id="{05444DCF-1D6A-E94A-9CE8-BA7AD32C3EEE}"/>
              </a:ext>
            </a:extLst>
          </p:cNvPr>
          <p:cNvSpPr/>
          <p:nvPr/>
        </p:nvSpPr>
        <p:spPr bwMode="white">
          <a:xfrm>
            <a:off x="0" y="0"/>
            <a:ext cx="5427663"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4" name="TextBox 7">
            <a:extLst>
              <a:ext uri="{FF2B5EF4-FFF2-40B4-BE49-F238E27FC236}">
                <a16:creationId xmlns:a16="http://schemas.microsoft.com/office/drawing/2014/main" id="{35A4E5C6-91A9-2041-9DB2-0BEDD445D197}"/>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9E2A8A46-CDF0-3849-85D6-BC671ABFFC15}"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5" name="Copyright">
            <a:extLst>
              <a:ext uri="{FF2B5EF4-FFF2-40B4-BE49-F238E27FC236}">
                <a16:creationId xmlns:a16="http://schemas.microsoft.com/office/drawing/2014/main" id="{DF5A8312-5C1F-6A44-A571-AC8CC631CE78}"/>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6" name="FooterSimple" hidden="1">
            <a:extLst>
              <a:ext uri="{FF2B5EF4-FFF2-40B4-BE49-F238E27FC236}">
                <a16:creationId xmlns:a16="http://schemas.microsoft.com/office/drawing/2014/main" id="{6BC8681B-7517-B84E-ABFB-48E5C57194D1}"/>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DF1AD77F-96DC-AA42-9FC1-60D784DD063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8" name="Date Placeholder 3">
            <a:extLst>
              <a:ext uri="{FF2B5EF4-FFF2-40B4-BE49-F238E27FC236}">
                <a16:creationId xmlns:a16="http://schemas.microsoft.com/office/drawing/2014/main" id="{080C68CB-A45A-9E40-8F89-F6E92C0C506A}"/>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4A2E03A6-4AEE-824F-9142-ABB59CBA87C4}"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906721199"/>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4F673A-E5F2-3E48-BCD5-77B42C9E1B1A}"/>
              </a:ext>
            </a:extLst>
          </p:cNvPr>
          <p:cNvSpPr/>
          <p:nvPr/>
        </p:nvSpPr>
        <p:spPr bwMode="white">
          <a:xfrm>
            <a:off x="0" y="0"/>
            <a:ext cx="6364288"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Copyright">
            <a:extLst>
              <a:ext uri="{FF2B5EF4-FFF2-40B4-BE49-F238E27FC236}">
                <a16:creationId xmlns:a16="http://schemas.microsoft.com/office/drawing/2014/main" id="{0F3324C2-E245-AF4A-AAFA-E9D65956CD54}"/>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6" name="TextBox 9">
            <a:extLst>
              <a:ext uri="{FF2B5EF4-FFF2-40B4-BE49-F238E27FC236}">
                <a16:creationId xmlns:a16="http://schemas.microsoft.com/office/drawing/2014/main" id="{03412D5C-FBE8-5E44-B1AB-A24E6E57A2D1}"/>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5CF24107-86A6-DE42-A33A-BC58BA0E169E}"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7" name="FooterSimple" hidden="1">
            <a:extLst>
              <a:ext uri="{FF2B5EF4-FFF2-40B4-BE49-F238E27FC236}">
                <a16:creationId xmlns:a16="http://schemas.microsoft.com/office/drawing/2014/main" id="{373ACF07-E679-584B-A92A-65B3E79B9B6C}"/>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351A2A3B-FD21-3542-A4D2-9C28710971A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9" name="Date Placeholder 4">
            <a:extLst>
              <a:ext uri="{FF2B5EF4-FFF2-40B4-BE49-F238E27FC236}">
                <a16:creationId xmlns:a16="http://schemas.microsoft.com/office/drawing/2014/main" id="{128DE3DF-2E1B-D348-88C4-0E2772049615}"/>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E862073E-83DA-5E4B-98FE-D74F2363B24A}"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232343778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64B8A87C-FE89-5242-A3BD-92C7F08F7CDD}"/>
              </a:ext>
            </a:extLst>
          </p:cNvPr>
          <p:cNvSpPr/>
          <p:nvPr/>
        </p:nvSpPr>
        <p:spPr bwMode="white">
          <a:xfrm>
            <a:off x="0" y="0"/>
            <a:ext cx="6364288"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prstClr val="white"/>
              </a:solidFill>
              <a:sym typeface="Trebuchet MS" panose="020B0603020202020204" pitchFamily="34" charset="0"/>
            </a:endParaRPr>
          </a:p>
        </p:txBody>
      </p:sp>
      <p:sp>
        <p:nvSpPr>
          <p:cNvPr id="5" name="TextBox 7">
            <a:extLst>
              <a:ext uri="{FF2B5EF4-FFF2-40B4-BE49-F238E27FC236}">
                <a16:creationId xmlns:a16="http://schemas.microsoft.com/office/drawing/2014/main" id="{BAB7F9A3-B028-C44D-83AD-573BEFA81D98}"/>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1596B363-053E-9446-BEB8-2B611549B487}"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6" name="Copyright">
            <a:extLst>
              <a:ext uri="{FF2B5EF4-FFF2-40B4-BE49-F238E27FC236}">
                <a16:creationId xmlns:a16="http://schemas.microsoft.com/office/drawing/2014/main" id="{8777ECFB-C4D1-9340-98A1-267F033C3B4E}"/>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Copyright © 2018 by Boston Consulting Group. All rights reserved.</a:t>
            </a:r>
          </a:p>
        </p:txBody>
      </p:sp>
      <p:sp>
        <p:nvSpPr>
          <p:cNvPr id="7" name="FooterSimple" hidden="1">
            <a:extLst>
              <a:ext uri="{FF2B5EF4-FFF2-40B4-BE49-F238E27FC236}">
                <a16:creationId xmlns:a16="http://schemas.microsoft.com/office/drawing/2014/main" id="{74E924FF-8A9D-D049-9158-5245ADB0BEDF}"/>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rgbClr val="7F7F7F"/>
                </a:solidFill>
                <a:sym typeface="Trebuchet MS" panose="020B0703020202090204" pitchFamily="34" charset="0"/>
              </a:rPr>
              <a:t>PLA_PM_Chapter_Playbook_v3.5.pptx</a:t>
            </a:r>
          </a:p>
        </p:txBody>
      </p:sp>
      <p:pic>
        <p:nvPicPr>
          <p:cNvPr id="8" name="Picture 7">
            <a:extLst>
              <a:ext uri="{FF2B5EF4-FFF2-40B4-BE49-F238E27FC236}">
                <a16:creationId xmlns:a16="http://schemas.microsoft.com/office/drawing/2014/main" id="{F8641AA6-1C0B-1041-9F23-3FE1A8609F4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3" name="Title 2"/>
          <p:cNvSpPr>
            <a:spLocks noGrp="1"/>
          </p:cNvSpPr>
          <p:nvPr>
            <p:ph type="title"/>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edit Master title style</a:t>
            </a:r>
            <a:endParaRPr lang="en-US" dirty="0"/>
          </a:p>
        </p:txBody>
      </p:sp>
      <p:sp>
        <p:nvSpPr>
          <p:cNvPr id="9" name="Date Placeholder 3">
            <a:extLst>
              <a:ext uri="{FF2B5EF4-FFF2-40B4-BE49-F238E27FC236}">
                <a16:creationId xmlns:a16="http://schemas.microsoft.com/office/drawing/2014/main" id="{7E524EED-1369-8544-9A77-A48334482E03}"/>
              </a:ext>
            </a:extLst>
          </p:cNvPr>
          <p:cNvSpPr>
            <a:spLocks noGrp="1"/>
          </p:cNvSpPr>
          <p:nvPr>
            <p:ph type="dt" sz="half" idx="10"/>
          </p:nvPr>
        </p:nvSpPr>
        <p:spPr/>
        <p:txBody>
          <a:bodyPr/>
          <a:lstStyle>
            <a:lvl1pPr algn="r">
              <a:defRPr sz="1000" dirty="0">
                <a:solidFill>
                  <a:schemeClr val="bg1">
                    <a:lumMod val="50000"/>
                  </a:schemeClr>
                </a:solidFill>
                <a:latin typeface="+mn-lt"/>
                <a:sym typeface="Trebuchet MS" panose="020B0603020202020204" pitchFamily="34" charset="0"/>
              </a:defRPr>
            </a:lvl1pPr>
          </a:lstStyle>
          <a:p>
            <a:pPr>
              <a:defRPr/>
            </a:pPr>
            <a:fld id="{53B5D77A-CEBB-364A-807F-3282C1D54091}" type="datetime1">
              <a:rPr lang="en-AU" smtClean="0"/>
              <a:t>23/09/2021</a:t>
            </a:fld>
            <a:endParaRPr lang="en-US"/>
          </a:p>
        </p:txBody>
      </p:sp>
      <p:pic>
        <p:nvPicPr>
          <p:cNvPr id="10" name="Picture 9"/>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12841149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rotWithShape="0">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Freeform 18">
            <a:extLst>
              <a:ext uri="{FF2B5EF4-FFF2-40B4-BE49-F238E27FC236}">
                <a16:creationId xmlns:a16="http://schemas.microsoft.com/office/drawing/2014/main" id="{7B367D92-E3D8-DE47-8AFA-0B4351F9C599}"/>
              </a:ext>
            </a:extLst>
          </p:cNvPr>
          <p:cNvSpPr/>
          <p:nvPr/>
        </p:nvSpPr>
        <p:spPr bwMode="white">
          <a:xfrm>
            <a:off x="0" y="0"/>
            <a:ext cx="8445500"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90000"/>
              </a:lnSpc>
              <a:spcBef>
                <a:spcPts val="0"/>
              </a:spcBef>
              <a:spcAft>
                <a:spcPts val="1000"/>
              </a:spcAft>
              <a:defRPr/>
            </a:pPr>
            <a:endParaRPr lang="en-US" sz="1200" dirty="0">
              <a:solidFill>
                <a:schemeClr val="bg1"/>
              </a:solidFill>
              <a:sym typeface="Trebuchet MS" panose="020B0603020202020204" pitchFamily="34" charset="0"/>
            </a:endParaRPr>
          </a:p>
        </p:txBody>
      </p:sp>
      <p:sp>
        <p:nvSpPr>
          <p:cNvPr id="4" name="Copyright">
            <a:extLst>
              <a:ext uri="{FF2B5EF4-FFF2-40B4-BE49-F238E27FC236}">
                <a16:creationId xmlns:a16="http://schemas.microsoft.com/office/drawing/2014/main" id="{8DD98B84-F9EB-C048-9A05-D5270EC7ABB1}"/>
              </a:ext>
            </a:extLst>
          </p:cNvPr>
          <p:cNvSpPr txBox="1">
            <a:spLocks noChangeArrowheads="1"/>
          </p:cNvSpPr>
          <p:nvPr/>
        </p:nvSpPr>
        <p:spPr bwMode="auto">
          <a:xfrm rot="16200000">
            <a:off x="9486900" y="3921125"/>
            <a:ext cx="513397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Copyright © 2018 by Boston Consulting Group. All rights reserved.</a:t>
            </a:r>
          </a:p>
        </p:txBody>
      </p:sp>
      <p:sp>
        <p:nvSpPr>
          <p:cNvPr id="5" name="TextBox 9">
            <a:extLst>
              <a:ext uri="{FF2B5EF4-FFF2-40B4-BE49-F238E27FC236}">
                <a16:creationId xmlns:a16="http://schemas.microsoft.com/office/drawing/2014/main" id="{D4B83316-3A43-FC43-9F80-1E250CDDB295}"/>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069B204B-6A2F-3240-8145-053597805476}" type="slidenum">
              <a:rPr lang="en-US" altLang="en-US" sz="1000">
                <a:solidFill>
                  <a:schemeClr val="bg1"/>
                </a:solidFill>
                <a:sym typeface="Trebuchet MS" panose="020B0703020202090204" pitchFamily="34" charset="0"/>
              </a:rPr>
              <a:pPr algn="r" eaLnBrk="1" hangingPunct="1"/>
              <a:t>‹#›</a:t>
            </a:fld>
            <a:endParaRPr lang="en-US" altLang="en-US" sz="1000">
              <a:solidFill>
                <a:schemeClr val="bg1"/>
              </a:solidFill>
              <a:sym typeface="Trebuchet MS" panose="020B0703020202090204" pitchFamily="34" charset="0"/>
            </a:endParaRPr>
          </a:p>
        </p:txBody>
      </p:sp>
      <p:sp>
        <p:nvSpPr>
          <p:cNvPr id="6" name="FooterSimple" hidden="1">
            <a:extLst>
              <a:ext uri="{FF2B5EF4-FFF2-40B4-BE49-F238E27FC236}">
                <a16:creationId xmlns:a16="http://schemas.microsoft.com/office/drawing/2014/main" id="{C7EAC26E-E985-C548-9530-BC467646E4BB}"/>
              </a:ext>
            </a:extLst>
          </p:cNvPr>
          <p:cNvSpPr txBox="1">
            <a:spLocks noChangeArrowheads="1"/>
          </p:cNvSpPr>
          <p:nvPr>
            <p:custDataLst>
              <p:tags r:id="rId1"/>
            </p:custDataLst>
          </p:nvPr>
        </p:nvSpPr>
        <p:spPr bwMode="auto">
          <a:xfrm rot="16200000">
            <a:off x="10560844" y="5117306"/>
            <a:ext cx="2743200" cy="9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eaLnBrk="1" hangingPunct="1">
              <a:lnSpc>
                <a:spcPct val="90000"/>
              </a:lnSpc>
              <a:spcAft>
                <a:spcPts val="600"/>
              </a:spcAft>
            </a:pPr>
            <a:r>
              <a:rPr lang="en-US" altLang="en-US" sz="700">
                <a:solidFill>
                  <a:schemeClr val="bg1"/>
                </a:solidFill>
                <a:sym typeface="Trebuchet MS" panose="020B0703020202090204" pitchFamily="34" charset="0"/>
              </a:rPr>
              <a:t>PLA_PM_Chapter_Playbook_v3.5.pptx</a:t>
            </a:r>
          </a:p>
        </p:txBody>
      </p:sp>
      <p:pic>
        <p:nvPicPr>
          <p:cNvPr id="7" name="Picture 6">
            <a:extLst>
              <a:ext uri="{FF2B5EF4-FFF2-40B4-BE49-F238E27FC236}">
                <a16:creationId xmlns:a16="http://schemas.microsoft.com/office/drawing/2014/main" id="{B9CFCD91-5F6C-3848-B6C1-C5CAA41439D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a:t>Click to edit Master title style</a:t>
            </a:r>
            <a:endParaRPr lang="en-US" dirty="0"/>
          </a:p>
        </p:txBody>
      </p:sp>
      <p:sp>
        <p:nvSpPr>
          <p:cNvPr id="8" name="Date Placeholder 4">
            <a:extLst>
              <a:ext uri="{FF2B5EF4-FFF2-40B4-BE49-F238E27FC236}">
                <a16:creationId xmlns:a16="http://schemas.microsoft.com/office/drawing/2014/main" id="{E2CDD403-00B6-FD41-AF68-C13BCAE1A030}"/>
              </a:ext>
            </a:extLst>
          </p:cNvPr>
          <p:cNvSpPr>
            <a:spLocks noGrp="1"/>
          </p:cNvSpPr>
          <p:nvPr>
            <p:ph type="dt" sz="half" idx="10"/>
          </p:nvPr>
        </p:nvSpPr>
        <p:spPr/>
        <p:txBody>
          <a:bodyPr/>
          <a:lstStyle>
            <a:lvl1pPr>
              <a:defRPr dirty="0">
                <a:solidFill>
                  <a:schemeClr val="bg1"/>
                </a:solidFill>
                <a:latin typeface="+mn-lt"/>
                <a:sym typeface="Trebuchet MS" panose="020B0603020202020204" pitchFamily="34" charset="0"/>
              </a:defRPr>
            </a:lvl1pPr>
          </a:lstStyle>
          <a:p>
            <a:pPr>
              <a:defRPr/>
            </a:pPr>
            <a:fld id="{E9497BB2-38B3-1541-9768-C155F2D91CF9}" type="datetime1">
              <a:rPr lang="en-AU" smtClean="0"/>
              <a:t>23/09/2021</a:t>
            </a:fld>
            <a:endParaRPr lang="en-US"/>
          </a:p>
        </p:txBody>
      </p:sp>
      <p:pic>
        <p:nvPicPr>
          <p:cNvPr id="9" name="Picture 8"/>
          <p:cNvPicPr>
            <a:picLocks noChangeAspect="1"/>
          </p:cNvPicPr>
          <p:nvPr userDrawn="1">
            <p:custDataLst>
              <p:tags r:id="rId2"/>
            </p:custDataLst>
          </p:nvPr>
        </p:nvPicPr>
        <p:blipFill>
          <a:blip r:embed="rId5"/>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9007619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50" Type="http://schemas.openxmlformats.org/officeDocument/2006/relationships/slideLayout" Target="../slideLayouts/slideLayout102.xml"/><Relationship Id="rId55" Type="http://schemas.openxmlformats.org/officeDocument/2006/relationships/slideLayout" Target="../slideLayouts/slideLayout107.xml"/><Relationship Id="rId63" Type="http://schemas.openxmlformats.org/officeDocument/2006/relationships/slideLayout" Target="../slideLayouts/slideLayout115.xml"/><Relationship Id="rId68" Type="http://schemas.openxmlformats.org/officeDocument/2006/relationships/slideLayout" Target="../slideLayouts/slideLayout120.xml"/><Relationship Id="rId7" Type="http://schemas.openxmlformats.org/officeDocument/2006/relationships/slideLayout" Target="../slideLayouts/slideLayout59.xml"/><Relationship Id="rId71" Type="http://schemas.openxmlformats.org/officeDocument/2006/relationships/theme" Target="../theme/theme2.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3" Type="http://schemas.openxmlformats.org/officeDocument/2006/relationships/slideLayout" Target="../slideLayouts/slideLayout105.xml"/><Relationship Id="rId58" Type="http://schemas.openxmlformats.org/officeDocument/2006/relationships/slideLayout" Target="../slideLayouts/slideLayout110.xml"/><Relationship Id="rId66" Type="http://schemas.openxmlformats.org/officeDocument/2006/relationships/slideLayout" Target="../slideLayouts/slideLayout118.xml"/><Relationship Id="rId74" Type="http://schemas.openxmlformats.org/officeDocument/2006/relationships/image" Target="../media/image1.emf"/><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slideLayout" Target="../slideLayouts/slideLayout101.xml"/><Relationship Id="rId57" Type="http://schemas.openxmlformats.org/officeDocument/2006/relationships/slideLayout" Target="../slideLayouts/slideLayout109.xml"/><Relationship Id="rId61" Type="http://schemas.openxmlformats.org/officeDocument/2006/relationships/slideLayout" Target="../slideLayouts/slideLayout113.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52" Type="http://schemas.openxmlformats.org/officeDocument/2006/relationships/slideLayout" Target="../slideLayouts/slideLayout104.xml"/><Relationship Id="rId60" Type="http://schemas.openxmlformats.org/officeDocument/2006/relationships/slideLayout" Target="../slideLayouts/slideLayout112.xml"/><Relationship Id="rId65" Type="http://schemas.openxmlformats.org/officeDocument/2006/relationships/slideLayout" Target="../slideLayouts/slideLayout117.xml"/><Relationship Id="rId73" Type="http://schemas.openxmlformats.org/officeDocument/2006/relationships/oleObject" Target="../embeddings/oleObject53.bin"/><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slideLayout" Target="../slideLayouts/slideLayout100.xml"/><Relationship Id="rId56" Type="http://schemas.openxmlformats.org/officeDocument/2006/relationships/slideLayout" Target="../slideLayouts/slideLayout108.xml"/><Relationship Id="rId64" Type="http://schemas.openxmlformats.org/officeDocument/2006/relationships/slideLayout" Target="../slideLayouts/slideLayout116.xml"/><Relationship Id="rId69" Type="http://schemas.openxmlformats.org/officeDocument/2006/relationships/slideLayout" Target="../slideLayouts/slideLayout121.xml"/><Relationship Id="rId8" Type="http://schemas.openxmlformats.org/officeDocument/2006/relationships/slideLayout" Target="../slideLayouts/slideLayout60.xml"/><Relationship Id="rId51" Type="http://schemas.openxmlformats.org/officeDocument/2006/relationships/slideLayout" Target="../slideLayouts/slideLayout103.xml"/><Relationship Id="rId72" Type="http://schemas.openxmlformats.org/officeDocument/2006/relationships/tags" Target="../tags/tag154.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59" Type="http://schemas.openxmlformats.org/officeDocument/2006/relationships/slideLayout" Target="../slideLayouts/slideLayout111.xml"/><Relationship Id="rId67" Type="http://schemas.openxmlformats.org/officeDocument/2006/relationships/slideLayout" Target="../slideLayouts/slideLayout119.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54" Type="http://schemas.openxmlformats.org/officeDocument/2006/relationships/slideLayout" Target="../slideLayouts/slideLayout106.xml"/><Relationship Id="rId62" Type="http://schemas.openxmlformats.org/officeDocument/2006/relationships/slideLayout" Target="../slideLayouts/slideLayout114.xml"/><Relationship Id="rId70" Type="http://schemas.openxmlformats.org/officeDocument/2006/relationships/slideLayout" Target="../slideLayouts/slideLayout122.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26" Type="http://schemas.openxmlformats.org/officeDocument/2006/relationships/slideLayout" Target="../slideLayouts/slideLayout148.xml"/><Relationship Id="rId39" Type="http://schemas.openxmlformats.org/officeDocument/2006/relationships/slideLayout" Target="../slideLayouts/slideLayout161.xml"/><Relationship Id="rId21" Type="http://schemas.openxmlformats.org/officeDocument/2006/relationships/slideLayout" Target="../slideLayouts/slideLayout143.xml"/><Relationship Id="rId34" Type="http://schemas.openxmlformats.org/officeDocument/2006/relationships/slideLayout" Target="../slideLayouts/slideLayout156.xml"/><Relationship Id="rId42" Type="http://schemas.openxmlformats.org/officeDocument/2006/relationships/slideLayout" Target="../slideLayouts/slideLayout164.xml"/><Relationship Id="rId47" Type="http://schemas.openxmlformats.org/officeDocument/2006/relationships/slideLayout" Target="../slideLayouts/slideLayout169.xml"/><Relationship Id="rId50" Type="http://schemas.openxmlformats.org/officeDocument/2006/relationships/slideLayout" Target="../slideLayouts/slideLayout172.xml"/><Relationship Id="rId55" Type="http://schemas.openxmlformats.org/officeDocument/2006/relationships/slideLayout" Target="../slideLayouts/slideLayout177.xml"/><Relationship Id="rId63" Type="http://schemas.openxmlformats.org/officeDocument/2006/relationships/slideLayout" Target="../slideLayouts/slideLayout185.xml"/><Relationship Id="rId68" Type="http://schemas.openxmlformats.org/officeDocument/2006/relationships/slideLayout" Target="../slideLayouts/slideLayout190.xml"/><Relationship Id="rId7" Type="http://schemas.openxmlformats.org/officeDocument/2006/relationships/slideLayout" Target="../slideLayouts/slideLayout129.xml"/><Relationship Id="rId71" Type="http://schemas.openxmlformats.org/officeDocument/2006/relationships/tags" Target="../tags/tag304.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9" Type="http://schemas.openxmlformats.org/officeDocument/2006/relationships/slideLayout" Target="../slideLayouts/slideLayout151.xml"/><Relationship Id="rId11" Type="http://schemas.openxmlformats.org/officeDocument/2006/relationships/slideLayout" Target="../slideLayouts/slideLayout133.xml"/><Relationship Id="rId24" Type="http://schemas.openxmlformats.org/officeDocument/2006/relationships/slideLayout" Target="../slideLayouts/slideLayout146.xml"/><Relationship Id="rId32" Type="http://schemas.openxmlformats.org/officeDocument/2006/relationships/slideLayout" Target="../slideLayouts/slideLayout154.xml"/><Relationship Id="rId37" Type="http://schemas.openxmlformats.org/officeDocument/2006/relationships/slideLayout" Target="../slideLayouts/slideLayout159.xml"/><Relationship Id="rId40" Type="http://schemas.openxmlformats.org/officeDocument/2006/relationships/slideLayout" Target="../slideLayouts/slideLayout162.xml"/><Relationship Id="rId45" Type="http://schemas.openxmlformats.org/officeDocument/2006/relationships/slideLayout" Target="../slideLayouts/slideLayout167.xml"/><Relationship Id="rId53" Type="http://schemas.openxmlformats.org/officeDocument/2006/relationships/slideLayout" Target="../slideLayouts/slideLayout175.xml"/><Relationship Id="rId58" Type="http://schemas.openxmlformats.org/officeDocument/2006/relationships/slideLayout" Target="../slideLayouts/slideLayout180.xml"/><Relationship Id="rId66" Type="http://schemas.openxmlformats.org/officeDocument/2006/relationships/slideLayout" Target="../slideLayouts/slideLayout188.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slideLayout" Target="../slideLayouts/slideLayout145.xml"/><Relationship Id="rId28" Type="http://schemas.openxmlformats.org/officeDocument/2006/relationships/slideLayout" Target="../slideLayouts/slideLayout150.xml"/><Relationship Id="rId36" Type="http://schemas.openxmlformats.org/officeDocument/2006/relationships/slideLayout" Target="../slideLayouts/slideLayout158.xml"/><Relationship Id="rId49" Type="http://schemas.openxmlformats.org/officeDocument/2006/relationships/slideLayout" Target="../slideLayouts/slideLayout171.xml"/><Relationship Id="rId57" Type="http://schemas.openxmlformats.org/officeDocument/2006/relationships/slideLayout" Target="../slideLayouts/slideLayout179.xml"/><Relationship Id="rId61" Type="http://schemas.openxmlformats.org/officeDocument/2006/relationships/slideLayout" Target="../slideLayouts/slideLayout183.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31" Type="http://schemas.openxmlformats.org/officeDocument/2006/relationships/slideLayout" Target="../slideLayouts/slideLayout153.xml"/><Relationship Id="rId44" Type="http://schemas.openxmlformats.org/officeDocument/2006/relationships/slideLayout" Target="../slideLayouts/slideLayout166.xml"/><Relationship Id="rId52" Type="http://schemas.openxmlformats.org/officeDocument/2006/relationships/slideLayout" Target="../slideLayouts/slideLayout174.xml"/><Relationship Id="rId60" Type="http://schemas.openxmlformats.org/officeDocument/2006/relationships/slideLayout" Target="../slideLayouts/slideLayout182.xml"/><Relationship Id="rId65" Type="http://schemas.openxmlformats.org/officeDocument/2006/relationships/slideLayout" Target="../slideLayouts/slideLayout187.xml"/><Relationship Id="rId73" Type="http://schemas.openxmlformats.org/officeDocument/2006/relationships/image" Target="../media/image1.emf"/><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 Id="rId27" Type="http://schemas.openxmlformats.org/officeDocument/2006/relationships/slideLayout" Target="../slideLayouts/slideLayout149.xml"/><Relationship Id="rId30" Type="http://schemas.openxmlformats.org/officeDocument/2006/relationships/slideLayout" Target="../slideLayouts/slideLayout152.xml"/><Relationship Id="rId35" Type="http://schemas.openxmlformats.org/officeDocument/2006/relationships/slideLayout" Target="../slideLayouts/slideLayout157.xml"/><Relationship Id="rId43" Type="http://schemas.openxmlformats.org/officeDocument/2006/relationships/slideLayout" Target="../slideLayouts/slideLayout165.xml"/><Relationship Id="rId48" Type="http://schemas.openxmlformats.org/officeDocument/2006/relationships/slideLayout" Target="../slideLayouts/slideLayout170.xml"/><Relationship Id="rId56" Type="http://schemas.openxmlformats.org/officeDocument/2006/relationships/slideLayout" Target="../slideLayouts/slideLayout178.xml"/><Relationship Id="rId64" Type="http://schemas.openxmlformats.org/officeDocument/2006/relationships/slideLayout" Target="../slideLayouts/slideLayout186.xml"/><Relationship Id="rId69" Type="http://schemas.openxmlformats.org/officeDocument/2006/relationships/slideLayout" Target="../slideLayouts/slideLayout191.xml"/><Relationship Id="rId8" Type="http://schemas.openxmlformats.org/officeDocument/2006/relationships/slideLayout" Target="../slideLayouts/slideLayout130.xml"/><Relationship Id="rId51" Type="http://schemas.openxmlformats.org/officeDocument/2006/relationships/slideLayout" Target="../slideLayouts/slideLayout173.xml"/><Relationship Id="rId72" Type="http://schemas.openxmlformats.org/officeDocument/2006/relationships/oleObject" Target="../embeddings/oleObject71.bin"/><Relationship Id="rId3" Type="http://schemas.openxmlformats.org/officeDocument/2006/relationships/slideLayout" Target="../slideLayouts/slideLayout125.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5" Type="http://schemas.openxmlformats.org/officeDocument/2006/relationships/slideLayout" Target="../slideLayouts/slideLayout147.xml"/><Relationship Id="rId33" Type="http://schemas.openxmlformats.org/officeDocument/2006/relationships/slideLayout" Target="../slideLayouts/slideLayout155.xml"/><Relationship Id="rId38" Type="http://schemas.openxmlformats.org/officeDocument/2006/relationships/slideLayout" Target="../slideLayouts/slideLayout160.xml"/><Relationship Id="rId46" Type="http://schemas.openxmlformats.org/officeDocument/2006/relationships/slideLayout" Target="../slideLayouts/slideLayout168.xml"/><Relationship Id="rId59" Type="http://schemas.openxmlformats.org/officeDocument/2006/relationships/slideLayout" Target="../slideLayouts/slideLayout181.xml"/><Relationship Id="rId67" Type="http://schemas.openxmlformats.org/officeDocument/2006/relationships/slideLayout" Target="../slideLayouts/slideLayout189.xml"/><Relationship Id="rId20" Type="http://schemas.openxmlformats.org/officeDocument/2006/relationships/slideLayout" Target="../slideLayouts/slideLayout142.xml"/><Relationship Id="rId41" Type="http://schemas.openxmlformats.org/officeDocument/2006/relationships/slideLayout" Target="../slideLayouts/slideLayout163.xml"/><Relationship Id="rId54" Type="http://schemas.openxmlformats.org/officeDocument/2006/relationships/slideLayout" Target="../slideLayouts/slideLayout176.xml"/><Relationship Id="rId62" Type="http://schemas.openxmlformats.org/officeDocument/2006/relationships/slideLayout" Target="../slideLayouts/slideLayout184.xml"/><Relationship Id="rId70" Type="http://schemas.openxmlformats.org/officeDocument/2006/relationships/theme" Target="../theme/theme3.xml"/><Relationship Id="rId1" Type="http://schemas.openxmlformats.org/officeDocument/2006/relationships/slideLayout" Target="../slideLayouts/slideLayout123.xml"/><Relationship Id="rId6"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4"/>
            </p:custDataLst>
            <p:extLst>
              <p:ext uri="{D42A27DB-BD31-4B8C-83A1-F6EECF244321}">
                <p14:modId xmlns:p14="http://schemas.microsoft.com/office/powerpoint/2010/main" val="8310081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5" imgW="270" imgH="270" progId="TCLayout.ActiveDocument.1">
                  <p:embed/>
                </p:oleObj>
              </mc:Choice>
              <mc:Fallback>
                <p:oleObj name="think-cell Slide" r:id="rId55" imgW="270" imgH="270" progId="TCLayout.ActiveDocument.1">
                  <p:embed/>
                  <p:pic>
                    <p:nvPicPr>
                      <p:cNvPr id="0" name=""/>
                      <p:cNvPicPr/>
                      <p:nvPr/>
                    </p:nvPicPr>
                    <p:blipFill>
                      <a:blip r:embed="rId56"/>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630000" y="1825625"/>
            <a:ext cx="107238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629337017"/>
      </p:ext>
    </p:extLst>
  </p:cSld>
  <p:clrMap bg1="lt1" tx1="dk1" bg2="lt2" tx2="dk2" accent1="accent1" accent2="accent2" accent3="accent3" accent4="accent4" accent5="accent5" accent6="accent6" hlink="hlink" folHlink="folHlink"/>
  <p:sldLayoutIdLst>
    <p:sldLayoutId id="2147485324" r:id="rId1"/>
    <p:sldLayoutId id="2147485375"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 id="2147485334" r:id="rId12"/>
    <p:sldLayoutId id="2147485335" r:id="rId13"/>
    <p:sldLayoutId id="2147485336" r:id="rId14"/>
    <p:sldLayoutId id="2147485337" r:id="rId15"/>
    <p:sldLayoutId id="2147485374" r:id="rId16"/>
    <p:sldLayoutId id="2147485338" r:id="rId17"/>
    <p:sldLayoutId id="2147485339" r:id="rId18"/>
    <p:sldLayoutId id="2147485340" r:id="rId19"/>
    <p:sldLayoutId id="2147485341" r:id="rId20"/>
    <p:sldLayoutId id="2147485342" r:id="rId21"/>
    <p:sldLayoutId id="2147485343" r:id="rId22"/>
    <p:sldLayoutId id="2147485344" r:id="rId23"/>
    <p:sldLayoutId id="2147485345" r:id="rId24"/>
    <p:sldLayoutId id="2147485346" r:id="rId25"/>
    <p:sldLayoutId id="2147485347" r:id="rId26"/>
    <p:sldLayoutId id="2147485348" r:id="rId27"/>
    <p:sldLayoutId id="2147485349" r:id="rId28"/>
    <p:sldLayoutId id="2147485350" r:id="rId29"/>
    <p:sldLayoutId id="2147485351" r:id="rId30"/>
    <p:sldLayoutId id="2147485352" r:id="rId31"/>
    <p:sldLayoutId id="2147485353" r:id="rId32"/>
    <p:sldLayoutId id="2147485354" r:id="rId33"/>
    <p:sldLayoutId id="2147485355" r:id="rId34"/>
    <p:sldLayoutId id="2147485356" r:id="rId35"/>
    <p:sldLayoutId id="2147485357" r:id="rId36"/>
    <p:sldLayoutId id="2147485358" r:id="rId37"/>
    <p:sldLayoutId id="2147485359" r:id="rId38"/>
    <p:sldLayoutId id="2147485360" r:id="rId39"/>
    <p:sldLayoutId id="2147485361" r:id="rId40"/>
    <p:sldLayoutId id="2147485362" r:id="rId41"/>
    <p:sldLayoutId id="2147485363" r:id="rId42"/>
    <p:sldLayoutId id="2147485364" r:id="rId43"/>
    <p:sldLayoutId id="2147485365" r:id="rId44"/>
    <p:sldLayoutId id="2147485366" r:id="rId45"/>
    <p:sldLayoutId id="2147485367" r:id="rId46"/>
    <p:sldLayoutId id="2147485368" r:id="rId47"/>
    <p:sldLayoutId id="2147485369" r:id="rId48"/>
    <p:sldLayoutId id="2147485370" r:id="rId49"/>
    <p:sldLayoutId id="2147485371" r:id="rId50"/>
    <p:sldLayoutId id="2147485372" r:id="rId51"/>
    <p:sldLayoutId id="2147485373"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a:extLst>
              <a:ext uri="{FF2B5EF4-FFF2-40B4-BE49-F238E27FC236}">
                <a16:creationId xmlns:a16="http://schemas.microsoft.com/office/drawing/2014/main" id="{E09D1FB4-BEF5-244F-9353-047EA5D874A6}"/>
              </a:ext>
            </a:extLst>
          </p:cNvPr>
          <p:cNvGraphicFramePr>
            <a:graphicFrameLocks noChangeAspect="1"/>
          </p:cNvGraphicFramePr>
          <p:nvPr>
            <p:custDataLst>
              <p:tags r:id="rId7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3" imgW="38100" imgH="38100" progId="TCLayout.ActiveDocument.1">
                  <p:embed/>
                </p:oleObj>
              </mc:Choice>
              <mc:Fallback>
                <p:oleObj name="think-cell Slide" r:id="rId73" imgW="38100" imgH="38100" progId="TCLayout.ActiveDocument.1">
                  <p:embed/>
                  <p:pic>
                    <p:nvPicPr>
                      <p:cNvPr id="1026" name="Object 1" hidden="1">
                        <a:extLst>
                          <a:ext uri="{FF2B5EF4-FFF2-40B4-BE49-F238E27FC236}">
                            <a16:creationId xmlns:a16="http://schemas.microsoft.com/office/drawing/2014/main" id="{E09D1FB4-BEF5-244F-9353-047EA5D874A6}"/>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Date Placeholder 3">
            <a:extLst>
              <a:ext uri="{FF2B5EF4-FFF2-40B4-BE49-F238E27FC236}">
                <a16:creationId xmlns:a16="http://schemas.microsoft.com/office/drawing/2014/main" id="{13D5A3DA-3633-824A-A8C6-380D93877053}"/>
              </a:ext>
            </a:extLst>
          </p:cNvPr>
          <p:cNvSpPr>
            <a:spLocks noGrp="1"/>
          </p:cNvSpPr>
          <p:nvPr>
            <p:ph type="dt" sz="half" idx="2"/>
          </p:nvPr>
        </p:nvSpPr>
        <p:spPr>
          <a:xfrm>
            <a:off x="9677400" y="6405563"/>
            <a:ext cx="1482725" cy="153987"/>
          </a:xfrm>
          <a:prstGeom prst="rect">
            <a:avLst/>
          </a:prstGeom>
        </p:spPr>
        <p:txBody>
          <a:bodyPr vert="horz" wrap="square" lIns="0" tIns="0" rIns="0" bIns="0" rtlCol="0" anchor="b">
            <a:spAutoFit/>
          </a:bodyPr>
          <a:lstStyle>
            <a:lvl1pPr algn="r" eaLnBrk="1" fontAlgn="auto" hangingPunct="1">
              <a:spcBef>
                <a:spcPts val="0"/>
              </a:spcBef>
              <a:spcAft>
                <a:spcPts val="0"/>
              </a:spcAft>
              <a:defRPr sz="1000" dirty="0">
                <a:solidFill>
                  <a:schemeClr val="bg1">
                    <a:lumMod val="50000"/>
                  </a:schemeClr>
                </a:solidFill>
                <a:latin typeface="+mn-lt"/>
                <a:sym typeface="Trebuchet MS" panose="020B0603020202020204" pitchFamily="34" charset="0"/>
              </a:defRPr>
            </a:lvl1pPr>
          </a:lstStyle>
          <a:p>
            <a:pPr>
              <a:defRPr/>
            </a:pPr>
            <a:fld id="{1FB283E2-8A90-AB4C-ACD3-A27473DFC9E4}" type="datetime1">
              <a:rPr lang="en-AU" smtClean="0"/>
              <a:t>23/09/2021</a:t>
            </a:fld>
            <a:endParaRPr lang="en-US"/>
          </a:p>
        </p:txBody>
      </p:sp>
      <p:sp>
        <p:nvSpPr>
          <p:cNvPr id="1028" name="TextBox 11">
            <a:extLst>
              <a:ext uri="{FF2B5EF4-FFF2-40B4-BE49-F238E27FC236}">
                <a16:creationId xmlns:a16="http://schemas.microsoft.com/office/drawing/2014/main" id="{29BAAC14-736E-464E-BF46-CA2556FCF9B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BFB2387-2690-E946-9700-232E252064CC}"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1029" name="Title Placeholder 1">
            <a:extLst>
              <a:ext uri="{FF2B5EF4-FFF2-40B4-BE49-F238E27FC236}">
                <a16:creationId xmlns:a16="http://schemas.microsoft.com/office/drawing/2014/main" id="{41DE4D65-DFF8-6C40-8F1D-C0DFB79E903C}"/>
              </a:ext>
            </a:extLst>
          </p:cNvPr>
          <p:cNvSpPr>
            <a:spLocks noGrp="1" noChangeArrowheads="1"/>
          </p:cNvSpPr>
          <p:nvPr>
            <p:ph type="title"/>
          </p:nvPr>
        </p:nvSpPr>
        <p:spPr bwMode="auto">
          <a:xfrm>
            <a:off x="630238" y="622300"/>
            <a:ext cx="109331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sym typeface="Trebuchet MS" panose="020B0703020202090204" pitchFamily="34" charset="0"/>
              </a:rPr>
              <a:t>Click to add title</a:t>
            </a:r>
          </a:p>
        </p:txBody>
      </p:sp>
      <p:sp>
        <p:nvSpPr>
          <p:cNvPr id="4" name="Text Placeholder 3">
            <a:extLst>
              <a:ext uri="{FF2B5EF4-FFF2-40B4-BE49-F238E27FC236}">
                <a16:creationId xmlns:a16="http://schemas.microsoft.com/office/drawing/2014/main" id="{F30FFF3C-A58A-364C-94D4-4C883BBDDA61}"/>
              </a:ext>
            </a:extLst>
          </p:cNvPr>
          <p:cNvSpPr>
            <a:spLocks noGrp="1"/>
          </p:cNvSpPr>
          <p:nvPr>
            <p:ph type="body" idx="1"/>
          </p:nvPr>
        </p:nvSpPr>
        <p:spPr>
          <a:xfrm>
            <a:off x="630238" y="1825625"/>
            <a:ext cx="10933112"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1302719509"/>
      </p:ext>
    </p:extLst>
  </p:cSld>
  <p:clrMap bg1="lt1" tx1="dk1" bg2="lt2" tx2="dk2" accent1="accent1" accent2="accent2" accent3="accent3" accent4="accent4" accent5="accent5" accent6="accent6" hlink="hlink" folHlink="folHlink"/>
  <p:sldLayoutIdLst>
    <p:sldLayoutId id="2147485377" r:id="rId1"/>
    <p:sldLayoutId id="2147485378" r:id="rId2"/>
    <p:sldLayoutId id="2147485379" r:id="rId3"/>
    <p:sldLayoutId id="2147485380" r:id="rId4"/>
    <p:sldLayoutId id="2147485381" r:id="rId5"/>
    <p:sldLayoutId id="2147485382" r:id="rId6"/>
    <p:sldLayoutId id="2147485383" r:id="rId7"/>
    <p:sldLayoutId id="2147485384" r:id="rId8"/>
    <p:sldLayoutId id="2147485385" r:id="rId9"/>
    <p:sldLayoutId id="2147485386" r:id="rId10"/>
    <p:sldLayoutId id="2147485387" r:id="rId11"/>
    <p:sldLayoutId id="2147485388" r:id="rId12"/>
    <p:sldLayoutId id="2147485389" r:id="rId13"/>
    <p:sldLayoutId id="2147485390" r:id="rId14"/>
    <p:sldLayoutId id="2147485391" r:id="rId15"/>
    <p:sldLayoutId id="2147485392" r:id="rId16"/>
    <p:sldLayoutId id="2147485393" r:id="rId17"/>
    <p:sldLayoutId id="2147485394" r:id="rId18"/>
    <p:sldLayoutId id="2147485395" r:id="rId19"/>
    <p:sldLayoutId id="2147485396" r:id="rId20"/>
    <p:sldLayoutId id="2147485397" r:id="rId21"/>
    <p:sldLayoutId id="2147485398" r:id="rId22"/>
    <p:sldLayoutId id="2147485399" r:id="rId23"/>
    <p:sldLayoutId id="2147485400" r:id="rId24"/>
    <p:sldLayoutId id="2147485401" r:id="rId25"/>
    <p:sldLayoutId id="2147485402" r:id="rId26"/>
    <p:sldLayoutId id="2147485403" r:id="rId27"/>
    <p:sldLayoutId id="2147485404" r:id="rId28"/>
    <p:sldLayoutId id="2147485405" r:id="rId29"/>
    <p:sldLayoutId id="2147485406" r:id="rId30"/>
    <p:sldLayoutId id="2147485407" r:id="rId31"/>
    <p:sldLayoutId id="2147485408" r:id="rId32"/>
    <p:sldLayoutId id="2147485409" r:id="rId33"/>
    <p:sldLayoutId id="2147485410" r:id="rId34"/>
    <p:sldLayoutId id="2147485411" r:id="rId35"/>
    <p:sldLayoutId id="2147485412" r:id="rId36"/>
    <p:sldLayoutId id="2147485413" r:id="rId37"/>
    <p:sldLayoutId id="2147485414" r:id="rId38"/>
    <p:sldLayoutId id="2147485415" r:id="rId39"/>
    <p:sldLayoutId id="2147485416" r:id="rId40"/>
    <p:sldLayoutId id="2147485417" r:id="rId41"/>
    <p:sldLayoutId id="2147485418" r:id="rId42"/>
    <p:sldLayoutId id="2147485419" r:id="rId43"/>
    <p:sldLayoutId id="2147485420" r:id="rId44"/>
    <p:sldLayoutId id="2147485421" r:id="rId45"/>
    <p:sldLayoutId id="2147485422" r:id="rId46"/>
    <p:sldLayoutId id="2147485423" r:id="rId47"/>
    <p:sldLayoutId id="2147485424" r:id="rId48"/>
    <p:sldLayoutId id="2147485425" r:id="rId49"/>
    <p:sldLayoutId id="2147485426" r:id="rId50"/>
    <p:sldLayoutId id="2147485427" r:id="rId51"/>
    <p:sldLayoutId id="2147485428" r:id="rId52"/>
    <p:sldLayoutId id="2147485429" r:id="rId53"/>
    <p:sldLayoutId id="2147485430" r:id="rId54"/>
    <p:sldLayoutId id="2147485431" r:id="rId55"/>
    <p:sldLayoutId id="2147485432" r:id="rId56"/>
    <p:sldLayoutId id="2147485433" r:id="rId57"/>
    <p:sldLayoutId id="2147485434" r:id="rId58"/>
    <p:sldLayoutId id="2147485435" r:id="rId59"/>
    <p:sldLayoutId id="2147485436" r:id="rId60"/>
    <p:sldLayoutId id="2147485437" r:id="rId61"/>
    <p:sldLayoutId id="2147485438" r:id="rId62"/>
    <p:sldLayoutId id="2147485439" r:id="rId63"/>
    <p:sldLayoutId id="2147485440" r:id="rId64"/>
    <p:sldLayoutId id="2147485441" r:id="rId65"/>
    <p:sldLayoutId id="2147485442" r:id="rId66"/>
    <p:sldLayoutId id="2147485443" r:id="rId67"/>
    <p:sldLayoutId id="2147485444" r:id="rId68"/>
    <p:sldLayoutId id="2147485445" r:id="rId69"/>
    <p:sldLayoutId id="2147485446" r:id="rId70"/>
  </p:sldLayoutIdLst>
  <p:transition>
    <p:fade/>
  </p:transition>
  <p:hf sldNum="0" hdr="0" ftr="0" dt="0"/>
  <p:txStyles>
    <p:titleStyle>
      <a:lvl1pPr algn="l" rtl="0" eaLnBrk="1" fontAlgn="base" hangingPunct="1">
        <a:lnSpc>
          <a:spcPct val="90000"/>
        </a:lnSpc>
        <a:spcBef>
          <a:spcPct val="0"/>
        </a:spcBef>
        <a:spcAft>
          <a:spcPct val="0"/>
        </a:spcAft>
        <a:defRPr sz="2400" kern="1200">
          <a:solidFill>
            <a:schemeClr val="tx2"/>
          </a:solidFill>
          <a:latin typeface="+mj-lt"/>
          <a:ea typeface="+mj-ea"/>
          <a:cs typeface="+mj-cs"/>
          <a:sym typeface="Trebuchet MS" panose="020B0703020202090204" pitchFamily="34" charset="0"/>
        </a:defRPr>
      </a:lvl1pPr>
      <a:lvl2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2pPr>
      <a:lvl3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3pPr>
      <a:lvl4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4pPr>
      <a:lvl5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5pPr>
      <a:lvl6pPr marL="4572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6pPr>
      <a:lvl7pPr marL="9144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7pPr>
      <a:lvl8pPr marL="13716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8pPr>
      <a:lvl9pPr marL="18288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9pPr>
    </p:titleStyle>
    <p:bodyStyle>
      <a:lvl1pPr algn="l" rtl="0" eaLnBrk="1" fontAlgn="base"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703020202090204" pitchFamily="34" charset="0"/>
        </a:defRPr>
      </a:lvl1pPr>
      <a:lvl2pPr marL="284163" indent="-171450" algn="l" rtl="0" eaLnBrk="1" fontAlgn="base" hangingPunct="1">
        <a:lnSpc>
          <a:spcPct val="90000"/>
        </a:lnSpc>
        <a:spcBef>
          <a:spcPct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703020202090204" pitchFamily="34" charset="0"/>
        </a:defRPr>
      </a:lvl2pPr>
      <a:lvl3pPr marL="511175" indent="-165100" algn="l" rtl="0" eaLnBrk="1" fontAlgn="base" hangingPunct="1">
        <a:lnSpc>
          <a:spcPct val="90000"/>
        </a:lnSpc>
        <a:spcBef>
          <a:spcPct val="0"/>
        </a:spcBef>
        <a:spcAft>
          <a:spcPts val="300"/>
        </a:spcAft>
        <a:buClr>
          <a:schemeClr val="tx2"/>
        </a:buClr>
        <a:buFont typeface="Trebuchet MS" panose="020B0703020202090204" pitchFamily="34" charset="0"/>
        <a:buChar char="–"/>
        <a:defRPr lang="en-US" sz="1200" kern="1200">
          <a:solidFill>
            <a:schemeClr val="tx1"/>
          </a:solidFill>
          <a:latin typeface="+mn-lt"/>
          <a:ea typeface="+mn-ea"/>
          <a:cs typeface="+mn-cs"/>
          <a:sym typeface="Trebuchet MS" panose="020B0703020202090204" pitchFamily="34" charset="0"/>
        </a:defRPr>
      </a:lvl3pPr>
      <a:lvl4pPr algn="l" rtl="0" eaLnBrk="1" fontAlgn="base"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703020202090204" pitchFamily="34" charset="0"/>
        </a:defRPr>
      </a:lvl4pPr>
      <a:lvl5pPr algn="l" rtl="0" eaLnBrk="1" fontAlgn="base" hangingPunct="1">
        <a:spcBef>
          <a:spcPct val="0"/>
        </a:spcBef>
        <a:spcAft>
          <a:spcPts val="300"/>
        </a:spcAft>
        <a:buFont typeface="Arial" panose="020B0604020202020204" pitchFamily="34" charset="0"/>
        <a:buChar char="​"/>
        <a:defRPr lang="en-US" sz="1600" b="1" kern="1200">
          <a:solidFill>
            <a:schemeClr val="tx1"/>
          </a:solidFill>
          <a:latin typeface="+mn-lt"/>
          <a:ea typeface="+mn-ea"/>
          <a:cs typeface="+mn-cs"/>
          <a:sym typeface="Trebuchet MS" panose="020B070302020209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a:extLst>
              <a:ext uri="{FF2B5EF4-FFF2-40B4-BE49-F238E27FC236}">
                <a16:creationId xmlns:a16="http://schemas.microsoft.com/office/drawing/2014/main" id="{E09D1FB4-BEF5-244F-9353-047EA5D874A6}"/>
              </a:ext>
            </a:extLst>
          </p:cNvPr>
          <p:cNvGraphicFramePr>
            <a:graphicFrameLocks noChangeAspect="1"/>
          </p:cNvGraphicFramePr>
          <p:nvPr>
            <p:custDataLst>
              <p:tags r:id="rId7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2" imgW="38100" imgH="38100" progId="TCLayout.ActiveDocument.1">
                  <p:embed/>
                </p:oleObj>
              </mc:Choice>
              <mc:Fallback>
                <p:oleObj name="think-cell Slide" r:id="rId72" imgW="38100" imgH="38100" progId="TCLayout.ActiveDocument.1">
                  <p:embed/>
                  <p:pic>
                    <p:nvPicPr>
                      <p:cNvPr id="1026" name="Object 1" hidden="1">
                        <a:extLst>
                          <a:ext uri="{FF2B5EF4-FFF2-40B4-BE49-F238E27FC236}">
                            <a16:creationId xmlns:a16="http://schemas.microsoft.com/office/drawing/2014/main" id="{E09D1FB4-BEF5-244F-9353-047EA5D874A6}"/>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Date Placeholder 3">
            <a:extLst>
              <a:ext uri="{FF2B5EF4-FFF2-40B4-BE49-F238E27FC236}">
                <a16:creationId xmlns:a16="http://schemas.microsoft.com/office/drawing/2014/main" id="{13D5A3DA-3633-824A-A8C6-380D93877053}"/>
              </a:ext>
            </a:extLst>
          </p:cNvPr>
          <p:cNvSpPr>
            <a:spLocks noGrp="1"/>
          </p:cNvSpPr>
          <p:nvPr>
            <p:ph type="dt" sz="half" idx="2"/>
          </p:nvPr>
        </p:nvSpPr>
        <p:spPr>
          <a:xfrm>
            <a:off x="9677400" y="6405563"/>
            <a:ext cx="1482725" cy="153987"/>
          </a:xfrm>
          <a:prstGeom prst="rect">
            <a:avLst/>
          </a:prstGeom>
        </p:spPr>
        <p:txBody>
          <a:bodyPr vert="horz" wrap="square" lIns="0" tIns="0" rIns="0" bIns="0" rtlCol="0" anchor="b">
            <a:spAutoFit/>
          </a:bodyPr>
          <a:lstStyle>
            <a:lvl1pPr algn="r" eaLnBrk="1" fontAlgn="auto" hangingPunct="1">
              <a:spcBef>
                <a:spcPts val="0"/>
              </a:spcBef>
              <a:spcAft>
                <a:spcPts val="0"/>
              </a:spcAft>
              <a:defRPr sz="1000" dirty="0">
                <a:solidFill>
                  <a:schemeClr val="bg1">
                    <a:lumMod val="50000"/>
                  </a:schemeClr>
                </a:solidFill>
                <a:latin typeface="+mn-lt"/>
                <a:sym typeface="Trebuchet MS" panose="020B0603020202020204" pitchFamily="34" charset="0"/>
              </a:defRPr>
            </a:lvl1pPr>
          </a:lstStyle>
          <a:p>
            <a:pPr>
              <a:defRPr/>
            </a:pPr>
            <a:endParaRPr lang="en-US"/>
          </a:p>
        </p:txBody>
      </p:sp>
      <p:sp>
        <p:nvSpPr>
          <p:cNvPr id="1028" name="TextBox 11">
            <a:extLst>
              <a:ext uri="{FF2B5EF4-FFF2-40B4-BE49-F238E27FC236}">
                <a16:creationId xmlns:a16="http://schemas.microsoft.com/office/drawing/2014/main" id="{29BAAC14-736E-464E-BF46-CA2556FCF9B9}"/>
              </a:ext>
            </a:extLst>
          </p:cNvPr>
          <p:cNvSpPr txBox="1">
            <a:spLocks noChangeArrowheads="1"/>
          </p:cNvSpPr>
          <p:nvPr/>
        </p:nvSpPr>
        <p:spPr bwMode="auto">
          <a:xfrm>
            <a:off x="11168063" y="6405563"/>
            <a:ext cx="3810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fontAlgn="base">
              <a:spcBef>
                <a:spcPct val="0"/>
              </a:spcBef>
              <a:spcAft>
                <a:spcPct val="0"/>
              </a:spcAft>
              <a:defRPr>
                <a:solidFill>
                  <a:schemeClr val="tx1"/>
                </a:solidFill>
                <a:latin typeface="Trebuchet MS" panose="020B0703020202090204" pitchFamily="34" charset="0"/>
              </a:defRPr>
            </a:lvl6pPr>
            <a:lvl7pPr marL="2971800" indent="-228600" fontAlgn="base">
              <a:spcBef>
                <a:spcPct val="0"/>
              </a:spcBef>
              <a:spcAft>
                <a:spcPct val="0"/>
              </a:spcAft>
              <a:defRPr>
                <a:solidFill>
                  <a:schemeClr val="tx1"/>
                </a:solidFill>
                <a:latin typeface="Trebuchet MS" panose="020B0703020202090204" pitchFamily="34" charset="0"/>
              </a:defRPr>
            </a:lvl7pPr>
            <a:lvl8pPr marL="3429000" indent="-228600" fontAlgn="base">
              <a:spcBef>
                <a:spcPct val="0"/>
              </a:spcBef>
              <a:spcAft>
                <a:spcPct val="0"/>
              </a:spcAft>
              <a:defRPr>
                <a:solidFill>
                  <a:schemeClr val="tx1"/>
                </a:solidFill>
                <a:latin typeface="Trebuchet MS" panose="020B0703020202090204" pitchFamily="34" charset="0"/>
              </a:defRPr>
            </a:lvl8pPr>
            <a:lvl9pPr marL="3886200" indent="-228600" fontAlgn="base">
              <a:spcBef>
                <a:spcPct val="0"/>
              </a:spcBef>
              <a:spcAft>
                <a:spcPct val="0"/>
              </a:spcAft>
              <a:defRPr>
                <a:solidFill>
                  <a:schemeClr val="tx1"/>
                </a:solidFill>
                <a:latin typeface="Trebuchet MS" panose="020B0703020202090204" pitchFamily="34" charset="0"/>
              </a:defRPr>
            </a:lvl9pPr>
          </a:lstStyle>
          <a:p>
            <a:pPr algn="r" eaLnBrk="1" hangingPunct="1"/>
            <a:fld id="{DBFB2387-2690-E946-9700-232E252064CC}" type="slidenum">
              <a:rPr lang="en-US" altLang="en-US" sz="1000">
                <a:solidFill>
                  <a:srgbClr val="7F7F7F"/>
                </a:solidFill>
                <a:sym typeface="Trebuchet MS" panose="020B0703020202090204" pitchFamily="34" charset="0"/>
              </a:rPr>
              <a:pPr algn="r" eaLnBrk="1" hangingPunct="1"/>
              <a:t>‹#›</a:t>
            </a:fld>
            <a:endParaRPr lang="en-US" altLang="en-US" sz="1000">
              <a:solidFill>
                <a:srgbClr val="7F7F7F"/>
              </a:solidFill>
              <a:sym typeface="Trebuchet MS" panose="020B0703020202090204" pitchFamily="34" charset="0"/>
            </a:endParaRPr>
          </a:p>
        </p:txBody>
      </p:sp>
      <p:sp>
        <p:nvSpPr>
          <p:cNvPr id="1029" name="Title Placeholder 1">
            <a:extLst>
              <a:ext uri="{FF2B5EF4-FFF2-40B4-BE49-F238E27FC236}">
                <a16:creationId xmlns:a16="http://schemas.microsoft.com/office/drawing/2014/main" id="{41DE4D65-DFF8-6C40-8F1D-C0DFB79E903C}"/>
              </a:ext>
            </a:extLst>
          </p:cNvPr>
          <p:cNvSpPr>
            <a:spLocks noGrp="1" noChangeArrowheads="1"/>
          </p:cNvSpPr>
          <p:nvPr>
            <p:ph type="title"/>
          </p:nvPr>
        </p:nvSpPr>
        <p:spPr bwMode="auto">
          <a:xfrm>
            <a:off x="630238" y="622300"/>
            <a:ext cx="109331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sym typeface="Trebuchet MS" panose="020B0703020202090204" pitchFamily="34" charset="0"/>
              </a:rPr>
              <a:t>Click to add title</a:t>
            </a:r>
          </a:p>
        </p:txBody>
      </p:sp>
      <p:sp>
        <p:nvSpPr>
          <p:cNvPr id="4" name="Text Placeholder 3">
            <a:extLst>
              <a:ext uri="{FF2B5EF4-FFF2-40B4-BE49-F238E27FC236}">
                <a16:creationId xmlns:a16="http://schemas.microsoft.com/office/drawing/2014/main" id="{F30FFF3C-A58A-364C-94D4-4C883BBDDA61}"/>
              </a:ext>
            </a:extLst>
          </p:cNvPr>
          <p:cNvSpPr>
            <a:spLocks noGrp="1"/>
          </p:cNvSpPr>
          <p:nvPr>
            <p:ph type="body" idx="1"/>
          </p:nvPr>
        </p:nvSpPr>
        <p:spPr>
          <a:xfrm>
            <a:off x="630238" y="1825625"/>
            <a:ext cx="10933112"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588612"/>
      </p:ext>
    </p:extLst>
  </p:cSld>
  <p:clrMap bg1="lt1" tx1="dk1" bg2="lt2" tx2="dk2" accent1="accent1" accent2="accent2" accent3="accent3" accent4="accent4" accent5="accent5" accent6="accent6" hlink="hlink" folHlink="folHlink"/>
  <p:sldLayoutIdLst>
    <p:sldLayoutId id="2147485448" r:id="rId1"/>
    <p:sldLayoutId id="2147485449" r:id="rId2"/>
    <p:sldLayoutId id="2147485450" r:id="rId3"/>
    <p:sldLayoutId id="2147485451" r:id="rId4"/>
    <p:sldLayoutId id="2147485452" r:id="rId5"/>
    <p:sldLayoutId id="2147485453" r:id="rId6"/>
    <p:sldLayoutId id="2147485454" r:id="rId7"/>
    <p:sldLayoutId id="2147485455" r:id="rId8"/>
    <p:sldLayoutId id="2147485456" r:id="rId9"/>
    <p:sldLayoutId id="2147485457" r:id="rId10"/>
    <p:sldLayoutId id="2147485458" r:id="rId11"/>
    <p:sldLayoutId id="2147485459" r:id="rId12"/>
    <p:sldLayoutId id="2147485460" r:id="rId13"/>
    <p:sldLayoutId id="2147485461" r:id="rId14"/>
    <p:sldLayoutId id="2147485462" r:id="rId15"/>
    <p:sldLayoutId id="2147485463" r:id="rId16"/>
    <p:sldLayoutId id="2147485464" r:id="rId17"/>
    <p:sldLayoutId id="2147485465" r:id="rId18"/>
    <p:sldLayoutId id="2147485466" r:id="rId19"/>
    <p:sldLayoutId id="2147485467" r:id="rId20"/>
    <p:sldLayoutId id="2147485468" r:id="rId21"/>
    <p:sldLayoutId id="2147485469" r:id="rId22"/>
    <p:sldLayoutId id="2147485470" r:id="rId23"/>
    <p:sldLayoutId id="2147485471" r:id="rId24"/>
    <p:sldLayoutId id="2147485472" r:id="rId25"/>
    <p:sldLayoutId id="2147485473" r:id="rId26"/>
    <p:sldLayoutId id="2147485474" r:id="rId27"/>
    <p:sldLayoutId id="2147485475" r:id="rId28"/>
    <p:sldLayoutId id="2147485476" r:id="rId29"/>
    <p:sldLayoutId id="2147485477" r:id="rId30"/>
    <p:sldLayoutId id="2147485478" r:id="rId31"/>
    <p:sldLayoutId id="2147485479" r:id="rId32"/>
    <p:sldLayoutId id="2147485480" r:id="rId33"/>
    <p:sldLayoutId id="2147485481" r:id="rId34"/>
    <p:sldLayoutId id="2147485482" r:id="rId35"/>
    <p:sldLayoutId id="2147485483" r:id="rId36"/>
    <p:sldLayoutId id="2147485484" r:id="rId37"/>
    <p:sldLayoutId id="2147485485" r:id="rId38"/>
    <p:sldLayoutId id="2147485486" r:id="rId39"/>
    <p:sldLayoutId id="2147485487" r:id="rId40"/>
    <p:sldLayoutId id="2147485488" r:id="rId41"/>
    <p:sldLayoutId id="2147485489" r:id="rId42"/>
    <p:sldLayoutId id="2147485490" r:id="rId43"/>
    <p:sldLayoutId id="2147485491" r:id="rId44"/>
    <p:sldLayoutId id="2147485492" r:id="rId45"/>
    <p:sldLayoutId id="2147485493" r:id="rId46"/>
    <p:sldLayoutId id="2147485494" r:id="rId47"/>
    <p:sldLayoutId id="2147485495" r:id="rId48"/>
    <p:sldLayoutId id="2147485496" r:id="rId49"/>
    <p:sldLayoutId id="2147485497" r:id="rId50"/>
    <p:sldLayoutId id="2147485498" r:id="rId51"/>
    <p:sldLayoutId id="2147485499" r:id="rId52"/>
    <p:sldLayoutId id="2147485500" r:id="rId53"/>
    <p:sldLayoutId id="2147485501" r:id="rId54"/>
    <p:sldLayoutId id="2147485502" r:id="rId55"/>
    <p:sldLayoutId id="2147485503" r:id="rId56"/>
    <p:sldLayoutId id="2147485504" r:id="rId57"/>
    <p:sldLayoutId id="2147485505" r:id="rId58"/>
    <p:sldLayoutId id="2147485506" r:id="rId59"/>
    <p:sldLayoutId id="2147485507" r:id="rId60"/>
    <p:sldLayoutId id="2147485508" r:id="rId61"/>
    <p:sldLayoutId id="2147485509" r:id="rId62"/>
    <p:sldLayoutId id="2147485510" r:id="rId63"/>
    <p:sldLayoutId id="2147485511" r:id="rId64"/>
    <p:sldLayoutId id="2147485512" r:id="rId65"/>
    <p:sldLayoutId id="2147485513" r:id="rId66"/>
    <p:sldLayoutId id="2147485514" r:id="rId67"/>
    <p:sldLayoutId id="2147485515" r:id="rId68"/>
    <p:sldLayoutId id="2147485516" r:id="rId69"/>
  </p:sldLayoutIdLst>
  <p:transition>
    <p:fade/>
  </p:transition>
  <p:hf sldNum="0" hdr="0" ftr="0" dt="0"/>
  <p:txStyles>
    <p:titleStyle>
      <a:lvl1pPr algn="l" rtl="0" eaLnBrk="1" fontAlgn="base" hangingPunct="1">
        <a:lnSpc>
          <a:spcPct val="90000"/>
        </a:lnSpc>
        <a:spcBef>
          <a:spcPct val="0"/>
        </a:spcBef>
        <a:spcAft>
          <a:spcPct val="0"/>
        </a:spcAft>
        <a:defRPr sz="2400" kern="1200">
          <a:solidFill>
            <a:schemeClr val="tx2"/>
          </a:solidFill>
          <a:latin typeface="+mj-lt"/>
          <a:ea typeface="+mj-ea"/>
          <a:cs typeface="+mj-cs"/>
          <a:sym typeface="Trebuchet MS" panose="020B0703020202090204" pitchFamily="34" charset="0"/>
        </a:defRPr>
      </a:lvl1pPr>
      <a:lvl2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2pPr>
      <a:lvl3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3pPr>
      <a:lvl4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4pPr>
      <a:lvl5pPr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5pPr>
      <a:lvl6pPr marL="4572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6pPr>
      <a:lvl7pPr marL="9144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7pPr>
      <a:lvl8pPr marL="13716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8pPr>
      <a:lvl9pPr marL="1828800" algn="l" rtl="0" eaLnBrk="1" fontAlgn="base" hangingPunct="1">
        <a:lnSpc>
          <a:spcPct val="90000"/>
        </a:lnSpc>
        <a:spcBef>
          <a:spcPct val="0"/>
        </a:spcBef>
        <a:spcAft>
          <a:spcPct val="0"/>
        </a:spcAft>
        <a:defRPr sz="2400">
          <a:solidFill>
            <a:schemeClr val="tx2"/>
          </a:solidFill>
          <a:latin typeface="Trebuchet MS" panose="020B0703020202090204" pitchFamily="34" charset="0"/>
          <a:sym typeface="Trebuchet MS" panose="020B0703020202090204" pitchFamily="34" charset="0"/>
        </a:defRPr>
      </a:lvl9pPr>
    </p:titleStyle>
    <p:bodyStyle>
      <a:lvl1pPr algn="l" rtl="0" eaLnBrk="1" fontAlgn="base"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703020202090204" pitchFamily="34" charset="0"/>
        </a:defRPr>
      </a:lvl1pPr>
      <a:lvl2pPr marL="284163" indent="-171450" algn="l" rtl="0" eaLnBrk="1" fontAlgn="base" hangingPunct="1">
        <a:lnSpc>
          <a:spcPct val="90000"/>
        </a:lnSpc>
        <a:spcBef>
          <a:spcPct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703020202090204" pitchFamily="34" charset="0"/>
        </a:defRPr>
      </a:lvl2pPr>
      <a:lvl3pPr marL="511175" indent="-165100" algn="l" rtl="0" eaLnBrk="1" fontAlgn="base" hangingPunct="1">
        <a:lnSpc>
          <a:spcPct val="90000"/>
        </a:lnSpc>
        <a:spcBef>
          <a:spcPct val="0"/>
        </a:spcBef>
        <a:spcAft>
          <a:spcPts val="300"/>
        </a:spcAft>
        <a:buClr>
          <a:schemeClr val="tx2"/>
        </a:buClr>
        <a:buFont typeface="Trebuchet MS" panose="020B0703020202090204" pitchFamily="34" charset="0"/>
        <a:buChar char="–"/>
        <a:defRPr lang="en-US" sz="1200" kern="1200">
          <a:solidFill>
            <a:schemeClr val="tx1"/>
          </a:solidFill>
          <a:latin typeface="+mn-lt"/>
          <a:ea typeface="+mn-ea"/>
          <a:cs typeface="+mn-cs"/>
          <a:sym typeface="Trebuchet MS" panose="020B0703020202090204" pitchFamily="34" charset="0"/>
        </a:defRPr>
      </a:lvl3pPr>
      <a:lvl4pPr algn="l" rtl="0" eaLnBrk="1" fontAlgn="base"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703020202090204" pitchFamily="34" charset="0"/>
        </a:defRPr>
      </a:lvl4pPr>
      <a:lvl5pPr algn="l" rtl="0" eaLnBrk="1" fontAlgn="base" hangingPunct="1">
        <a:spcBef>
          <a:spcPct val="0"/>
        </a:spcBef>
        <a:spcAft>
          <a:spcPts val="300"/>
        </a:spcAft>
        <a:buFont typeface="Arial" panose="020B0604020202020204" pitchFamily="34" charset="0"/>
        <a:buChar char="​"/>
        <a:defRPr lang="en-US" sz="1600" b="1" kern="1200">
          <a:solidFill>
            <a:schemeClr val="tx1"/>
          </a:solidFill>
          <a:latin typeface="+mn-lt"/>
          <a:ea typeface="+mn-ea"/>
          <a:cs typeface="+mn-cs"/>
          <a:sym typeface="Trebuchet MS" panose="020B070302020209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2.xml"/><Relationship Id="rId1" Type="http://schemas.openxmlformats.org/officeDocument/2006/relationships/tags" Target="../tags/tag453.xml"/><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132A555-45C2-F742-B1DB-0D657157359C}"/>
              </a:ext>
            </a:extLst>
          </p:cNvPr>
          <p:cNvGraphicFramePr>
            <a:graphicFrameLocks noChangeAspect="1"/>
          </p:cNvGraphicFramePr>
          <p:nvPr>
            <p:custDataLst>
              <p:tags r:id="rId1"/>
            </p:custDataLst>
            <p:extLst>
              <p:ext uri="{D42A27DB-BD31-4B8C-83A1-F6EECF244321}">
                <p14:modId xmlns:p14="http://schemas.microsoft.com/office/powerpoint/2010/main" val="28783273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9" name="Title 1">
            <a:extLst>
              <a:ext uri="{FF2B5EF4-FFF2-40B4-BE49-F238E27FC236}">
                <a16:creationId xmlns:a16="http://schemas.microsoft.com/office/drawing/2014/main" id="{A3F9EC54-C245-A745-87D7-ACF4449ED654}"/>
              </a:ext>
            </a:extLst>
          </p:cNvPr>
          <p:cNvSpPr txBox="1">
            <a:spLocks/>
          </p:cNvSpPr>
          <p:nvPr/>
        </p:nvSpPr>
        <p:spPr>
          <a:xfrm>
            <a:off x="389478" y="336567"/>
            <a:ext cx="3782471" cy="368283"/>
          </a:xfrm>
          <a:prstGeom prst="rect">
            <a:avLst/>
          </a:prstGeom>
        </p:spPr>
        <p:txBody>
          <a:bodyPr/>
          <a:lst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a:lstStyle>
          <a:p>
            <a:r>
              <a:rPr lang="en-US" dirty="0">
                <a:solidFill>
                  <a:schemeClr val="tx1"/>
                </a:solidFill>
              </a:rPr>
              <a:t>Opportunity Canvas Shell</a:t>
            </a:r>
          </a:p>
        </p:txBody>
      </p:sp>
      <p:sp>
        <p:nvSpPr>
          <p:cNvPr id="22" name="Rectangle 21"/>
          <p:cNvSpPr/>
          <p:nvPr/>
        </p:nvSpPr>
        <p:spPr>
          <a:xfrm>
            <a:off x="495301" y="1271038"/>
            <a:ext cx="2150094" cy="35994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2</a:t>
            </a:r>
          </a:p>
        </p:txBody>
      </p:sp>
      <p:sp>
        <p:nvSpPr>
          <p:cNvPr id="23" name="Rectangle 22"/>
          <p:cNvSpPr/>
          <p:nvPr/>
        </p:nvSpPr>
        <p:spPr>
          <a:xfrm>
            <a:off x="2691115" y="1271039"/>
            <a:ext cx="2150094"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0</a:t>
            </a:r>
          </a:p>
        </p:txBody>
      </p:sp>
      <p:sp>
        <p:nvSpPr>
          <p:cNvPr id="25" name="Rectangle 24"/>
          <p:cNvSpPr/>
          <p:nvPr/>
        </p:nvSpPr>
        <p:spPr>
          <a:xfrm>
            <a:off x="4886929" y="1271039"/>
            <a:ext cx="2150094" cy="359940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1</a:t>
            </a:r>
          </a:p>
        </p:txBody>
      </p:sp>
      <p:sp>
        <p:nvSpPr>
          <p:cNvPr id="26" name="Rectangle 25"/>
          <p:cNvSpPr/>
          <p:nvPr/>
        </p:nvSpPr>
        <p:spPr>
          <a:xfrm>
            <a:off x="7082743" y="3101321"/>
            <a:ext cx="2150094"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7</a:t>
            </a:r>
          </a:p>
        </p:txBody>
      </p:sp>
      <p:sp>
        <p:nvSpPr>
          <p:cNvPr id="27" name="Rectangle 26"/>
          <p:cNvSpPr/>
          <p:nvPr/>
        </p:nvSpPr>
        <p:spPr>
          <a:xfrm>
            <a:off x="9278557" y="1271039"/>
            <a:ext cx="2150094" cy="359940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6</a:t>
            </a:r>
          </a:p>
        </p:txBody>
      </p:sp>
      <p:sp>
        <p:nvSpPr>
          <p:cNvPr id="28" name="Rectangle 27"/>
          <p:cNvSpPr/>
          <p:nvPr/>
        </p:nvSpPr>
        <p:spPr>
          <a:xfrm>
            <a:off x="7082743" y="1271038"/>
            <a:ext cx="2150094"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5</a:t>
            </a:r>
          </a:p>
        </p:txBody>
      </p:sp>
      <p:sp>
        <p:nvSpPr>
          <p:cNvPr id="38" name="Rectangle 37"/>
          <p:cNvSpPr/>
          <p:nvPr/>
        </p:nvSpPr>
        <p:spPr>
          <a:xfrm>
            <a:off x="4886929" y="4931604"/>
            <a:ext cx="2150094"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9</a:t>
            </a:r>
          </a:p>
        </p:txBody>
      </p:sp>
      <p:sp>
        <p:nvSpPr>
          <p:cNvPr id="40" name="Rectangle 39"/>
          <p:cNvSpPr/>
          <p:nvPr/>
        </p:nvSpPr>
        <p:spPr>
          <a:xfrm>
            <a:off x="7082742" y="4931604"/>
            <a:ext cx="4345908"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8</a:t>
            </a:r>
          </a:p>
        </p:txBody>
      </p:sp>
      <p:sp>
        <p:nvSpPr>
          <p:cNvPr id="41" name="Rectangle 40"/>
          <p:cNvSpPr/>
          <p:nvPr/>
        </p:nvSpPr>
        <p:spPr>
          <a:xfrm>
            <a:off x="495301" y="4931604"/>
            <a:ext cx="4345908"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4</a:t>
            </a:r>
          </a:p>
        </p:txBody>
      </p:sp>
      <p:sp>
        <p:nvSpPr>
          <p:cNvPr id="42" name="Rectangle 41"/>
          <p:cNvSpPr/>
          <p:nvPr/>
        </p:nvSpPr>
        <p:spPr>
          <a:xfrm>
            <a:off x="2691115" y="3101321"/>
            <a:ext cx="2150094" cy="17691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dirty="0">
                <a:solidFill>
                  <a:srgbClr val="29BA74">
                    <a:alpha val="30000"/>
                  </a:srgbClr>
                </a:solidFill>
                <a:latin typeface="Trebuchet MS" panose="020B0603020202020204" pitchFamily="34" charset="0"/>
                <a:sym typeface="Trebuchet MS" panose="020B0603020202020204" pitchFamily="34" charset="0"/>
              </a:rPr>
              <a:t>3</a:t>
            </a:r>
          </a:p>
        </p:txBody>
      </p:sp>
      <p:sp>
        <p:nvSpPr>
          <p:cNvPr id="43" name="Rectangle 42"/>
          <p:cNvSpPr/>
          <p:nvPr/>
        </p:nvSpPr>
        <p:spPr>
          <a:xfrm>
            <a:off x="495301" y="1271038"/>
            <a:ext cx="2150094" cy="3599405"/>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Users and Customers</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Develop an understanding of who your target user is and make sure to validate the product opportunity with those users. Many product managers fall into the trap of creating products that solve problems for fictitious users. This is used to help assess the commercial viability of your product. While a problem may exist for one of your target users, this is an important exercise for maximizing what you spend your time on.</a:t>
            </a:r>
          </a:p>
        </p:txBody>
      </p:sp>
      <p:sp>
        <p:nvSpPr>
          <p:cNvPr id="44" name="Rectangle 43"/>
          <p:cNvSpPr/>
          <p:nvPr/>
        </p:nvSpPr>
        <p:spPr>
          <a:xfrm>
            <a:off x="2691115" y="1271039"/>
            <a:ext cx="2150094"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Problems</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Be very specific with the answer to this question and try to avoid creating a list</a:t>
            </a:r>
            <a:br>
              <a:rPr lang="en-US" sz="900" dirty="0">
                <a:solidFill>
                  <a:srgbClr val="575757"/>
                </a:solidFill>
                <a:latin typeface="Trebuchet MS" panose="020B0603020202020204" pitchFamily="34" charset="0"/>
                <a:sym typeface="Trebuchet MS" panose="020B0603020202020204" pitchFamily="34" charset="0"/>
              </a:rPr>
            </a:br>
            <a:r>
              <a:rPr lang="en-US" sz="900" dirty="0">
                <a:solidFill>
                  <a:srgbClr val="575757"/>
                </a:solidFill>
                <a:latin typeface="Trebuchet MS" panose="020B0603020202020204" pitchFamily="34" charset="0"/>
                <a:sym typeface="Trebuchet MS" panose="020B0603020202020204" pitchFamily="34" charset="0"/>
              </a:rPr>
              <a:t>of features</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This is an important question for determining the true value proposition of your product and consequently demand for your product</a:t>
            </a:r>
          </a:p>
        </p:txBody>
      </p:sp>
      <p:sp>
        <p:nvSpPr>
          <p:cNvPr id="45" name="Rectangle 44"/>
          <p:cNvSpPr/>
          <p:nvPr/>
        </p:nvSpPr>
        <p:spPr>
          <a:xfrm>
            <a:off x="4886929" y="1271039"/>
            <a:ext cx="2150094" cy="3599404"/>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Solution ideas</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What are some of the competitive advantages your team possesses that make you better suited to develop this product (e.g., having access to distribution channels, having access to proprietary data, etc.) It’s often helpful to think of this question within the context of your</a:t>
            </a:r>
          </a:p>
          <a:p>
            <a:r>
              <a:rPr lang="en-US" sz="900" dirty="0">
                <a:solidFill>
                  <a:srgbClr val="575757"/>
                </a:solidFill>
                <a:latin typeface="Trebuchet MS" panose="020B0603020202020204" pitchFamily="34" charset="0"/>
                <a:sym typeface="Trebuchet MS" panose="020B0603020202020204" pitchFamily="34" charset="0"/>
              </a:rPr>
              <a:t>entire company and the levers your business may have to help build a successful product</a:t>
            </a:r>
          </a:p>
        </p:txBody>
      </p:sp>
      <p:sp>
        <p:nvSpPr>
          <p:cNvPr id="46" name="Rectangle 45"/>
          <p:cNvSpPr/>
          <p:nvPr/>
        </p:nvSpPr>
        <p:spPr>
          <a:xfrm>
            <a:off x="7082742" y="1271038"/>
            <a:ext cx="2150094"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How will users use your solution?</a:t>
            </a:r>
          </a:p>
          <a:p>
            <a:endParaRPr lang="en-GB" sz="900" dirty="0">
              <a:solidFill>
                <a:srgbClr val="575757"/>
              </a:solidFill>
              <a:latin typeface="Trebuchet MS" panose="020B0603020202020204" pitchFamily="34" charset="0"/>
              <a:sym typeface="Trebuchet MS" panose="020B0603020202020204" pitchFamily="34" charset="0"/>
            </a:endParaRPr>
          </a:p>
          <a:p>
            <a:r>
              <a:rPr lang="en-GB" sz="900" dirty="0">
                <a:solidFill>
                  <a:srgbClr val="575757"/>
                </a:solidFill>
                <a:latin typeface="Trebuchet MS" panose="020B0603020202020204" pitchFamily="34" charset="0"/>
                <a:sym typeface="Trebuchet MS" panose="020B0603020202020204" pitchFamily="34" charset="0"/>
              </a:rPr>
              <a:t>If your target audience has your solution, what will they do differently as a consequence? And, how will that</a:t>
            </a:r>
            <a:br>
              <a:rPr lang="en-GB" sz="900" dirty="0">
                <a:solidFill>
                  <a:srgbClr val="575757"/>
                </a:solidFill>
                <a:latin typeface="Trebuchet MS" panose="020B0603020202020204" pitchFamily="34" charset="0"/>
                <a:sym typeface="Trebuchet MS" panose="020B0603020202020204" pitchFamily="34" charset="0"/>
              </a:rPr>
            </a:br>
            <a:r>
              <a:rPr lang="en-GB" sz="900" dirty="0">
                <a:solidFill>
                  <a:srgbClr val="575757"/>
                </a:solidFill>
                <a:latin typeface="Trebuchet MS" panose="020B0603020202020204" pitchFamily="34" charset="0"/>
                <a:sym typeface="Trebuchet MS" panose="020B0603020202020204" pitchFamily="34" charset="0"/>
              </a:rPr>
              <a:t>benefit them?</a:t>
            </a:r>
            <a:endParaRPr lang="en-US" sz="900" dirty="0">
              <a:solidFill>
                <a:srgbClr val="575757"/>
              </a:solidFill>
              <a:latin typeface="Trebuchet MS" panose="020B0603020202020204" pitchFamily="34" charset="0"/>
              <a:sym typeface="Trebuchet MS" panose="020B0603020202020204" pitchFamily="34" charset="0"/>
            </a:endParaRPr>
          </a:p>
        </p:txBody>
      </p:sp>
      <p:sp>
        <p:nvSpPr>
          <p:cNvPr id="47" name="Rectangle 46"/>
          <p:cNvSpPr/>
          <p:nvPr/>
        </p:nvSpPr>
        <p:spPr>
          <a:xfrm>
            <a:off x="9278557" y="1271039"/>
            <a:ext cx="2150094" cy="3599404"/>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User Metrics</a:t>
            </a:r>
          </a:p>
          <a:p>
            <a:endParaRPr lang="en-GB" sz="900" dirty="0">
              <a:solidFill>
                <a:srgbClr val="575757"/>
              </a:solidFill>
              <a:latin typeface="Trebuchet MS" panose="020B0603020202020204" pitchFamily="34" charset="0"/>
              <a:sym typeface="Trebuchet MS" panose="020B0603020202020204" pitchFamily="34" charset="0"/>
            </a:endParaRPr>
          </a:p>
          <a:p>
            <a:r>
              <a:rPr lang="en-GB" sz="900" dirty="0">
                <a:solidFill>
                  <a:srgbClr val="575757"/>
                </a:solidFill>
                <a:latin typeface="Trebuchet MS" panose="020B0603020202020204" pitchFamily="34" charset="0"/>
                <a:sym typeface="Trebuchet MS" panose="020B0603020202020204" pitchFamily="34" charset="0"/>
              </a:rPr>
              <a:t>What specific user behaviors can you measure that will indicate they try, adopt, use, and place value in your solution?</a:t>
            </a:r>
            <a:endParaRPr lang="en-US" sz="900" dirty="0">
              <a:solidFill>
                <a:srgbClr val="575757"/>
              </a:solidFill>
              <a:latin typeface="Trebuchet MS" panose="020B0603020202020204" pitchFamily="34" charset="0"/>
              <a:sym typeface="Trebuchet MS" panose="020B0603020202020204" pitchFamily="34" charset="0"/>
            </a:endParaRPr>
          </a:p>
        </p:txBody>
      </p:sp>
      <p:sp>
        <p:nvSpPr>
          <p:cNvPr id="48" name="Rectangle 47"/>
          <p:cNvSpPr/>
          <p:nvPr/>
        </p:nvSpPr>
        <p:spPr>
          <a:xfrm>
            <a:off x="2691115" y="3101321"/>
            <a:ext cx="2150094"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Solutions Today</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Answer this question to develop an understanding of what the competitive landscape looks like for your product. This is also a good opportunity to understand what key functionality in a competitor’s product is valuable to your users and should help with prioritizing the feature list for your product</a:t>
            </a:r>
          </a:p>
        </p:txBody>
      </p:sp>
      <p:sp>
        <p:nvSpPr>
          <p:cNvPr id="49" name="Rectangle 48"/>
          <p:cNvSpPr/>
          <p:nvPr/>
        </p:nvSpPr>
        <p:spPr>
          <a:xfrm>
            <a:off x="7082743" y="3101321"/>
            <a:ext cx="2150094"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Adoption Strategy</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How will we distribute our product?</a:t>
            </a:r>
          </a:p>
          <a:p>
            <a:r>
              <a:rPr lang="en-US" sz="900" dirty="0">
                <a:solidFill>
                  <a:srgbClr val="575757"/>
                </a:solidFill>
                <a:latin typeface="Trebuchet MS" panose="020B0603020202020204" pitchFamily="34" charset="0"/>
                <a:sym typeface="Trebuchet MS" panose="020B0603020202020204" pitchFamily="34" charset="0"/>
              </a:rPr>
              <a:t>“Build it and they will come” is a huge product fallacy. Think about your go-to-market strategy and discuss it with your cross-functional teams. No matter how valuable they are, great products with poor reach will never be successful if they can’t get into the hands of users</a:t>
            </a:r>
          </a:p>
        </p:txBody>
      </p:sp>
      <p:sp>
        <p:nvSpPr>
          <p:cNvPr id="50" name="Rectangle 49"/>
          <p:cNvSpPr/>
          <p:nvPr/>
        </p:nvSpPr>
        <p:spPr>
          <a:xfrm>
            <a:off x="495301" y="4931604"/>
            <a:ext cx="4345908"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Business Challenges</a:t>
            </a:r>
          </a:p>
          <a:p>
            <a:endParaRPr lang="en-GB" sz="900" dirty="0">
              <a:solidFill>
                <a:srgbClr val="575757"/>
              </a:solidFill>
              <a:latin typeface="Trebuchet MS" panose="020B0603020202020204" pitchFamily="34" charset="0"/>
              <a:sym typeface="Trebuchet MS" panose="020B0603020202020204" pitchFamily="34" charset="0"/>
            </a:endParaRPr>
          </a:p>
          <a:p>
            <a:r>
              <a:rPr lang="en-GB" sz="900" dirty="0">
                <a:solidFill>
                  <a:srgbClr val="575757"/>
                </a:solidFill>
                <a:latin typeface="Trebuchet MS" panose="020B0603020202020204" pitchFamily="34" charset="0"/>
                <a:sym typeface="Trebuchet MS" panose="020B0603020202020204" pitchFamily="34" charset="0"/>
              </a:rPr>
              <a:t>How do customers’ and users’ and their challenges above impact your business? If you don’t solve these problems for your customers and users, will it hurt your business? How?</a:t>
            </a:r>
            <a:endParaRPr lang="en-US" sz="900" dirty="0">
              <a:solidFill>
                <a:srgbClr val="575757"/>
              </a:solidFill>
              <a:latin typeface="Trebuchet MS" panose="020B0603020202020204" pitchFamily="34" charset="0"/>
              <a:sym typeface="Trebuchet MS" panose="020B0603020202020204" pitchFamily="34" charset="0"/>
            </a:endParaRPr>
          </a:p>
        </p:txBody>
      </p:sp>
      <p:sp>
        <p:nvSpPr>
          <p:cNvPr id="51" name="Rectangle 50"/>
          <p:cNvSpPr/>
          <p:nvPr/>
        </p:nvSpPr>
        <p:spPr>
          <a:xfrm>
            <a:off x="4886929" y="4931604"/>
            <a:ext cx="2150094"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Budget</a:t>
            </a:r>
          </a:p>
          <a:p>
            <a:endParaRPr lang="en-GB" sz="900" dirty="0">
              <a:solidFill>
                <a:srgbClr val="575757"/>
              </a:solidFill>
              <a:latin typeface="Trebuchet MS" panose="020B0603020202020204" pitchFamily="34" charset="0"/>
              <a:sym typeface="Trebuchet MS" panose="020B0603020202020204" pitchFamily="34" charset="0"/>
            </a:endParaRPr>
          </a:p>
          <a:p>
            <a:pPr marL="228600" indent="-228600">
              <a:buAutoNum type="arabicPeriod"/>
            </a:pPr>
            <a:r>
              <a:rPr lang="en-GB" sz="900" dirty="0">
                <a:solidFill>
                  <a:srgbClr val="575757"/>
                </a:solidFill>
                <a:latin typeface="Trebuchet MS" panose="020B0603020202020204" pitchFamily="34" charset="0"/>
                <a:sym typeface="Trebuchet MS" panose="020B0603020202020204" pitchFamily="34" charset="0"/>
              </a:rPr>
              <a:t>What might it cost your organization if you don’t create this solution?</a:t>
            </a:r>
          </a:p>
          <a:p>
            <a:pPr marL="228600" indent="-228600">
              <a:buAutoNum type="arabicPeriod"/>
            </a:pPr>
            <a:r>
              <a:rPr lang="en-GB" sz="900" dirty="0">
                <a:solidFill>
                  <a:srgbClr val="575757"/>
                </a:solidFill>
                <a:latin typeface="Trebuchet MS" panose="020B0603020202020204" pitchFamily="34" charset="0"/>
                <a:sym typeface="Trebuchet MS" panose="020B0603020202020204" pitchFamily="34" charset="0"/>
              </a:rPr>
              <a:t>What might your organization earn or save if you do?</a:t>
            </a:r>
          </a:p>
          <a:p>
            <a:pPr marL="228600" indent="-228600">
              <a:buAutoNum type="arabicPeriod"/>
            </a:pPr>
            <a:r>
              <a:rPr lang="en-GB" sz="900" dirty="0">
                <a:solidFill>
                  <a:srgbClr val="575757"/>
                </a:solidFill>
                <a:latin typeface="Trebuchet MS" panose="020B0603020202020204" pitchFamily="34" charset="0"/>
                <a:sym typeface="Trebuchet MS" panose="020B0603020202020204" pitchFamily="34" charset="0"/>
              </a:rPr>
              <a:t>Given that, what would your organization budget to create</a:t>
            </a:r>
            <a:br>
              <a:rPr lang="en-GB" sz="900" dirty="0">
                <a:solidFill>
                  <a:srgbClr val="575757"/>
                </a:solidFill>
                <a:latin typeface="Trebuchet MS" panose="020B0603020202020204" pitchFamily="34" charset="0"/>
                <a:sym typeface="Trebuchet MS" panose="020B0603020202020204" pitchFamily="34" charset="0"/>
              </a:rPr>
            </a:br>
            <a:r>
              <a:rPr lang="en-GB" sz="900" dirty="0">
                <a:solidFill>
                  <a:srgbClr val="575757"/>
                </a:solidFill>
                <a:latin typeface="Trebuchet MS" panose="020B0603020202020204" pitchFamily="34" charset="0"/>
                <a:sym typeface="Trebuchet MS" panose="020B0603020202020204" pitchFamily="34" charset="0"/>
              </a:rPr>
              <a:t>this solution?</a:t>
            </a:r>
            <a:endParaRPr lang="en-US" sz="900" dirty="0">
              <a:solidFill>
                <a:srgbClr val="575757"/>
              </a:solidFill>
              <a:latin typeface="Trebuchet MS" panose="020B0603020202020204" pitchFamily="34" charset="0"/>
              <a:sym typeface="Trebuchet MS" panose="020B0603020202020204" pitchFamily="34" charset="0"/>
            </a:endParaRPr>
          </a:p>
        </p:txBody>
      </p:sp>
      <p:sp>
        <p:nvSpPr>
          <p:cNvPr id="52" name="Rectangle 51"/>
          <p:cNvSpPr/>
          <p:nvPr/>
        </p:nvSpPr>
        <p:spPr>
          <a:xfrm>
            <a:off x="7082743" y="4931604"/>
            <a:ext cx="4345908" cy="1769121"/>
          </a:xfrm>
          <a:prstGeom prst="rect">
            <a:avLst/>
          </a:prstGeom>
          <a:solidFill>
            <a:srgbClr val="FFFFFF">
              <a:alpha val="40000"/>
            </a:srgbClr>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rgbClr val="575757"/>
                </a:solidFill>
                <a:latin typeface="Trebuchet MS" panose="020B0603020202020204" pitchFamily="34" charset="0"/>
                <a:sym typeface="Trebuchet MS" panose="020B0603020202020204" pitchFamily="34" charset="0"/>
              </a:rPr>
              <a:t>Business Benefits and Metrics</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What does success look like?</a:t>
            </a:r>
          </a:p>
          <a:p>
            <a:endParaRPr lang="en-US" sz="900" dirty="0">
              <a:solidFill>
                <a:srgbClr val="575757"/>
              </a:solidFill>
              <a:latin typeface="Trebuchet MS" panose="020B0603020202020204" pitchFamily="34" charset="0"/>
              <a:sym typeface="Trebuchet MS" panose="020B0603020202020204" pitchFamily="34" charset="0"/>
            </a:endParaRPr>
          </a:p>
          <a:p>
            <a:r>
              <a:rPr lang="en-US" sz="900" dirty="0">
                <a:solidFill>
                  <a:srgbClr val="575757"/>
                </a:solidFill>
                <a:latin typeface="Trebuchet MS" panose="020B0603020202020204" pitchFamily="34" charset="0"/>
                <a:sym typeface="Trebuchet MS" panose="020B0603020202020204" pitchFamily="34" charset="0"/>
              </a:rPr>
              <a:t>Define key performance indicators (KPIs) ahead of time and establish estimated baselines for each of these KPIs. Try your best to make an educated assumption around unknown baselines as it’s good to have a benchmark in mind for what is meaningfully valuable to your business. Focus on a few core metrics that are quantifiable and relate to your current business goals</a:t>
            </a:r>
          </a:p>
        </p:txBody>
      </p:sp>
    </p:spTree>
    <p:extLst>
      <p:ext uri="{BB962C8B-B14F-4D97-AF65-F5344CB8AC3E}">
        <p14:creationId xmlns:p14="http://schemas.microsoft.com/office/powerpoint/2010/main" val="370494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MARGINS" val="0"/>
  <p:tag name="EE4P_STYLE_ID" val="39dcc26a-7131-49f4-a9eb-1c0521500c03"/>
  <p:tag name="EE4P_MASTERWIZARD_DRAFT"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3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1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2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2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6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7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7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7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0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0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0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0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30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0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6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6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6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6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6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6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7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7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3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2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2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43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44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5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5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5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8.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0.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2_BCG Grid 16:9">
  <a:themeElements>
    <a:clrScheme name="BCG Platinion">
      <a:dk1>
        <a:srgbClr val="575757"/>
      </a:dk1>
      <a:lt1>
        <a:srgbClr val="FFFFFF"/>
      </a:lt1>
      <a:dk2>
        <a:srgbClr val="28BA74"/>
      </a:dk2>
      <a:lt2>
        <a:srgbClr val="F2F2F2"/>
      </a:lt2>
      <a:accent1>
        <a:srgbClr val="03512C"/>
      </a:accent1>
      <a:accent2>
        <a:srgbClr val="107956"/>
      </a:accent2>
      <a:accent3>
        <a:srgbClr val="000000"/>
      </a:accent3>
      <a:accent4>
        <a:srgbClr val="707070"/>
      </a:accent4>
      <a:accent5>
        <a:srgbClr val="D1D3D4"/>
      </a:accent5>
      <a:accent6>
        <a:srgbClr val="F2F2F2"/>
      </a:accent6>
      <a:hlink>
        <a:srgbClr val="09CC8F"/>
      </a:hlink>
      <a:folHlink>
        <a:srgbClr val="707070"/>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noFill/>
          <a:miter lim="800000"/>
        </a:ln>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l">
          <a:lnSpc>
            <a:spcPct val="90000"/>
          </a:lnSpc>
          <a:spcAft>
            <a:spcPts val="1000"/>
          </a:spcAft>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lumMod val="60000"/>
              <a:lumOff val="4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nSpc>
            <a:spcPct val="90000"/>
          </a:lnSpc>
          <a:spcAft>
            <a:spcPts val="600"/>
          </a:spcAft>
          <a:defRPr sz="2400" dirty="0" err="1"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Rapid-Iteration-Improvement" id="{ADE4C11F-D613-FD45-9EE5-26ECFD5DF7CA}" vid="{35EB758D-6DD2-5846-8CD3-A9E660C72E1E}"/>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 id="{BB5384E6-AD8B-644A-AB76-0DFD51AB6FB1}" vid="{031D0889-4444-5845-8289-551992FB3117}"/>
    </a:ext>
  </a:extLst>
</a:theme>
</file>

<file path=ppt/theme/theme3.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 id="{BB5384E6-AD8B-644A-AB76-0DFD51AB6FB1}" vid="{031D0889-4444-5845-8289-551992FB3117}"/>
    </a:ext>
  </a:extLst>
</a:theme>
</file>

<file path=ppt/theme/theme4.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608E447BA8D84A9CFC49AF1A9467FD" ma:contentTypeVersion="0" ma:contentTypeDescription="Create a new document." ma:contentTypeScope="" ma:versionID="18ac941794687aaa84f40dc250cd2cb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AA892A-AAAE-41F9-80DE-05FE6356875B}">
  <ds:schemaRefs>
    <ds:schemaRef ds:uri="http://schemas.microsoft.com/sharepoint/v3/contenttype/forms"/>
  </ds:schemaRefs>
</ds:datastoreItem>
</file>

<file path=customXml/itemProps2.xml><?xml version="1.0" encoding="utf-8"?>
<ds:datastoreItem xmlns:ds="http://schemas.openxmlformats.org/officeDocument/2006/customXml" ds:itemID="{4FE886B4-4FFE-4F30-A290-CA54B30031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C3E395E-DDFF-497A-835F-90B12608808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2_BCG Grid 16:9</Template>
  <TotalTime>148823</TotalTime>
  <Words>523</Words>
  <Application>Microsoft Office PowerPoint</Application>
  <PresentationFormat>Widescreen</PresentationFormat>
  <Paragraphs>49</Paragraphs>
  <Slides>1</Slides>
  <Notes>0</Notes>
  <HiddenSlides>0</HiddenSlides>
  <MMClips>0</MMClips>
  <ScaleCrop>false</ScaleCrop>
  <HeadingPairs>
    <vt:vector size="10"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Trebuchet MS</vt:lpstr>
      <vt:lpstr>2_BCG Grid 16:9</vt:lpstr>
      <vt:lpstr>1_BCG Grid 16:9</vt:lpstr>
      <vt:lpstr>BCG Grid 16:9</vt:lpstr>
      <vt:lpstr>think-cell Slide</vt:lpstr>
      <vt:lpstr>PowerPoint Presentation</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Iteration  &amp; Improvement</dc:title>
  <dc:subject>The Boston Consulting Group</dc:subject>
  <dc:creator>Gibilisco, Greg (BCG Platinion)</dc:creator>
  <cp:lastModifiedBy>Ajwaliya, Nishit</cp:lastModifiedBy>
  <cp:revision>1139</cp:revision>
  <cp:lastPrinted>2019-07-29T23:22:26Z</cp:lastPrinted>
  <dcterms:created xsi:type="dcterms:W3CDTF">2018-08-30T15:24:29Z</dcterms:created>
  <dcterms:modified xsi:type="dcterms:W3CDTF">2021-09-23T13:52:47Z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Template Name">
    <vt:lpwstr>16x9</vt:lpwstr>
  </property>
  <property fmtid="{D5CDD505-2E9C-101B-9397-08002B2CF9AE}" pid="4" name="ContentTypeId">
    <vt:lpwstr>0x010100C5608E447BA8D84A9CFC49AF1A9467FD</vt:lpwstr>
  </property>
</Properties>
</file>