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20" r:id="rId5"/>
    <p:sldMasterId id="2147483836" r:id="rId6"/>
    <p:sldMasterId id="2147483851" r:id="rId7"/>
    <p:sldMasterId id="2147483879" r:id="rId8"/>
  </p:sldMasterIdLst>
  <p:notesMasterIdLst>
    <p:notesMasterId r:id="rId30"/>
  </p:notesMasterIdLst>
  <p:handoutMasterIdLst>
    <p:handoutMasterId r:id="rId31"/>
  </p:handoutMasterIdLst>
  <p:sldIdLst>
    <p:sldId id="2147307467" r:id="rId9"/>
    <p:sldId id="2147307812" r:id="rId10"/>
    <p:sldId id="2147307740" r:id="rId11"/>
    <p:sldId id="619" r:id="rId12"/>
    <p:sldId id="2147307712" r:id="rId13"/>
    <p:sldId id="621" r:id="rId14"/>
    <p:sldId id="2147307743" r:id="rId15"/>
    <p:sldId id="2147307747" r:id="rId16"/>
    <p:sldId id="2147307750" r:id="rId17"/>
    <p:sldId id="2147307811" r:id="rId18"/>
    <p:sldId id="625" r:id="rId19"/>
    <p:sldId id="641" r:id="rId20"/>
    <p:sldId id="628" r:id="rId21"/>
    <p:sldId id="651" r:id="rId22"/>
    <p:sldId id="646" r:id="rId23"/>
    <p:sldId id="648" r:id="rId24"/>
    <p:sldId id="649" r:id="rId25"/>
    <p:sldId id="653" r:id="rId26"/>
    <p:sldId id="654" r:id="rId27"/>
    <p:sldId id="643" r:id="rId28"/>
    <p:sldId id="652" r:id="rId29"/>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cmAuthor id="2" name="Harrison, Gareth M" initials="HG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6EA8B-4945-47EE-B59A-7C7FE103C991}" v="40" dt="2022-01-25T20:06:04.28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6" autoAdjust="0"/>
    <p:restoredTop sz="76754" autoAdjust="0"/>
  </p:normalViewPr>
  <p:slideViewPr>
    <p:cSldViewPr snapToGrid="0">
      <p:cViewPr varScale="1">
        <p:scale>
          <a:sx n="146" d="100"/>
          <a:sy n="146" d="100"/>
        </p:scale>
        <p:origin x="624" y="108"/>
      </p:cViewPr>
      <p:guideLst>
        <p:guide orient="horz" pos="962"/>
        <p:guide pos="748"/>
        <p:guide orient="horz" pos="2255"/>
      </p:guideLst>
    </p:cSldViewPr>
  </p:slideViewPr>
  <p:outlineViewPr>
    <p:cViewPr>
      <p:scale>
        <a:sx n="33" d="100"/>
        <a:sy n="33" d="100"/>
      </p:scale>
      <p:origin x="0" y="-17172"/>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gas, Keith" userId="c7abcc78-d7de-41f2-a5bb-ab98c87d531e" providerId="ADAL" clId="{0BA43EF3-0A85-4221-A3A0-665534B6907A}"/>
    <pc:docChg chg="custSel delSld modSld modMainMaster">
      <pc:chgData name="Vargas, Keith" userId="c7abcc78-d7de-41f2-a5bb-ab98c87d531e" providerId="ADAL" clId="{0BA43EF3-0A85-4221-A3A0-665534B6907A}" dt="2021-06-22T18:38:42.966" v="93" actId="478"/>
      <pc:docMkLst>
        <pc:docMk/>
      </pc:docMkLst>
      <pc:sldChg chg="modSp">
        <pc:chgData name="Vargas, Keith" userId="c7abcc78-d7de-41f2-a5bb-ab98c87d531e" providerId="ADAL" clId="{0BA43EF3-0A85-4221-A3A0-665534B6907A}" dt="2021-06-22T18:37:13.469" v="73" actId="20577"/>
        <pc:sldMkLst>
          <pc:docMk/>
          <pc:sldMk cId="1866492289" sldId="546"/>
        </pc:sldMkLst>
        <pc:spChg chg="mod">
          <ac:chgData name="Vargas, Keith" userId="c7abcc78-d7de-41f2-a5bb-ab98c87d531e" providerId="ADAL" clId="{0BA43EF3-0A85-4221-A3A0-665534B6907A}" dt="2021-06-22T18:37:13.469" v="73" actId="20577"/>
          <ac:spMkLst>
            <pc:docMk/>
            <pc:sldMk cId="1866492289" sldId="546"/>
            <ac:spMk id="19" creationId="{948126CF-A5B8-47CE-AA62-DD2EDDE837D6}"/>
          </ac:spMkLst>
        </pc:spChg>
      </pc:sldChg>
      <pc:sldChg chg="del">
        <pc:chgData name="Vargas, Keith" userId="c7abcc78-d7de-41f2-a5bb-ab98c87d531e" providerId="ADAL" clId="{0BA43EF3-0A85-4221-A3A0-665534B6907A}" dt="2021-06-22T18:32:04.950" v="49" actId="2696"/>
        <pc:sldMkLst>
          <pc:docMk/>
          <pc:sldMk cId="2147553792" sldId="618"/>
        </pc:sldMkLst>
      </pc:sldChg>
      <pc:sldChg chg="addSp delSp del">
        <pc:chgData name="Vargas, Keith" userId="c7abcc78-d7de-41f2-a5bb-ab98c87d531e" providerId="ADAL" clId="{0BA43EF3-0A85-4221-A3A0-665534B6907A}" dt="2021-06-22T18:32:38.564" v="56" actId="2696"/>
        <pc:sldMkLst>
          <pc:docMk/>
          <pc:sldMk cId="3907368816" sldId="620"/>
        </pc:sldMkLst>
        <pc:spChg chg="add del">
          <ac:chgData name="Vargas, Keith" userId="c7abcc78-d7de-41f2-a5bb-ab98c87d531e" providerId="ADAL" clId="{0BA43EF3-0A85-4221-A3A0-665534B6907A}" dt="2021-06-22T18:32:24.680" v="51"/>
          <ac:spMkLst>
            <pc:docMk/>
            <pc:sldMk cId="3907368816" sldId="620"/>
            <ac:spMk id="22" creationId="{00000000-0000-0000-0000-000000000000}"/>
          </ac:spMkLst>
        </pc:spChg>
        <pc:spChg chg="add del">
          <ac:chgData name="Vargas, Keith" userId="c7abcc78-d7de-41f2-a5bb-ab98c87d531e" providerId="ADAL" clId="{0BA43EF3-0A85-4221-A3A0-665534B6907A}" dt="2021-06-22T18:32:24.680" v="51"/>
          <ac:spMkLst>
            <pc:docMk/>
            <pc:sldMk cId="3907368816" sldId="620"/>
            <ac:spMk id="24" creationId="{00000000-0000-0000-0000-000000000000}"/>
          </ac:spMkLst>
        </pc:spChg>
        <pc:cxnChg chg="add del">
          <ac:chgData name="Vargas, Keith" userId="c7abcc78-d7de-41f2-a5bb-ab98c87d531e" providerId="ADAL" clId="{0BA43EF3-0A85-4221-A3A0-665534B6907A}" dt="2021-06-22T18:32:24.680" v="51"/>
          <ac:cxnSpMkLst>
            <pc:docMk/>
            <pc:sldMk cId="3907368816" sldId="620"/>
            <ac:cxnSpMk id="21" creationId="{00000000-0000-0000-0000-000000000000}"/>
          </ac:cxnSpMkLst>
        </pc:cxnChg>
      </pc:sldChg>
      <pc:sldChg chg="modSp">
        <pc:chgData name="Vargas, Keith" userId="c7abcc78-d7de-41f2-a5bb-ab98c87d531e" providerId="ADAL" clId="{0BA43EF3-0A85-4221-A3A0-665534B6907A}" dt="2021-06-22T14:28:55.384" v="21"/>
        <pc:sldMkLst>
          <pc:docMk/>
          <pc:sldMk cId="3226554561" sldId="625"/>
        </pc:sldMkLst>
        <pc:graphicFrameChg chg="mod modGraphic">
          <ac:chgData name="Vargas, Keith" userId="c7abcc78-d7de-41f2-a5bb-ab98c87d531e" providerId="ADAL" clId="{0BA43EF3-0A85-4221-A3A0-665534B6907A}" dt="2021-06-22T14:28:55.384" v="21"/>
          <ac:graphicFrameMkLst>
            <pc:docMk/>
            <pc:sldMk cId="3226554561" sldId="625"/>
            <ac:graphicFrameMk id="3" creationId="{00000000-0000-0000-0000-000000000000}"/>
          </ac:graphicFrameMkLst>
        </pc:graphicFrameChg>
      </pc:sldChg>
      <pc:sldChg chg="modSp">
        <pc:chgData name="Vargas, Keith" userId="c7abcc78-d7de-41f2-a5bb-ab98c87d531e" providerId="ADAL" clId="{0BA43EF3-0A85-4221-A3A0-665534B6907A}" dt="2021-06-22T14:29:57.479" v="47"/>
        <pc:sldMkLst>
          <pc:docMk/>
          <pc:sldMk cId="4156117881" sldId="645"/>
        </pc:sldMkLst>
        <pc:graphicFrameChg chg="mod modGraphic">
          <ac:chgData name="Vargas, Keith" userId="c7abcc78-d7de-41f2-a5bb-ab98c87d531e" providerId="ADAL" clId="{0BA43EF3-0A85-4221-A3A0-665534B6907A}" dt="2021-06-22T14:29:57.479" v="47"/>
          <ac:graphicFrameMkLst>
            <pc:docMk/>
            <pc:sldMk cId="4156117881" sldId="645"/>
            <ac:graphicFrameMk id="3" creationId="{00000000-0000-0000-0000-000000000000}"/>
          </ac:graphicFrameMkLst>
        </pc:graphicFrameChg>
      </pc:sldChg>
      <pc:sldChg chg="addSp modSp">
        <pc:chgData name="Vargas, Keith" userId="c7abcc78-d7de-41f2-a5bb-ab98c87d531e" providerId="ADAL" clId="{0BA43EF3-0A85-4221-A3A0-665534B6907A}" dt="2021-06-22T18:32:36.684" v="55" actId="1076"/>
        <pc:sldMkLst>
          <pc:docMk/>
          <pc:sldMk cId="891127313" sldId="2147307712"/>
        </pc:sldMkLst>
        <pc:spChg chg="add mod">
          <ac:chgData name="Vargas, Keith" userId="c7abcc78-d7de-41f2-a5bb-ab98c87d531e" providerId="ADAL" clId="{0BA43EF3-0A85-4221-A3A0-665534B6907A}" dt="2021-06-22T18:32:32.826" v="53" actId="1076"/>
          <ac:spMkLst>
            <pc:docMk/>
            <pc:sldMk cId="891127313" sldId="2147307712"/>
            <ac:spMk id="29" creationId="{FD2BB597-013B-48BC-9F34-45DF6D6FB450}"/>
          </ac:spMkLst>
        </pc:spChg>
        <pc:spChg chg="add mod">
          <ac:chgData name="Vargas, Keith" userId="c7abcc78-d7de-41f2-a5bb-ab98c87d531e" providerId="ADAL" clId="{0BA43EF3-0A85-4221-A3A0-665534B6907A}" dt="2021-06-22T18:32:32.826" v="53" actId="1076"/>
          <ac:spMkLst>
            <pc:docMk/>
            <pc:sldMk cId="891127313" sldId="2147307712"/>
            <ac:spMk id="30" creationId="{803D0A8F-94C1-4C29-9578-4D6D69CA7256}"/>
          </ac:spMkLst>
        </pc:spChg>
        <pc:picChg chg="add mod">
          <ac:chgData name="Vargas, Keith" userId="c7abcc78-d7de-41f2-a5bb-ab98c87d531e" providerId="ADAL" clId="{0BA43EF3-0A85-4221-A3A0-665534B6907A}" dt="2021-06-22T18:32:36.684" v="55" actId="1076"/>
          <ac:picMkLst>
            <pc:docMk/>
            <pc:sldMk cId="891127313" sldId="2147307712"/>
            <ac:picMk id="31" creationId="{374C167D-1246-437A-BABD-A9375B87EC84}"/>
          </ac:picMkLst>
        </pc:picChg>
        <pc:cxnChg chg="add mod">
          <ac:chgData name="Vargas, Keith" userId="c7abcc78-d7de-41f2-a5bb-ab98c87d531e" providerId="ADAL" clId="{0BA43EF3-0A85-4221-A3A0-665534B6907A}" dt="2021-06-22T18:32:32.826" v="53" actId="1076"/>
          <ac:cxnSpMkLst>
            <pc:docMk/>
            <pc:sldMk cId="891127313" sldId="2147307712"/>
            <ac:cxnSpMk id="26" creationId="{2C827DC1-2FA3-4E27-871C-09514CF916EF}"/>
          </ac:cxnSpMkLst>
        </pc:cxnChg>
      </pc:sldChg>
      <pc:sldMasterChg chg="modSldLayout">
        <pc:chgData name="Vargas, Keith" userId="c7abcc78-d7de-41f2-a5bb-ab98c87d531e" providerId="ADAL" clId="{0BA43EF3-0A85-4221-A3A0-665534B6907A}" dt="2021-06-22T18:37:26.178" v="74" actId="478"/>
        <pc:sldMasterMkLst>
          <pc:docMk/>
          <pc:sldMasterMk cId="0" sldId="2147483651"/>
        </pc:sldMasterMkLst>
        <pc:sldLayoutChg chg="delSp">
          <pc:chgData name="Vargas, Keith" userId="c7abcc78-d7de-41f2-a5bb-ab98c87d531e" providerId="ADAL" clId="{0BA43EF3-0A85-4221-A3A0-665534B6907A}" dt="2021-06-22T18:37:26.178" v="74" actId="478"/>
          <pc:sldLayoutMkLst>
            <pc:docMk/>
            <pc:sldMasterMk cId="0" sldId="2147483651"/>
            <pc:sldLayoutMk cId="3396995927" sldId="2147483818"/>
          </pc:sldLayoutMkLst>
          <pc:spChg chg="del">
            <ac:chgData name="Vargas, Keith" userId="c7abcc78-d7de-41f2-a5bb-ab98c87d531e" providerId="ADAL" clId="{0BA43EF3-0A85-4221-A3A0-665534B6907A}" dt="2021-06-22T18:37:26.178" v="74" actId="478"/>
            <ac:spMkLst>
              <pc:docMk/>
              <pc:sldMasterMk cId="0" sldId="2147483651"/>
              <pc:sldLayoutMk cId="3396995927" sldId="2147483818"/>
              <ac:spMk id="16" creationId="{A8CD0164-38F9-45E8-BBCE-ACF9D4084AC5}"/>
            </ac:spMkLst>
          </pc:spChg>
        </pc:sldLayoutChg>
      </pc:sldMasterChg>
      <pc:sldMasterChg chg="modSldLayout">
        <pc:chgData name="Vargas, Keith" userId="c7abcc78-d7de-41f2-a5bb-ab98c87d531e" providerId="ADAL" clId="{0BA43EF3-0A85-4221-A3A0-665534B6907A}" dt="2021-06-22T18:38:23.243" v="86" actId="478"/>
        <pc:sldMasterMkLst>
          <pc:docMk/>
          <pc:sldMasterMk cId="4132570704" sldId="2147483820"/>
        </pc:sldMasterMkLst>
        <pc:sldLayoutChg chg="delSp">
          <pc:chgData name="Vargas, Keith" userId="c7abcc78-d7de-41f2-a5bb-ab98c87d531e" providerId="ADAL" clId="{0BA43EF3-0A85-4221-A3A0-665534B6907A}" dt="2021-06-22T18:37:31.373" v="76" actId="478"/>
          <pc:sldLayoutMkLst>
            <pc:docMk/>
            <pc:sldMasterMk cId="4132570704" sldId="2147483820"/>
            <pc:sldLayoutMk cId="612802480" sldId="2147483822"/>
          </pc:sldLayoutMkLst>
          <pc:spChg chg="del">
            <ac:chgData name="Vargas, Keith" userId="c7abcc78-d7de-41f2-a5bb-ab98c87d531e" providerId="ADAL" clId="{0BA43EF3-0A85-4221-A3A0-665534B6907A}" dt="2021-06-22T18:37:30.641" v="75" actId="478"/>
            <ac:spMkLst>
              <pc:docMk/>
              <pc:sldMasterMk cId="4132570704" sldId="2147483820"/>
              <pc:sldLayoutMk cId="612802480" sldId="2147483822"/>
              <ac:spMk id="23" creationId="{529E9B37-4CA4-410B-848A-FE86FF6F9510}"/>
            </ac:spMkLst>
          </pc:spChg>
          <pc:grpChg chg="del">
            <ac:chgData name="Vargas, Keith" userId="c7abcc78-d7de-41f2-a5bb-ab98c87d531e" providerId="ADAL" clId="{0BA43EF3-0A85-4221-A3A0-665534B6907A}" dt="2021-06-22T18:37:31.373" v="76" actId="478"/>
            <ac:grpSpMkLst>
              <pc:docMk/>
              <pc:sldMasterMk cId="4132570704" sldId="2147483820"/>
              <pc:sldLayoutMk cId="612802480" sldId="2147483822"/>
              <ac:grpSpMk id="14" creationId="{566203AC-F147-41C5-B406-E8249CBBDB54}"/>
            </ac:grpSpMkLst>
          </pc:grpChg>
        </pc:sldLayoutChg>
        <pc:sldLayoutChg chg="delSp">
          <pc:chgData name="Vargas, Keith" userId="c7abcc78-d7de-41f2-a5bb-ab98c87d531e" providerId="ADAL" clId="{0BA43EF3-0A85-4221-A3A0-665534B6907A}" dt="2021-06-22T18:37:34.817" v="77" actId="478"/>
          <pc:sldLayoutMkLst>
            <pc:docMk/>
            <pc:sldMasterMk cId="4132570704" sldId="2147483820"/>
            <pc:sldLayoutMk cId="3978758585" sldId="2147483824"/>
          </pc:sldLayoutMkLst>
          <pc:spChg chg="del">
            <ac:chgData name="Vargas, Keith" userId="c7abcc78-d7de-41f2-a5bb-ab98c87d531e" providerId="ADAL" clId="{0BA43EF3-0A85-4221-A3A0-665534B6907A}" dt="2021-06-22T18:37:34.817" v="77" actId="478"/>
            <ac:spMkLst>
              <pc:docMk/>
              <pc:sldMasterMk cId="4132570704" sldId="2147483820"/>
              <pc:sldLayoutMk cId="3978758585" sldId="2147483824"/>
              <ac:spMk id="12" creationId="{DF4D906A-19FE-4A37-9F71-EBD603DB8313}"/>
            </ac:spMkLst>
          </pc:spChg>
        </pc:sldLayoutChg>
        <pc:sldLayoutChg chg="delSp">
          <pc:chgData name="Vargas, Keith" userId="c7abcc78-d7de-41f2-a5bb-ab98c87d531e" providerId="ADAL" clId="{0BA43EF3-0A85-4221-A3A0-665534B6907A}" dt="2021-06-22T18:37:37.308" v="78" actId="478"/>
          <pc:sldLayoutMkLst>
            <pc:docMk/>
            <pc:sldMasterMk cId="4132570704" sldId="2147483820"/>
            <pc:sldLayoutMk cId="1359095756" sldId="2147483825"/>
          </pc:sldLayoutMkLst>
          <pc:spChg chg="del">
            <ac:chgData name="Vargas, Keith" userId="c7abcc78-d7de-41f2-a5bb-ab98c87d531e" providerId="ADAL" clId="{0BA43EF3-0A85-4221-A3A0-665534B6907A}" dt="2021-06-22T18:37:37.308" v="78" actId="478"/>
            <ac:spMkLst>
              <pc:docMk/>
              <pc:sldMasterMk cId="4132570704" sldId="2147483820"/>
              <pc:sldLayoutMk cId="1359095756" sldId="2147483825"/>
              <ac:spMk id="10" creationId="{16DC8360-D4F7-405A-BF06-04DDCFD5DEFE}"/>
            </ac:spMkLst>
          </pc:spChg>
        </pc:sldLayoutChg>
        <pc:sldLayoutChg chg="delSp">
          <pc:chgData name="Vargas, Keith" userId="c7abcc78-d7de-41f2-a5bb-ab98c87d531e" providerId="ADAL" clId="{0BA43EF3-0A85-4221-A3A0-665534B6907A}" dt="2021-06-22T18:37:40.798" v="79" actId="478"/>
          <pc:sldLayoutMkLst>
            <pc:docMk/>
            <pc:sldMasterMk cId="4132570704" sldId="2147483820"/>
            <pc:sldLayoutMk cId="2255138" sldId="2147483826"/>
          </pc:sldLayoutMkLst>
          <pc:spChg chg="del">
            <ac:chgData name="Vargas, Keith" userId="c7abcc78-d7de-41f2-a5bb-ab98c87d531e" providerId="ADAL" clId="{0BA43EF3-0A85-4221-A3A0-665534B6907A}" dt="2021-06-22T18:37:40.798" v="79" actId="478"/>
            <ac:spMkLst>
              <pc:docMk/>
              <pc:sldMasterMk cId="4132570704" sldId="2147483820"/>
              <pc:sldLayoutMk cId="2255138" sldId="2147483826"/>
              <ac:spMk id="17" creationId="{C79AD21E-EFC3-431D-86B8-0DD21178CC58}"/>
            </ac:spMkLst>
          </pc:spChg>
        </pc:sldLayoutChg>
        <pc:sldLayoutChg chg="delSp">
          <pc:chgData name="Vargas, Keith" userId="c7abcc78-d7de-41f2-a5bb-ab98c87d531e" providerId="ADAL" clId="{0BA43EF3-0A85-4221-A3A0-665534B6907A}" dt="2021-06-22T18:37:42.913" v="80" actId="478"/>
          <pc:sldLayoutMkLst>
            <pc:docMk/>
            <pc:sldMasterMk cId="4132570704" sldId="2147483820"/>
            <pc:sldLayoutMk cId="4018079580" sldId="2147483827"/>
          </pc:sldLayoutMkLst>
          <pc:spChg chg="del">
            <ac:chgData name="Vargas, Keith" userId="c7abcc78-d7de-41f2-a5bb-ab98c87d531e" providerId="ADAL" clId="{0BA43EF3-0A85-4221-A3A0-665534B6907A}" dt="2021-06-22T18:37:42.913" v="80" actId="478"/>
            <ac:spMkLst>
              <pc:docMk/>
              <pc:sldMasterMk cId="4132570704" sldId="2147483820"/>
              <pc:sldLayoutMk cId="4018079580" sldId="2147483827"/>
              <ac:spMk id="16" creationId="{A8CD0164-38F9-45E8-BBCE-ACF9D4084AC5}"/>
            </ac:spMkLst>
          </pc:spChg>
        </pc:sldLayoutChg>
        <pc:sldLayoutChg chg="delSp">
          <pc:chgData name="Vargas, Keith" userId="c7abcc78-d7de-41f2-a5bb-ab98c87d531e" providerId="ADAL" clId="{0BA43EF3-0A85-4221-A3A0-665534B6907A}" dt="2021-06-22T18:37:44.603" v="81" actId="478"/>
          <pc:sldLayoutMkLst>
            <pc:docMk/>
            <pc:sldMasterMk cId="4132570704" sldId="2147483820"/>
            <pc:sldLayoutMk cId="4116769525" sldId="2147483828"/>
          </pc:sldLayoutMkLst>
          <pc:spChg chg="del">
            <ac:chgData name="Vargas, Keith" userId="c7abcc78-d7de-41f2-a5bb-ab98c87d531e" providerId="ADAL" clId="{0BA43EF3-0A85-4221-A3A0-665534B6907A}" dt="2021-06-22T18:37:44.603" v="81" actId="478"/>
            <ac:spMkLst>
              <pc:docMk/>
              <pc:sldMasterMk cId="4132570704" sldId="2147483820"/>
              <pc:sldLayoutMk cId="4116769525" sldId="2147483828"/>
              <ac:spMk id="17" creationId="{C79AD21E-EFC3-431D-86B8-0DD21178CC58}"/>
            </ac:spMkLst>
          </pc:spChg>
        </pc:sldLayoutChg>
        <pc:sldLayoutChg chg="delSp">
          <pc:chgData name="Vargas, Keith" userId="c7abcc78-d7de-41f2-a5bb-ab98c87d531e" providerId="ADAL" clId="{0BA43EF3-0A85-4221-A3A0-665534B6907A}" dt="2021-06-22T18:37:46.506" v="82" actId="478"/>
          <pc:sldLayoutMkLst>
            <pc:docMk/>
            <pc:sldMasterMk cId="4132570704" sldId="2147483820"/>
            <pc:sldLayoutMk cId="3712606796" sldId="2147483829"/>
          </pc:sldLayoutMkLst>
          <pc:spChg chg="del">
            <ac:chgData name="Vargas, Keith" userId="c7abcc78-d7de-41f2-a5bb-ab98c87d531e" providerId="ADAL" clId="{0BA43EF3-0A85-4221-A3A0-665534B6907A}" dt="2021-06-22T18:37:46.506" v="82" actId="478"/>
            <ac:spMkLst>
              <pc:docMk/>
              <pc:sldMasterMk cId="4132570704" sldId="2147483820"/>
              <pc:sldLayoutMk cId="3712606796" sldId="2147483829"/>
              <ac:spMk id="17" creationId="{7EF46B65-58C7-4BF4-B402-D21DCC45562C}"/>
            </ac:spMkLst>
          </pc:spChg>
        </pc:sldLayoutChg>
        <pc:sldLayoutChg chg="delSp">
          <pc:chgData name="Vargas, Keith" userId="c7abcc78-d7de-41f2-a5bb-ab98c87d531e" providerId="ADAL" clId="{0BA43EF3-0A85-4221-A3A0-665534B6907A}" dt="2021-06-22T18:37:48.887" v="83" actId="478"/>
          <pc:sldLayoutMkLst>
            <pc:docMk/>
            <pc:sldMasterMk cId="4132570704" sldId="2147483820"/>
            <pc:sldLayoutMk cId="1465653180" sldId="2147483830"/>
          </pc:sldLayoutMkLst>
          <pc:spChg chg="del">
            <ac:chgData name="Vargas, Keith" userId="c7abcc78-d7de-41f2-a5bb-ab98c87d531e" providerId="ADAL" clId="{0BA43EF3-0A85-4221-A3A0-665534B6907A}" dt="2021-06-22T18:37:48.887" v="83" actId="478"/>
            <ac:spMkLst>
              <pc:docMk/>
              <pc:sldMasterMk cId="4132570704" sldId="2147483820"/>
              <pc:sldLayoutMk cId="1465653180" sldId="2147483830"/>
              <ac:spMk id="11" creationId="{6CC7CF4C-7ECE-4939-8EBC-3E10506D9B76}"/>
            </ac:spMkLst>
          </pc:spChg>
        </pc:sldLayoutChg>
        <pc:sldLayoutChg chg="delSp">
          <pc:chgData name="Vargas, Keith" userId="c7abcc78-d7de-41f2-a5bb-ab98c87d531e" providerId="ADAL" clId="{0BA43EF3-0A85-4221-A3A0-665534B6907A}" dt="2021-06-22T18:37:52.060" v="84" actId="478"/>
          <pc:sldLayoutMkLst>
            <pc:docMk/>
            <pc:sldMasterMk cId="4132570704" sldId="2147483820"/>
            <pc:sldLayoutMk cId="757248914" sldId="2147483831"/>
          </pc:sldLayoutMkLst>
          <pc:spChg chg="del">
            <ac:chgData name="Vargas, Keith" userId="c7abcc78-d7de-41f2-a5bb-ab98c87d531e" providerId="ADAL" clId="{0BA43EF3-0A85-4221-A3A0-665534B6907A}" dt="2021-06-22T18:37:52.060" v="84" actId="478"/>
            <ac:spMkLst>
              <pc:docMk/>
              <pc:sldMasterMk cId="4132570704" sldId="2147483820"/>
              <pc:sldLayoutMk cId="757248914" sldId="2147483831"/>
              <ac:spMk id="9" creationId="{DE53115C-105A-4CE7-BEF2-2D7D7A9604F8}"/>
            </ac:spMkLst>
          </pc:spChg>
        </pc:sldLayoutChg>
        <pc:sldLayoutChg chg="delSp">
          <pc:chgData name="Vargas, Keith" userId="c7abcc78-d7de-41f2-a5bb-ab98c87d531e" providerId="ADAL" clId="{0BA43EF3-0A85-4221-A3A0-665534B6907A}" dt="2021-06-22T18:38:19.298" v="85" actId="478"/>
          <pc:sldLayoutMkLst>
            <pc:docMk/>
            <pc:sldMasterMk cId="4132570704" sldId="2147483820"/>
            <pc:sldLayoutMk cId="4120530941" sldId="2147483832"/>
          </pc:sldLayoutMkLst>
          <pc:spChg chg="del">
            <ac:chgData name="Vargas, Keith" userId="c7abcc78-d7de-41f2-a5bb-ab98c87d531e" providerId="ADAL" clId="{0BA43EF3-0A85-4221-A3A0-665534B6907A}" dt="2021-06-22T18:38:19.298" v="85" actId="478"/>
            <ac:spMkLst>
              <pc:docMk/>
              <pc:sldMasterMk cId="4132570704" sldId="2147483820"/>
              <pc:sldLayoutMk cId="4120530941" sldId="2147483832"/>
              <ac:spMk id="11" creationId="{6CC7CF4C-7ECE-4939-8EBC-3E10506D9B76}"/>
            </ac:spMkLst>
          </pc:spChg>
        </pc:sldLayoutChg>
        <pc:sldLayoutChg chg="delSp">
          <pc:chgData name="Vargas, Keith" userId="c7abcc78-d7de-41f2-a5bb-ab98c87d531e" providerId="ADAL" clId="{0BA43EF3-0A85-4221-A3A0-665534B6907A}" dt="2021-06-22T18:38:23.243" v="86" actId="478"/>
          <pc:sldLayoutMkLst>
            <pc:docMk/>
            <pc:sldMasterMk cId="4132570704" sldId="2147483820"/>
            <pc:sldLayoutMk cId="3218986460" sldId="2147483834"/>
          </pc:sldLayoutMkLst>
          <pc:spChg chg="del">
            <ac:chgData name="Vargas, Keith" userId="c7abcc78-d7de-41f2-a5bb-ab98c87d531e" providerId="ADAL" clId="{0BA43EF3-0A85-4221-A3A0-665534B6907A}" dt="2021-06-22T18:38:23.243" v="86" actId="478"/>
            <ac:spMkLst>
              <pc:docMk/>
              <pc:sldMasterMk cId="4132570704" sldId="2147483820"/>
              <pc:sldLayoutMk cId="3218986460" sldId="2147483834"/>
              <ac:spMk id="16" creationId="{A8CD0164-38F9-45E8-BBCE-ACF9D4084AC5}"/>
            </ac:spMkLst>
          </pc:spChg>
        </pc:sldLayoutChg>
      </pc:sldMasterChg>
      <pc:sldMasterChg chg="modSldLayout">
        <pc:chgData name="Vargas, Keith" userId="c7abcc78-d7de-41f2-a5bb-ab98c87d531e" providerId="ADAL" clId="{0BA43EF3-0A85-4221-A3A0-665534B6907A}" dt="2021-06-22T18:38:42.966" v="93" actId="478"/>
        <pc:sldMasterMkLst>
          <pc:docMk/>
          <pc:sldMasterMk cId="2172706047" sldId="2147483836"/>
        </pc:sldMasterMkLst>
        <pc:sldLayoutChg chg="delSp">
          <pc:chgData name="Vargas, Keith" userId="c7abcc78-d7de-41f2-a5bb-ab98c87d531e" providerId="ADAL" clId="{0BA43EF3-0A85-4221-A3A0-665534B6907A}" dt="2021-06-22T18:38:30.555" v="88" actId="478"/>
          <pc:sldLayoutMkLst>
            <pc:docMk/>
            <pc:sldMasterMk cId="2172706047" sldId="2147483836"/>
            <pc:sldLayoutMk cId="322527554" sldId="2147483838"/>
          </pc:sldLayoutMkLst>
          <pc:spChg chg="del">
            <ac:chgData name="Vargas, Keith" userId="c7abcc78-d7de-41f2-a5bb-ab98c87d531e" providerId="ADAL" clId="{0BA43EF3-0A85-4221-A3A0-665534B6907A}" dt="2021-06-22T18:38:29.597" v="87" actId="478"/>
            <ac:spMkLst>
              <pc:docMk/>
              <pc:sldMasterMk cId="2172706047" sldId="2147483836"/>
              <pc:sldLayoutMk cId="322527554" sldId="2147483838"/>
              <ac:spMk id="23" creationId="{529E9B37-4CA4-410B-848A-FE86FF6F9510}"/>
            </ac:spMkLst>
          </pc:spChg>
          <pc:grpChg chg="del">
            <ac:chgData name="Vargas, Keith" userId="c7abcc78-d7de-41f2-a5bb-ab98c87d531e" providerId="ADAL" clId="{0BA43EF3-0A85-4221-A3A0-665534B6907A}" dt="2021-06-22T18:38:30.555" v="88" actId="478"/>
            <ac:grpSpMkLst>
              <pc:docMk/>
              <pc:sldMasterMk cId="2172706047" sldId="2147483836"/>
              <pc:sldLayoutMk cId="322527554" sldId="2147483838"/>
              <ac:grpSpMk id="14" creationId="{566203AC-F147-41C5-B406-E8249CBBDB54}"/>
            </ac:grpSpMkLst>
          </pc:grpChg>
        </pc:sldLayoutChg>
        <pc:sldLayoutChg chg="delSp">
          <pc:chgData name="Vargas, Keith" userId="c7abcc78-d7de-41f2-a5bb-ab98c87d531e" providerId="ADAL" clId="{0BA43EF3-0A85-4221-A3A0-665534B6907A}" dt="2021-06-22T18:38:35.326" v="89" actId="478"/>
          <pc:sldLayoutMkLst>
            <pc:docMk/>
            <pc:sldMasterMk cId="2172706047" sldId="2147483836"/>
            <pc:sldLayoutMk cId="3966771879" sldId="2147483840"/>
          </pc:sldLayoutMkLst>
          <pc:spChg chg="del">
            <ac:chgData name="Vargas, Keith" userId="c7abcc78-d7de-41f2-a5bb-ab98c87d531e" providerId="ADAL" clId="{0BA43EF3-0A85-4221-A3A0-665534B6907A}" dt="2021-06-22T18:38:35.326" v="89" actId="478"/>
            <ac:spMkLst>
              <pc:docMk/>
              <pc:sldMasterMk cId="2172706047" sldId="2147483836"/>
              <pc:sldLayoutMk cId="3966771879" sldId="2147483840"/>
              <ac:spMk id="12" creationId="{DF4D906A-19FE-4A37-9F71-EBD603DB8313}"/>
            </ac:spMkLst>
          </pc:spChg>
        </pc:sldLayoutChg>
        <pc:sldLayoutChg chg="delSp">
          <pc:chgData name="Vargas, Keith" userId="c7abcc78-d7de-41f2-a5bb-ab98c87d531e" providerId="ADAL" clId="{0BA43EF3-0A85-4221-A3A0-665534B6907A}" dt="2021-06-22T18:38:37.670" v="90" actId="478"/>
          <pc:sldLayoutMkLst>
            <pc:docMk/>
            <pc:sldMasterMk cId="2172706047" sldId="2147483836"/>
            <pc:sldLayoutMk cId="53634033" sldId="2147483841"/>
          </pc:sldLayoutMkLst>
          <pc:spChg chg="del">
            <ac:chgData name="Vargas, Keith" userId="c7abcc78-d7de-41f2-a5bb-ab98c87d531e" providerId="ADAL" clId="{0BA43EF3-0A85-4221-A3A0-665534B6907A}" dt="2021-06-22T18:38:37.670" v="90" actId="478"/>
            <ac:spMkLst>
              <pc:docMk/>
              <pc:sldMasterMk cId="2172706047" sldId="2147483836"/>
              <pc:sldLayoutMk cId="53634033" sldId="2147483841"/>
              <ac:spMk id="10" creationId="{16DC8360-D4F7-405A-BF06-04DDCFD5DEFE}"/>
            </ac:spMkLst>
          </pc:spChg>
        </pc:sldLayoutChg>
        <pc:sldLayoutChg chg="delSp">
          <pc:chgData name="Vargas, Keith" userId="c7abcc78-d7de-41f2-a5bb-ab98c87d531e" providerId="ADAL" clId="{0BA43EF3-0A85-4221-A3A0-665534B6907A}" dt="2021-06-22T18:38:39.864" v="91" actId="478"/>
          <pc:sldLayoutMkLst>
            <pc:docMk/>
            <pc:sldMasterMk cId="2172706047" sldId="2147483836"/>
            <pc:sldLayoutMk cId="1689270601" sldId="2147483842"/>
          </pc:sldLayoutMkLst>
          <pc:spChg chg="del">
            <ac:chgData name="Vargas, Keith" userId="c7abcc78-d7de-41f2-a5bb-ab98c87d531e" providerId="ADAL" clId="{0BA43EF3-0A85-4221-A3A0-665534B6907A}" dt="2021-06-22T18:38:39.864" v="91" actId="478"/>
            <ac:spMkLst>
              <pc:docMk/>
              <pc:sldMasterMk cId="2172706047" sldId="2147483836"/>
              <pc:sldLayoutMk cId="1689270601" sldId="2147483842"/>
              <ac:spMk id="17" creationId="{C79AD21E-EFC3-431D-86B8-0DD21178CC58}"/>
            </ac:spMkLst>
          </pc:spChg>
        </pc:sldLayoutChg>
        <pc:sldLayoutChg chg="delSp">
          <pc:chgData name="Vargas, Keith" userId="c7abcc78-d7de-41f2-a5bb-ab98c87d531e" providerId="ADAL" clId="{0BA43EF3-0A85-4221-A3A0-665534B6907A}" dt="2021-06-22T18:38:41.492" v="92" actId="478"/>
          <pc:sldLayoutMkLst>
            <pc:docMk/>
            <pc:sldMasterMk cId="2172706047" sldId="2147483836"/>
            <pc:sldLayoutMk cId="2745836326" sldId="2147483843"/>
          </pc:sldLayoutMkLst>
          <pc:spChg chg="del">
            <ac:chgData name="Vargas, Keith" userId="c7abcc78-d7de-41f2-a5bb-ab98c87d531e" providerId="ADAL" clId="{0BA43EF3-0A85-4221-A3A0-665534B6907A}" dt="2021-06-22T18:38:41.492" v="92" actId="478"/>
            <ac:spMkLst>
              <pc:docMk/>
              <pc:sldMasterMk cId="2172706047" sldId="2147483836"/>
              <pc:sldLayoutMk cId="2745836326" sldId="2147483843"/>
              <ac:spMk id="16" creationId="{A8CD0164-38F9-45E8-BBCE-ACF9D4084AC5}"/>
            </ac:spMkLst>
          </pc:spChg>
        </pc:sldLayoutChg>
        <pc:sldLayoutChg chg="delSp">
          <pc:chgData name="Vargas, Keith" userId="c7abcc78-d7de-41f2-a5bb-ab98c87d531e" providerId="ADAL" clId="{0BA43EF3-0A85-4221-A3A0-665534B6907A}" dt="2021-06-22T18:38:42.966" v="93" actId="478"/>
          <pc:sldLayoutMkLst>
            <pc:docMk/>
            <pc:sldMasterMk cId="2172706047" sldId="2147483836"/>
            <pc:sldLayoutMk cId="1763073347" sldId="2147483844"/>
          </pc:sldLayoutMkLst>
          <pc:spChg chg="del">
            <ac:chgData name="Vargas, Keith" userId="c7abcc78-d7de-41f2-a5bb-ab98c87d531e" providerId="ADAL" clId="{0BA43EF3-0A85-4221-A3A0-665534B6907A}" dt="2021-06-22T18:38:42.966" v="93" actId="478"/>
            <ac:spMkLst>
              <pc:docMk/>
              <pc:sldMasterMk cId="2172706047" sldId="2147483836"/>
              <pc:sldLayoutMk cId="1763073347" sldId="2147483844"/>
              <ac:spMk id="17" creationId="{C79AD21E-EFC3-431D-86B8-0DD21178CC58}"/>
            </ac:spMkLst>
          </pc:spChg>
        </pc:sldLayoutChg>
      </pc:sldMasterChg>
    </pc:docChg>
  </pc:docChgLst>
  <pc:docChgLst>
    <pc:chgData name="Vargas, Keith" userId="c7abcc78-d7de-41f2-a5bb-ab98c87d531e" providerId="ADAL" clId="{ED06EA8B-4945-47EE-B59A-7C7FE103C991}"/>
    <pc:docChg chg="undo custSel addSld delSld modSld sldOrd">
      <pc:chgData name="Vargas, Keith" userId="c7abcc78-d7de-41f2-a5bb-ab98c87d531e" providerId="ADAL" clId="{ED06EA8B-4945-47EE-B59A-7C7FE103C991}" dt="2022-01-25T20:21:24.670" v="280" actId="6549"/>
      <pc:docMkLst>
        <pc:docMk/>
      </pc:docMkLst>
      <pc:sldChg chg="del">
        <pc:chgData name="Vargas, Keith" userId="c7abcc78-d7de-41f2-a5bb-ab98c87d531e" providerId="ADAL" clId="{ED06EA8B-4945-47EE-B59A-7C7FE103C991}" dt="2022-01-25T19:22:45.296" v="92" actId="47"/>
        <pc:sldMkLst>
          <pc:docMk/>
          <pc:sldMk cId="1866492289" sldId="546"/>
        </pc:sldMkLst>
      </pc:sldChg>
      <pc:sldChg chg="addSp delSp modSp del mod setBg chgLayout">
        <pc:chgData name="Vargas, Keith" userId="c7abcc78-d7de-41f2-a5bb-ab98c87d531e" providerId="ADAL" clId="{ED06EA8B-4945-47EE-B59A-7C7FE103C991}" dt="2022-01-25T19:21:34.820" v="51" actId="47"/>
        <pc:sldMkLst>
          <pc:docMk/>
          <pc:sldMk cId="974809680" sldId="617"/>
        </pc:sldMkLst>
        <pc:spChg chg="del mod ord">
          <ac:chgData name="Vargas, Keith" userId="c7abcc78-d7de-41f2-a5bb-ab98c87d531e" providerId="ADAL" clId="{ED06EA8B-4945-47EE-B59A-7C7FE103C991}" dt="2022-01-25T19:21:04.651" v="44" actId="700"/>
          <ac:spMkLst>
            <pc:docMk/>
            <pc:sldMk cId="974809680" sldId="617"/>
            <ac:spMk id="2" creationId="{00000000-0000-0000-0000-000000000000}"/>
          </ac:spMkLst>
        </pc:spChg>
        <pc:spChg chg="mod ord">
          <ac:chgData name="Vargas, Keith" userId="c7abcc78-d7de-41f2-a5bb-ab98c87d531e" providerId="ADAL" clId="{ED06EA8B-4945-47EE-B59A-7C7FE103C991}" dt="2022-01-25T19:21:11.951" v="45" actId="700"/>
          <ac:spMkLst>
            <pc:docMk/>
            <pc:sldMk cId="974809680" sldId="617"/>
            <ac:spMk id="3" creationId="{00000000-0000-0000-0000-000000000000}"/>
          </ac:spMkLst>
        </pc:spChg>
        <pc:spChg chg="add del mod ord">
          <ac:chgData name="Vargas, Keith" userId="c7abcc78-d7de-41f2-a5bb-ab98c87d531e" providerId="ADAL" clId="{ED06EA8B-4945-47EE-B59A-7C7FE103C991}" dt="2022-01-25T19:21:11.951" v="45" actId="700"/>
          <ac:spMkLst>
            <pc:docMk/>
            <pc:sldMk cId="974809680" sldId="617"/>
            <ac:spMk id="4" creationId="{0535AEE9-278A-4B7D-8926-CF7F6615F44F}"/>
          </ac:spMkLst>
        </pc:spChg>
        <pc:spChg chg="add mod ord">
          <ac:chgData name="Vargas, Keith" userId="c7abcc78-d7de-41f2-a5bb-ab98c87d531e" providerId="ADAL" clId="{ED06EA8B-4945-47EE-B59A-7C7FE103C991}" dt="2022-01-25T19:21:11.951" v="45" actId="700"/>
          <ac:spMkLst>
            <pc:docMk/>
            <pc:sldMk cId="974809680" sldId="617"/>
            <ac:spMk id="5" creationId="{1121EDF1-0CA4-43B7-98FD-BD2EE5E3582E}"/>
          </ac:spMkLst>
        </pc:spChg>
        <pc:spChg chg="mod ord">
          <ac:chgData name="Vargas, Keith" userId="c7abcc78-d7de-41f2-a5bb-ab98c87d531e" providerId="ADAL" clId="{ED06EA8B-4945-47EE-B59A-7C7FE103C991}" dt="2022-01-25T19:21:11.951" v="45" actId="700"/>
          <ac:spMkLst>
            <pc:docMk/>
            <pc:sldMk cId="974809680" sldId="617"/>
            <ac:spMk id="18" creationId="{220D7A5C-41FB-4A52-9B12-B489A9754A5D}"/>
          </ac:spMkLst>
        </pc:spChg>
        <pc:picChg chg="mod ord modCrop">
          <ac:chgData name="Vargas, Keith" userId="c7abcc78-d7de-41f2-a5bb-ab98c87d531e" providerId="ADAL" clId="{ED06EA8B-4945-47EE-B59A-7C7FE103C991}" dt="2022-01-25T19:21:11.951" v="45" actId="700"/>
          <ac:picMkLst>
            <pc:docMk/>
            <pc:sldMk cId="974809680" sldId="617"/>
            <ac:picMk id="16" creationId="{EFFE97B9-3C92-45FC-A4C1-6128E02AD171}"/>
          </ac:picMkLst>
        </pc:picChg>
        <pc:picChg chg="mod ord modCrop">
          <ac:chgData name="Vargas, Keith" userId="c7abcc78-d7de-41f2-a5bb-ab98c87d531e" providerId="ADAL" clId="{ED06EA8B-4945-47EE-B59A-7C7FE103C991}" dt="2022-01-25T19:21:11.951" v="45" actId="700"/>
          <ac:picMkLst>
            <pc:docMk/>
            <pc:sldMk cId="974809680" sldId="617"/>
            <ac:picMk id="32" creationId="{E99E3076-0AC9-4F1E-A319-386F3646A42B}"/>
          </ac:picMkLst>
        </pc:picChg>
      </pc:sldChg>
      <pc:sldChg chg="setBg">
        <pc:chgData name="Vargas, Keith" userId="c7abcc78-d7de-41f2-a5bb-ab98c87d531e" providerId="ADAL" clId="{ED06EA8B-4945-47EE-B59A-7C7FE103C991}" dt="2022-01-25T19:23:38.669" v="115"/>
        <pc:sldMkLst>
          <pc:docMk/>
          <pc:sldMk cId="2477307704" sldId="619"/>
        </pc:sldMkLst>
      </pc:sldChg>
      <pc:sldChg chg="modSp del setBg">
        <pc:chgData name="Vargas, Keith" userId="c7abcc78-d7de-41f2-a5bb-ab98c87d531e" providerId="ADAL" clId="{ED06EA8B-4945-47EE-B59A-7C7FE103C991}" dt="2022-01-25T19:20:29.650" v="40" actId="47"/>
        <pc:sldMkLst>
          <pc:docMk/>
          <pc:sldMk cId="4230863033" sldId="624"/>
        </pc:sldMkLst>
        <pc:spChg chg="mod">
          <ac:chgData name="Vargas, Keith" userId="c7abcc78-d7de-41f2-a5bb-ab98c87d531e" providerId="ADAL" clId="{ED06EA8B-4945-47EE-B59A-7C7FE103C991}" dt="2022-01-25T19:20:13.030" v="18"/>
          <ac:spMkLst>
            <pc:docMk/>
            <pc:sldMk cId="4230863033" sldId="624"/>
            <ac:spMk id="2" creationId="{00000000-0000-0000-0000-000000000000}"/>
          </ac:spMkLst>
        </pc:spChg>
        <pc:picChg chg="mod">
          <ac:chgData name="Vargas, Keith" userId="c7abcc78-d7de-41f2-a5bb-ab98c87d531e" providerId="ADAL" clId="{ED06EA8B-4945-47EE-B59A-7C7FE103C991}" dt="2022-01-25T19:20:13.030" v="18"/>
          <ac:picMkLst>
            <pc:docMk/>
            <pc:sldMk cId="4230863033" sldId="624"/>
            <ac:picMk id="16" creationId="{EFFE97B9-3C92-45FC-A4C1-6128E02AD171}"/>
          </ac:picMkLst>
        </pc:picChg>
        <pc:picChg chg="mod">
          <ac:chgData name="Vargas, Keith" userId="c7abcc78-d7de-41f2-a5bb-ab98c87d531e" providerId="ADAL" clId="{ED06EA8B-4945-47EE-B59A-7C7FE103C991}" dt="2022-01-25T19:20:13.030" v="18"/>
          <ac:picMkLst>
            <pc:docMk/>
            <pc:sldMk cId="4230863033" sldId="624"/>
            <ac:picMk id="32" creationId="{E99E3076-0AC9-4F1E-A319-386F3646A42B}"/>
          </ac:picMkLst>
        </pc:picChg>
      </pc:sldChg>
      <pc:sldChg chg="addSp modSp mod ord setBg">
        <pc:chgData name="Vargas, Keith" userId="c7abcc78-d7de-41f2-a5bb-ab98c87d531e" providerId="ADAL" clId="{ED06EA8B-4945-47EE-B59A-7C7FE103C991}" dt="2022-01-25T20:06:04.282" v="277" actId="1076"/>
        <pc:sldMkLst>
          <pc:docMk/>
          <pc:sldMk cId="3226554561" sldId="625"/>
        </pc:sldMkLst>
        <pc:spChg chg="add mod">
          <ac:chgData name="Vargas, Keith" userId="c7abcc78-d7de-41f2-a5bb-ab98c87d531e" providerId="ADAL" clId="{ED06EA8B-4945-47EE-B59A-7C7FE103C991}" dt="2022-01-25T20:06:04.282" v="277" actId="1076"/>
          <ac:spMkLst>
            <pc:docMk/>
            <pc:sldMk cId="3226554561" sldId="625"/>
            <ac:spMk id="5" creationId="{D89BA1D5-DDD9-4100-9F8D-DF50283A98F8}"/>
          </ac:spMkLst>
        </pc:spChg>
        <pc:graphicFrameChg chg="mod modGraphic">
          <ac:chgData name="Vargas, Keith" userId="c7abcc78-d7de-41f2-a5bb-ab98c87d531e" providerId="ADAL" clId="{ED06EA8B-4945-47EE-B59A-7C7FE103C991}" dt="2022-01-25T20:06:00.119" v="276" actId="1076"/>
          <ac:graphicFrameMkLst>
            <pc:docMk/>
            <pc:sldMk cId="3226554561" sldId="625"/>
            <ac:graphicFrameMk id="3" creationId="{00000000-0000-0000-0000-000000000000}"/>
          </ac:graphicFrameMkLst>
        </pc:graphicFrameChg>
      </pc:sldChg>
      <pc:sldChg chg="setBg">
        <pc:chgData name="Vargas, Keith" userId="c7abcc78-d7de-41f2-a5bb-ab98c87d531e" providerId="ADAL" clId="{ED06EA8B-4945-47EE-B59A-7C7FE103C991}" dt="2022-01-25T19:17:24.659" v="4"/>
        <pc:sldMkLst>
          <pc:docMk/>
          <pc:sldMk cId="2532845528" sldId="628"/>
        </pc:sldMkLst>
      </pc:sldChg>
      <pc:sldChg chg="setBg">
        <pc:chgData name="Vargas, Keith" userId="c7abcc78-d7de-41f2-a5bb-ab98c87d531e" providerId="ADAL" clId="{ED06EA8B-4945-47EE-B59A-7C7FE103C991}" dt="2022-01-25T19:17:17.326" v="2"/>
        <pc:sldMkLst>
          <pc:docMk/>
          <pc:sldMk cId="1154111555" sldId="641"/>
        </pc:sldMkLst>
      </pc:sldChg>
      <pc:sldChg chg="setBg">
        <pc:chgData name="Vargas, Keith" userId="c7abcc78-d7de-41f2-a5bb-ab98c87d531e" providerId="ADAL" clId="{ED06EA8B-4945-47EE-B59A-7C7FE103C991}" dt="2022-01-25T19:17:39.846" v="11"/>
        <pc:sldMkLst>
          <pc:docMk/>
          <pc:sldMk cId="3102762917" sldId="643"/>
        </pc:sldMkLst>
      </pc:sldChg>
      <pc:sldChg chg="del ord setBg">
        <pc:chgData name="Vargas, Keith" userId="c7abcc78-d7de-41f2-a5bb-ab98c87d531e" providerId="ADAL" clId="{ED06EA8B-4945-47EE-B59A-7C7FE103C991}" dt="2022-01-25T19:28:21.852" v="134" actId="47"/>
        <pc:sldMkLst>
          <pc:docMk/>
          <pc:sldMk cId="4156117881" sldId="645"/>
        </pc:sldMkLst>
      </pc:sldChg>
      <pc:sldChg chg="setBg">
        <pc:chgData name="Vargas, Keith" userId="c7abcc78-d7de-41f2-a5bb-ab98c87d531e" providerId="ADAL" clId="{ED06EA8B-4945-47EE-B59A-7C7FE103C991}" dt="2022-01-25T19:17:29.239" v="6"/>
        <pc:sldMkLst>
          <pc:docMk/>
          <pc:sldMk cId="1835509792" sldId="646"/>
        </pc:sldMkLst>
      </pc:sldChg>
      <pc:sldChg chg="setBg">
        <pc:chgData name="Vargas, Keith" userId="c7abcc78-d7de-41f2-a5bb-ab98c87d531e" providerId="ADAL" clId="{ED06EA8B-4945-47EE-B59A-7C7FE103C991}" dt="2022-01-25T19:17:30.975" v="7"/>
        <pc:sldMkLst>
          <pc:docMk/>
          <pc:sldMk cId="403599882" sldId="648"/>
        </pc:sldMkLst>
      </pc:sldChg>
      <pc:sldChg chg="setBg">
        <pc:chgData name="Vargas, Keith" userId="c7abcc78-d7de-41f2-a5bb-ab98c87d531e" providerId="ADAL" clId="{ED06EA8B-4945-47EE-B59A-7C7FE103C991}" dt="2022-01-25T19:17:33.111" v="8"/>
        <pc:sldMkLst>
          <pc:docMk/>
          <pc:sldMk cId="3297031217" sldId="649"/>
        </pc:sldMkLst>
      </pc:sldChg>
      <pc:sldChg chg="setBg">
        <pc:chgData name="Vargas, Keith" userId="c7abcc78-d7de-41f2-a5bb-ab98c87d531e" providerId="ADAL" clId="{ED06EA8B-4945-47EE-B59A-7C7FE103C991}" dt="2022-01-25T19:17:26.679" v="5"/>
        <pc:sldMkLst>
          <pc:docMk/>
          <pc:sldMk cId="1962257456" sldId="651"/>
        </pc:sldMkLst>
      </pc:sldChg>
      <pc:sldChg chg="setBg">
        <pc:chgData name="Vargas, Keith" userId="c7abcc78-d7de-41f2-a5bb-ab98c87d531e" providerId="ADAL" clId="{ED06EA8B-4945-47EE-B59A-7C7FE103C991}" dt="2022-01-25T19:17:41.666" v="12"/>
        <pc:sldMkLst>
          <pc:docMk/>
          <pc:sldMk cId="2225143147" sldId="652"/>
        </pc:sldMkLst>
      </pc:sldChg>
      <pc:sldChg chg="setBg">
        <pc:chgData name="Vargas, Keith" userId="c7abcc78-d7de-41f2-a5bb-ab98c87d531e" providerId="ADAL" clId="{ED06EA8B-4945-47EE-B59A-7C7FE103C991}" dt="2022-01-25T19:17:35.214" v="9"/>
        <pc:sldMkLst>
          <pc:docMk/>
          <pc:sldMk cId="2847107187" sldId="653"/>
        </pc:sldMkLst>
      </pc:sldChg>
      <pc:sldChg chg="setBg">
        <pc:chgData name="Vargas, Keith" userId="c7abcc78-d7de-41f2-a5bb-ab98c87d531e" providerId="ADAL" clId="{ED06EA8B-4945-47EE-B59A-7C7FE103C991}" dt="2022-01-25T19:17:37.688" v="10"/>
        <pc:sldMkLst>
          <pc:docMk/>
          <pc:sldMk cId="868624224" sldId="654"/>
        </pc:sldMkLst>
      </pc:sldChg>
      <pc:sldChg chg="addSp delSp modSp mod">
        <pc:chgData name="Vargas, Keith" userId="c7abcc78-d7de-41f2-a5bb-ab98c87d531e" providerId="ADAL" clId="{ED06EA8B-4945-47EE-B59A-7C7FE103C991}" dt="2022-01-25T20:21:24.670" v="280" actId="6549"/>
        <pc:sldMkLst>
          <pc:docMk/>
          <pc:sldMk cId="1542402626" sldId="2147307467"/>
        </pc:sldMkLst>
        <pc:spChg chg="add mod">
          <ac:chgData name="Vargas, Keith" userId="c7abcc78-d7de-41f2-a5bb-ab98c87d531e" providerId="ADAL" clId="{ED06EA8B-4945-47EE-B59A-7C7FE103C991}" dt="2022-01-25T19:22:39.832" v="91" actId="20577"/>
          <ac:spMkLst>
            <pc:docMk/>
            <pc:sldMk cId="1542402626" sldId="2147307467"/>
            <ac:spMk id="2" creationId="{FD8E64E4-3A80-443F-8D17-706A57238DA8}"/>
          </ac:spMkLst>
        </pc:spChg>
        <pc:spChg chg="add del mod">
          <ac:chgData name="Vargas, Keith" userId="c7abcc78-d7de-41f2-a5bb-ab98c87d531e" providerId="ADAL" clId="{ED06EA8B-4945-47EE-B59A-7C7FE103C991}" dt="2022-01-25T19:22:10.263" v="56" actId="478"/>
          <ac:spMkLst>
            <pc:docMk/>
            <pc:sldMk cId="1542402626" sldId="2147307467"/>
            <ac:spMk id="8" creationId="{E8FA7489-3720-4FEF-A6F0-75D33F470618}"/>
          </ac:spMkLst>
        </pc:spChg>
        <pc:spChg chg="mod">
          <ac:chgData name="Vargas, Keith" userId="c7abcc78-d7de-41f2-a5bb-ab98c87d531e" providerId="ADAL" clId="{ED06EA8B-4945-47EE-B59A-7C7FE103C991}" dt="2022-01-25T20:21:24.670" v="280" actId="6549"/>
          <ac:spMkLst>
            <pc:docMk/>
            <pc:sldMk cId="1542402626" sldId="2147307467"/>
            <ac:spMk id="24" creationId="{D11F48BE-96B2-4B10-82E2-0149C7A9017D}"/>
          </ac:spMkLst>
        </pc:spChg>
        <pc:spChg chg="del">
          <ac:chgData name="Vargas, Keith" userId="c7abcc78-d7de-41f2-a5bb-ab98c87d531e" providerId="ADAL" clId="{ED06EA8B-4945-47EE-B59A-7C7FE103C991}" dt="2022-01-25T19:22:06.963" v="54" actId="478"/>
          <ac:spMkLst>
            <pc:docMk/>
            <pc:sldMk cId="1542402626" sldId="2147307467"/>
            <ac:spMk id="25" creationId="{FD606F69-44F1-45F4-B0E8-B3ECBFA14AB6}"/>
          </ac:spMkLst>
        </pc:spChg>
      </pc:sldChg>
      <pc:sldChg chg="modSp mod setBg">
        <pc:chgData name="Vargas, Keith" userId="c7abcc78-d7de-41f2-a5bb-ab98c87d531e" providerId="ADAL" clId="{ED06EA8B-4945-47EE-B59A-7C7FE103C991}" dt="2022-01-25T19:53:25.203" v="160" actId="6549"/>
        <pc:sldMkLst>
          <pc:docMk/>
          <pc:sldMk cId="2362274300" sldId="2147307743"/>
        </pc:sldMkLst>
        <pc:spChg chg="mod">
          <ac:chgData name="Vargas, Keith" userId="c7abcc78-d7de-41f2-a5bb-ab98c87d531e" providerId="ADAL" clId="{ED06EA8B-4945-47EE-B59A-7C7FE103C991}" dt="2022-01-25T19:53:00.807" v="149" actId="6549"/>
          <ac:spMkLst>
            <pc:docMk/>
            <pc:sldMk cId="2362274300" sldId="2147307743"/>
            <ac:spMk id="4" creationId="{1BAE7DB2-9413-4956-BF46-482AC3B8A53E}"/>
          </ac:spMkLst>
        </pc:spChg>
        <pc:spChg chg="mod">
          <ac:chgData name="Vargas, Keith" userId="c7abcc78-d7de-41f2-a5bb-ab98c87d531e" providerId="ADAL" clId="{ED06EA8B-4945-47EE-B59A-7C7FE103C991}" dt="2022-01-25T19:53:25.203" v="160" actId="6549"/>
          <ac:spMkLst>
            <pc:docMk/>
            <pc:sldMk cId="2362274300" sldId="2147307743"/>
            <ac:spMk id="7" creationId="{FEAE87DD-6CCD-49DD-8248-78DEF6BA8BE7}"/>
          </ac:spMkLst>
        </pc:spChg>
      </pc:sldChg>
      <pc:sldChg chg="modSp mod setBg">
        <pc:chgData name="Vargas, Keith" userId="c7abcc78-d7de-41f2-a5bb-ab98c87d531e" providerId="ADAL" clId="{ED06EA8B-4945-47EE-B59A-7C7FE103C991}" dt="2022-01-25T19:53:03.049" v="152" actId="6549"/>
        <pc:sldMkLst>
          <pc:docMk/>
          <pc:sldMk cId="4014135255" sldId="2147307747"/>
        </pc:sldMkLst>
        <pc:spChg chg="mod">
          <ac:chgData name="Vargas, Keith" userId="c7abcc78-d7de-41f2-a5bb-ab98c87d531e" providerId="ADAL" clId="{ED06EA8B-4945-47EE-B59A-7C7FE103C991}" dt="2022-01-25T19:53:03.049" v="152" actId="6549"/>
          <ac:spMkLst>
            <pc:docMk/>
            <pc:sldMk cId="4014135255" sldId="2147307747"/>
            <ac:spMk id="4" creationId="{1BAE7DB2-9413-4956-BF46-482AC3B8A53E}"/>
          </ac:spMkLst>
        </pc:spChg>
      </pc:sldChg>
      <pc:sldChg chg="modSp mod setBg">
        <pc:chgData name="Vargas, Keith" userId="c7abcc78-d7de-41f2-a5bb-ab98c87d531e" providerId="ADAL" clId="{ED06EA8B-4945-47EE-B59A-7C7FE103C991}" dt="2022-01-25T19:53:07.037" v="157" actId="6549"/>
        <pc:sldMkLst>
          <pc:docMk/>
          <pc:sldMk cId="1179619891" sldId="2147307750"/>
        </pc:sldMkLst>
        <pc:spChg chg="mod">
          <ac:chgData name="Vargas, Keith" userId="c7abcc78-d7de-41f2-a5bb-ab98c87d531e" providerId="ADAL" clId="{ED06EA8B-4945-47EE-B59A-7C7FE103C991}" dt="2022-01-25T19:53:07.037" v="157" actId="6549"/>
          <ac:spMkLst>
            <pc:docMk/>
            <pc:sldMk cId="1179619891" sldId="2147307750"/>
            <ac:spMk id="4" creationId="{1BAE7DB2-9413-4956-BF46-482AC3B8A53E}"/>
          </ac:spMkLst>
        </pc:spChg>
      </pc:sldChg>
      <pc:sldChg chg="modSp add del mod ord">
        <pc:chgData name="Vargas, Keith" userId="c7abcc78-d7de-41f2-a5bb-ab98c87d531e" providerId="ADAL" clId="{ED06EA8B-4945-47EE-B59A-7C7FE103C991}" dt="2022-01-25T19:53:52.593" v="185" actId="20577"/>
        <pc:sldMkLst>
          <pc:docMk/>
          <pc:sldMk cId="441463115" sldId="2147307811"/>
        </pc:sldMkLst>
        <pc:spChg chg="mod">
          <ac:chgData name="Vargas, Keith" userId="c7abcc78-d7de-41f2-a5bb-ab98c87d531e" providerId="ADAL" clId="{ED06EA8B-4945-47EE-B59A-7C7FE103C991}" dt="2022-01-25T19:53:52.593" v="185" actId="20577"/>
          <ac:spMkLst>
            <pc:docMk/>
            <pc:sldMk cId="441463115" sldId="2147307811"/>
            <ac:spMk id="2" creationId="{1581F5C0-3C45-4DA9-8D0B-8B16C79E526F}"/>
          </ac:spMkLst>
        </pc:spChg>
      </pc:sldChg>
      <pc:sldChg chg="modSp add mod">
        <pc:chgData name="Vargas, Keith" userId="c7abcc78-d7de-41f2-a5bb-ab98c87d531e" providerId="ADAL" clId="{ED06EA8B-4945-47EE-B59A-7C7FE103C991}" dt="2022-01-25T19:23:31.091" v="114" actId="20577"/>
        <pc:sldMkLst>
          <pc:docMk/>
          <pc:sldMk cId="2186091245" sldId="2147307812"/>
        </pc:sldMkLst>
        <pc:spChg chg="mod">
          <ac:chgData name="Vargas, Keith" userId="c7abcc78-d7de-41f2-a5bb-ab98c87d531e" providerId="ADAL" clId="{ED06EA8B-4945-47EE-B59A-7C7FE103C991}" dt="2022-01-25T19:23:31.091" v="114" actId="20577"/>
          <ac:spMkLst>
            <pc:docMk/>
            <pc:sldMk cId="2186091245" sldId="2147307812"/>
            <ac:spMk id="2" creationId="{1581F5C0-3C45-4DA9-8D0B-8B16C79E526F}"/>
          </ac:spMkLst>
        </pc:spChg>
        <pc:spChg chg="mod">
          <ac:chgData name="Vargas, Keith" userId="c7abcc78-d7de-41f2-a5bb-ab98c87d531e" providerId="ADAL" clId="{ED06EA8B-4945-47EE-B59A-7C7FE103C991}" dt="2022-01-25T19:23:25.777" v="99" actId="20577"/>
          <ac:spMkLst>
            <pc:docMk/>
            <pc:sldMk cId="2186091245" sldId="2147307812"/>
            <ac:spMk id="3" creationId="{C2E56BA9-720F-479A-BC9F-04D691D107AE}"/>
          </ac:spMkLst>
        </pc:spChg>
      </pc:sldChg>
      <pc:sldMasterChg chg="delSldLayout">
        <pc:chgData name="Vargas, Keith" userId="c7abcc78-d7de-41f2-a5bb-ab98c87d531e" providerId="ADAL" clId="{ED06EA8B-4945-47EE-B59A-7C7FE103C991}" dt="2022-01-25T19:22:45.296" v="92" actId="47"/>
        <pc:sldMasterMkLst>
          <pc:docMk/>
          <pc:sldMasterMk cId="0" sldId="2147483651"/>
        </pc:sldMasterMkLst>
        <pc:sldLayoutChg chg="del">
          <pc:chgData name="Vargas, Keith" userId="c7abcc78-d7de-41f2-a5bb-ab98c87d531e" providerId="ADAL" clId="{ED06EA8B-4945-47EE-B59A-7C7FE103C991}" dt="2022-01-25T19:22:45.296" v="92" actId="47"/>
          <pc:sldLayoutMkLst>
            <pc:docMk/>
            <pc:sldMasterMk cId="0" sldId="2147483651"/>
            <pc:sldLayoutMk cId="3396995927" sldId="21474838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25/01/2022</a:t>
            </a:fld>
            <a:endParaRPr lang="en-US" dirty="0"/>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dirty="0"/>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dirty="0"/>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25/01/2022</a:t>
            </a:fld>
            <a:endParaRPr lang="en-GB" dirty="0"/>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dirty="0"/>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dirty="0"/>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973247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721">
              <a:defRPr/>
            </a:pPr>
            <a:r>
              <a:rPr lang="en-GB" dirty="0"/>
              <a:t> </a:t>
            </a:r>
          </a:p>
        </p:txBody>
      </p:sp>
      <p:sp>
        <p:nvSpPr>
          <p:cNvPr id="4" name="Slide Number Placeholder 3"/>
          <p:cNvSpPr>
            <a:spLocks noGrp="1"/>
          </p:cNvSpPr>
          <p:nvPr>
            <p:ph type="sldNum" sz="quarter" idx="10"/>
          </p:nvPr>
        </p:nvSpPr>
        <p:spPr/>
        <p:txBody>
          <a:bodyPr/>
          <a:lstStyle/>
          <a:p>
            <a:pPr defTabSz="922721">
              <a:spcAft>
                <a:spcPts val="605"/>
              </a:spcAft>
              <a:buClr>
                <a:srgbClr val="000000"/>
              </a:buClr>
              <a:defRPr/>
            </a:pPr>
            <a:fld id="{DD779895-3E67-4CB8-BE0C-23F3FD5FF7F3}" type="slidenum">
              <a:rPr lang="en-GB">
                <a:solidFill>
                  <a:srgbClr val="BBE0E3"/>
                </a:solidFill>
                <a:latin typeface="Calibri"/>
              </a:rPr>
              <a:pPr defTabSz="922721">
                <a:spcAft>
                  <a:spcPts val="605"/>
                </a:spcAft>
                <a:buClr>
                  <a:srgbClr val="000000"/>
                </a:buClr>
                <a:defRPr/>
              </a:pPr>
              <a:t>13</a:t>
            </a:fld>
            <a:endParaRPr lang="en-GB">
              <a:solidFill>
                <a:srgbClr val="BBE0E3"/>
              </a:solidFill>
              <a:latin typeface="Calibri"/>
            </a:endParaRPr>
          </a:p>
        </p:txBody>
      </p:sp>
    </p:spTree>
    <p:extLst>
      <p:ext uri="{BB962C8B-B14F-4D97-AF65-F5344CB8AC3E}">
        <p14:creationId xmlns:p14="http://schemas.microsoft.com/office/powerpoint/2010/main" val="3706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14</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286149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15</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01856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16</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369697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17</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6557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18</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359969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19</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536825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defTabSz="922721">
              <a:spcAft>
                <a:spcPts val="605"/>
              </a:spcAft>
              <a:buClr>
                <a:srgbClr val="000000"/>
              </a:buClr>
              <a:defRPr/>
            </a:pPr>
            <a:fld id="{DD779895-3E67-4CB8-BE0C-23F3FD5FF7F3}" type="slidenum">
              <a:rPr lang="en-GB">
                <a:solidFill>
                  <a:srgbClr val="BBE0E3"/>
                </a:solidFill>
                <a:latin typeface="Calibri"/>
              </a:rPr>
              <a:pPr defTabSz="922721">
                <a:spcAft>
                  <a:spcPts val="605"/>
                </a:spcAft>
                <a:buClr>
                  <a:srgbClr val="000000"/>
                </a:buClr>
                <a:defRPr/>
              </a:pPr>
              <a:t>20</a:t>
            </a:fld>
            <a:endParaRPr lang="en-GB">
              <a:solidFill>
                <a:srgbClr val="BBE0E3"/>
              </a:solidFill>
              <a:latin typeface="Calibri"/>
            </a:endParaRPr>
          </a:p>
        </p:txBody>
      </p:sp>
    </p:spTree>
    <p:extLst>
      <p:ext uri="{BB962C8B-B14F-4D97-AF65-F5344CB8AC3E}">
        <p14:creationId xmlns:p14="http://schemas.microsoft.com/office/powerpoint/2010/main" val="1385179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21</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59216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3</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49499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721">
              <a:defRPr/>
            </a:pPr>
            <a:r>
              <a:rPr lang="en-GB" dirty="0"/>
              <a:t> </a:t>
            </a:r>
          </a:p>
        </p:txBody>
      </p:sp>
      <p:sp>
        <p:nvSpPr>
          <p:cNvPr id="4" name="Slide Number Placeholder 3"/>
          <p:cNvSpPr>
            <a:spLocks noGrp="1"/>
          </p:cNvSpPr>
          <p:nvPr>
            <p:ph type="sldNum" sz="quarter" idx="10"/>
          </p:nvPr>
        </p:nvSpPr>
        <p:spPr/>
        <p:txBody>
          <a:bodyPr/>
          <a:lstStyle/>
          <a:p>
            <a:pPr defTabSz="922721">
              <a:spcAft>
                <a:spcPts val="605"/>
              </a:spcAft>
              <a:buClr>
                <a:srgbClr val="000000"/>
              </a:buClr>
              <a:defRPr/>
            </a:pPr>
            <a:fld id="{DD779895-3E67-4CB8-BE0C-23F3FD5FF7F3}" type="slidenum">
              <a:rPr lang="en-GB">
                <a:solidFill>
                  <a:srgbClr val="BBE0E3"/>
                </a:solidFill>
                <a:latin typeface="Calibri"/>
              </a:rPr>
              <a:pPr defTabSz="922721">
                <a:spcAft>
                  <a:spcPts val="605"/>
                </a:spcAft>
                <a:buClr>
                  <a:srgbClr val="000000"/>
                </a:buClr>
                <a:defRPr/>
              </a:pPr>
              <a:t>4</a:t>
            </a:fld>
            <a:endParaRPr lang="en-GB">
              <a:solidFill>
                <a:srgbClr val="BBE0E3"/>
              </a:solidFill>
              <a:latin typeface="Calibri"/>
            </a:endParaRPr>
          </a:p>
        </p:txBody>
      </p:sp>
    </p:spTree>
    <p:extLst>
      <p:ext uri="{BB962C8B-B14F-4D97-AF65-F5344CB8AC3E}">
        <p14:creationId xmlns:p14="http://schemas.microsoft.com/office/powerpoint/2010/main" val="123831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5</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69958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7</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79507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8</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28336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9</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93676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defTabSz="922721">
              <a:spcAft>
                <a:spcPts val="605"/>
              </a:spcAft>
              <a:buClr>
                <a:srgbClr val="000000"/>
              </a:buClr>
              <a:defRPr/>
            </a:pPr>
            <a:fld id="{DD779895-3E67-4CB8-BE0C-23F3FD5FF7F3}" type="slidenum">
              <a:rPr lang="en-GB">
                <a:solidFill>
                  <a:srgbClr val="BBE0E3"/>
                </a:solidFill>
                <a:latin typeface="Calibri"/>
              </a:rPr>
              <a:pPr defTabSz="922721">
                <a:spcAft>
                  <a:spcPts val="605"/>
                </a:spcAft>
                <a:buClr>
                  <a:srgbClr val="000000"/>
                </a:buClr>
                <a:defRPr/>
              </a:pPr>
              <a:t>11</a:t>
            </a:fld>
            <a:endParaRPr lang="en-GB">
              <a:solidFill>
                <a:srgbClr val="BBE0E3"/>
              </a:solidFill>
              <a:latin typeface="Calibri"/>
            </a:endParaRPr>
          </a:p>
        </p:txBody>
      </p:sp>
    </p:spTree>
    <p:extLst>
      <p:ext uri="{BB962C8B-B14F-4D97-AF65-F5344CB8AC3E}">
        <p14:creationId xmlns:p14="http://schemas.microsoft.com/office/powerpoint/2010/main" val="137740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12</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52127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 Id="rId5" Type="http://schemas.openxmlformats.org/officeDocument/2006/relationships/image" Target="../media/image28.svg"/><Relationship Id="rId4" Type="http://schemas.openxmlformats.org/officeDocument/2006/relationships/image" Target="../media/image27.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30.svg"/><Relationship Id="rId4" Type="http://schemas.openxmlformats.org/officeDocument/2006/relationships/image" Target="../media/image2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30.svg"/><Relationship Id="rId4" Type="http://schemas.openxmlformats.org/officeDocument/2006/relationships/image" Target="../media/image2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5.xml"/><Relationship Id="rId5" Type="http://schemas.openxmlformats.org/officeDocument/2006/relationships/image" Target="../media/image30.svg"/><Relationship Id="rId4" Type="http://schemas.openxmlformats.org/officeDocument/2006/relationships/image" Target="../media/image29.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dirty="0"/>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dirty="0"/>
              <a:t>1</a:t>
            </a:r>
            <a:endParaRPr lang="en-GB" dirty="0"/>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9"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dirty="0"/>
              <a:t>1</a:t>
            </a:r>
            <a:endParaRPr lang="en-GB" dirty="0"/>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dirty="0"/>
              <a:t>1</a:t>
            </a:r>
            <a:endParaRPr lang="en-GB" dirty="0"/>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dirty="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22780" y="1058864"/>
            <a:ext cx="8498440"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151BA2-D370-4D74-869D-78D1160DA955}"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EF841-E20E-4C3D-B5EE-0EE2F281D4AA}" type="slidenum">
              <a:rPr lang="en-US" smtClean="0"/>
              <a:t>‹#›</a:t>
            </a:fld>
            <a:endParaRPr lang="en-US"/>
          </a:p>
        </p:txBody>
      </p:sp>
    </p:spTree>
    <p:extLst>
      <p:ext uri="{BB962C8B-B14F-4D97-AF65-F5344CB8AC3E}">
        <p14:creationId xmlns:p14="http://schemas.microsoft.com/office/powerpoint/2010/main" val="363213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40"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5335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6"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3" y="1062502"/>
            <a:ext cx="2592239"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2"/>
            <a:ext cx="2592000"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5" y="4772399"/>
            <a:ext cx="5814941" cy="169277"/>
          </a:xfrm>
        </p:spPr>
        <p:txBody>
          <a:bodyPr/>
          <a:lstStyle>
            <a:lvl1pPr>
              <a:defRPr b="0"/>
            </a:lvl1pPr>
          </a:lstStyle>
          <a:p>
            <a:pPr>
              <a:tabLst>
                <a:tab pos="988940" algn="l"/>
              </a:tabLst>
            </a:pPr>
            <a:r>
              <a:rPr lang="fr-FR"/>
              <a:t>| [Insert document title] | [Insert date]</a:t>
            </a:r>
          </a:p>
        </p:txBody>
      </p:sp>
    </p:spTree>
    <p:extLst>
      <p:ext uri="{BB962C8B-B14F-4D97-AF65-F5344CB8AC3E}">
        <p14:creationId xmlns:p14="http://schemas.microsoft.com/office/powerpoint/2010/main" val="61280248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40"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90"/>
            <a:ext cx="5544621" cy="1877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254596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41" y="4740428"/>
            <a:ext cx="7195415" cy="169277"/>
          </a:xfrm>
        </p:spPr>
        <p:txBody>
          <a:bodyPr/>
          <a:lstStyle>
            <a:lvl1pPr>
              <a:defRPr b="0"/>
            </a:lvl1pPr>
          </a:lstStyle>
          <a:p>
            <a:pPr>
              <a:tabLst>
                <a:tab pos="988940" algn="l"/>
              </a:tabLst>
            </a:pPr>
            <a:r>
              <a:rPr lang="fr-FR"/>
              <a:t>| [Insert document title] | [Insert date]</a:t>
            </a:r>
          </a:p>
        </p:txBody>
      </p:sp>
    </p:spTree>
    <p:extLst>
      <p:ext uri="{BB962C8B-B14F-4D97-AF65-F5344CB8AC3E}">
        <p14:creationId xmlns:p14="http://schemas.microsoft.com/office/powerpoint/2010/main" val="39787585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35909575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dirty="0"/>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4"/>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Tree>
    <p:extLst>
      <p:ext uri="{BB962C8B-B14F-4D97-AF65-F5344CB8AC3E}">
        <p14:creationId xmlns:p14="http://schemas.microsoft.com/office/powerpoint/2010/main" val="22551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03134" y="356359"/>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1" name="Graphic 10"/>
          <p:cNvPicPr>
            <a:picLocks noChangeAspect="1"/>
          </p:cNvPicPr>
          <p:nvPr userDrawn="1"/>
        </p:nvPicPr>
        <p:blipFill>
          <a:blip r:embed="rId2"/>
          <a:stretch>
            <a:fillRect/>
          </a:stretch>
        </p:blipFill>
        <p:spPr>
          <a:xfrm>
            <a:off x="317499" y="4518571"/>
            <a:ext cx="2016703" cy="351464"/>
          </a:xfrm>
          <a:prstGeom prst="rect">
            <a:avLst/>
          </a:prstGeom>
        </p:spPr>
      </p:pic>
    </p:spTree>
    <p:extLst>
      <p:ext uri="{BB962C8B-B14F-4D97-AF65-F5344CB8AC3E}">
        <p14:creationId xmlns:p14="http://schemas.microsoft.com/office/powerpoint/2010/main" val="40180795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Picture 10"/>
          <p:cNvPicPr>
            <a:picLocks noChangeAspect="1"/>
          </p:cNvPicPr>
          <p:nvPr userDrawn="1"/>
        </p:nvPicPr>
        <p:blipFill>
          <a:blip r:embed="rId4"/>
          <a:stretch>
            <a:fillRect/>
          </a:stretch>
        </p:blipFill>
        <p:spPr>
          <a:xfrm>
            <a:off x="-2379" y="255603"/>
            <a:ext cx="1547332" cy="457949"/>
          </a:xfrm>
          <a:prstGeom prst="rect">
            <a:avLst/>
          </a:prstGeom>
        </p:spPr>
      </p:pic>
    </p:spTree>
    <p:extLst>
      <p:ext uri="{BB962C8B-B14F-4D97-AF65-F5344CB8AC3E}">
        <p14:creationId xmlns:p14="http://schemas.microsoft.com/office/powerpoint/2010/main" val="411676952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7" y="208024"/>
            <a:ext cx="1153207" cy="514016"/>
          </a:xfrm>
          <a:prstGeom prst="rect">
            <a:avLst/>
          </a:prstGeom>
        </p:spPr>
      </p:pic>
    </p:spTree>
    <p:extLst>
      <p:ext uri="{BB962C8B-B14F-4D97-AF65-F5344CB8AC3E}">
        <p14:creationId xmlns:p14="http://schemas.microsoft.com/office/powerpoint/2010/main" val="37126067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8"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499" y="4518571"/>
            <a:ext cx="2016703" cy="351464"/>
          </a:xfrm>
          <a:prstGeom prst="rect">
            <a:avLst/>
          </a:prstGeom>
        </p:spPr>
      </p:pic>
    </p:spTree>
    <p:extLst>
      <p:ext uri="{BB962C8B-B14F-4D97-AF65-F5344CB8AC3E}">
        <p14:creationId xmlns:p14="http://schemas.microsoft.com/office/powerpoint/2010/main" val="146565318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5"/>
            <a:ext cx="1356744" cy="366143"/>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7572489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10" name="Picture 9"/>
          <p:cNvPicPr>
            <a:picLocks noChangeAspect="1"/>
          </p:cNvPicPr>
          <p:nvPr userDrawn="1"/>
        </p:nvPicPr>
        <p:blipFill>
          <a:blip r:embed="rId4"/>
          <a:stretch>
            <a:fillRect/>
          </a:stretch>
        </p:blipFill>
        <p:spPr>
          <a:xfrm>
            <a:off x="-2379" y="255603"/>
            <a:ext cx="1547332" cy="457949"/>
          </a:xfrm>
          <a:prstGeom prst="rect">
            <a:avLst/>
          </a:prstGeom>
        </p:spPr>
      </p:pic>
    </p:spTree>
    <p:extLst>
      <p:ext uri="{BB962C8B-B14F-4D97-AF65-F5344CB8AC3E}">
        <p14:creationId xmlns:p14="http://schemas.microsoft.com/office/powerpoint/2010/main" val="41205309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7" y="4778378"/>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38574088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6"/>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317499" y="4518571"/>
            <a:ext cx="2016703" cy="351464"/>
          </a:xfrm>
          <a:prstGeom prst="rect">
            <a:avLst/>
          </a:prstGeom>
        </p:spPr>
      </p:pic>
    </p:spTree>
    <p:extLst>
      <p:ext uri="{BB962C8B-B14F-4D97-AF65-F5344CB8AC3E}">
        <p14:creationId xmlns:p14="http://schemas.microsoft.com/office/powerpoint/2010/main" val="32189864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3"/>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5"/>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41" y="4740428"/>
            <a:ext cx="7195415" cy="169277"/>
          </a:xfrm>
        </p:spPr>
        <p:txBody>
          <a:bodyPr/>
          <a:lstStyle>
            <a:lvl1pPr>
              <a:defRPr b="0"/>
            </a:lvl1pPr>
          </a:lstStyle>
          <a:p>
            <a:pPr>
              <a:tabLst>
                <a:tab pos="988940" algn="l"/>
              </a:tabLst>
            </a:pPr>
            <a:r>
              <a:rPr lang="fr-FR"/>
              <a:t>| [Insert document title] | [Insert date]</a:t>
            </a:r>
          </a:p>
        </p:txBody>
      </p:sp>
    </p:spTree>
    <p:extLst>
      <p:ext uri="{BB962C8B-B14F-4D97-AF65-F5344CB8AC3E}">
        <p14:creationId xmlns:p14="http://schemas.microsoft.com/office/powerpoint/2010/main" val="162832433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dirty="0"/>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044309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1" y="1062500"/>
            <a:ext cx="2592239"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3" y="4772396"/>
            <a:ext cx="5814941"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2252755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8"/>
            <a:ext cx="5544621" cy="1877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21492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1"/>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96677187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5363403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2"/>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Tree>
    <p:extLst>
      <p:ext uri="{BB962C8B-B14F-4D97-AF65-F5344CB8AC3E}">
        <p14:creationId xmlns:p14="http://schemas.microsoft.com/office/powerpoint/2010/main" val="168927060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03134" y="356358"/>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1" name="Graphic 10"/>
          <p:cNvPicPr>
            <a:picLocks noChangeAspect="1"/>
          </p:cNvPicPr>
          <p:nvPr userDrawn="1"/>
        </p:nvPicPr>
        <p:blipFill>
          <a:blip r:embed="rId2"/>
          <a:stretch>
            <a:fillRect/>
          </a:stretch>
        </p:blipFill>
        <p:spPr>
          <a:xfrm>
            <a:off x="317497" y="4518571"/>
            <a:ext cx="2016703" cy="351464"/>
          </a:xfrm>
          <a:prstGeom prst="rect">
            <a:avLst/>
          </a:prstGeom>
        </p:spPr>
      </p:pic>
    </p:spTree>
    <p:extLst>
      <p:ext uri="{BB962C8B-B14F-4D97-AF65-F5344CB8AC3E}">
        <p14:creationId xmlns:p14="http://schemas.microsoft.com/office/powerpoint/2010/main" val="274583632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Picture 10"/>
          <p:cNvPicPr>
            <a:picLocks noChangeAspect="1"/>
          </p:cNvPicPr>
          <p:nvPr userDrawn="1"/>
        </p:nvPicPr>
        <p:blipFill>
          <a:blip r:embed="rId4"/>
          <a:stretch>
            <a:fillRect/>
          </a:stretch>
        </p:blipFill>
        <p:spPr>
          <a:xfrm>
            <a:off x="-2379" y="255601"/>
            <a:ext cx="1547332" cy="457949"/>
          </a:xfrm>
          <a:prstGeom prst="rect">
            <a:avLst/>
          </a:prstGeom>
        </p:spPr>
      </p:pic>
    </p:spTree>
    <p:extLst>
      <p:ext uri="{BB962C8B-B14F-4D97-AF65-F5344CB8AC3E}">
        <p14:creationId xmlns:p14="http://schemas.microsoft.com/office/powerpoint/2010/main" val="176307334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4"/>
            <a:ext cx="1153207" cy="514016"/>
          </a:xfrm>
          <a:prstGeom prst="rect">
            <a:avLst/>
          </a:prstGeom>
        </p:spPr>
      </p:pic>
    </p:spTree>
    <p:extLst>
      <p:ext uri="{BB962C8B-B14F-4D97-AF65-F5344CB8AC3E}">
        <p14:creationId xmlns:p14="http://schemas.microsoft.com/office/powerpoint/2010/main" val="36020211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8"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497" y="4518571"/>
            <a:ext cx="2016703" cy="351464"/>
          </a:xfrm>
          <a:prstGeom prst="rect">
            <a:avLst/>
          </a:prstGeom>
        </p:spPr>
      </p:pic>
    </p:spTree>
    <p:extLst>
      <p:ext uri="{BB962C8B-B14F-4D97-AF65-F5344CB8AC3E}">
        <p14:creationId xmlns:p14="http://schemas.microsoft.com/office/powerpoint/2010/main" val="48786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dirty="0"/>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dirty="0"/>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3"/>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20761297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1"/>
            <a:ext cx="1547332" cy="457949"/>
          </a:xfrm>
          <a:prstGeom prst="rect">
            <a:avLst/>
          </a:prstGeom>
        </p:spPr>
      </p:pic>
    </p:spTree>
    <p:extLst>
      <p:ext uri="{BB962C8B-B14F-4D97-AF65-F5344CB8AC3E}">
        <p14:creationId xmlns:p14="http://schemas.microsoft.com/office/powerpoint/2010/main" val="31654326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30743619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_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7" y="4518571"/>
            <a:ext cx="2016703" cy="351464"/>
          </a:xfrm>
          <a:prstGeom prst="rect">
            <a:avLst/>
          </a:prstGeom>
        </p:spPr>
      </p:pic>
    </p:spTree>
    <p:extLst>
      <p:ext uri="{BB962C8B-B14F-4D97-AF65-F5344CB8AC3E}">
        <p14:creationId xmlns:p14="http://schemas.microsoft.com/office/powerpoint/2010/main" val="52433129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Tree>
    <p:extLst>
      <p:ext uri="{BB962C8B-B14F-4D97-AF65-F5344CB8AC3E}">
        <p14:creationId xmlns:p14="http://schemas.microsoft.com/office/powerpoint/2010/main" val="24017178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64"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5"/>
            <a:ext cx="8497370" cy="430887"/>
          </a:xfrm>
        </p:spPr>
        <p:txBody>
          <a:bodyPr/>
          <a:lstStyle/>
          <a:p>
            <a:r>
              <a:rPr lang="en-US"/>
              <a:t>Click to edit Master title style</a:t>
            </a:r>
            <a:endParaRPr lang="en-GB"/>
          </a:p>
        </p:txBody>
      </p:sp>
    </p:spTree>
    <p:extLst>
      <p:ext uri="{BB962C8B-B14F-4D97-AF65-F5344CB8AC3E}">
        <p14:creationId xmlns:p14="http://schemas.microsoft.com/office/powerpoint/2010/main" val="425089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2"/>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5"/>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40" y="4922826"/>
            <a:ext cx="7195415" cy="169277"/>
          </a:xfrm>
        </p:spPr>
        <p:txBody>
          <a:bodyPr/>
          <a:lstStyle>
            <a:lvl1pPr>
              <a:defRPr b="0"/>
            </a:lvl1pPr>
          </a:lstStyle>
          <a:p>
            <a:pPr>
              <a:tabLst>
                <a:tab pos="988964" algn="l"/>
              </a:tabLst>
            </a:pPr>
            <a:r>
              <a:rPr lang="fr-FR"/>
              <a:t>| [Insert document title] | [Insert date]</a:t>
            </a:r>
          </a:p>
        </p:txBody>
      </p:sp>
    </p:spTree>
    <p:extLst>
      <p:ext uri="{BB962C8B-B14F-4D97-AF65-F5344CB8AC3E}">
        <p14:creationId xmlns:p14="http://schemas.microsoft.com/office/powerpoint/2010/main" val="1154302518"/>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4001" y="1062502"/>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2"/>
            <a:ext cx="4068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40" y="4915529"/>
            <a:ext cx="7195415" cy="169277"/>
          </a:xfrm>
        </p:spPr>
        <p:txBody>
          <a:bodyPr/>
          <a:lstStyle>
            <a:lvl1pPr>
              <a:defRPr b="0"/>
            </a:lvl1pPr>
          </a:lstStyle>
          <a:p>
            <a:pPr>
              <a:tabLst>
                <a:tab pos="988964" algn="l"/>
              </a:tabLst>
            </a:pPr>
            <a:r>
              <a:rPr lang="fr-FR"/>
              <a:t>| [Insert document title] | [Insert date]</a:t>
            </a:r>
          </a:p>
        </p:txBody>
      </p:sp>
    </p:spTree>
    <p:extLst>
      <p:ext uri="{BB962C8B-B14F-4D97-AF65-F5344CB8AC3E}">
        <p14:creationId xmlns:p14="http://schemas.microsoft.com/office/powerpoint/2010/main" val="4225730937"/>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4001" y="1062502"/>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7" y="1062040"/>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514CEF05-D687-48BB-A5C0-6FA9CAAEA981}"/>
              </a:ext>
            </a:extLst>
          </p:cNvPr>
          <p:cNvSpPr>
            <a:spLocks noGrp="1"/>
          </p:cNvSpPr>
          <p:nvPr>
            <p:ph type="ftr" sz="quarter" idx="10"/>
          </p:nvPr>
        </p:nvSpPr>
        <p:spPr>
          <a:xfrm>
            <a:off x="1234840" y="4915529"/>
            <a:ext cx="7195415" cy="169277"/>
          </a:xfrm>
        </p:spPr>
        <p:txBody>
          <a:bodyPr/>
          <a:lstStyle>
            <a:lvl1pPr>
              <a:defRPr b="0"/>
            </a:lvl1pPr>
          </a:lstStyle>
          <a:p>
            <a:pPr>
              <a:tabLst>
                <a:tab pos="988964" algn="l"/>
              </a:tabLst>
            </a:pPr>
            <a:r>
              <a:rPr lang="fr-FR"/>
              <a:t>| [Insert document title] | [Insert date]</a:t>
            </a:r>
          </a:p>
        </p:txBody>
      </p:sp>
    </p:spTree>
    <p:extLst>
      <p:ext uri="{BB962C8B-B14F-4D97-AF65-F5344CB8AC3E}">
        <p14:creationId xmlns:p14="http://schemas.microsoft.com/office/powerpoint/2010/main" val="279798319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5"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2" y="1062502"/>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Footer Placeholder 2">
            <a:extLst>
              <a:ext uri="{FF2B5EF4-FFF2-40B4-BE49-F238E27FC236}">
                <a16:creationId xmlns:a16="http://schemas.microsoft.com/office/drawing/2014/main" id="{D2647476-755C-418D-A3DE-816514B9101C}"/>
              </a:ext>
            </a:extLst>
          </p:cNvPr>
          <p:cNvSpPr>
            <a:spLocks noGrp="1"/>
          </p:cNvSpPr>
          <p:nvPr>
            <p:ph type="ftr" sz="quarter" idx="10"/>
          </p:nvPr>
        </p:nvSpPr>
        <p:spPr>
          <a:xfrm>
            <a:off x="1234840" y="4915529"/>
            <a:ext cx="7195415" cy="169277"/>
          </a:xfrm>
        </p:spPr>
        <p:txBody>
          <a:bodyPr/>
          <a:lstStyle>
            <a:lvl1pPr>
              <a:defRPr b="0"/>
            </a:lvl1pPr>
          </a:lstStyle>
          <a:p>
            <a:pPr>
              <a:tabLst>
                <a:tab pos="988964" algn="l"/>
              </a:tabLst>
            </a:pPr>
            <a:r>
              <a:rPr lang="fr-FR"/>
              <a:t>| [Insert document title] | [Insert date]</a:t>
            </a:r>
          </a:p>
        </p:txBody>
      </p:sp>
    </p:spTree>
    <p:extLst>
      <p:ext uri="{BB962C8B-B14F-4D97-AF65-F5344CB8AC3E}">
        <p14:creationId xmlns:p14="http://schemas.microsoft.com/office/powerpoint/2010/main" val="3213532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dirty="0"/>
              <a:t>Name</a:t>
            </a:r>
          </a:p>
          <a:p>
            <a:pPr lvl="1"/>
            <a:r>
              <a:rPr lang="en-US" dirty="0"/>
              <a:t>Date</a:t>
            </a:r>
            <a:endParaRPr lang="en-GB" dirty="0"/>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2" y="1062502"/>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20" name="Footer Placeholder 2">
            <a:extLst>
              <a:ext uri="{FF2B5EF4-FFF2-40B4-BE49-F238E27FC236}">
                <a16:creationId xmlns:a16="http://schemas.microsoft.com/office/drawing/2014/main" id="{9FA6CD80-F6D0-4089-B5A3-8804EC981218}"/>
              </a:ext>
            </a:extLst>
          </p:cNvPr>
          <p:cNvSpPr>
            <a:spLocks noGrp="1"/>
          </p:cNvSpPr>
          <p:nvPr>
            <p:ph type="ftr" sz="quarter" idx="10"/>
          </p:nvPr>
        </p:nvSpPr>
        <p:spPr>
          <a:xfrm>
            <a:off x="1234840" y="4915529"/>
            <a:ext cx="7195415" cy="169277"/>
          </a:xfrm>
        </p:spPr>
        <p:txBody>
          <a:bodyPr/>
          <a:lstStyle>
            <a:lvl1pPr>
              <a:defRPr b="0"/>
            </a:lvl1pPr>
          </a:lstStyle>
          <a:p>
            <a:pPr>
              <a:tabLst>
                <a:tab pos="988964" algn="l"/>
              </a:tabLst>
            </a:pPr>
            <a:r>
              <a:rPr lang="fr-FR"/>
              <a:t>| [Insert document title] | [Insert date]</a:t>
            </a:r>
          </a:p>
        </p:txBody>
      </p:sp>
    </p:spTree>
    <p:extLst>
      <p:ext uri="{BB962C8B-B14F-4D97-AF65-F5344CB8AC3E}">
        <p14:creationId xmlns:p14="http://schemas.microsoft.com/office/powerpoint/2010/main" val="3197325222"/>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2054526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9785171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90"/>
            <a:ext cx="5544621"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5311248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2"/>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2"/>
            <a:ext cx="5544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39732170"/>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2"/>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906526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Tree>
    <p:extLst>
      <p:ext uri="{BB962C8B-B14F-4D97-AF65-F5344CB8AC3E}">
        <p14:creationId xmlns:p14="http://schemas.microsoft.com/office/powerpoint/2010/main" val="5576478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2"/>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111665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2"/>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8"/>
            <a:ext cx="2592388" cy="1100398"/>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80" indent="-209964">
              <a:spcBef>
                <a:spcPts val="0"/>
              </a:spcBef>
              <a:spcAft>
                <a:spcPts val="200"/>
              </a:spcAft>
              <a:buFont typeface="Arial" panose="020B0604020202020204" pitchFamily="34" charset="0"/>
              <a:buChar char="•"/>
              <a:defRPr sz="1200">
                <a:solidFill>
                  <a:schemeClr val="accent1"/>
                </a:solidFill>
              </a:defRPr>
            </a:lvl4pPr>
            <a:lvl5pPr marL="419926" indent="-209964">
              <a:spcBef>
                <a:spcPts val="0"/>
              </a:spcBef>
              <a:spcAft>
                <a:spcPts val="200"/>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1657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7"/>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0" indent="-209964">
              <a:spcBef>
                <a:spcPts val="600"/>
              </a:spcBef>
              <a:spcAft>
                <a:spcPts val="0"/>
              </a:spcAft>
              <a:buFont typeface="Arial" panose="020B0604020202020204" pitchFamily="34" charset="0"/>
              <a:buChar char="•"/>
              <a:defRPr sz="1400"/>
            </a:lvl4pPr>
            <a:lvl5pPr marL="419926" indent="-20996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7"/>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0" indent="-209964">
              <a:spcBef>
                <a:spcPts val="600"/>
              </a:spcBef>
              <a:spcAft>
                <a:spcPts val="0"/>
              </a:spcAft>
              <a:buFont typeface="Arial" panose="020B0604020202020204" pitchFamily="34" charset="0"/>
              <a:buChar char="•"/>
              <a:defRPr sz="1400"/>
            </a:lvl4pPr>
            <a:lvl5pPr marL="419926" indent="-20996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3"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3" y="2154437"/>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0" indent="-209964">
              <a:spcBef>
                <a:spcPts val="600"/>
              </a:spcBef>
              <a:spcAft>
                <a:spcPts val="0"/>
              </a:spcAft>
              <a:buFont typeface="Arial" panose="020B0604020202020204" pitchFamily="34" charset="0"/>
              <a:buChar char="•"/>
              <a:defRPr sz="1400"/>
            </a:lvl4pPr>
            <a:lvl5pPr marL="419926" indent="-20996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5"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6" y="1062002"/>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0" indent="-209964">
              <a:spcBef>
                <a:spcPts val="0"/>
              </a:spcBef>
              <a:spcAft>
                <a:spcPts val="200"/>
              </a:spcAft>
              <a:buFont typeface="Arial" panose="020B0604020202020204" pitchFamily="34" charset="0"/>
              <a:buChar char="•"/>
              <a:defRPr sz="900">
                <a:solidFill>
                  <a:schemeClr val="accent1"/>
                </a:solidFill>
              </a:defRPr>
            </a:lvl4pPr>
            <a:lvl5pPr marL="419926" indent="-20996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6" y="1062002"/>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0" indent="-209964">
              <a:spcBef>
                <a:spcPts val="0"/>
              </a:spcBef>
              <a:spcAft>
                <a:spcPts val="200"/>
              </a:spcAft>
              <a:buFont typeface="Arial" panose="020B0604020202020204" pitchFamily="34" charset="0"/>
              <a:buChar char="•"/>
              <a:defRPr sz="900">
                <a:solidFill>
                  <a:schemeClr val="accent1"/>
                </a:solidFill>
              </a:defRPr>
            </a:lvl4pPr>
            <a:lvl5pPr marL="419926" indent="-20996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6" y="1062002"/>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0" indent="-209964">
              <a:spcBef>
                <a:spcPts val="0"/>
              </a:spcBef>
              <a:spcAft>
                <a:spcPts val="200"/>
              </a:spcAft>
              <a:buFont typeface="Arial" panose="020B0604020202020204" pitchFamily="34" charset="0"/>
              <a:buChar char="•"/>
              <a:defRPr sz="900">
                <a:solidFill>
                  <a:schemeClr val="accent1"/>
                </a:solidFill>
              </a:defRPr>
            </a:lvl4pPr>
            <a:lvl5pPr marL="419926" indent="-20996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96811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dirty="0"/>
              <a:t>Name</a:t>
            </a:r>
          </a:p>
          <a:p>
            <a:pPr lvl="1"/>
            <a:r>
              <a:rPr lang="en-US" dirty="0"/>
              <a:t>Date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2"/>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7086809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2"/>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7" y="208024"/>
            <a:ext cx="1153207" cy="514016"/>
          </a:xfrm>
          <a:prstGeom prst="rect">
            <a:avLst/>
          </a:prstGeom>
        </p:spPr>
      </p:pic>
    </p:spTree>
    <p:extLst>
      <p:ext uri="{BB962C8B-B14F-4D97-AF65-F5344CB8AC3E}">
        <p14:creationId xmlns:p14="http://schemas.microsoft.com/office/powerpoint/2010/main" val="42421353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2"/>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39709763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2"/>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172755551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Tree>
    <p:extLst>
      <p:ext uri="{BB962C8B-B14F-4D97-AF65-F5344CB8AC3E}">
        <p14:creationId xmlns:p14="http://schemas.microsoft.com/office/powerpoint/2010/main" val="31213326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20" name="Graphic 19">
            <a:extLst>
              <a:ext uri="{FF2B5EF4-FFF2-40B4-BE49-F238E27FC236}">
                <a16:creationId xmlns:a16="http://schemas.microsoft.com/office/drawing/2014/main" id="{044AFBBA-7610-4A43-B583-B8E6F6343F8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7" y="208024"/>
            <a:ext cx="1153207" cy="514016"/>
          </a:xfrm>
          <a:prstGeom prst="rect">
            <a:avLst/>
          </a:prstGeom>
        </p:spPr>
      </p:pic>
    </p:spTree>
    <p:extLst>
      <p:ext uri="{BB962C8B-B14F-4D97-AF65-F5344CB8AC3E}">
        <p14:creationId xmlns:p14="http://schemas.microsoft.com/office/powerpoint/2010/main" val="410316664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388520781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111299853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7" y="4778377"/>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29725895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50" b="1" i="0">
                <a:solidFill>
                  <a:srgbClr val="00138B"/>
                </a:solidFill>
                <a:latin typeface="Arial"/>
                <a:cs typeface="Arial"/>
              </a:defRPr>
            </a:lvl1pPr>
          </a:lstStyle>
          <a:p>
            <a:endParaRPr/>
          </a:p>
        </p:txBody>
      </p:sp>
      <p:sp>
        <p:nvSpPr>
          <p:cNvPr id="3" name="Holder 3"/>
          <p:cNvSpPr>
            <a:spLocks noGrp="1"/>
          </p:cNvSpPr>
          <p:nvPr>
            <p:ph type="body" idx="1"/>
          </p:nvPr>
        </p:nvSpPr>
        <p:spPr>
          <a:xfrm>
            <a:off x="322782" y="1058867"/>
            <a:ext cx="8498440" cy="276999"/>
          </a:xfrm>
        </p:spPr>
        <p:txBody>
          <a:bodyPr lIns="0" tIns="0" rIns="0" bIns="0"/>
          <a:lstStyle>
            <a:lvl1pPr>
              <a:defRPr/>
            </a:lvl1pPr>
          </a:lstStyle>
          <a:p>
            <a:endParaRPr/>
          </a:p>
        </p:txBody>
      </p:sp>
      <p:sp>
        <p:nvSpPr>
          <p:cNvPr id="4" name="Holder 4"/>
          <p:cNvSpPr>
            <a:spLocks noGrp="1"/>
          </p:cNvSpPr>
          <p:nvPr>
            <p:ph type="ftr" sz="quarter" idx="5"/>
          </p:nvPr>
        </p:nvSpPr>
        <p:spPr>
          <a:xfrm>
            <a:off x="1234842" y="3586994"/>
            <a:ext cx="7195415" cy="95282"/>
          </a:xfrm>
          <a:prstGeom prst="rect">
            <a:avLst/>
          </a:prstGeom>
        </p:spPr>
        <p:txBody>
          <a:bodyPr lIns="0" tIns="0" rIns="0" bIns="0"/>
          <a:lstStyle>
            <a:lvl1pPr>
              <a:defRPr sz="619" b="1" i="0">
                <a:solidFill>
                  <a:srgbClr val="00138B"/>
                </a:solidFill>
                <a:latin typeface="Arial"/>
                <a:cs typeface="Arial"/>
              </a:defRPr>
            </a:lvl1pPr>
          </a:lstStyle>
          <a:p>
            <a:pPr marL="7144"/>
            <a:r>
              <a:rPr lang="en-US"/>
              <a:t>National</a:t>
            </a:r>
            <a:r>
              <a:rPr lang="en-US" spc="-68"/>
              <a:t> </a:t>
            </a:r>
            <a:r>
              <a:rPr lang="en-US"/>
              <a:t>Grid</a:t>
            </a:r>
          </a:p>
        </p:txBody>
      </p:sp>
      <p:sp>
        <p:nvSpPr>
          <p:cNvPr id="5" name="Holder 5"/>
          <p:cNvSpPr>
            <a:spLocks noGrp="1"/>
          </p:cNvSpPr>
          <p:nvPr>
            <p:ph type="dt" sz="half" idx="6"/>
          </p:nvPr>
        </p:nvSpPr>
        <p:spPr>
          <a:xfrm>
            <a:off x="457200" y="4783457"/>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a:xfrm>
            <a:off x="8604377" y="4763547"/>
            <a:ext cx="128904" cy="136684"/>
          </a:xfrm>
          <a:prstGeom prst="rect">
            <a:avLst/>
          </a:prstGeom>
        </p:spPr>
        <p:txBody>
          <a:bodyPr lIns="0" tIns="0" rIns="0" bIns="0"/>
          <a:lstStyle>
            <a:lvl1pPr>
              <a:defRPr sz="619" b="0" i="0">
                <a:solidFill>
                  <a:srgbClr val="00138B"/>
                </a:solidFill>
                <a:latin typeface="Arial"/>
                <a:cs typeface="Arial"/>
              </a:defRPr>
            </a:lvl1pPr>
          </a:lstStyle>
          <a:p>
            <a:pPr marL="14288"/>
            <a:fld id="{81D60167-4931-47E6-BA6A-407CBD079E47}" type="slidenum">
              <a:rPr lang="en-GB" smtClean="0"/>
              <a:pPr marL="14288"/>
              <a:t>‹#›</a:t>
            </a:fld>
            <a:endParaRPr lang="en-GB"/>
          </a:p>
        </p:txBody>
      </p:sp>
    </p:spTree>
    <p:extLst>
      <p:ext uri="{BB962C8B-B14F-4D97-AF65-F5344CB8AC3E}">
        <p14:creationId xmlns:p14="http://schemas.microsoft.com/office/powerpoint/2010/main" val="19332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dirty="0"/>
              <a:t>Name</a:t>
            </a:r>
          </a:p>
          <a:p>
            <a:pPr lvl="1"/>
            <a:r>
              <a:rPr lang="en-US" dirty="0"/>
              <a:t>Date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Picture Placeholder 12"/>
          <p:cNvSpPr>
            <a:spLocks noGrp="1" noChangeAspect="1"/>
          </p:cNvSpPr>
          <p:nvPr>
            <p:ph type="pic" sz="quarter" idx="15" hasCustomPrompt="1"/>
          </p:nvPr>
        </p:nvSpPr>
        <p:spPr bwMode="gray">
          <a:xfrm rot="16200000">
            <a:off x="-103134" y="356357"/>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3" y="2283212"/>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21"/>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43748964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4"/>
            <a:ext cx="8497370" cy="430887"/>
          </a:xfrm>
        </p:spPr>
        <p:txBody>
          <a:bodyPr/>
          <a:lstStyle/>
          <a:p>
            <a:r>
              <a:rPr lang="en-US"/>
              <a:t>Click to edit Master title style</a:t>
            </a:r>
            <a:endParaRPr lang="en-GB"/>
          </a:p>
        </p:txBody>
      </p:sp>
    </p:spTree>
    <p:extLst>
      <p:ext uri="{BB962C8B-B14F-4D97-AF65-F5344CB8AC3E}">
        <p14:creationId xmlns:p14="http://schemas.microsoft.com/office/powerpoint/2010/main" val="23229699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1"/>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4"/>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9" y="49228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28941396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4000" y="1062501"/>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4068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9" y="4915527"/>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9448203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4000" y="1062501"/>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514CEF05-D687-48BB-A5C0-6FA9CAAEA981}"/>
              </a:ext>
            </a:extLst>
          </p:cNvPr>
          <p:cNvSpPr>
            <a:spLocks noGrp="1"/>
          </p:cNvSpPr>
          <p:nvPr>
            <p:ph type="ftr" sz="quarter" idx="10"/>
          </p:nvPr>
        </p:nvSpPr>
        <p:spPr>
          <a:xfrm>
            <a:off x="1234839" y="4915527"/>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154711646"/>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1" y="1062501"/>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Footer Placeholder 2">
            <a:extLst>
              <a:ext uri="{FF2B5EF4-FFF2-40B4-BE49-F238E27FC236}">
                <a16:creationId xmlns:a16="http://schemas.microsoft.com/office/drawing/2014/main" id="{D2647476-755C-418D-A3DE-816514B9101C}"/>
              </a:ext>
            </a:extLst>
          </p:cNvPr>
          <p:cNvSpPr>
            <a:spLocks noGrp="1"/>
          </p:cNvSpPr>
          <p:nvPr>
            <p:ph type="ftr" sz="quarter" idx="10"/>
          </p:nvPr>
        </p:nvSpPr>
        <p:spPr>
          <a:xfrm>
            <a:off x="1234839" y="4915527"/>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254081586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1" y="1062501"/>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20" name="Footer Placeholder 2">
            <a:extLst>
              <a:ext uri="{FF2B5EF4-FFF2-40B4-BE49-F238E27FC236}">
                <a16:creationId xmlns:a16="http://schemas.microsoft.com/office/drawing/2014/main" id="{9FA6CD80-F6D0-4089-B5A3-8804EC981218}"/>
              </a:ext>
            </a:extLst>
          </p:cNvPr>
          <p:cNvSpPr>
            <a:spLocks noGrp="1"/>
          </p:cNvSpPr>
          <p:nvPr>
            <p:ph type="ftr" sz="quarter" idx="10"/>
          </p:nvPr>
        </p:nvSpPr>
        <p:spPr>
          <a:xfrm>
            <a:off x="1234839" y="4915527"/>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204374084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8222451"/>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49910429"/>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9"/>
            <a:ext cx="5544621"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691509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dirty="0"/>
              <a:t>Name</a:t>
            </a:r>
          </a:p>
          <a:p>
            <a:pPr lvl="1"/>
            <a:r>
              <a:rPr lang="en-US" dirty="0"/>
              <a:t>Date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1"/>
            <a:ext cx="5544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23337180"/>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8140963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1"/>
            <a:ext cx="8496000" cy="3453938"/>
          </a:xfrm>
          <a:prstGeom prst="rect">
            <a:avLst/>
          </a:prstGeom>
        </p:spPr>
        <p:txBody>
          <a:bodyPr>
            <a:noAutofit/>
          </a:bodyPr>
          <a:lstStyle>
            <a:lvl1pPr>
              <a:defRPr>
                <a:solidFill>
                  <a:schemeClr val="accent1"/>
                </a:solidFill>
              </a:defRPr>
            </a:lvl1pPr>
          </a:lstStyle>
          <a:p>
            <a:r>
              <a:rPr lang="en-GB"/>
              <a:t> </a:t>
            </a:r>
          </a:p>
        </p:txBody>
      </p:sp>
    </p:spTree>
    <p:extLst>
      <p:ext uri="{BB962C8B-B14F-4D97-AF65-F5344CB8AC3E}">
        <p14:creationId xmlns:p14="http://schemas.microsoft.com/office/powerpoint/2010/main" val="78078171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1"/>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272244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7"/>
            <a:ext cx="2592388" cy="1100398"/>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85" indent="-209969">
              <a:spcBef>
                <a:spcPts val="0"/>
              </a:spcBef>
              <a:spcAft>
                <a:spcPts val="200"/>
              </a:spcAft>
              <a:buFont typeface="Arial" panose="020B0604020202020204" pitchFamily="34" charset="0"/>
              <a:buChar char="•"/>
              <a:defRPr sz="1200">
                <a:solidFill>
                  <a:schemeClr val="accent1"/>
                </a:solidFill>
              </a:defRPr>
            </a:lvl4pPr>
            <a:lvl5pPr marL="419936" indent="-209969">
              <a:spcBef>
                <a:spcPts val="0"/>
              </a:spcBef>
              <a:spcAft>
                <a:spcPts val="200"/>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880270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3"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3"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4"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8886478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229093083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4"/>
            <a:ext cx="1153207" cy="514016"/>
          </a:xfrm>
          <a:prstGeom prst="rect">
            <a:avLst/>
          </a:prstGeom>
        </p:spPr>
      </p:pic>
    </p:spTree>
    <p:extLst>
      <p:ext uri="{BB962C8B-B14F-4D97-AF65-F5344CB8AC3E}">
        <p14:creationId xmlns:p14="http://schemas.microsoft.com/office/powerpoint/2010/main" val="187105922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44901512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227417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dirty="0"/>
              <a:t>Name</a:t>
            </a:r>
          </a:p>
          <a:p>
            <a:pPr lvl="1"/>
            <a:r>
              <a:rPr lang="en-US" dirty="0"/>
              <a:t>Date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231695900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Tree>
    <p:extLst>
      <p:ext uri="{BB962C8B-B14F-4D97-AF65-F5344CB8AC3E}">
        <p14:creationId xmlns:p14="http://schemas.microsoft.com/office/powerpoint/2010/main" val="386675296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20" name="Graphic 19">
            <a:extLst>
              <a:ext uri="{FF2B5EF4-FFF2-40B4-BE49-F238E27FC236}">
                <a16:creationId xmlns:a16="http://schemas.microsoft.com/office/drawing/2014/main" id="{044AFBBA-7610-4A43-B583-B8E6F6343F8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4"/>
            <a:ext cx="1153207" cy="514016"/>
          </a:xfrm>
          <a:prstGeom prst="rect">
            <a:avLst/>
          </a:prstGeom>
        </p:spPr>
      </p:pic>
    </p:spTree>
    <p:extLst>
      <p:ext uri="{BB962C8B-B14F-4D97-AF65-F5344CB8AC3E}">
        <p14:creationId xmlns:p14="http://schemas.microsoft.com/office/powerpoint/2010/main" val="219430485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291938007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242345294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404764608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50" b="1" i="0">
                <a:solidFill>
                  <a:srgbClr val="00138B"/>
                </a:solidFill>
                <a:latin typeface="Arial"/>
                <a:cs typeface="Arial"/>
              </a:defRPr>
            </a:lvl1pPr>
          </a:lstStyle>
          <a:p>
            <a:endParaRPr/>
          </a:p>
        </p:txBody>
      </p:sp>
      <p:sp>
        <p:nvSpPr>
          <p:cNvPr id="3" name="Holder 3"/>
          <p:cNvSpPr>
            <a:spLocks noGrp="1"/>
          </p:cNvSpPr>
          <p:nvPr>
            <p:ph type="body" idx="1"/>
          </p:nvPr>
        </p:nvSpPr>
        <p:spPr>
          <a:xfrm>
            <a:off x="322781" y="1058866"/>
            <a:ext cx="8498440" cy="276999"/>
          </a:xfrm>
        </p:spPr>
        <p:txBody>
          <a:bodyPr lIns="0" tIns="0" rIns="0" bIns="0"/>
          <a:lstStyle>
            <a:lvl1pPr>
              <a:defRPr/>
            </a:lvl1pPr>
          </a:lstStyle>
          <a:p>
            <a:endParaRPr/>
          </a:p>
        </p:txBody>
      </p:sp>
      <p:sp>
        <p:nvSpPr>
          <p:cNvPr id="4" name="Holder 4"/>
          <p:cNvSpPr>
            <a:spLocks noGrp="1"/>
          </p:cNvSpPr>
          <p:nvPr>
            <p:ph type="ftr" sz="quarter" idx="5"/>
          </p:nvPr>
        </p:nvSpPr>
        <p:spPr>
          <a:xfrm>
            <a:off x="1234841" y="3586994"/>
            <a:ext cx="7195415" cy="95282"/>
          </a:xfrm>
          <a:prstGeom prst="rect">
            <a:avLst/>
          </a:prstGeom>
        </p:spPr>
        <p:txBody>
          <a:bodyPr lIns="0" tIns="0" rIns="0" bIns="0"/>
          <a:lstStyle>
            <a:lvl1pPr>
              <a:defRPr sz="619" b="1" i="0">
                <a:solidFill>
                  <a:srgbClr val="00138B"/>
                </a:solidFill>
                <a:latin typeface="Arial"/>
                <a:cs typeface="Arial"/>
              </a:defRPr>
            </a:lvl1pPr>
          </a:lstStyle>
          <a:p>
            <a:pPr marL="7144"/>
            <a:r>
              <a:rPr lang="en-US"/>
              <a:t>National</a:t>
            </a:r>
            <a:r>
              <a:rPr lang="en-US" spc="-68"/>
              <a:t> </a:t>
            </a:r>
            <a:r>
              <a:rPr lang="en-US"/>
              <a:t>Grid</a:t>
            </a:r>
          </a:p>
        </p:txBody>
      </p:sp>
      <p:sp>
        <p:nvSpPr>
          <p:cNvPr id="5" name="Holder 5"/>
          <p:cNvSpPr>
            <a:spLocks noGrp="1"/>
          </p:cNvSpPr>
          <p:nvPr>
            <p:ph type="dt" sz="half" idx="6"/>
          </p:nvPr>
        </p:nvSpPr>
        <p:spPr>
          <a:xfrm>
            <a:off x="457200" y="4783456"/>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a:xfrm>
            <a:off x="8604377" y="4763547"/>
            <a:ext cx="128904" cy="136684"/>
          </a:xfrm>
          <a:prstGeom prst="rect">
            <a:avLst/>
          </a:prstGeom>
        </p:spPr>
        <p:txBody>
          <a:bodyPr lIns="0" tIns="0" rIns="0" bIns="0"/>
          <a:lstStyle>
            <a:lvl1pPr>
              <a:defRPr sz="619" b="0" i="0">
                <a:solidFill>
                  <a:srgbClr val="00138B"/>
                </a:solidFill>
                <a:latin typeface="Arial"/>
                <a:cs typeface="Arial"/>
              </a:defRPr>
            </a:lvl1pPr>
          </a:lstStyle>
          <a:p>
            <a:pPr marL="14288"/>
            <a:fld id="{81D60167-4931-47E6-BA6A-407CBD079E47}" type="slidenum">
              <a:rPr lang="en-GB" smtClean="0"/>
              <a:pPr marL="14288"/>
              <a:t>‹#›</a:t>
            </a:fld>
            <a:endParaRPr lang="en-GB"/>
          </a:p>
        </p:txBody>
      </p:sp>
    </p:spTree>
    <p:extLst>
      <p:ext uri="{BB962C8B-B14F-4D97-AF65-F5344CB8AC3E}">
        <p14:creationId xmlns:p14="http://schemas.microsoft.com/office/powerpoint/2010/main" val="337530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1.jpg"/><Relationship Id="rId2" Type="http://schemas.openxmlformats.org/officeDocument/2006/relationships/slideLayout" Target="../slideLayouts/slideLayout31.xml"/><Relationship Id="rId16"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5.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dirty="0"/>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Heading 1</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dirty="0"/>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9"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2"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40" y="4790876"/>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71" y="4778264"/>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40"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6"/>
            <a:ext cx="2231234" cy="264832"/>
          </a:xfrm>
          <a:prstGeom prst="rect">
            <a:avLst/>
          </a:prstGeom>
        </p:spPr>
      </p:pic>
    </p:spTree>
    <p:extLst>
      <p:ext uri="{BB962C8B-B14F-4D97-AF65-F5344CB8AC3E}">
        <p14:creationId xmlns:p14="http://schemas.microsoft.com/office/powerpoint/2010/main" val="413257070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3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81"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22"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62"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81" indent="-269981"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60" indent="-269981"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40" indent="-269981"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81"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60" indent="-269981"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40" indent="-269981"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87" indent="-179987"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73" indent="-179987"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60" indent="-179987"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87" indent="-179987"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73" indent="-179987"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60" indent="-179987"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8" y="4790873"/>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70" y="4778261"/>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88"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6"/>
            <a:ext cx="2231234" cy="264832"/>
          </a:xfrm>
          <a:prstGeom prst="rect">
            <a:avLst/>
          </a:prstGeom>
        </p:spPr>
      </p:pic>
    </p:spTree>
    <p:extLst>
      <p:ext uri="{BB962C8B-B14F-4D97-AF65-F5344CB8AC3E}">
        <p14:creationId xmlns:p14="http://schemas.microsoft.com/office/powerpoint/2010/main" val="2172706047"/>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78"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2"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9" y="4922826"/>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40" y="4922826"/>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64"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2" y="49228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64" algn="l"/>
              </a:tabLst>
            </a:pPr>
            <a:r>
              <a:rPr lang="en-GB" sz="1100" b="1"/>
              <a:t>National Grid </a:t>
            </a:r>
          </a:p>
        </p:txBody>
      </p:sp>
    </p:spTree>
    <p:extLst>
      <p:ext uri="{BB962C8B-B14F-4D97-AF65-F5344CB8AC3E}">
        <p14:creationId xmlns:p14="http://schemas.microsoft.com/office/powerpoint/2010/main" val="347348054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48"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7"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74"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74" indent="-269987"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4"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4"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8" y="4922825"/>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9" y="4922825"/>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8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1" y="49228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t>National Grid </a:t>
            </a:r>
          </a:p>
        </p:txBody>
      </p:sp>
    </p:spTree>
    <p:extLst>
      <p:ext uri="{BB962C8B-B14F-4D97-AF65-F5344CB8AC3E}">
        <p14:creationId xmlns:p14="http://schemas.microsoft.com/office/powerpoint/2010/main" val="203944147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 id="2147483899" r:id="rId20"/>
    <p:sldLayoutId id="2147483900" r:id="rId21"/>
    <p:sldLayoutId id="2147483901" r:id="rId22"/>
    <p:sldLayoutId id="2147483902" r:id="rId23"/>
    <p:sldLayoutId id="2147483903" r:id="rId24"/>
    <p:sldLayoutId id="2147483904" r:id="rId2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86.xml"/><Relationship Id="rId5" Type="http://schemas.openxmlformats.org/officeDocument/2006/relationships/image" Target="../media/image33.jpeg"/><Relationship Id="rId4" Type="http://schemas.openxmlformats.org/officeDocument/2006/relationships/image" Target="../media/image3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hemeOverride" Target="../theme/themeOverride1.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hemeOverride" Target="../theme/themeOverride2.xml"/><Relationship Id="rId5" Type="http://schemas.openxmlformats.org/officeDocument/2006/relationships/hyperlink" Target="https://nationalgridplc.sharepoint.com/sites/NationalGridSecurity/SitePages/Policies-&amp;-Standards---Business-Management-System.aspx" TargetMode="External"/><Relationship Id="rId4" Type="http://schemas.openxmlformats.org/officeDocument/2006/relationships/hyperlink" Target="https://nationalgridplc.sharepoint.com/sites/gridhome-ng/Documents/Forms/AllItems.aspx?id=%2Fsites%2Fgridhome-ng%2FDocuments%2FIT%20Operating%20Model%20Playbook%2Epdf&amp;parent=%2Fsites%2Fgridhome-ng%2FDocuments"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hemeOverride" Target="../theme/themeOverride3.xml"/><Relationship Id="rId4" Type="http://schemas.openxmlformats.org/officeDocument/2006/relationships/hyperlink" Target="https://nationalgridplc.sharepoint.com/sites/gridhome-ng/Documents/Data%20Management.pdf?redir=1"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hemeOverride" Target="../theme/themeOverride4.xml"/><Relationship Id="rId4" Type="http://schemas.openxmlformats.org/officeDocument/2006/relationships/hyperlink" Target="https://nationalgridplc.sharepoint.com/sites/GRP-COMMS-Global-Architecture/Shared%20Documents/KnowledgeBase/Technology/Infrastructure%20Strategy%20Slides%20V1.pdf?web=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3"/>
          <a:srcRect t="12527" b="12527"/>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4"/>
          <a:srcRect t="12527" b="12527"/>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5"/>
          <a:srcRect l="1965" r="31318"/>
          <a:stretch/>
        </p:blipFill>
        <p:spPr bwMode="gray">
          <a:xfrm>
            <a:off x="4846035" y="1851623"/>
            <a:ext cx="1440000" cy="1440000"/>
          </a:xfrm>
        </p:spPr>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170462" y="983585"/>
            <a:ext cx="5610905" cy="868039"/>
          </a:xfrm>
        </p:spPr>
        <p:txBody>
          <a:bodyPr/>
          <a:lstStyle/>
          <a:p>
            <a:r>
              <a:rPr lang="en-US" sz="3200" dirty="0"/>
              <a:t>Enterprise Architecture &amp;</a:t>
            </a:r>
            <a:br>
              <a:rPr lang="en-US" sz="3200" dirty="0"/>
            </a:br>
            <a:r>
              <a:rPr lang="en-US" sz="3200" dirty="0"/>
              <a:t>IT Guiding Principles</a:t>
            </a:r>
            <a:endParaRPr lang="en-GB" sz="3188" dirty="0"/>
          </a:p>
        </p:txBody>
      </p:sp>
      <p:sp>
        <p:nvSpPr>
          <p:cNvPr id="2" name="Text Placeholder 1">
            <a:extLst>
              <a:ext uri="{FF2B5EF4-FFF2-40B4-BE49-F238E27FC236}">
                <a16:creationId xmlns:a16="http://schemas.microsoft.com/office/drawing/2014/main" id="{FD8E64E4-3A80-443F-8D17-706A57238DA8}"/>
              </a:ext>
            </a:extLst>
          </p:cNvPr>
          <p:cNvSpPr>
            <a:spLocks noGrp="1"/>
          </p:cNvSpPr>
          <p:nvPr>
            <p:ph type="body" sz="quarter" idx="10"/>
          </p:nvPr>
        </p:nvSpPr>
        <p:spPr>
          <a:xfrm>
            <a:off x="262739" y="2045128"/>
            <a:ext cx="4033839" cy="2492990"/>
          </a:xfrm>
        </p:spPr>
        <p:txBody>
          <a:bodyPr/>
          <a:lstStyle/>
          <a:p>
            <a:pPr>
              <a:spcBef>
                <a:spcPts val="300"/>
              </a:spcBef>
            </a:pPr>
            <a:r>
              <a:rPr lang="en-GB" dirty="0">
                <a:latin typeface="Arial" pitchFamily="34" charset="0"/>
                <a:cs typeface="Arial" pitchFamily="34" charset="0"/>
              </a:rPr>
              <a:t>Enterprise Architecture Practice</a:t>
            </a:r>
          </a:p>
          <a:p>
            <a:endParaRPr lang="en-US" sz="1800" b="0" dirty="0">
              <a:latin typeface="Arial" pitchFamily="34" charset="0"/>
              <a:cs typeface="Arial" pitchFamily="34" charset="0"/>
            </a:endParaRPr>
          </a:p>
          <a:p>
            <a:r>
              <a:rPr lang="en-US" sz="1800" b="0" dirty="0">
                <a:latin typeface="Arial" pitchFamily="34" charset="0"/>
                <a:cs typeface="Arial" pitchFamily="34" charset="0"/>
              </a:rPr>
              <a:t>Classification:  Internal Use Only</a:t>
            </a:r>
          </a:p>
          <a:p>
            <a:r>
              <a:rPr lang="en-US" sz="1800" b="0" dirty="0">
                <a:latin typeface="Arial" pitchFamily="34" charset="0"/>
                <a:cs typeface="Arial" pitchFamily="34" charset="0"/>
              </a:rPr>
              <a:t>Owner:         Enterprise Architecture</a:t>
            </a:r>
          </a:p>
          <a:p>
            <a:r>
              <a:rPr lang="en-US" sz="1800" b="0" dirty="0">
                <a:latin typeface="Arial" pitchFamily="34" charset="0"/>
                <a:cs typeface="Arial" pitchFamily="34" charset="0"/>
              </a:rPr>
              <a:t>Author	      EA Team</a:t>
            </a:r>
          </a:p>
          <a:p>
            <a:r>
              <a:rPr lang="en-US" sz="1800" b="0" dirty="0">
                <a:latin typeface="Arial" pitchFamily="34" charset="0"/>
                <a:cs typeface="Arial" pitchFamily="34" charset="0"/>
              </a:rPr>
              <a:t>Contributors EA team</a:t>
            </a:r>
          </a:p>
          <a:p>
            <a:r>
              <a:rPr lang="en-US" sz="1800" b="0" dirty="0">
                <a:latin typeface="Arial"/>
                <a:cs typeface="Arial"/>
              </a:rPr>
              <a:t>Date      	      February  2022</a:t>
            </a:r>
          </a:p>
          <a:p>
            <a:r>
              <a:rPr lang="en-US" sz="1800" b="0" dirty="0">
                <a:latin typeface="Arial" pitchFamily="34" charset="0"/>
                <a:cs typeface="Arial" pitchFamily="34" charset="0"/>
              </a:rPr>
              <a:t>Version	      Final</a:t>
            </a:r>
          </a:p>
          <a:p>
            <a:endParaRPr lang="en-US" dirty="0"/>
          </a:p>
        </p:txBody>
      </p:sp>
    </p:spTree>
    <p:extLst>
      <p:ext uri="{BB962C8B-B14F-4D97-AF65-F5344CB8AC3E}">
        <p14:creationId xmlns:p14="http://schemas.microsoft.com/office/powerpoint/2010/main" val="15424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81F5C0-3C45-4DA9-8D0B-8B16C79E526F}"/>
              </a:ext>
            </a:extLst>
          </p:cNvPr>
          <p:cNvSpPr>
            <a:spLocks noGrp="1"/>
          </p:cNvSpPr>
          <p:nvPr>
            <p:ph type="body" sz="quarter" idx="15"/>
          </p:nvPr>
        </p:nvSpPr>
        <p:spPr>
          <a:xfrm>
            <a:off x="330194" y="2536529"/>
            <a:ext cx="2824835" cy="984885"/>
          </a:xfrm>
        </p:spPr>
        <p:txBody>
          <a:bodyPr/>
          <a:lstStyle/>
          <a:p>
            <a:r>
              <a:rPr lang="en-US" dirty="0"/>
              <a:t>Guiding IT Principles</a:t>
            </a:r>
          </a:p>
        </p:txBody>
      </p:sp>
      <p:sp>
        <p:nvSpPr>
          <p:cNvPr id="3" name="Text Placeholder 2">
            <a:extLst>
              <a:ext uri="{FF2B5EF4-FFF2-40B4-BE49-F238E27FC236}">
                <a16:creationId xmlns:a16="http://schemas.microsoft.com/office/drawing/2014/main" id="{C2E56BA9-720F-479A-BC9F-04D691D107AE}"/>
              </a:ext>
            </a:extLst>
          </p:cNvPr>
          <p:cNvSpPr>
            <a:spLocks noGrp="1"/>
          </p:cNvSpPr>
          <p:nvPr>
            <p:ph type="body" sz="quarter" idx="17"/>
          </p:nvPr>
        </p:nvSpPr>
        <p:spPr/>
        <p:txBody>
          <a:bodyPr/>
          <a:lstStyle/>
          <a:p>
            <a:r>
              <a:rPr lang="en-US" dirty="0"/>
              <a:t>2</a:t>
            </a:r>
          </a:p>
        </p:txBody>
      </p:sp>
      <p:sp>
        <p:nvSpPr>
          <p:cNvPr id="4" name="Picture Placeholder 3">
            <a:extLst>
              <a:ext uri="{FF2B5EF4-FFF2-40B4-BE49-F238E27FC236}">
                <a16:creationId xmlns:a16="http://schemas.microsoft.com/office/drawing/2014/main" id="{706556E2-CA7C-446F-A344-A1BF0488EA59}"/>
              </a:ext>
            </a:extLst>
          </p:cNvPr>
          <p:cNvSpPr>
            <a:spLocks noGrp="1"/>
          </p:cNvSpPr>
          <p:nvPr>
            <p:ph type="pic" sz="quarter" idx="16"/>
          </p:nvPr>
        </p:nvSpPr>
        <p:spPr/>
      </p:sp>
    </p:spTree>
    <p:extLst>
      <p:ext uri="{BB962C8B-B14F-4D97-AF65-F5344CB8AC3E}">
        <p14:creationId xmlns:p14="http://schemas.microsoft.com/office/powerpoint/2010/main" val="441463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8030110" cy="430887"/>
          </a:xfrm>
        </p:spPr>
        <p:txBody>
          <a:bodyPr/>
          <a:lstStyle/>
          <a:p>
            <a:r>
              <a:rPr lang="en-US" sz="1800" dirty="0"/>
              <a:t>Guiding Business Principles Summary</a:t>
            </a:r>
          </a:p>
        </p:txBody>
      </p:sp>
      <p:graphicFrame>
        <p:nvGraphicFramePr>
          <p:cNvPr id="3" name="Table 2"/>
          <p:cNvGraphicFramePr>
            <a:graphicFrameLocks noGrp="1"/>
          </p:cNvGraphicFramePr>
          <p:nvPr>
            <p:extLst>
              <p:ext uri="{D42A27DB-BD31-4B8C-83A1-F6EECF244321}">
                <p14:modId xmlns:p14="http://schemas.microsoft.com/office/powerpoint/2010/main" val="204891600"/>
              </p:ext>
            </p:extLst>
          </p:nvPr>
        </p:nvGraphicFramePr>
        <p:xfrm>
          <a:off x="288641" y="1356147"/>
          <a:ext cx="8064249" cy="3388360"/>
        </p:xfrm>
        <a:graphic>
          <a:graphicData uri="http://schemas.openxmlformats.org/drawingml/2006/table">
            <a:tbl>
              <a:tblPr firstRow="1" bandRow="1">
                <a:tableStyleId>{5C22544A-7EE6-4342-B048-85BDC9FD1C3A}</a:tableStyleId>
              </a:tblPr>
              <a:tblGrid>
                <a:gridCol w="493129">
                  <a:extLst>
                    <a:ext uri="{9D8B030D-6E8A-4147-A177-3AD203B41FA5}">
                      <a16:colId xmlns:a16="http://schemas.microsoft.com/office/drawing/2014/main" val="1642075343"/>
                    </a:ext>
                  </a:extLst>
                </a:gridCol>
                <a:gridCol w="7571120">
                  <a:extLst>
                    <a:ext uri="{9D8B030D-6E8A-4147-A177-3AD203B41FA5}">
                      <a16:colId xmlns:a16="http://schemas.microsoft.com/office/drawing/2014/main" val="1273869860"/>
                    </a:ext>
                  </a:extLst>
                </a:gridCol>
              </a:tblGrid>
              <a:tr h="370840">
                <a:tc>
                  <a:txBody>
                    <a:bodyPr/>
                    <a:lstStyle/>
                    <a:p>
                      <a:endParaRPr lang="en-US" sz="1000" b="0" dirty="0"/>
                    </a:p>
                  </a:txBody>
                  <a:tcPr/>
                </a:tc>
                <a:tc>
                  <a:txBody>
                    <a:bodyPr/>
                    <a:lstStyle/>
                    <a:p>
                      <a:r>
                        <a:rPr lang="en-US" sz="1000" b="0" dirty="0"/>
                        <a:t>Principle</a:t>
                      </a:r>
                    </a:p>
                  </a:txBody>
                  <a:tcPr/>
                </a:tc>
                <a:extLst>
                  <a:ext uri="{0D108BD9-81ED-4DB2-BD59-A6C34878D82A}">
                    <a16:rowId xmlns:a16="http://schemas.microsoft.com/office/drawing/2014/main" val="3160475193"/>
                  </a:ext>
                </a:extLst>
              </a:tr>
              <a:tr h="274320">
                <a:tc>
                  <a:txBody>
                    <a:bodyPr/>
                    <a:lstStyle/>
                    <a:p>
                      <a:r>
                        <a:rPr lang="en-US" sz="1000" b="0" dirty="0"/>
                        <a:t>1</a:t>
                      </a:r>
                    </a:p>
                  </a:txBody>
                  <a:tcPr anchor="ctr"/>
                </a:tc>
                <a:tc>
                  <a:txBody>
                    <a:bodyPr/>
                    <a:lstStyle/>
                    <a:p>
                      <a:pPr marL="0" marR="0">
                        <a:lnSpc>
                          <a:spcPct val="107000"/>
                        </a:lnSpc>
                        <a:spcBef>
                          <a:spcPts val="0"/>
                        </a:spcBef>
                        <a:spcAft>
                          <a:spcPts val="0"/>
                        </a:spcAft>
                      </a:pPr>
                      <a:r>
                        <a:rPr lang="en-US" sz="1000" b="0" dirty="0"/>
                        <a:t>Projects will be justified with business cases including total cost of ownership and business benefit</a:t>
                      </a:r>
                      <a:endParaRPr lang="en-GB" sz="1000" b="0" dirty="0"/>
                    </a:p>
                  </a:txBody>
                  <a:tcPr marL="68580" marR="68580" marT="0" marB="0" anchor="ctr"/>
                </a:tc>
                <a:extLst>
                  <a:ext uri="{0D108BD9-81ED-4DB2-BD59-A6C34878D82A}">
                    <a16:rowId xmlns:a16="http://schemas.microsoft.com/office/drawing/2014/main" val="3645034002"/>
                  </a:ext>
                </a:extLst>
              </a:tr>
              <a:tr h="274320">
                <a:tc>
                  <a:txBody>
                    <a:bodyPr/>
                    <a:lstStyle/>
                    <a:p>
                      <a:r>
                        <a:rPr lang="en-US" sz="1000" b="0" dirty="0"/>
                        <a:t>2</a:t>
                      </a:r>
                    </a:p>
                  </a:txBody>
                  <a:tcPr anchor="ctr"/>
                </a:tc>
                <a:tc>
                  <a:txBody>
                    <a:bodyPr/>
                    <a:lstStyle/>
                    <a:p>
                      <a:r>
                        <a:rPr lang="en-US" sz="1000" b="0" dirty="0"/>
                        <a:t>IT will build for today’s needs as well as innovate for the future</a:t>
                      </a:r>
                    </a:p>
                  </a:txBody>
                  <a:tcPr anchor="ctr"/>
                </a:tc>
                <a:extLst>
                  <a:ext uri="{0D108BD9-81ED-4DB2-BD59-A6C34878D82A}">
                    <a16:rowId xmlns:a16="http://schemas.microsoft.com/office/drawing/2014/main" val="258094055"/>
                  </a:ext>
                </a:extLst>
              </a:tr>
              <a:tr h="274320">
                <a:tc>
                  <a:txBody>
                    <a:bodyPr/>
                    <a:lstStyle/>
                    <a:p>
                      <a:r>
                        <a:rPr lang="en-US" sz="1000" b="0" dirty="0"/>
                        <a:t>3</a:t>
                      </a:r>
                    </a:p>
                  </a:txBody>
                  <a:tcPr anchor="ctr"/>
                </a:tc>
                <a:tc>
                  <a:txBody>
                    <a:bodyPr/>
                    <a:lstStyle/>
                    <a:p>
                      <a:r>
                        <a:rPr lang="en-US" sz="1000" b="0" dirty="0"/>
                        <a:t>End user experience will be at the forefront of IT designs</a:t>
                      </a:r>
                    </a:p>
                  </a:txBody>
                  <a:tcPr anchor="ctr"/>
                </a:tc>
                <a:extLst>
                  <a:ext uri="{0D108BD9-81ED-4DB2-BD59-A6C34878D82A}">
                    <a16:rowId xmlns:a16="http://schemas.microsoft.com/office/drawing/2014/main" val="806017455"/>
                  </a:ext>
                </a:extLst>
              </a:tr>
              <a:tr h="274320">
                <a:tc>
                  <a:txBody>
                    <a:bodyPr/>
                    <a:lstStyle/>
                    <a:p>
                      <a:r>
                        <a:rPr lang="en-US" sz="1000" b="0" dirty="0"/>
                        <a:t>4</a:t>
                      </a:r>
                    </a:p>
                  </a:txBody>
                  <a:tcPr anchor="ctr"/>
                </a:tc>
                <a:tc>
                  <a:txBody>
                    <a:bodyPr/>
                    <a:lstStyle/>
                    <a:p>
                      <a:r>
                        <a:rPr lang="en-US" sz="1000" b="0" dirty="0"/>
                        <a:t>Leverage out-of-box, over proprietary solutions – adopt and fully exploit Platform Solutions</a:t>
                      </a:r>
                    </a:p>
                  </a:txBody>
                  <a:tcPr anchor="ctr"/>
                </a:tc>
                <a:extLst>
                  <a:ext uri="{0D108BD9-81ED-4DB2-BD59-A6C34878D82A}">
                    <a16:rowId xmlns:a16="http://schemas.microsoft.com/office/drawing/2014/main" val="4174115100"/>
                  </a:ext>
                </a:extLst>
              </a:tr>
              <a:tr h="274320">
                <a:tc>
                  <a:txBody>
                    <a:bodyPr/>
                    <a:lstStyle/>
                    <a:p>
                      <a:r>
                        <a:rPr lang="en-US" sz="1000" b="0" dirty="0"/>
                        <a:t>5</a:t>
                      </a:r>
                    </a:p>
                  </a:txBody>
                  <a:tcPr anchor="ctr"/>
                </a:tc>
                <a:tc>
                  <a:txBody>
                    <a:bodyPr/>
                    <a:lstStyle/>
                    <a:p>
                      <a:r>
                        <a:rPr lang="en-US" sz="1000" b="0" dirty="0"/>
                        <a:t>Re-use existing platforms before buying new or building unless a strategic advantage can be gained</a:t>
                      </a:r>
                    </a:p>
                  </a:txBody>
                  <a:tcPr anchor="ctr"/>
                </a:tc>
                <a:extLst>
                  <a:ext uri="{0D108BD9-81ED-4DB2-BD59-A6C34878D82A}">
                    <a16:rowId xmlns:a16="http://schemas.microsoft.com/office/drawing/2014/main" val="3695790491"/>
                  </a:ext>
                </a:extLst>
              </a:tr>
              <a:tr h="274320">
                <a:tc>
                  <a:txBody>
                    <a:bodyPr/>
                    <a:lstStyle/>
                    <a:p>
                      <a:pPr lvl="0">
                        <a:buNone/>
                      </a:pPr>
                      <a:r>
                        <a:rPr lang="en-US" sz="1000" b="0" dirty="0"/>
                        <a:t>6</a:t>
                      </a:r>
                    </a:p>
                  </a:txBody>
                  <a:tcPr/>
                </a:tc>
                <a:tc>
                  <a:txBody>
                    <a:bodyPr/>
                    <a:lstStyle/>
                    <a:p>
                      <a:pPr marL="0" lvl="0" indent="0" algn="l" rtl="0">
                        <a:spcBef>
                          <a:spcPct val="0"/>
                        </a:spcBef>
                        <a:spcAft>
                          <a:spcPts val="600"/>
                        </a:spcAft>
                        <a:buFontTx/>
                        <a:buNone/>
                      </a:pPr>
                      <a:r>
                        <a:rPr lang="en-US" sz="1000" b="0" dirty="0"/>
                        <a:t>Use open standards over proprietary solutions</a:t>
                      </a:r>
                    </a:p>
                  </a:txBody>
                  <a:tcPr/>
                </a:tc>
                <a:extLst>
                  <a:ext uri="{0D108BD9-81ED-4DB2-BD59-A6C34878D82A}">
                    <a16:rowId xmlns:a16="http://schemas.microsoft.com/office/drawing/2014/main" val="1819220281"/>
                  </a:ext>
                </a:extLst>
              </a:tr>
              <a:tr h="274320">
                <a:tc>
                  <a:txBody>
                    <a:bodyPr/>
                    <a:lstStyle/>
                    <a:p>
                      <a:pPr lvl="0">
                        <a:buNone/>
                      </a:pPr>
                      <a:r>
                        <a:rPr lang="en-US" sz="1000" b="0" dirty="0"/>
                        <a:t>7</a:t>
                      </a:r>
                    </a:p>
                  </a:txBody>
                  <a:tcPr/>
                </a:tc>
                <a:tc>
                  <a:txBody>
                    <a:bodyPr/>
                    <a:lstStyle/>
                    <a:p>
                      <a:pPr lvl="0">
                        <a:buNone/>
                      </a:pPr>
                      <a:r>
                        <a:rPr lang="en-US" sz="1000" b="0" dirty="0"/>
                        <a:t>Be conscious of vendor lock-in </a:t>
                      </a:r>
                    </a:p>
                  </a:txBody>
                  <a:tcPr/>
                </a:tc>
                <a:extLst>
                  <a:ext uri="{0D108BD9-81ED-4DB2-BD59-A6C34878D82A}">
                    <a16:rowId xmlns:a16="http://schemas.microsoft.com/office/drawing/2014/main" val="1986583541"/>
                  </a:ext>
                </a:extLst>
              </a:tr>
              <a:tr h="274320">
                <a:tc>
                  <a:txBody>
                    <a:bodyPr/>
                    <a:lstStyle/>
                    <a:p>
                      <a:pPr lvl="0">
                        <a:buNone/>
                      </a:pPr>
                      <a:r>
                        <a:rPr lang="en-US" sz="1000" b="0" dirty="0"/>
                        <a:t>8</a:t>
                      </a:r>
                    </a:p>
                  </a:txBody>
                  <a:tcPr/>
                </a:tc>
                <a:tc>
                  <a:txBody>
                    <a:bodyPr/>
                    <a:lstStyle/>
                    <a:p>
                      <a:pPr lvl="0">
                        <a:buNone/>
                      </a:pPr>
                      <a:r>
                        <a:rPr lang="en-US" sz="1000" b="0" dirty="0"/>
                        <a:t>Leverage cloud technologies where possible versus on premise data centers</a:t>
                      </a:r>
                    </a:p>
                  </a:txBody>
                  <a:tcPr/>
                </a:tc>
                <a:extLst>
                  <a:ext uri="{0D108BD9-81ED-4DB2-BD59-A6C34878D82A}">
                    <a16:rowId xmlns:a16="http://schemas.microsoft.com/office/drawing/2014/main" val="1711457426"/>
                  </a:ext>
                </a:extLst>
              </a:tr>
              <a:tr h="274320">
                <a:tc>
                  <a:txBody>
                    <a:bodyPr/>
                    <a:lstStyle/>
                    <a:p>
                      <a:pPr lvl="0">
                        <a:buNone/>
                      </a:pPr>
                      <a:r>
                        <a:rPr lang="en-US" sz="1000" b="0" dirty="0"/>
                        <a:t>9</a:t>
                      </a:r>
                    </a:p>
                  </a:txBody>
                  <a:tcPr/>
                </a:tc>
                <a:tc>
                  <a:txBody>
                    <a:bodyPr/>
                    <a:lstStyle/>
                    <a:p>
                      <a:pPr lvl="0">
                        <a:buNone/>
                      </a:pPr>
                      <a:r>
                        <a:rPr lang="en-US" sz="1000" b="0" dirty="0"/>
                        <a:t>Design for operations keeping security, scalability, resilience and disaster recovery at front of mind</a:t>
                      </a:r>
                    </a:p>
                  </a:txBody>
                  <a:tcPr/>
                </a:tc>
                <a:extLst>
                  <a:ext uri="{0D108BD9-81ED-4DB2-BD59-A6C34878D82A}">
                    <a16:rowId xmlns:a16="http://schemas.microsoft.com/office/drawing/2014/main" val="3225782497"/>
                  </a:ext>
                </a:extLst>
              </a:tr>
              <a:tr h="274320">
                <a:tc>
                  <a:txBody>
                    <a:bodyPr/>
                    <a:lstStyle/>
                    <a:p>
                      <a:pPr lvl="0">
                        <a:buNone/>
                      </a:pPr>
                      <a:r>
                        <a:rPr lang="en-US" sz="1000" b="0" dirty="0"/>
                        <a:t>10</a:t>
                      </a:r>
                    </a:p>
                  </a:txBody>
                  <a:tcPr/>
                </a:tc>
                <a:tc>
                  <a:txBody>
                    <a:bodyPr/>
                    <a:lstStyle/>
                    <a:p>
                      <a:pPr lvl="0">
                        <a:buNone/>
                      </a:pPr>
                      <a:r>
                        <a:rPr lang="en-US" sz="1000" b="0" dirty="0"/>
                        <a:t>Information is an asset which is fundamental to the efficient and effective delivery of IT services</a:t>
                      </a:r>
                      <a:endParaRPr lang="en-GB" sz="1000" b="0" dirty="0"/>
                    </a:p>
                  </a:txBody>
                  <a:tcPr/>
                </a:tc>
                <a:extLst>
                  <a:ext uri="{0D108BD9-81ED-4DB2-BD59-A6C34878D82A}">
                    <a16:rowId xmlns:a16="http://schemas.microsoft.com/office/drawing/2014/main" val="3141526749"/>
                  </a:ext>
                </a:extLst>
              </a:tr>
              <a:tr h="274320">
                <a:tc>
                  <a:txBody>
                    <a:bodyPr/>
                    <a:lstStyle/>
                    <a:p>
                      <a:pPr lvl="0">
                        <a:buNone/>
                      </a:pPr>
                      <a:r>
                        <a:rPr lang="en-US" sz="1000" b="0" dirty="0"/>
                        <a:t>11</a:t>
                      </a:r>
                    </a:p>
                  </a:txBody>
                  <a:tcPr/>
                </a:tc>
                <a:tc>
                  <a:txBody>
                    <a:bodyPr/>
                    <a:lstStyle/>
                    <a:p>
                      <a:pPr lvl="0">
                        <a:buNone/>
                      </a:pPr>
                      <a:r>
                        <a:rPr lang="en-US" sz="1000" b="0" dirty="0"/>
                        <a:t>Data must be securely maintained, accessible and easy to integrate</a:t>
                      </a:r>
                      <a:endParaRPr lang="en-GB" sz="1000" b="0" dirty="0"/>
                    </a:p>
                  </a:txBody>
                  <a:tcPr/>
                </a:tc>
                <a:extLst>
                  <a:ext uri="{0D108BD9-81ED-4DB2-BD59-A6C34878D82A}">
                    <a16:rowId xmlns:a16="http://schemas.microsoft.com/office/drawing/2014/main" val="1443401226"/>
                  </a:ext>
                </a:extLst>
              </a:tr>
            </a:tbl>
          </a:graphicData>
        </a:graphic>
      </p:graphicFrame>
      <p:sp>
        <p:nvSpPr>
          <p:cNvPr id="5" name="TextBox 4">
            <a:extLst>
              <a:ext uri="{FF2B5EF4-FFF2-40B4-BE49-F238E27FC236}">
                <a16:creationId xmlns:a16="http://schemas.microsoft.com/office/drawing/2014/main" id="{D89BA1D5-DDD9-4100-9F8D-DF50283A98F8}"/>
              </a:ext>
            </a:extLst>
          </p:cNvPr>
          <p:cNvSpPr txBox="1"/>
          <p:nvPr/>
        </p:nvSpPr>
        <p:spPr bwMode="auto">
          <a:xfrm>
            <a:off x="218803" y="698460"/>
            <a:ext cx="8706394"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a:t>Please see the IT Operating model playbook for list of principles: </a:t>
            </a:r>
          </a:p>
          <a:p>
            <a:r>
              <a:rPr lang="en-US" sz="1200" b="0" dirty="0"/>
              <a:t>https://gridhome.nationalgrid.com/documents/sppreview/6085a2d7-0d26-43f6-ad44-496a61d6d45c</a:t>
            </a:r>
          </a:p>
        </p:txBody>
      </p:sp>
    </p:spTree>
    <p:extLst>
      <p:ext uri="{BB962C8B-B14F-4D97-AF65-F5344CB8AC3E}">
        <p14:creationId xmlns:p14="http://schemas.microsoft.com/office/powerpoint/2010/main" val="3226554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8030110" cy="430887"/>
          </a:xfrm>
        </p:spPr>
        <p:txBody>
          <a:bodyPr/>
          <a:lstStyle/>
          <a:p>
            <a:r>
              <a:rPr lang="en-GB" sz="2000" dirty="0"/>
              <a:t>Projects will be justified with business cases including total cost of ownership and business benefits.</a:t>
            </a:r>
          </a:p>
        </p:txBody>
      </p:sp>
      <p:sp>
        <p:nvSpPr>
          <p:cNvPr id="5" name="Text Placeholder 9"/>
          <p:cNvSpPr txBox="1">
            <a:spLocks/>
          </p:cNvSpPr>
          <p:nvPr/>
        </p:nvSpPr>
        <p:spPr bwMode="auto">
          <a:xfrm>
            <a:off x="322780" y="955746"/>
            <a:ext cx="824706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spcAft>
                <a:spcPts val="600"/>
              </a:spcAft>
              <a:buFont typeface="Arial" panose="020B0604020202020204" pitchFamily="34" charset="0"/>
              <a:buNone/>
            </a:pPr>
            <a:r>
              <a:rPr lang="en-GB" sz="1050" b="1" dirty="0">
                <a:solidFill>
                  <a:schemeClr val="tx1">
                    <a:lumMod val="50000"/>
                  </a:schemeClr>
                </a:solidFill>
              </a:rPr>
              <a:t>Summary</a:t>
            </a:r>
          </a:p>
          <a:p>
            <a:pPr marL="0" lvl="2" indent="0">
              <a:spcAft>
                <a:spcPts val="600"/>
              </a:spcAft>
              <a:buNone/>
            </a:pPr>
            <a:r>
              <a:rPr lang="en-US" sz="1050" dirty="0">
                <a:solidFill>
                  <a:schemeClr val="tx1">
                    <a:lumMod val="50000"/>
                  </a:schemeClr>
                </a:solidFill>
              </a:rPr>
              <a:t>Our solutions must be designed to achieve immediate and longer-term business goals. Our contribution to the investment proposal approach will include financial transparency regarding total cost of ownership.</a:t>
            </a:r>
          </a:p>
          <a:p>
            <a:pPr>
              <a:spcAft>
                <a:spcPts val="600"/>
              </a:spcAft>
            </a:pPr>
            <a:endParaRPr lang="en-GB" sz="1050" dirty="0">
              <a:solidFill>
                <a:schemeClr val="tx1">
                  <a:lumMod val="50000"/>
                </a:schemeClr>
              </a:solidFill>
            </a:endParaRPr>
          </a:p>
          <a:p>
            <a:pPr>
              <a:spcAft>
                <a:spcPts val="600"/>
              </a:spcAft>
            </a:pPr>
            <a:r>
              <a:rPr lang="en-GB" sz="1050" dirty="0">
                <a:solidFill>
                  <a:schemeClr val="tx1">
                    <a:lumMod val="50000"/>
                  </a:schemeClr>
                </a:solidFill>
              </a:rPr>
              <a:t>Rationale</a:t>
            </a:r>
            <a:endParaRPr lang="en-US" sz="1050" dirty="0">
              <a:solidFill>
                <a:schemeClr val="tx1">
                  <a:lumMod val="50000"/>
                </a:schemeClr>
              </a:solidFill>
            </a:endParaRPr>
          </a:p>
          <a:p>
            <a:pPr lvl="2">
              <a:spcAft>
                <a:spcPts val="600"/>
              </a:spcAft>
            </a:pPr>
            <a:r>
              <a:rPr lang="en-US" sz="1050" dirty="0">
                <a:solidFill>
                  <a:schemeClr val="tx1">
                    <a:lumMod val="50000"/>
                  </a:schemeClr>
                </a:solidFill>
              </a:rPr>
              <a:t>Our purpose as IT is to partner with business and delivery technical enablers to meet overall organizational goals of National Grid.</a:t>
            </a:r>
          </a:p>
          <a:p>
            <a:pPr lvl="2">
              <a:spcAft>
                <a:spcPts val="600"/>
              </a:spcAft>
            </a:pPr>
            <a:r>
              <a:rPr lang="en-US" sz="1050" dirty="0">
                <a:solidFill>
                  <a:schemeClr val="tx1">
                    <a:lumMod val="50000"/>
                  </a:schemeClr>
                </a:solidFill>
              </a:rPr>
              <a:t>Ensure that all proposed changes and projects are business-driven and that they align with strategic goals, as well as the principles, best practices and standards defined and documented in the enterprise architecture</a:t>
            </a:r>
          </a:p>
          <a:p>
            <a:pPr lvl="2">
              <a:spcAft>
                <a:spcPts val="600"/>
              </a:spcAft>
            </a:pPr>
            <a:r>
              <a:rPr lang="en-US" sz="1050" dirty="0">
                <a:solidFill>
                  <a:schemeClr val="tx1">
                    <a:lumMod val="50000"/>
                  </a:schemeClr>
                </a:solidFill>
              </a:rPr>
              <a:t>The investment proposal is the point at which budgetary expectations are set.  This is the point where we are prone to miss non-functional requirements such as security, business continuity, and remediation of technical debt.  This in turn understates the true total cost of delivery and total cost of ownership of the investment proposal delivered properly.</a:t>
            </a:r>
          </a:p>
          <a:p>
            <a:pPr marL="0" lvl="2" indent="0">
              <a:spcAft>
                <a:spcPts val="600"/>
              </a:spcAft>
              <a:buNone/>
            </a:pPr>
            <a:endParaRPr lang="en-US"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Implications</a:t>
            </a:r>
          </a:p>
          <a:p>
            <a:pPr marL="269875" lvl="2" indent="-269875">
              <a:spcAft>
                <a:spcPts val="600"/>
              </a:spcAft>
            </a:pPr>
            <a:r>
              <a:rPr lang="en-US" sz="1050" dirty="0">
                <a:solidFill>
                  <a:schemeClr val="tx1">
                    <a:lumMod val="50000"/>
                  </a:schemeClr>
                </a:solidFill>
              </a:rPr>
              <a:t>Omitting critical non-functional requirements such as security and business continuity does not make these costs disappear.  The costs become blurred and are expressed elsewhere, which inhibits our ability to be financially transparent to our business partners.</a:t>
            </a:r>
          </a:p>
          <a:p>
            <a:pPr marL="269875" lvl="2" indent="-269875">
              <a:spcAft>
                <a:spcPts val="600"/>
              </a:spcAft>
            </a:pPr>
            <a:r>
              <a:rPr lang="en-US" sz="1050" dirty="0">
                <a:solidFill>
                  <a:schemeClr val="tx1">
                    <a:lumMod val="50000"/>
                  </a:schemeClr>
                </a:solidFill>
              </a:rPr>
              <a:t>If the total cost of ownership of a solution including non-functional requirements exceeds the investment appetite of the business, then perhaps the economics of the investment proposal are not sound.</a:t>
            </a:r>
          </a:p>
          <a:p>
            <a:pPr marL="269875" lvl="2" indent="-269875">
              <a:spcAft>
                <a:spcPts val="600"/>
              </a:spcAft>
            </a:pPr>
            <a:r>
              <a:rPr lang="en-US" sz="1050" dirty="0">
                <a:solidFill>
                  <a:schemeClr val="tx1">
                    <a:lumMod val="50000"/>
                  </a:schemeClr>
                </a:solidFill>
              </a:rPr>
              <a:t>We must have the courage to challenge investment proposals that do not adequately advance stated business, financial, or operational goals or are omitting necessary non-functional requirements.</a:t>
            </a:r>
          </a:p>
          <a:p>
            <a:pPr marL="269875" lvl="2" indent="-269875">
              <a:spcAft>
                <a:spcPts val="600"/>
              </a:spcAft>
            </a:pPr>
            <a:endParaRPr lang="en-US" sz="1050" dirty="0">
              <a:solidFill>
                <a:schemeClr val="tx1">
                  <a:lumMod val="50000"/>
                </a:schemeClr>
              </a:solidFill>
            </a:endParaRPr>
          </a:p>
        </p:txBody>
      </p:sp>
    </p:spTree>
    <p:extLst>
      <p:ext uri="{BB962C8B-B14F-4D97-AF65-F5344CB8AC3E}">
        <p14:creationId xmlns:p14="http://schemas.microsoft.com/office/powerpoint/2010/main" val="1154111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9"/>
          <p:cNvSpPr txBox="1">
            <a:spLocks/>
          </p:cNvSpPr>
          <p:nvPr/>
        </p:nvSpPr>
        <p:spPr bwMode="auto">
          <a:xfrm>
            <a:off x="322780" y="1013701"/>
            <a:ext cx="8247062"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spcAft>
                <a:spcPts val="600"/>
              </a:spcAft>
              <a:buFont typeface="Arial" panose="020B0604020202020204" pitchFamily="34" charset="0"/>
              <a:buNone/>
            </a:pPr>
            <a:r>
              <a:rPr lang="en-GB" sz="1050" b="1" dirty="0">
                <a:solidFill>
                  <a:schemeClr val="tx1">
                    <a:lumMod val="50000"/>
                  </a:schemeClr>
                </a:solidFill>
              </a:rPr>
              <a:t>Summary</a:t>
            </a:r>
          </a:p>
          <a:p>
            <a:pPr marL="0" lvl="2" indent="0">
              <a:spcAft>
                <a:spcPts val="600"/>
              </a:spcAft>
              <a:buNone/>
            </a:pPr>
            <a:r>
              <a:rPr lang="en-US" sz="1050" dirty="0">
                <a:solidFill>
                  <a:schemeClr val="tx1">
                    <a:lumMod val="50000"/>
                  </a:schemeClr>
                </a:solidFill>
                <a:ea typeface="+mn-lt"/>
                <a:cs typeface="+mn-lt"/>
              </a:rPr>
              <a:t>We will have a balanced portfolio of investments which allocates resources to address current and future business needs.  We will undertake innovation and R&amp;D in game-changing areas in addition to regular investments which address today’s priorities and maintain existing services. We always define value from the point of view of the end user</a:t>
            </a:r>
            <a:r>
              <a:rPr lang="en-US" sz="1050" dirty="0">
                <a:solidFill>
                  <a:schemeClr val="tx1">
                    <a:lumMod val="50000"/>
                  </a:schemeClr>
                </a:solidFill>
              </a:rPr>
              <a:t>. </a:t>
            </a:r>
            <a:endParaRPr lang="en-US" dirty="0">
              <a:solidFill>
                <a:schemeClr val="tx1">
                  <a:lumMod val="50000"/>
                </a:schemeClr>
              </a:solidFill>
            </a:endParaRPr>
          </a:p>
          <a:p>
            <a:pPr marL="0" lvl="2" indent="0">
              <a:spcAft>
                <a:spcPts val="600"/>
              </a:spcAft>
              <a:buNone/>
            </a:pPr>
            <a:endParaRPr lang="en-GB"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Rationale</a:t>
            </a:r>
            <a:endParaRPr lang="en-US" sz="1050" b="1" dirty="0">
              <a:solidFill>
                <a:schemeClr val="tx1">
                  <a:lumMod val="50000"/>
                </a:schemeClr>
              </a:solidFill>
            </a:endParaRPr>
          </a:p>
          <a:p>
            <a:pPr marL="0" lvl="2" indent="0">
              <a:spcAft>
                <a:spcPts val="600"/>
              </a:spcAft>
              <a:buNone/>
            </a:pPr>
            <a:r>
              <a:rPr lang="en-US" sz="1050" dirty="0">
                <a:solidFill>
                  <a:schemeClr val="tx1">
                    <a:lumMod val="50000"/>
                  </a:schemeClr>
                </a:solidFill>
              </a:rPr>
              <a:t>The business environment is constantly changing, and National Grid faces threats of disruption from competitors, changes in regulation, new technologies and business models.  We need to exploit these disruptors where they can benefit the company, and mitigate adverse effects, through building understanding of these disruptive forces and how they can be harnessed by National Grid. </a:t>
            </a:r>
          </a:p>
          <a:p>
            <a:pPr marL="0" lvl="2" indent="0">
              <a:spcAft>
                <a:spcPts val="600"/>
              </a:spcAft>
              <a:buNone/>
            </a:pPr>
            <a:r>
              <a:rPr lang="en-US" sz="1050" dirty="0">
                <a:solidFill>
                  <a:schemeClr val="tx1">
                    <a:lumMod val="50000"/>
                  </a:schemeClr>
                </a:solidFill>
              </a:rPr>
              <a:t>IT evolves rapidly and is a source of many business disruptors.  We should invest in the technologies which will be critical in the future. </a:t>
            </a:r>
          </a:p>
          <a:p>
            <a:pPr marL="0" lvl="2" indent="0">
              <a:spcAft>
                <a:spcPts val="600"/>
              </a:spcAft>
              <a:buNone/>
            </a:pPr>
            <a:r>
              <a:rPr lang="en-US" sz="1050" dirty="0">
                <a:solidFill>
                  <a:schemeClr val="tx1">
                    <a:lumMod val="50000"/>
                  </a:schemeClr>
                </a:solidFill>
              </a:rPr>
              <a:t>The IT innovation teams always take responsibility for articulating the value of an idea, and never assumes it is self-evident.</a:t>
            </a:r>
          </a:p>
          <a:p>
            <a:pPr marL="0" lvl="2" indent="0">
              <a:spcAft>
                <a:spcPts val="600"/>
              </a:spcAft>
              <a:buNone/>
            </a:pPr>
            <a:endParaRPr lang="en-US"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Implications</a:t>
            </a:r>
          </a:p>
          <a:p>
            <a:pPr marL="269875" lvl="2" indent="-269875">
              <a:spcAft>
                <a:spcPts val="600"/>
              </a:spcAft>
            </a:pPr>
            <a:r>
              <a:rPr lang="en-US" sz="1050" dirty="0">
                <a:solidFill>
                  <a:schemeClr val="tx1">
                    <a:lumMod val="50000"/>
                  </a:schemeClr>
                </a:solidFill>
              </a:rPr>
              <a:t>Build an innovation pipeline which is jointly maintained by IT and business innovation teams</a:t>
            </a:r>
          </a:p>
          <a:p>
            <a:pPr marL="269875" lvl="2" indent="-269875">
              <a:spcAft>
                <a:spcPts val="600"/>
              </a:spcAft>
            </a:pPr>
            <a:r>
              <a:rPr lang="en-US" sz="1050" dirty="0">
                <a:solidFill>
                  <a:schemeClr val="tx1">
                    <a:lumMod val="50000"/>
                  </a:schemeClr>
                </a:solidFill>
              </a:rPr>
              <a:t>We will actively manage IT services through their lifecycle including maintenance/upgrades and retirement/decommissioning</a:t>
            </a:r>
          </a:p>
          <a:p>
            <a:pPr marL="269875" lvl="2" indent="-269875">
              <a:spcAft>
                <a:spcPts val="600"/>
              </a:spcAft>
            </a:pPr>
            <a:r>
              <a:rPr lang="en-US" sz="1050" dirty="0">
                <a:solidFill>
                  <a:schemeClr val="tx1">
                    <a:lumMod val="50000"/>
                  </a:schemeClr>
                </a:solidFill>
              </a:rPr>
              <a:t>We will understand, regularly review and transparently communicate the Total Cost of Ownership (TCO) of all systems</a:t>
            </a:r>
          </a:p>
        </p:txBody>
      </p:sp>
      <p:sp>
        <p:nvSpPr>
          <p:cNvPr id="4" name="Title 1"/>
          <p:cNvSpPr txBox="1">
            <a:spLocks/>
          </p:cNvSpPr>
          <p:nvPr/>
        </p:nvSpPr>
        <p:spPr bwMode="auto">
          <a:xfrm>
            <a:off x="322780" y="267573"/>
            <a:ext cx="80301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sz="2000" dirty="0">
                <a:ea typeface="+mj-lt"/>
                <a:cs typeface="+mj-lt"/>
              </a:rPr>
              <a:t>IT will build for today’s needs as well as innovate for the future.</a:t>
            </a:r>
            <a:endParaRPr lang="en-US" dirty="0"/>
          </a:p>
        </p:txBody>
      </p:sp>
    </p:spTree>
    <p:extLst>
      <p:ext uri="{BB962C8B-B14F-4D97-AF65-F5344CB8AC3E}">
        <p14:creationId xmlns:p14="http://schemas.microsoft.com/office/powerpoint/2010/main" val="2532845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8030110" cy="430887"/>
          </a:xfrm>
        </p:spPr>
        <p:txBody>
          <a:bodyPr/>
          <a:lstStyle/>
          <a:p>
            <a:r>
              <a:rPr lang="en-US" sz="2000">
                <a:ea typeface="+mj-lt"/>
                <a:cs typeface="+mj-lt"/>
              </a:rPr>
              <a:t>End user experience will be at the forefront of IT designs</a:t>
            </a:r>
            <a:r>
              <a:rPr lang="en-GB" sz="2000" dirty="0">
                <a:ea typeface="+mj-lt"/>
                <a:cs typeface="+mj-lt"/>
              </a:rPr>
              <a:t> </a:t>
            </a:r>
            <a:endParaRPr lang="en-US" sz="2000" b="0" dirty="0">
              <a:ea typeface="+mj-lt"/>
              <a:cs typeface="+mj-lt"/>
            </a:endParaRPr>
          </a:p>
          <a:p>
            <a:endParaRPr lang="en-GB" sz="2000" dirty="0">
              <a:cs typeface="Arial"/>
            </a:endParaRPr>
          </a:p>
        </p:txBody>
      </p:sp>
      <p:sp>
        <p:nvSpPr>
          <p:cNvPr id="5" name="Text Placeholder 9"/>
          <p:cNvSpPr txBox="1">
            <a:spLocks/>
          </p:cNvSpPr>
          <p:nvPr/>
        </p:nvSpPr>
        <p:spPr bwMode="auto">
          <a:xfrm>
            <a:off x="322780" y="962186"/>
            <a:ext cx="8247062"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spcAft>
                <a:spcPts val="600"/>
              </a:spcAft>
              <a:buFont typeface="Arial" panose="020B0604020202020204" pitchFamily="34" charset="0"/>
              <a:buNone/>
            </a:pPr>
            <a:r>
              <a:rPr lang="en-GB" sz="1050" b="1" dirty="0">
                <a:solidFill>
                  <a:schemeClr val="tx1">
                    <a:lumMod val="50000"/>
                  </a:schemeClr>
                </a:solidFill>
              </a:rPr>
              <a:t>Summary</a:t>
            </a:r>
          </a:p>
          <a:p>
            <a:pPr>
              <a:spcAft>
                <a:spcPts val="600"/>
              </a:spcAft>
            </a:pPr>
            <a:r>
              <a:rPr lang="en-GB" sz="1050" b="0">
                <a:solidFill>
                  <a:schemeClr val="tx1">
                    <a:lumMod val="50000"/>
                  </a:schemeClr>
                </a:solidFill>
                <a:ea typeface="+mn-lt"/>
                <a:cs typeface="+mn-lt"/>
              </a:rPr>
              <a:t>Our customers and employees demand a frictionless experience that is intuitive, efficient, and optimized. The solutions should consider user preferences and allow for a personalized user experience that is not restricted by the underlying technology</a:t>
            </a:r>
            <a:r>
              <a:rPr lang="en-GB" sz="1050" b="0" dirty="0">
                <a:solidFill>
                  <a:schemeClr val="tx1">
                    <a:lumMod val="50000"/>
                  </a:schemeClr>
                </a:solidFill>
              </a:rPr>
              <a:t> </a:t>
            </a:r>
            <a:endParaRPr lang="en-GB" dirty="0">
              <a:solidFill>
                <a:schemeClr val="tx1">
                  <a:lumMod val="50000"/>
                </a:schemeClr>
              </a:solidFill>
            </a:endParaRPr>
          </a:p>
          <a:p>
            <a:pPr>
              <a:spcAft>
                <a:spcPts val="600"/>
              </a:spcAft>
            </a:pPr>
            <a:endParaRPr lang="en-US" sz="1050" b="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Rationale</a:t>
            </a:r>
            <a:endParaRPr lang="en-US" sz="1050" b="1" dirty="0">
              <a:solidFill>
                <a:schemeClr val="tx1">
                  <a:lumMod val="50000"/>
                </a:schemeClr>
              </a:solidFill>
            </a:endParaRPr>
          </a:p>
          <a:p>
            <a:pPr marL="174625" lvl="0" indent="-174625">
              <a:spcAft>
                <a:spcPts val="600"/>
              </a:spcAft>
              <a:buFont typeface="Arial" panose="020B0604020202020204" pitchFamily="34" charset="0"/>
              <a:buChar char="•"/>
            </a:pPr>
            <a:r>
              <a:rPr lang="en-GB" sz="1050" b="0" dirty="0">
                <a:solidFill>
                  <a:schemeClr val="tx1">
                    <a:lumMod val="50000"/>
                  </a:schemeClr>
                </a:solidFill>
              </a:rPr>
              <a:t>The focus is a business centric, user-driven design rather than technology driven</a:t>
            </a:r>
            <a:endParaRPr lang="en-US" sz="1050" b="0" dirty="0">
              <a:solidFill>
                <a:schemeClr val="tx1">
                  <a:lumMod val="50000"/>
                </a:schemeClr>
              </a:solidFill>
            </a:endParaRPr>
          </a:p>
          <a:p>
            <a:pPr marL="174625" lvl="0" indent="-174625">
              <a:spcAft>
                <a:spcPts val="600"/>
              </a:spcAft>
              <a:buFont typeface="Arial" panose="020B0604020202020204" pitchFamily="34" charset="0"/>
              <a:buChar char="•"/>
            </a:pPr>
            <a:r>
              <a:rPr lang="en-GB" sz="1050" b="0" dirty="0">
                <a:solidFill>
                  <a:schemeClr val="tx1">
                    <a:lumMod val="50000"/>
                  </a:schemeClr>
                </a:solidFill>
              </a:rPr>
              <a:t>Reduces business change impact and increases user productivity and overall business efficiency</a:t>
            </a:r>
            <a:endParaRPr lang="en-US" sz="1050" b="0" dirty="0">
              <a:solidFill>
                <a:schemeClr val="tx1">
                  <a:lumMod val="50000"/>
                </a:schemeClr>
              </a:solidFill>
            </a:endParaRPr>
          </a:p>
          <a:p>
            <a:pPr marL="174625" lvl="0" indent="-174625">
              <a:spcAft>
                <a:spcPts val="600"/>
              </a:spcAft>
              <a:buFont typeface="Arial" panose="020B0604020202020204" pitchFamily="34" charset="0"/>
              <a:buChar char="•"/>
            </a:pPr>
            <a:r>
              <a:rPr lang="en-US" sz="1050" b="0" dirty="0">
                <a:solidFill>
                  <a:schemeClr val="tx1">
                    <a:lumMod val="50000"/>
                  </a:schemeClr>
                </a:solidFill>
              </a:rPr>
              <a:t>Underlying technologies are transparent to users, so they can concentrate on the tasks at hand</a:t>
            </a:r>
          </a:p>
          <a:p>
            <a:pPr marL="174625" lvl="0" indent="-174625">
              <a:spcAft>
                <a:spcPts val="600"/>
              </a:spcAft>
              <a:buFont typeface="Arial" panose="020B0604020202020204" pitchFamily="34" charset="0"/>
              <a:buChar char="•"/>
            </a:pPr>
            <a:r>
              <a:rPr lang="en-GB" sz="1050" b="0" dirty="0">
                <a:solidFill>
                  <a:schemeClr val="tx1">
                    <a:lumMod val="50000"/>
                  </a:schemeClr>
                </a:solidFill>
              </a:rPr>
              <a:t>Frictionless user experiences are easier for the end use to learn, adopt, and continue to use over time.</a:t>
            </a:r>
          </a:p>
          <a:p>
            <a:pPr lvl="0">
              <a:spcAft>
                <a:spcPts val="600"/>
              </a:spcAft>
            </a:pPr>
            <a:endParaRPr lang="en-US"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Implications</a:t>
            </a:r>
          </a:p>
          <a:p>
            <a:pPr marL="171450" indent="-171450">
              <a:spcAft>
                <a:spcPts val="600"/>
              </a:spcAft>
              <a:buFont typeface="Arial" panose="020B0604020202020204" pitchFamily="34" charset="0"/>
              <a:buChar char="•"/>
            </a:pPr>
            <a:r>
              <a:rPr lang="en-GB" sz="1050" b="0" dirty="0">
                <a:solidFill>
                  <a:schemeClr val="tx1">
                    <a:lumMod val="50000"/>
                  </a:schemeClr>
                </a:solidFill>
              </a:rPr>
              <a:t>User experiences must be user-centric and user-driven design rather than technology driven.</a:t>
            </a:r>
            <a:endParaRPr lang="en-US" sz="1050" b="0" dirty="0">
              <a:solidFill>
                <a:schemeClr val="tx1">
                  <a:lumMod val="50000"/>
                </a:schemeClr>
              </a:solidFill>
            </a:endParaRPr>
          </a:p>
          <a:p>
            <a:pPr marL="171450" lvl="0" indent="-171450">
              <a:spcAft>
                <a:spcPts val="600"/>
              </a:spcAft>
              <a:buFont typeface="Arial" panose="020B0604020202020204" pitchFamily="34" charset="0"/>
              <a:buChar char="•"/>
            </a:pPr>
            <a:r>
              <a:rPr lang="en-GB" sz="1050" b="0" dirty="0">
                <a:solidFill>
                  <a:schemeClr val="tx1">
                    <a:lumMod val="50000"/>
                  </a:schemeClr>
                </a:solidFill>
              </a:rPr>
              <a:t>User experience capability must be an evaluation criteria for commercial off the self applications.</a:t>
            </a:r>
            <a:endParaRPr lang="en-GB" sz="1050" b="0" dirty="0">
              <a:solidFill>
                <a:schemeClr val="tx1">
                  <a:lumMod val="50000"/>
                </a:schemeClr>
              </a:solidFill>
              <a:cs typeface="Arial"/>
            </a:endParaRPr>
          </a:p>
          <a:p>
            <a:pPr marL="171450" lvl="0" indent="-171450">
              <a:spcAft>
                <a:spcPts val="600"/>
              </a:spcAft>
              <a:buFont typeface="Arial" panose="020B0604020202020204" pitchFamily="34" charset="0"/>
              <a:buChar char="•"/>
            </a:pPr>
            <a:r>
              <a:rPr lang="en-GB" sz="1050" b="0" dirty="0">
                <a:solidFill>
                  <a:schemeClr val="tx1">
                    <a:lumMod val="50000"/>
                  </a:schemeClr>
                </a:solidFill>
              </a:rPr>
              <a:t>User experience requirements must consider all form factors in scope, including accessibility and mobility</a:t>
            </a:r>
          </a:p>
          <a:p>
            <a:pPr marL="171450" lvl="0" indent="-171450">
              <a:spcAft>
                <a:spcPts val="600"/>
              </a:spcAft>
              <a:buFont typeface="Arial" panose="020B0604020202020204" pitchFamily="34" charset="0"/>
              <a:buChar char="•"/>
            </a:pPr>
            <a:endParaRPr lang="en-GB" sz="1050" b="0" dirty="0">
              <a:solidFill>
                <a:schemeClr val="tx1">
                  <a:lumMod val="50000"/>
                </a:schemeClr>
              </a:solidFill>
            </a:endParaRPr>
          </a:p>
          <a:p>
            <a:pPr marL="269875" lvl="2" indent="-269875">
              <a:spcAft>
                <a:spcPts val="600"/>
              </a:spcAft>
            </a:pPr>
            <a:endParaRPr lang="en-US" sz="1050" dirty="0">
              <a:solidFill>
                <a:schemeClr val="tx1">
                  <a:lumMod val="50000"/>
                </a:schemeClr>
              </a:solidFill>
            </a:endParaRPr>
          </a:p>
        </p:txBody>
      </p:sp>
    </p:spTree>
    <p:extLst>
      <p:ext uri="{BB962C8B-B14F-4D97-AF65-F5344CB8AC3E}">
        <p14:creationId xmlns:p14="http://schemas.microsoft.com/office/powerpoint/2010/main" val="1962257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 name="Text Placeholder 9"/>
          <p:cNvSpPr>
            <a:spLocks noGrp="1"/>
          </p:cNvSpPr>
          <p:nvPr>
            <p:ph type="body" sz="quarter" idx="11"/>
          </p:nvPr>
        </p:nvSpPr>
        <p:spPr>
          <a:xfrm>
            <a:off x="322780" y="760439"/>
            <a:ext cx="8247062" cy="3347070"/>
          </a:xfrm>
        </p:spPr>
        <p:txBody>
          <a:bodyPr numCol="1"/>
          <a:lstStyle/>
          <a:p>
            <a:pPr marL="0" lvl="2" indent="0">
              <a:buNone/>
            </a:pPr>
            <a:r>
              <a:rPr lang="en-GB" sz="1100" dirty="0">
                <a:solidFill>
                  <a:schemeClr val="tx1">
                    <a:lumMod val="50000"/>
                  </a:schemeClr>
                </a:solidFill>
              </a:rPr>
              <a:t>Summary :</a:t>
            </a:r>
          </a:p>
          <a:p>
            <a:r>
              <a:rPr lang="en-US" sz="1050" b="0">
                <a:solidFill>
                  <a:schemeClr val="tx1">
                    <a:lumMod val="50000"/>
                  </a:schemeClr>
                </a:solidFill>
                <a:ea typeface="+mn-lt"/>
                <a:cs typeface="+mn-lt"/>
              </a:rPr>
              <a:t>Buy or reuse those applications that will provide competitive parity. Build those applications that will provide competitive advantage.</a:t>
            </a:r>
            <a:endParaRPr lang="en-US"/>
          </a:p>
          <a:p>
            <a:pPr marL="0" lvl="2" indent="0">
              <a:buNone/>
            </a:pPr>
            <a:r>
              <a:rPr lang="en-GB" sz="1100" dirty="0">
                <a:solidFill>
                  <a:schemeClr val="tx1">
                    <a:lumMod val="50000"/>
                  </a:schemeClr>
                </a:solidFill>
              </a:rPr>
              <a:t>Rationale:</a:t>
            </a:r>
          </a:p>
          <a:p>
            <a:pPr marL="171450" lvl="0" indent="-171450">
              <a:buFont typeface="Arial" panose="020B0604020202020204" pitchFamily="34" charset="0"/>
              <a:buChar char="•"/>
            </a:pPr>
            <a:r>
              <a:rPr lang="en-US" sz="1050" b="0" dirty="0">
                <a:solidFill>
                  <a:schemeClr val="tx1">
                    <a:lumMod val="50000"/>
                  </a:schemeClr>
                </a:solidFill>
              </a:rPr>
              <a:t>Use of packaged solutions is increasing and will continue to increase. Because packaged solutions are available to the competition, we cannot sustain competitive advantage. </a:t>
            </a:r>
          </a:p>
          <a:p>
            <a:pPr marL="171450" lvl="0" indent="-171450">
              <a:buFont typeface="Arial" panose="020B0604020202020204" pitchFamily="34" charset="0"/>
              <a:buChar char="•"/>
            </a:pPr>
            <a:r>
              <a:rPr lang="en-US" sz="1050" b="0" dirty="0">
                <a:solidFill>
                  <a:schemeClr val="tx1">
                    <a:lumMod val="50000"/>
                  </a:schemeClr>
                </a:solidFill>
              </a:rPr>
              <a:t>Areas that provide competitive advantage are likely areas in which quick adaptation is required. This requires in-house, not vendor, responsibility. </a:t>
            </a:r>
          </a:p>
          <a:p>
            <a:pPr marL="171450" lvl="0" indent="-171450">
              <a:buFont typeface="Arial" panose="020B0604020202020204" pitchFamily="34" charset="0"/>
              <a:buChar char="•"/>
            </a:pPr>
            <a:r>
              <a:rPr lang="en-US" sz="1050" b="0" dirty="0">
                <a:solidFill>
                  <a:schemeClr val="tx1">
                    <a:lumMod val="50000"/>
                  </a:schemeClr>
                </a:solidFill>
              </a:rPr>
              <a:t>Differentiation, not operational excellence, is the competitive advantage for most market leaders.</a:t>
            </a:r>
            <a:endParaRPr lang="en-GB" sz="1050" dirty="0">
              <a:solidFill>
                <a:schemeClr val="tx1">
                  <a:lumMod val="50000"/>
                </a:schemeClr>
              </a:solidFill>
            </a:endParaRPr>
          </a:p>
          <a:p>
            <a:pPr marL="0" lvl="2" indent="0">
              <a:buNone/>
            </a:pPr>
            <a:r>
              <a:rPr lang="en-GB" sz="1100" dirty="0">
                <a:solidFill>
                  <a:schemeClr val="tx1">
                    <a:lumMod val="50000"/>
                  </a:schemeClr>
                </a:solidFill>
              </a:rPr>
              <a:t>Implications:</a:t>
            </a:r>
            <a:endParaRPr lang="en-US" sz="1100" dirty="0"/>
          </a:p>
          <a:p>
            <a:pPr marL="171450" lvl="0" indent="-171450">
              <a:buFont typeface="Arial" panose="020B0604020202020204" pitchFamily="34" charset="0"/>
              <a:buChar char="•"/>
            </a:pPr>
            <a:r>
              <a:rPr lang="en-US" sz="1050" b="0" dirty="0">
                <a:solidFill>
                  <a:schemeClr val="tx1">
                    <a:lumMod val="50000"/>
                  </a:schemeClr>
                </a:solidFill>
              </a:rPr>
              <a:t>Business management must identify the areas in which the business is seeking competitive advantage.</a:t>
            </a:r>
          </a:p>
          <a:p>
            <a:pPr marL="171450" lvl="0" indent="-171450">
              <a:buFont typeface="Arial" panose="020B0604020202020204" pitchFamily="34" charset="0"/>
              <a:buChar char="•"/>
            </a:pPr>
            <a:r>
              <a:rPr lang="en-US" sz="1050" b="0" dirty="0">
                <a:solidFill>
                  <a:schemeClr val="tx1">
                    <a:lumMod val="50000"/>
                  </a:schemeClr>
                </a:solidFill>
              </a:rPr>
              <a:t>Investment in the skills, tools and technology for custom development must be made in the areas that will gain competitive advantage.</a:t>
            </a:r>
          </a:p>
          <a:p>
            <a:pPr marL="171450" lvl="0" indent="-171450">
              <a:buFont typeface="Arial" panose="020B0604020202020204" pitchFamily="34" charset="0"/>
              <a:buChar char="•"/>
            </a:pPr>
            <a:r>
              <a:rPr lang="en-US" sz="1050" b="0" dirty="0">
                <a:solidFill>
                  <a:schemeClr val="tx1">
                    <a:lumMod val="50000"/>
                  </a:schemeClr>
                </a:solidFill>
              </a:rPr>
              <a:t>These areas are increasingly becoming information delivery and decision support, rather than operations and transaction.</a:t>
            </a:r>
          </a:p>
        </p:txBody>
      </p:sp>
      <p:sp>
        <p:nvSpPr>
          <p:cNvPr id="2" name="Title 1"/>
          <p:cNvSpPr>
            <a:spLocks noGrp="1"/>
          </p:cNvSpPr>
          <p:nvPr>
            <p:ph type="title"/>
          </p:nvPr>
        </p:nvSpPr>
        <p:spPr>
          <a:xfrm>
            <a:off x="322780" y="267573"/>
            <a:ext cx="8030110" cy="430887"/>
          </a:xfrm>
        </p:spPr>
        <p:txBody>
          <a:bodyPr/>
          <a:lstStyle/>
          <a:p>
            <a:r>
              <a:rPr lang="en-US" sz="2000">
                <a:ea typeface="+mj-lt"/>
                <a:cs typeface="+mj-lt"/>
              </a:rPr>
              <a:t>Leverage Out of Box Over Bespoke Solutions</a:t>
            </a:r>
            <a:r>
              <a:rPr lang="en-GB" sz="2000" dirty="0">
                <a:solidFill>
                  <a:schemeClr val="tx1">
                    <a:lumMod val="50000"/>
                  </a:schemeClr>
                </a:solidFill>
                <a:ea typeface="+mj-lt"/>
                <a:cs typeface="+mj-lt"/>
              </a:rPr>
              <a:t> </a:t>
            </a:r>
            <a:endParaRPr lang="en-US" sz="2000" b="0" dirty="0">
              <a:solidFill>
                <a:schemeClr val="tx1">
                  <a:lumMod val="50000"/>
                </a:schemeClr>
              </a:solidFill>
              <a:ea typeface="+mj-lt"/>
              <a:cs typeface="+mj-lt"/>
            </a:endParaRPr>
          </a:p>
          <a:p>
            <a:endParaRPr lang="en-GB" sz="2000" dirty="0">
              <a:solidFill>
                <a:schemeClr val="tx1">
                  <a:lumMod val="50000"/>
                </a:schemeClr>
              </a:solidFill>
              <a:cs typeface="Arial"/>
            </a:endParaRPr>
          </a:p>
        </p:txBody>
      </p:sp>
    </p:spTree>
    <p:extLst>
      <p:ext uri="{BB962C8B-B14F-4D97-AF65-F5344CB8AC3E}">
        <p14:creationId xmlns:p14="http://schemas.microsoft.com/office/powerpoint/2010/main" val="1835509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 name="Text Placeholder 9"/>
          <p:cNvSpPr>
            <a:spLocks noGrp="1"/>
          </p:cNvSpPr>
          <p:nvPr>
            <p:ph type="body" sz="quarter" idx="11"/>
          </p:nvPr>
        </p:nvSpPr>
        <p:spPr>
          <a:xfrm>
            <a:off x="322780" y="801200"/>
            <a:ext cx="8247062" cy="4201150"/>
          </a:xfrm>
        </p:spPr>
        <p:txBody>
          <a:bodyPr numCol="1"/>
          <a:lstStyle/>
          <a:p>
            <a:pPr marL="0" lvl="2" indent="0">
              <a:spcAft>
                <a:spcPts val="600"/>
              </a:spcAft>
              <a:buNone/>
            </a:pPr>
            <a:r>
              <a:rPr lang="en-GB" sz="1050" b="1" dirty="0">
                <a:solidFill>
                  <a:schemeClr val="tx1">
                    <a:lumMod val="50000"/>
                  </a:schemeClr>
                </a:solidFill>
              </a:rPr>
              <a:t>Summary</a:t>
            </a:r>
          </a:p>
          <a:p>
            <a:pPr marL="0" lvl="2" indent="0">
              <a:spcAft>
                <a:spcPts val="600"/>
              </a:spcAft>
              <a:buNone/>
            </a:pPr>
            <a:r>
              <a:rPr lang="en-US" sz="1050">
                <a:solidFill>
                  <a:schemeClr val="tx1">
                    <a:lumMod val="50000"/>
                  </a:schemeClr>
                </a:solidFill>
                <a:ea typeface="+mn-lt"/>
                <a:cs typeface="+mn-lt"/>
              </a:rPr>
              <a:t>We will seek to leverage existing solutions from the IT portfolio before buying a net new and potentially overlapping capability.  Additionally, we will prefer commercial off the shelf software over building custom applications.</a:t>
            </a:r>
            <a:endParaRPr lang="en-US" sz="1050">
              <a:ea typeface="+mn-lt"/>
              <a:cs typeface="+mn-lt"/>
            </a:endParaRPr>
          </a:p>
          <a:p>
            <a:pPr marL="0" lvl="2" indent="0">
              <a:spcAft>
                <a:spcPts val="600"/>
              </a:spcAft>
              <a:buNone/>
            </a:pPr>
            <a:endParaRPr lang="en-GB" sz="1050" dirty="0">
              <a:solidFill>
                <a:schemeClr val="tx1">
                  <a:lumMod val="50000"/>
                </a:schemeClr>
              </a:solidFill>
              <a:cs typeface="Arial"/>
            </a:endParaRPr>
          </a:p>
          <a:p>
            <a:pPr marL="0" lvl="2" indent="0">
              <a:spcAft>
                <a:spcPts val="600"/>
              </a:spcAft>
              <a:buFont typeface="Arial" panose="020B0604020202020204" pitchFamily="34" charset="0"/>
              <a:buNone/>
            </a:pPr>
            <a:r>
              <a:rPr lang="en-GB" sz="1050" b="1" dirty="0">
                <a:solidFill>
                  <a:schemeClr val="tx1">
                    <a:lumMod val="50000"/>
                  </a:schemeClr>
                </a:solidFill>
              </a:rPr>
              <a:t>Rationale</a:t>
            </a:r>
          </a:p>
          <a:p>
            <a:pPr marL="269875" lvl="2" indent="-269875">
              <a:spcAft>
                <a:spcPts val="600"/>
              </a:spcAft>
            </a:pPr>
            <a:r>
              <a:rPr lang="en-US" sz="1050" dirty="0">
                <a:solidFill>
                  <a:schemeClr val="tx1">
                    <a:lumMod val="50000"/>
                  </a:schemeClr>
                </a:solidFill>
              </a:rPr>
              <a:t>We must reduce our technical diversity and overlapping business processes, databases, operating systems, application environments and applications to simplify the portfolio and reduce license and ongoing support costs.  </a:t>
            </a:r>
            <a:endParaRPr lang="en-US" sz="1050" dirty="0">
              <a:solidFill>
                <a:schemeClr val="tx1">
                  <a:lumMod val="50000"/>
                </a:schemeClr>
              </a:solidFill>
              <a:cs typeface="Arial"/>
            </a:endParaRPr>
          </a:p>
          <a:p>
            <a:pPr marL="269875" lvl="2" indent="-269875">
              <a:spcAft>
                <a:spcPts val="300"/>
              </a:spcAft>
            </a:pPr>
            <a:r>
              <a:rPr lang="en-US" sz="1050" dirty="0">
                <a:solidFill>
                  <a:schemeClr val="tx1">
                    <a:lumMod val="50000"/>
                  </a:schemeClr>
                </a:solidFill>
              </a:rPr>
              <a:t>Increases known supported footprint of the estate and simplifies management &amp; support model</a:t>
            </a:r>
            <a:endParaRPr lang="en-US" sz="1050" dirty="0">
              <a:solidFill>
                <a:schemeClr val="tx1">
                  <a:lumMod val="50000"/>
                </a:schemeClr>
              </a:solidFill>
              <a:cs typeface="Arial"/>
            </a:endParaRPr>
          </a:p>
          <a:p>
            <a:pPr marL="269875" lvl="2" indent="-269875">
              <a:spcAft>
                <a:spcPts val="300"/>
              </a:spcAft>
            </a:pPr>
            <a:r>
              <a:rPr lang="en-US" sz="1050" dirty="0">
                <a:solidFill>
                  <a:schemeClr val="tx1">
                    <a:lumMod val="50000"/>
                  </a:schemeClr>
                </a:solidFill>
              </a:rPr>
              <a:t>Where we have a business driver to innovate to differentiate ourselves from competitors there may be a case for developing new solutions from scratch, but even here the solution should take advantage of off-the-shelf services or application software components that can provide part of the solution.</a:t>
            </a:r>
          </a:p>
          <a:p>
            <a:pPr marL="0" lvl="2" indent="0">
              <a:spcAft>
                <a:spcPts val="300"/>
              </a:spcAft>
              <a:buNone/>
            </a:pPr>
            <a:endParaRPr lang="en-GB" sz="1050" b="1"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Implications</a:t>
            </a:r>
          </a:p>
          <a:p>
            <a:pPr marL="269875" lvl="2" indent="-269875">
              <a:spcAft>
                <a:spcPts val="600"/>
              </a:spcAft>
            </a:pPr>
            <a:r>
              <a:rPr lang="en-US" sz="1050" dirty="0">
                <a:solidFill>
                  <a:schemeClr val="tx1">
                    <a:lumMod val="50000"/>
                  </a:schemeClr>
                </a:solidFill>
              </a:rPr>
              <a:t>When a current solution does not adequately meet requirements, we will show a preference for commercial off the shelf applications over customer developed solutions.</a:t>
            </a:r>
          </a:p>
          <a:p>
            <a:pPr marL="269875" lvl="2" indent="-269875">
              <a:spcAft>
                <a:spcPts val="600"/>
              </a:spcAft>
            </a:pPr>
            <a:r>
              <a:rPr lang="en-US" sz="1050" dirty="0">
                <a:solidFill>
                  <a:schemeClr val="tx1">
                    <a:lumMod val="50000"/>
                  </a:schemeClr>
                </a:solidFill>
              </a:rPr>
              <a:t>When a current solution only partially meets requirements, we must challenge the value of the incremental functionality vs. the cost of adopting yet another technical solution into an already over-complex estate.</a:t>
            </a:r>
          </a:p>
          <a:p>
            <a:pPr marL="269875" lvl="2" indent="-269875">
              <a:spcAft>
                <a:spcPts val="600"/>
              </a:spcAft>
            </a:pPr>
            <a:r>
              <a:rPr lang="en-US" sz="1050" dirty="0">
                <a:solidFill>
                  <a:schemeClr val="tx1">
                    <a:lumMod val="50000"/>
                  </a:schemeClr>
                </a:solidFill>
              </a:rPr>
              <a:t>We must educate our business partners about the danger of customizing an application to meet current business processes as opposed to modifying our business processes to align to out-of-the box capabilities based on industry experience. Commonality among business functions must be identified and enterprise solutions provided in a reusable manner.</a:t>
            </a:r>
          </a:p>
          <a:p>
            <a:pPr marL="269875" lvl="2" indent="-269875">
              <a:spcAft>
                <a:spcPts val="600"/>
              </a:spcAft>
            </a:pPr>
            <a:endParaRPr lang="en-US" sz="1050" dirty="0">
              <a:solidFill>
                <a:schemeClr val="tx1">
                  <a:lumMod val="50000"/>
                </a:schemeClr>
              </a:solidFill>
            </a:endParaRPr>
          </a:p>
        </p:txBody>
      </p:sp>
      <p:sp>
        <p:nvSpPr>
          <p:cNvPr id="2" name="Title 1"/>
          <p:cNvSpPr>
            <a:spLocks noGrp="1"/>
          </p:cNvSpPr>
          <p:nvPr>
            <p:ph type="title"/>
          </p:nvPr>
        </p:nvSpPr>
        <p:spPr>
          <a:xfrm>
            <a:off x="322780" y="145224"/>
            <a:ext cx="8030110" cy="430887"/>
          </a:xfrm>
        </p:spPr>
        <p:txBody>
          <a:bodyPr/>
          <a:lstStyle/>
          <a:p>
            <a:r>
              <a:rPr lang="en-US" sz="2000">
                <a:ea typeface="+mj-lt"/>
                <a:cs typeface="+mj-lt"/>
              </a:rPr>
              <a:t>Re-Use existing platforms before Buying new or Building unless a strategic advantage can be gained</a:t>
            </a:r>
            <a:endParaRPr lang="en-US" sz="2000" b="0">
              <a:ea typeface="+mj-lt"/>
              <a:cs typeface="+mj-lt"/>
            </a:endParaRPr>
          </a:p>
          <a:p>
            <a:endParaRPr lang="en-US" sz="2000" dirty="0">
              <a:cs typeface="Arial"/>
            </a:endParaRPr>
          </a:p>
        </p:txBody>
      </p:sp>
    </p:spTree>
    <p:extLst>
      <p:ext uri="{BB962C8B-B14F-4D97-AF65-F5344CB8AC3E}">
        <p14:creationId xmlns:p14="http://schemas.microsoft.com/office/powerpoint/2010/main" val="40359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 name="Text Placeholder 9"/>
          <p:cNvSpPr>
            <a:spLocks noGrp="1"/>
          </p:cNvSpPr>
          <p:nvPr>
            <p:ph type="body" sz="quarter" idx="11"/>
          </p:nvPr>
        </p:nvSpPr>
        <p:spPr>
          <a:xfrm>
            <a:off x="322780" y="801535"/>
            <a:ext cx="8247062" cy="2554545"/>
          </a:xfrm>
        </p:spPr>
        <p:txBody>
          <a:bodyPr numCol="1"/>
          <a:lstStyle/>
          <a:p>
            <a:pPr marL="0" lvl="2" indent="0">
              <a:spcAft>
                <a:spcPts val="600"/>
              </a:spcAft>
              <a:buNone/>
            </a:pPr>
            <a:r>
              <a:rPr lang="en-GB" sz="1050" b="1" dirty="0">
                <a:solidFill>
                  <a:schemeClr val="tx1">
                    <a:lumMod val="50000"/>
                  </a:schemeClr>
                </a:solidFill>
              </a:rPr>
              <a:t>Summary</a:t>
            </a:r>
          </a:p>
          <a:p>
            <a:pPr>
              <a:spcAft>
                <a:spcPts val="600"/>
              </a:spcAft>
            </a:pPr>
            <a:r>
              <a:rPr lang="en-US" sz="1050" b="0">
                <a:solidFill>
                  <a:schemeClr val="tx1">
                    <a:lumMod val="50000"/>
                  </a:schemeClr>
                </a:solidFill>
                <a:ea typeface="+mn-lt"/>
                <a:cs typeface="+mn-lt"/>
              </a:rPr>
              <a:t>Our architectural decisions will prefer open standards based solutions over proprietary single-vendor solutions.</a:t>
            </a:r>
            <a:endParaRPr lang="en-GB" sz="1050" b="0">
              <a:solidFill>
                <a:schemeClr val="tx1">
                  <a:lumMod val="50000"/>
                </a:schemeClr>
              </a:solidFill>
              <a:ea typeface="+mn-lt"/>
              <a:cs typeface="+mn-lt"/>
            </a:endParaRPr>
          </a:p>
          <a:p>
            <a:pPr marL="0" lvl="2" indent="0">
              <a:spcAft>
                <a:spcPts val="600"/>
              </a:spcAft>
              <a:buNone/>
            </a:pPr>
            <a:endParaRPr lang="en-GB" sz="1050" b="1" dirty="0">
              <a:solidFill>
                <a:schemeClr val="tx1">
                  <a:lumMod val="50000"/>
                </a:schemeClr>
              </a:solidFill>
              <a:cs typeface="Arial"/>
            </a:endParaRPr>
          </a:p>
          <a:p>
            <a:pPr marL="0" lvl="2" indent="0">
              <a:spcAft>
                <a:spcPts val="600"/>
              </a:spcAft>
              <a:buNone/>
            </a:pPr>
            <a:r>
              <a:rPr lang="en-GB" sz="1050" b="1" dirty="0">
                <a:solidFill>
                  <a:schemeClr val="tx1">
                    <a:lumMod val="50000"/>
                  </a:schemeClr>
                </a:solidFill>
              </a:rPr>
              <a:t>Rationale</a:t>
            </a:r>
          </a:p>
          <a:p>
            <a:pPr>
              <a:spcAft>
                <a:spcPts val="600"/>
              </a:spcAft>
            </a:pPr>
            <a:r>
              <a:rPr lang="en-US" sz="1050" b="0" dirty="0">
                <a:solidFill>
                  <a:schemeClr val="tx1">
                    <a:lumMod val="50000"/>
                  </a:schemeClr>
                </a:solidFill>
              </a:rPr>
              <a:t>Open standards based solutions are interoperable and portable due to the nature of how multiple parties contribute to and formulate the open standard itself.  And by extension, open standards based solutions tend to have deeper resources pools than proprietary solutions.</a:t>
            </a:r>
            <a:endParaRPr lang="en-US" sz="1050" b="0" dirty="0">
              <a:solidFill>
                <a:schemeClr val="tx1">
                  <a:lumMod val="50000"/>
                </a:schemeClr>
              </a:solidFill>
              <a:cs typeface="Arial"/>
            </a:endParaRPr>
          </a:p>
          <a:p>
            <a:pPr marL="0" lvl="2" indent="0">
              <a:spcAft>
                <a:spcPts val="600"/>
              </a:spcAft>
              <a:buNone/>
            </a:pPr>
            <a:endParaRPr lang="en-GB" sz="1050" b="1" dirty="0">
              <a:solidFill>
                <a:schemeClr val="tx1">
                  <a:lumMod val="50000"/>
                </a:schemeClr>
              </a:solidFill>
            </a:endParaRPr>
          </a:p>
          <a:p>
            <a:pPr marL="0" lvl="2" indent="0">
              <a:spcAft>
                <a:spcPts val="600"/>
              </a:spcAft>
              <a:buNone/>
            </a:pPr>
            <a:r>
              <a:rPr lang="en-GB" sz="1050" b="1" dirty="0">
                <a:solidFill>
                  <a:schemeClr val="tx1">
                    <a:lumMod val="50000"/>
                  </a:schemeClr>
                </a:solidFill>
              </a:rPr>
              <a:t>Implications</a:t>
            </a:r>
            <a:endParaRPr lang="en-US" sz="1050" b="1" dirty="0">
              <a:solidFill>
                <a:schemeClr val="tx1">
                  <a:lumMod val="50000"/>
                </a:schemeClr>
              </a:solidFill>
            </a:endParaRPr>
          </a:p>
          <a:p>
            <a:pPr marL="171450" lvl="0" indent="-171450">
              <a:spcAft>
                <a:spcPts val="600"/>
              </a:spcAft>
              <a:buFont typeface="Arial" panose="020B0604020202020204" pitchFamily="34" charset="0"/>
              <a:buChar char="•"/>
            </a:pPr>
            <a:r>
              <a:rPr lang="en-US" sz="1050" b="0" dirty="0">
                <a:solidFill>
                  <a:schemeClr val="tx1">
                    <a:lumMod val="50000"/>
                  </a:schemeClr>
                </a:solidFill>
              </a:rPr>
              <a:t>We must think critically about the level of competitive advantage offered by a proprietary solution and whether there is economic justification to balance the drawbacks of the proprietary solution itself.</a:t>
            </a:r>
          </a:p>
          <a:p>
            <a:pPr marL="171450" lvl="0" indent="-171450">
              <a:spcAft>
                <a:spcPts val="600"/>
              </a:spcAft>
              <a:buFont typeface="Arial" panose="020B0604020202020204" pitchFamily="34" charset="0"/>
              <a:buChar char="•"/>
            </a:pPr>
            <a:r>
              <a:rPr lang="en-US" sz="1050" b="0" dirty="0">
                <a:solidFill>
                  <a:schemeClr val="tx1">
                    <a:lumMod val="50000"/>
                  </a:schemeClr>
                </a:solidFill>
              </a:rPr>
              <a:t>We must work with our business partners and create Business Architecture roadmaps to identify where National Grid is seeking a competitive advantage.</a:t>
            </a:r>
          </a:p>
        </p:txBody>
      </p:sp>
      <p:sp>
        <p:nvSpPr>
          <p:cNvPr id="2" name="Title 1"/>
          <p:cNvSpPr>
            <a:spLocks noGrp="1"/>
          </p:cNvSpPr>
          <p:nvPr>
            <p:ph type="title"/>
          </p:nvPr>
        </p:nvSpPr>
        <p:spPr>
          <a:xfrm>
            <a:off x="322780" y="267573"/>
            <a:ext cx="8030110" cy="430887"/>
          </a:xfrm>
        </p:spPr>
        <p:txBody>
          <a:bodyPr/>
          <a:lstStyle/>
          <a:p>
            <a:r>
              <a:rPr lang="en-US" sz="2000">
                <a:ea typeface="+mj-lt"/>
                <a:cs typeface="+mj-lt"/>
              </a:rPr>
              <a:t>Use open standards over proprietary solutions</a:t>
            </a:r>
            <a:r>
              <a:rPr lang="en-GB" sz="2000" dirty="0">
                <a:solidFill>
                  <a:schemeClr val="tx1">
                    <a:lumMod val="50000"/>
                  </a:schemeClr>
                </a:solidFill>
                <a:ea typeface="+mj-lt"/>
                <a:cs typeface="+mj-lt"/>
              </a:rPr>
              <a:t> </a:t>
            </a:r>
            <a:endParaRPr lang="en-US" sz="2000" b="0" dirty="0">
              <a:solidFill>
                <a:schemeClr val="tx1">
                  <a:lumMod val="50000"/>
                </a:schemeClr>
              </a:solidFill>
              <a:ea typeface="+mj-lt"/>
              <a:cs typeface="+mj-lt"/>
            </a:endParaRPr>
          </a:p>
          <a:p>
            <a:endParaRPr lang="en-GB" sz="2000" dirty="0">
              <a:solidFill>
                <a:schemeClr val="tx1">
                  <a:lumMod val="50000"/>
                </a:schemeClr>
              </a:solidFill>
              <a:cs typeface="Arial"/>
            </a:endParaRPr>
          </a:p>
        </p:txBody>
      </p:sp>
    </p:spTree>
    <p:extLst>
      <p:ext uri="{BB962C8B-B14F-4D97-AF65-F5344CB8AC3E}">
        <p14:creationId xmlns:p14="http://schemas.microsoft.com/office/powerpoint/2010/main" val="3297031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 name="Text Placeholder 9"/>
          <p:cNvSpPr>
            <a:spLocks noGrp="1"/>
          </p:cNvSpPr>
          <p:nvPr>
            <p:ph type="body" sz="quarter" idx="11"/>
          </p:nvPr>
        </p:nvSpPr>
        <p:spPr>
          <a:xfrm>
            <a:off x="322780" y="796361"/>
            <a:ext cx="8247062" cy="3424014"/>
          </a:xfrm>
        </p:spPr>
        <p:txBody>
          <a:bodyPr numCol="1"/>
          <a:lstStyle/>
          <a:p>
            <a:pPr marL="0" lvl="2" indent="0">
              <a:spcAft>
                <a:spcPts val="600"/>
              </a:spcAft>
              <a:buNone/>
            </a:pPr>
            <a:r>
              <a:rPr lang="en-GB" sz="1050" b="1" dirty="0">
                <a:solidFill>
                  <a:schemeClr val="tx1">
                    <a:lumMod val="50000"/>
                  </a:schemeClr>
                </a:solidFill>
              </a:rPr>
              <a:t>Summary</a:t>
            </a:r>
          </a:p>
          <a:p>
            <a:pPr>
              <a:spcAft>
                <a:spcPts val="600"/>
              </a:spcAft>
            </a:pPr>
            <a:r>
              <a:rPr lang="en-US" sz="1050" b="0">
                <a:solidFill>
                  <a:schemeClr val="tx1">
                    <a:lumMod val="50000"/>
                  </a:schemeClr>
                </a:solidFill>
                <a:ea typeface="+mn-lt"/>
                <a:cs typeface="+mn-lt"/>
              </a:rPr>
              <a:t>Our architectural decisions will be conscious of vendor lock-in.   </a:t>
            </a:r>
            <a:endParaRPr lang="en-US"/>
          </a:p>
          <a:p>
            <a:pPr>
              <a:spcAft>
                <a:spcPts val="600"/>
              </a:spcAft>
            </a:pPr>
            <a:endParaRPr lang="en-US" sz="1050" b="0" dirty="0">
              <a:solidFill>
                <a:schemeClr val="tx1">
                  <a:lumMod val="50000"/>
                </a:schemeClr>
              </a:solidFill>
            </a:endParaRPr>
          </a:p>
          <a:p>
            <a:pPr marL="0" lvl="2" indent="0">
              <a:spcAft>
                <a:spcPts val="600"/>
              </a:spcAft>
              <a:buNone/>
            </a:pPr>
            <a:r>
              <a:rPr lang="en-GB" sz="1050" b="1" dirty="0">
                <a:solidFill>
                  <a:schemeClr val="tx1">
                    <a:lumMod val="50000"/>
                  </a:schemeClr>
                </a:solidFill>
              </a:rPr>
              <a:t>Rationale</a:t>
            </a:r>
          </a:p>
          <a:p>
            <a:pPr>
              <a:spcAft>
                <a:spcPts val="600"/>
              </a:spcAft>
            </a:pPr>
            <a:r>
              <a:rPr lang="en-US" sz="1050" b="0" dirty="0">
                <a:solidFill>
                  <a:schemeClr val="tx1">
                    <a:lumMod val="50000"/>
                  </a:schemeClr>
                </a:solidFill>
              </a:rPr>
              <a:t>Vendor lock-in occurs as organizations balance solution costs against architectural flexibility. Understanding and managing lock-in are key to optimizing National Grid’s current and future needs.</a:t>
            </a:r>
          </a:p>
          <a:p>
            <a:pPr marL="0" lvl="2" indent="0">
              <a:spcAft>
                <a:spcPts val="600"/>
              </a:spcAft>
              <a:buNone/>
            </a:pPr>
            <a:endParaRPr lang="en-GB" sz="1050" b="1" dirty="0">
              <a:solidFill>
                <a:schemeClr val="tx1">
                  <a:lumMod val="50000"/>
                </a:schemeClr>
              </a:solidFill>
            </a:endParaRPr>
          </a:p>
          <a:p>
            <a:pPr marL="0" lvl="2" indent="0">
              <a:spcAft>
                <a:spcPts val="600"/>
              </a:spcAft>
              <a:buNone/>
            </a:pPr>
            <a:r>
              <a:rPr lang="en-GB" sz="1050" b="1" dirty="0">
                <a:solidFill>
                  <a:schemeClr val="tx1">
                    <a:lumMod val="50000"/>
                  </a:schemeClr>
                </a:solidFill>
              </a:rPr>
              <a:t>Implications</a:t>
            </a:r>
            <a:endParaRPr lang="en-US" sz="1050" b="1" dirty="0">
              <a:solidFill>
                <a:schemeClr val="tx1">
                  <a:lumMod val="50000"/>
                </a:schemeClr>
              </a:solidFill>
            </a:endParaRPr>
          </a:p>
          <a:p>
            <a:pPr marL="171450" lvl="0" indent="-171450">
              <a:spcAft>
                <a:spcPts val="600"/>
              </a:spcAft>
              <a:buFont typeface="Arial" panose="020B0604020202020204" pitchFamily="34" charset="0"/>
              <a:buChar char="•"/>
            </a:pPr>
            <a:r>
              <a:rPr lang="en-US" sz="1050" b="0" dirty="0">
                <a:solidFill>
                  <a:schemeClr val="tx1">
                    <a:lumMod val="50000"/>
                  </a:schemeClr>
                </a:solidFill>
              </a:rPr>
              <a:t>We must weigh the benefits and risks associated with alignment to a specific vendor's technology, especially those that are proprietary in nature that have limited portability.</a:t>
            </a:r>
            <a:endParaRPr lang="en-US" sz="1050" b="0" dirty="0">
              <a:solidFill>
                <a:schemeClr val="tx1">
                  <a:lumMod val="50000"/>
                </a:schemeClr>
              </a:solidFill>
              <a:cs typeface="Arial"/>
            </a:endParaRPr>
          </a:p>
          <a:p>
            <a:pPr marL="171450" lvl="0" indent="-171450">
              <a:spcAft>
                <a:spcPts val="600"/>
              </a:spcAft>
              <a:buFont typeface="Arial" panose="020B0604020202020204" pitchFamily="34" charset="0"/>
              <a:buChar char="•"/>
            </a:pPr>
            <a:r>
              <a:rPr lang="en-US" sz="1050" b="0" dirty="0">
                <a:solidFill>
                  <a:schemeClr val="tx1">
                    <a:lumMod val="50000"/>
                  </a:schemeClr>
                </a:solidFill>
              </a:rPr>
              <a:t>Leverage of a specific vendor’s technology allows for extraction of value and potential simplification of the portfolio.</a:t>
            </a:r>
            <a:endParaRPr lang="en-US" sz="1050" b="0" dirty="0">
              <a:solidFill>
                <a:schemeClr val="tx1">
                  <a:lumMod val="50000"/>
                </a:schemeClr>
              </a:solidFill>
              <a:cs typeface="Arial"/>
            </a:endParaRPr>
          </a:p>
          <a:p>
            <a:pPr marL="171450" indent="-171450">
              <a:spcAft>
                <a:spcPts val="600"/>
              </a:spcAft>
              <a:buFont typeface="Arial" panose="020B0604020202020204" pitchFamily="34" charset="0"/>
              <a:buChar char="•"/>
            </a:pPr>
            <a:r>
              <a:rPr lang="en-US" sz="1050" b="0" dirty="0">
                <a:solidFill>
                  <a:schemeClr val="tx1">
                    <a:lumMod val="50000"/>
                  </a:schemeClr>
                </a:solidFill>
              </a:rPr>
              <a:t>However, reliance on a specific vendor’s technology can create risky upgrades due to far-reaching regression testing impact and effort.  </a:t>
            </a:r>
          </a:p>
          <a:p>
            <a:pPr marL="171450" lvl="0" indent="-171450">
              <a:spcAft>
                <a:spcPts val="600"/>
              </a:spcAft>
              <a:buFont typeface="Arial" panose="020B0604020202020204" pitchFamily="34" charset="0"/>
              <a:buChar char="•"/>
            </a:pPr>
            <a:r>
              <a:rPr lang="en-US" sz="1050" b="0" dirty="0">
                <a:solidFill>
                  <a:schemeClr val="tx1">
                    <a:lumMod val="50000"/>
                  </a:schemeClr>
                </a:solidFill>
              </a:rPr>
              <a:t>Reliance on specific vendor technology should not be dependent on niche skill sets that are difficult to recruit.</a:t>
            </a:r>
            <a:endParaRPr lang="en-US" sz="1050" b="0" dirty="0">
              <a:solidFill>
                <a:schemeClr val="tx1">
                  <a:lumMod val="50000"/>
                </a:schemeClr>
              </a:solidFill>
              <a:cs typeface="Arial"/>
            </a:endParaRPr>
          </a:p>
          <a:p>
            <a:pPr marL="171450" indent="-171450">
              <a:spcAft>
                <a:spcPts val="600"/>
              </a:spcAft>
              <a:buFont typeface="Arial" panose="020B0604020202020204" pitchFamily="34" charset="0"/>
              <a:buChar char="•"/>
            </a:pPr>
            <a:r>
              <a:rPr lang="en-US" sz="1050" b="0" dirty="0">
                <a:solidFill>
                  <a:schemeClr val="tx1">
                    <a:lumMod val="50000"/>
                  </a:schemeClr>
                </a:solidFill>
              </a:rPr>
              <a:t>Reduced ability to integrate other systems (for example, applications, middleware and tools) </a:t>
            </a:r>
            <a:endParaRPr lang="en-US" sz="1050" b="0" dirty="0">
              <a:solidFill>
                <a:schemeClr val="tx1">
                  <a:lumMod val="50000"/>
                </a:schemeClr>
              </a:solidFill>
              <a:cs typeface="Arial"/>
            </a:endParaRPr>
          </a:p>
          <a:p>
            <a:pPr marL="171450" lvl="0" indent="-171450">
              <a:spcAft>
                <a:spcPts val="600"/>
              </a:spcAft>
              <a:buFont typeface="Arial" panose="020B0604020202020204" pitchFamily="34" charset="0"/>
              <a:buChar char="•"/>
            </a:pPr>
            <a:endParaRPr lang="en-US" sz="1050" b="0" dirty="0">
              <a:solidFill>
                <a:schemeClr val="tx1">
                  <a:lumMod val="50000"/>
                </a:schemeClr>
              </a:solidFill>
            </a:endParaRPr>
          </a:p>
        </p:txBody>
      </p:sp>
      <p:sp>
        <p:nvSpPr>
          <p:cNvPr id="2" name="Title 1"/>
          <p:cNvSpPr>
            <a:spLocks noGrp="1"/>
          </p:cNvSpPr>
          <p:nvPr>
            <p:ph type="title"/>
          </p:nvPr>
        </p:nvSpPr>
        <p:spPr>
          <a:xfrm>
            <a:off x="322780" y="267573"/>
            <a:ext cx="8030110" cy="430887"/>
          </a:xfrm>
        </p:spPr>
        <p:txBody>
          <a:bodyPr/>
          <a:lstStyle/>
          <a:p>
            <a:r>
              <a:rPr lang="en-US" sz="2000">
                <a:ea typeface="+mj-lt"/>
                <a:cs typeface="+mj-lt"/>
              </a:rPr>
              <a:t>Be conscious of vendor lock-in</a:t>
            </a:r>
            <a:endParaRPr lang="en-GB" sz="2000" b="0">
              <a:ea typeface="+mj-lt"/>
              <a:cs typeface="+mj-lt"/>
            </a:endParaRPr>
          </a:p>
          <a:p>
            <a:endParaRPr lang="en-US" sz="2000" dirty="0">
              <a:cs typeface="Arial"/>
            </a:endParaRPr>
          </a:p>
        </p:txBody>
      </p:sp>
    </p:spTree>
    <p:extLst>
      <p:ext uri="{BB962C8B-B14F-4D97-AF65-F5344CB8AC3E}">
        <p14:creationId xmlns:p14="http://schemas.microsoft.com/office/powerpoint/2010/main" val="28471071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 name="Text Placeholder 9"/>
          <p:cNvSpPr>
            <a:spLocks noGrp="1"/>
          </p:cNvSpPr>
          <p:nvPr>
            <p:ph type="body" sz="quarter" idx="11"/>
          </p:nvPr>
        </p:nvSpPr>
        <p:spPr>
          <a:xfrm>
            <a:off x="322780" y="854316"/>
            <a:ext cx="8247062" cy="3516347"/>
          </a:xfrm>
        </p:spPr>
        <p:txBody>
          <a:bodyPr numCol="1"/>
          <a:lstStyle/>
          <a:p>
            <a:pPr marL="0" lvl="2" indent="0">
              <a:spcAft>
                <a:spcPts val="600"/>
              </a:spcAft>
              <a:buNone/>
            </a:pPr>
            <a:r>
              <a:rPr lang="en-GB" sz="1050" b="1" dirty="0">
                <a:solidFill>
                  <a:schemeClr val="tx1">
                    <a:lumMod val="50000"/>
                  </a:schemeClr>
                </a:solidFill>
              </a:rPr>
              <a:t>Summary</a:t>
            </a:r>
          </a:p>
          <a:p>
            <a:pPr marL="0" lvl="2" indent="0">
              <a:spcAft>
                <a:spcPts val="300"/>
              </a:spcAft>
              <a:buNone/>
            </a:pPr>
            <a:r>
              <a:rPr lang="en-US" sz="1050" dirty="0">
                <a:solidFill>
                  <a:schemeClr val="tx1">
                    <a:lumMod val="50000"/>
                  </a:schemeClr>
                </a:solidFill>
              </a:rPr>
              <a:t>The Cloud offers powerful capabilities and is an inevitability.  However, we must use cloud appropriately. </a:t>
            </a:r>
            <a:r>
              <a:rPr lang="en-GB" sz="1050" dirty="0">
                <a:solidFill>
                  <a:schemeClr val="tx1">
                    <a:lumMod val="50000"/>
                  </a:schemeClr>
                </a:solidFill>
              </a:rPr>
              <a:t>Leverage commoditised deployment models which is fit for the business need rather than traditional data centre deployment with a focus on SaaS  and IaaS where were appropriate before internally hosted services. PaaS must be reviewed via ARB.</a:t>
            </a:r>
          </a:p>
          <a:p>
            <a:pPr marL="0" lvl="2" indent="0">
              <a:spcAft>
                <a:spcPts val="300"/>
              </a:spcAft>
              <a:buNone/>
            </a:pPr>
            <a:endParaRPr lang="en-GB" sz="1050" b="1" dirty="0">
              <a:solidFill>
                <a:schemeClr val="tx1">
                  <a:lumMod val="50000"/>
                </a:schemeClr>
              </a:solidFill>
            </a:endParaRPr>
          </a:p>
          <a:p>
            <a:pPr marL="0" lvl="2" indent="0">
              <a:spcAft>
                <a:spcPts val="600"/>
              </a:spcAft>
              <a:buNone/>
            </a:pPr>
            <a:r>
              <a:rPr lang="en-GB" sz="1050" b="1" dirty="0">
                <a:solidFill>
                  <a:schemeClr val="tx1">
                    <a:lumMod val="50000"/>
                  </a:schemeClr>
                </a:solidFill>
              </a:rPr>
              <a:t>Rationale</a:t>
            </a:r>
          </a:p>
          <a:p>
            <a:pPr marL="0" lvl="2" indent="0">
              <a:spcAft>
                <a:spcPts val="600"/>
              </a:spcAft>
              <a:buNone/>
            </a:pPr>
            <a:r>
              <a:rPr lang="en-US" sz="1050" dirty="0">
                <a:solidFill>
                  <a:schemeClr val="tx1">
                    <a:lumMod val="50000"/>
                  </a:schemeClr>
                </a:solidFill>
              </a:rPr>
              <a:t>The Cloud is an inevitability, but we must understand the implications of cloud adoption against the backdrop of our current state IT maturity in related services such as integration, network, and security.  </a:t>
            </a:r>
          </a:p>
          <a:p>
            <a:pPr lvl="2">
              <a:spcAft>
                <a:spcPts val="600"/>
              </a:spcAft>
            </a:pPr>
            <a:endParaRPr lang="en-GB" sz="1050" dirty="0">
              <a:solidFill>
                <a:schemeClr val="tx1">
                  <a:lumMod val="50000"/>
                </a:schemeClr>
              </a:solidFill>
            </a:endParaRPr>
          </a:p>
          <a:p>
            <a:pPr marL="0" lvl="2" indent="0">
              <a:spcAft>
                <a:spcPts val="600"/>
              </a:spcAft>
              <a:buNone/>
            </a:pPr>
            <a:r>
              <a:rPr lang="en-GB" sz="1050" b="1" dirty="0">
                <a:solidFill>
                  <a:schemeClr val="tx1">
                    <a:lumMod val="50000"/>
                  </a:schemeClr>
                </a:solidFill>
              </a:rPr>
              <a:t>Implications</a:t>
            </a:r>
          </a:p>
          <a:p>
            <a:pPr lvl="2">
              <a:spcAft>
                <a:spcPts val="600"/>
              </a:spcAft>
            </a:pPr>
            <a:r>
              <a:rPr lang="en-US" sz="1050" dirty="0">
                <a:solidFill>
                  <a:schemeClr val="tx1">
                    <a:lumMod val="50000"/>
                  </a:schemeClr>
                </a:solidFill>
              </a:rPr>
              <a:t>No technology within our IT toolbox can single handedly solve for all possible functional and non-functional requirements.  </a:t>
            </a:r>
          </a:p>
          <a:p>
            <a:pPr lvl="2">
              <a:spcAft>
                <a:spcPts val="600"/>
              </a:spcAft>
            </a:pPr>
            <a:r>
              <a:rPr lang="en-US" sz="1050" dirty="0">
                <a:solidFill>
                  <a:schemeClr val="tx1">
                    <a:lumMod val="50000"/>
                  </a:schemeClr>
                </a:solidFill>
              </a:rPr>
              <a:t>“When all you have is a hammer, everything looks like a nail”.  We must avoid viewing Cloud as an all purpose IT hammer.</a:t>
            </a:r>
          </a:p>
          <a:p>
            <a:pPr lvl="2">
              <a:spcAft>
                <a:spcPts val="600"/>
              </a:spcAft>
            </a:pPr>
            <a:r>
              <a:rPr lang="en-US" sz="1050" dirty="0">
                <a:solidFill>
                  <a:schemeClr val="tx1">
                    <a:lumMod val="50000"/>
                  </a:schemeClr>
                </a:solidFill>
              </a:rPr>
              <a:t>We must create Enterprise Architecture standards for use of the cloud. IT must have a service delivery and change management operating model which can accommodate regular release and updates aligned to vendors’ release strategies</a:t>
            </a:r>
          </a:p>
          <a:p>
            <a:pPr lvl="2">
              <a:spcAft>
                <a:spcPts val="600"/>
              </a:spcAft>
            </a:pPr>
            <a:r>
              <a:rPr lang="en-US" sz="1050" dirty="0">
                <a:solidFill>
                  <a:schemeClr val="tx1">
                    <a:lumMod val="50000"/>
                  </a:schemeClr>
                </a:solidFill>
              </a:rPr>
              <a:t>We must understand with our business partners the full financial implication of moving from a traditional IT Capex model to a subscription based </a:t>
            </a:r>
            <a:r>
              <a:rPr lang="en-US" sz="1050" dirty="0" err="1">
                <a:solidFill>
                  <a:schemeClr val="tx1">
                    <a:lumMod val="50000"/>
                  </a:schemeClr>
                </a:solidFill>
              </a:rPr>
              <a:t>Opex</a:t>
            </a:r>
            <a:r>
              <a:rPr lang="en-US" sz="1050" dirty="0">
                <a:solidFill>
                  <a:schemeClr val="tx1">
                    <a:lumMod val="50000"/>
                  </a:schemeClr>
                </a:solidFill>
              </a:rPr>
              <a:t> model.</a:t>
            </a:r>
          </a:p>
          <a:p>
            <a:pPr lvl="0">
              <a:spcAft>
                <a:spcPts val="600"/>
              </a:spcAft>
            </a:pPr>
            <a:endParaRPr lang="en-US" sz="1050" b="0" dirty="0">
              <a:solidFill>
                <a:schemeClr val="tx1">
                  <a:lumMod val="50000"/>
                </a:schemeClr>
              </a:solidFill>
            </a:endParaRPr>
          </a:p>
        </p:txBody>
      </p:sp>
      <p:sp>
        <p:nvSpPr>
          <p:cNvPr id="2" name="Title 1"/>
          <p:cNvSpPr>
            <a:spLocks noGrp="1"/>
          </p:cNvSpPr>
          <p:nvPr>
            <p:ph type="title"/>
          </p:nvPr>
        </p:nvSpPr>
        <p:spPr>
          <a:xfrm>
            <a:off x="322780" y="151663"/>
            <a:ext cx="8030110" cy="430887"/>
          </a:xfrm>
        </p:spPr>
        <p:txBody>
          <a:bodyPr/>
          <a:lstStyle/>
          <a:p>
            <a:r>
              <a:rPr lang="en-US" sz="2000" dirty="0"/>
              <a:t>Leverage cloud technologies where appropriate</a:t>
            </a:r>
            <a:endParaRPr lang="en-GB" sz="2000" dirty="0"/>
          </a:p>
        </p:txBody>
      </p:sp>
    </p:spTree>
    <p:extLst>
      <p:ext uri="{BB962C8B-B14F-4D97-AF65-F5344CB8AC3E}">
        <p14:creationId xmlns:p14="http://schemas.microsoft.com/office/powerpoint/2010/main" val="868624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81F5C0-3C45-4DA9-8D0B-8B16C79E526F}"/>
              </a:ext>
            </a:extLst>
          </p:cNvPr>
          <p:cNvSpPr>
            <a:spLocks noGrp="1"/>
          </p:cNvSpPr>
          <p:nvPr>
            <p:ph type="body" sz="quarter" idx="15"/>
          </p:nvPr>
        </p:nvSpPr>
        <p:spPr>
          <a:xfrm>
            <a:off x="330194" y="2536529"/>
            <a:ext cx="3723646" cy="1969770"/>
          </a:xfrm>
        </p:spPr>
        <p:txBody>
          <a:bodyPr/>
          <a:lstStyle/>
          <a:p>
            <a:r>
              <a:rPr lang="en-US" sz="3200" dirty="0"/>
              <a:t>Architecture Principles, Policy and Standard framework</a:t>
            </a:r>
            <a:endParaRPr lang="en-US" dirty="0"/>
          </a:p>
        </p:txBody>
      </p:sp>
      <p:sp>
        <p:nvSpPr>
          <p:cNvPr id="3" name="Text Placeholder 2">
            <a:extLst>
              <a:ext uri="{FF2B5EF4-FFF2-40B4-BE49-F238E27FC236}">
                <a16:creationId xmlns:a16="http://schemas.microsoft.com/office/drawing/2014/main" id="{C2E56BA9-720F-479A-BC9F-04D691D107AE}"/>
              </a:ext>
            </a:extLst>
          </p:cNvPr>
          <p:cNvSpPr>
            <a:spLocks noGrp="1"/>
          </p:cNvSpPr>
          <p:nvPr>
            <p:ph type="body" sz="quarter" idx="17"/>
          </p:nvPr>
        </p:nvSpPr>
        <p:spPr/>
        <p:txBody>
          <a:bodyPr/>
          <a:lstStyle/>
          <a:p>
            <a:r>
              <a:rPr lang="en-US" dirty="0"/>
              <a:t>1</a:t>
            </a:r>
          </a:p>
        </p:txBody>
      </p:sp>
      <p:sp>
        <p:nvSpPr>
          <p:cNvPr id="4" name="Picture Placeholder 3">
            <a:extLst>
              <a:ext uri="{FF2B5EF4-FFF2-40B4-BE49-F238E27FC236}">
                <a16:creationId xmlns:a16="http://schemas.microsoft.com/office/drawing/2014/main" id="{706556E2-CA7C-446F-A344-A1BF0488EA59}"/>
              </a:ext>
            </a:extLst>
          </p:cNvPr>
          <p:cNvSpPr>
            <a:spLocks noGrp="1"/>
          </p:cNvSpPr>
          <p:nvPr>
            <p:ph type="pic" sz="quarter" idx="16"/>
          </p:nvPr>
        </p:nvSpPr>
        <p:spPr/>
      </p:sp>
    </p:spTree>
    <p:extLst>
      <p:ext uri="{BB962C8B-B14F-4D97-AF65-F5344CB8AC3E}">
        <p14:creationId xmlns:p14="http://schemas.microsoft.com/office/powerpoint/2010/main" val="218609124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80" y="61511"/>
            <a:ext cx="8030110" cy="430887"/>
          </a:xfrm>
        </p:spPr>
        <p:txBody>
          <a:bodyPr/>
          <a:lstStyle/>
          <a:p>
            <a:r>
              <a:rPr lang="en-US" sz="2000">
                <a:ea typeface="+mj-lt"/>
                <a:cs typeface="+mj-lt"/>
              </a:rPr>
              <a:t>Design for operations keeping security, scalability and disaster recovery at front of mind </a:t>
            </a:r>
            <a:endParaRPr lang="en-GB" sz="2000" b="0">
              <a:ea typeface="+mj-lt"/>
              <a:cs typeface="+mj-lt"/>
            </a:endParaRPr>
          </a:p>
          <a:p>
            <a:endParaRPr lang="en-US" sz="2000" dirty="0">
              <a:cs typeface="Arial"/>
            </a:endParaRPr>
          </a:p>
        </p:txBody>
      </p:sp>
      <p:sp>
        <p:nvSpPr>
          <p:cNvPr id="5" name="Text Placeholder 9"/>
          <p:cNvSpPr txBox="1">
            <a:spLocks/>
          </p:cNvSpPr>
          <p:nvPr/>
        </p:nvSpPr>
        <p:spPr bwMode="auto">
          <a:xfrm>
            <a:off x="322780" y="795051"/>
            <a:ext cx="8247062" cy="447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spcAft>
                <a:spcPts val="600"/>
              </a:spcAft>
              <a:buFont typeface="Arial" panose="020B0604020202020204" pitchFamily="34" charset="0"/>
              <a:buNone/>
            </a:pPr>
            <a:r>
              <a:rPr lang="en-GB" sz="1050" b="1" dirty="0">
                <a:solidFill>
                  <a:schemeClr val="tx1">
                    <a:lumMod val="50000"/>
                  </a:schemeClr>
                </a:solidFill>
              </a:rPr>
              <a:t>Summary</a:t>
            </a:r>
          </a:p>
          <a:p>
            <a:pPr marL="0" lvl="2" indent="0">
              <a:spcAft>
                <a:spcPts val="600"/>
              </a:spcAft>
              <a:buNone/>
            </a:pPr>
            <a:r>
              <a:rPr lang="en-US" sz="1050">
                <a:solidFill>
                  <a:schemeClr val="tx1">
                    <a:lumMod val="50000"/>
                  </a:schemeClr>
                </a:solidFill>
                <a:ea typeface="+mn-lt"/>
                <a:cs typeface="+mn-lt"/>
              </a:rPr>
              <a:t>We must architect flexible solutions in anticipation of eventual change. </a:t>
            </a:r>
            <a:r>
              <a:rPr lang="en-GB" sz="1050">
                <a:ea typeface="+mn-lt"/>
                <a:cs typeface="+mn-lt"/>
              </a:rPr>
              <a:t>We will design robust, secure, scalable solutions. Ensure </a:t>
            </a:r>
            <a:r>
              <a:rPr lang="en-US" sz="1050">
                <a:solidFill>
                  <a:schemeClr val="tx1">
                    <a:lumMod val="50000"/>
                  </a:schemeClr>
                </a:solidFill>
                <a:ea typeface="+mn-lt"/>
                <a:cs typeface="+mn-lt"/>
              </a:rPr>
              <a:t>intra &amp; inter-system dependencies must be minimized and reduces risk that a change made within one system  will create unanticipated changes within other systems</a:t>
            </a:r>
            <a:endParaRPr lang="en-US"/>
          </a:p>
          <a:p>
            <a:pPr marL="0" lvl="2" indent="0">
              <a:spcAft>
                <a:spcPts val="600"/>
              </a:spcAft>
              <a:buNone/>
            </a:pPr>
            <a:endParaRPr lang="en-GB"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Rationale</a:t>
            </a:r>
            <a:endParaRPr lang="en-US" sz="1050" b="1" dirty="0">
              <a:solidFill>
                <a:schemeClr val="tx1">
                  <a:lumMod val="50000"/>
                </a:schemeClr>
              </a:solidFill>
            </a:endParaRPr>
          </a:p>
          <a:p>
            <a:pPr marL="0" lvl="2" indent="0">
              <a:spcAft>
                <a:spcPts val="600"/>
              </a:spcAft>
              <a:buNone/>
            </a:pPr>
            <a:r>
              <a:rPr lang="en-US" sz="1050" dirty="0">
                <a:solidFill>
                  <a:schemeClr val="tx1">
                    <a:lumMod val="50000"/>
                  </a:schemeClr>
                </a:solidFill>
              </a:rPr>
              <a:t>The only constant is change.  Therefore, we must design solutions that are receptive to, indeed expects, change.</a:t>
            </a:r>
          </a:p>
          <a:p>
            <a:pPr marL="269875" lvl="2" indent="-269875">
              <a:spcAft>
                <a:spcPts val="300"/>
              </a:spcAft>
            </a:pPr>
            <a:r>
              <a:rPr lang="en-US" sz="1050" dirty="0">
                <a:solidFill>
                  <a:schemeClr val="tx1">
                    <a:lumMod val="50000"/>
                  </a:schemeClr>
                </a:solidFill>
              </a:rPr>
              <a:t>Allows for the costs of maintaining and changing functionality to be spread evenly over time and for functionality to grow and adapt gracefully. </a:t>
            </a:r>
          </a:p>
          <a:p>
            <a:pPr marL="269875" lvl="2" indent="-269875">
              <a:spcAft>
                <a:spcPts val="300"/>
              </a:spcAft>
            </a:pPr>
            <a:r>
              <a:rPr lang="en-US" sz="1050" dirty="0">
                <a:solidFill>
                  <a:schemeClr val="tx1">
                    <a:lumMod val="50000"/>
                  </a:schemeClr>
                </a:solidFill>
              </a:rPr>
              <a:t>Is a team effort involving all aspects of architecture and design, example is agile programming, which lets changes be applied in a simple, localized way to avoid or substantially reduce major refactoring, retesting and system builds.</a:t>
            </a:r>
          </a:p>
          <a:p>
            <a:pPr marL="269875" lvl="2" indent="-269875">
              <a:spcAft>
                <a:spcPts val="300"/>
              </a:spcAft>
            </a:pPr>
            <a:r>
              <a:rPr lang="en-US" sz="1050" dirty="0">
                <a:solidFill>
                  <a:schemeClr val="tx1">
                    <a:lumMod val="50000"/>
                  </a:schemeClr>
                </a:solidFill>
              </a:rPr>
              <a:t>Ensure security controls, disaster recovery, scalability, and maintainability are covered in designs.</a:t>
            </a:r>
          </a:p>
          <a:p>
            <a:pPr marL="269875" lvl="2" indent="-269875">
              <a:spcAft>
                <a:spcPts val="300"/>
              </a:spcAft>
            </a:pPr>
            <a:endParaRPr lang="en-US" sz="1050" dirty="0">
              <a:solidFill>
                <a:schemeClr val="tx1">
                  <a:lumMod val="50000"/>
                </a:schemeClr>
              </a:solidFill>
            </a:endParaRPr>
          </a:p>
          <a:p>
            <a:pPr marL="0" lvl="2" indent="0">
              <a:spcAft>
                <a:spcPts val="600"/>
              </a:spcAft>
              <a:buNone/>
            </a:pPr>
            <a:endParaRPr lang="en-US" sz="1050" dirty="0">
              <a:solidFill>
                <a:schemeClr val="tx1">
                  <a:lumMod val="50000"/>
                </a:schemeClr>
              </a:solidFill>
            </a:endParaRPr>
          </a:p>
          <a:p>
            <a:pPr marL="0" lvl="2" indent="0">
              <a:spcAft>
                <a:spcPts val="600"/>
              </a:spcAft>
              <a:buFont typeface="Arial" panose="020B0604020202020204" pitchFamily="34" charset="0"/>
              <a:buNone/>
            </a:pPr>
            <a:r>
              <a:rPr lang="en-GB" sz="1050" b="1" dirty="0">
                <a:solidFill>
                  <a:schemeClr val="tx1">
                    <a:lumMod val="50000"/>
                  </a:schemeClr>
                </a:solidFill>
              </a:rPr>
              <a:t>Implications</a:t>
            </a:r>
            <a:endParaRPr lang="en-US" sz="1050" b="1" dirty="0">
              <a:solidFill>
                <a:schemeClr val="tx1">
                  <a:lumMod val="50000"/>
                </a:schemeClr>
              </a:solidFill>
            </a:endParaRPr>
          </a:p>
          <a:p>
            <a:pPr marL="269875" lvl="2" indent="-269875">
              <a:spcAft>
                <a:spcPts val="600"/>
              </a:spcAft>
            </a:pPr>
            <a:r>
              <a:rPr lang="en-US" sz="1050" dirty="0">
                <a:solidFill>
                  <a:schemeClr val="tx1">
                    <a:lumMod val="50000"/>
                  </a:schemeClr>
                </a:solidFill>
              </a:rPr>
              <a:t>Our architecture and design must be open, interoperable, and portable. </a:t>
            </a:r>
            <a:endParaRPr lang="en-US" sz="1050" dirty="0">
              <a:solidFill>
                <a:schemeClr val="tx1">
                  <a:lumMod val="50000"/>
                </a:schemeClr>
              </a:solidFill>
              <a:cs typeface="Arial"/>
            </a:endParaRPr>
          </a:p>
          <a:p>
            <a:pPr marL="269875" lvl="2" indent="-269875">
              <a:spcAft>
                <a:spcPts val="600"/>
              </a:spcAft>
            </a:pPr>
            <a:r>
              <a:rPr lang="en-US" sz="1050" dirty="0">
                <a:solidFill>
                  <a:schemeClr val="tx1">
                    <a:lumMod val="50000"/>
                  </a:schemeClr>
                </a:solidFill>
              </a:rPr>
              <a:t>Integration patterns must be defined and maintained for different ‘building blocks’ (services and data)</a:t>
            </a:r>
            <a:endParaRPr lang="en-US" sz="1050" dirty="0">
              <a:solidFill>
                <a:schemeClr val="tx1">
                  <a:lumMod val="50000"/>
                </a:schemeClr>
              </a:solidFill>
              <a:cs typeface="Arial"/>
            </a:endParaRPr>
          </a:p>
          <a:p>
            <a:pPr marL="269875" lvl="2" indent="-269875">
              <a:spcAft>
                <a:spcPts val="600"/>
              </a:spcAft>
            </a:pPr>
            <a:r>
              <a:rPr lang="en-US" sz="1050" dirty="0">
                <a:solidFill>
                  <a:schemeClr val="tx1">
                    <a:lumMod val="50000"/>
                  </a:schemeClr>
                </a:solidFill>
              </a:rPr>
              <a:t>Intra and inter-system dependencies must be minimized to reduce the risk of introducing changes into our IT landscape</a:t>
            </a:r>
            <a:endParaRPr lang="en-US" sz="1050" dirty="0">
              <a:solidFill>
                <a:schemeClr val="tx1">
                  <a:lumMod val="50000"/>
                </a:schemeClr>
              </a:solidFill>
              <a:cs typeface="Arial"/>
            </a:endParaRPr>
          </a:p>
          <a:p>
            <a:pPr marL="269875" lvl="2" indent="-269875">
              <a:spcAft>
                <a:spcPts val="600"/>
              </a:spcAft>
            </a:pPr>
            <a:r>
              <a:rPr lang="en-US" sz="1050" dirty="0">
                <a:solidFill>
                  <a:schemeClr val="tx1">
                    <a:lumMod val="50000"/>
                  </a:schemeClr>
                </a:solidFill>
              </a:rPr>
              <a:t>We must ensure designs have accommodated for human error, tolerance of hardware &amp; software faults.</a:t>
            </a:r>
          </a:p>
          <a:p>
            <a:pPr marL="269875" lvl="2" indent="-269875">
              <a:spcAft>
                <a:spcPts val="600"/>
              </a:spcAft>
            </a:pPr>
            <a:endParaRPr lang="en-US" sz="1050" dirty="0">
              <a:solidFill>
                <a:schemeClr val="tx1">
                  <a:lumMod val="50000"/>
                </a:schemeClr>
              </a:solidFill>
            </a:endParaRPr>
          </a:p>
          <a:p>
            <a:pPr marL="269875" lvl="2" indent="-269875">
              <a:spcAft>
                <a:spcPts val="600"/>
              </a:spcAft>
            </a:pPr>
            <a:endParaRPr lang="en-US" sz="1050" dirty="0">
              <a:solidFill>
                <a:schemeClr val="tx1">
                  <a:lumMod val="50000"/>
                </a:schemeClr>
              </a:solidFill>
            </a:endParaRPr>
          </a:p>
        </p:txBody>
      </p:sp>
    </p:spTree>
    <p:extLst>
      <p:ext uri="{BB962C8B-B14F-4D97-AF65-F5344CB8AC3E}">
        <p14:creationId xmlns:p14="http://schemas.microsoft.com/office/powerpoint/2010/main" val="3102762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8030110" cy="430887"/>
          </a:xfrm>
        </p:spPr>
        <p:txBody>
          <a:bodyPr/>
          <a:lstStyle/>
          <a:p>
            <a:r>
              <a:rPr lang="en-US" sz="2000">
                <a:ea typeface="+mj-lt"/>
                <a:cs typeface="+mj-lt"/>
              </a:rPr>
              <a:t>Information is an asset</a:t>
            </a:r>
            <a:r>
              <a:rPr lang="en-GB" sz="2000" dirty="0">
                <a:ea typeface="+mj-lt"/>
                <a:cs typeface="+mj-lt"/>
              </a:rPr>
              <a:t> </a:t>
            </a:r>
            <a:r>
              <a:rPr lang="en-US" sz="2000">
                <a:ea typeface="+mj-lt"/>
                <a:cs typeface="+mj-lt"/>
              </a:rPr>
              <a:t>which is fundamental to the efficient and effective delivery of IT services</a:t>
            </a:r>
            <a:r>
              <a:rPr lang="en-GB" sz="2000" dirty="0">
                <a:ea typeface="+mj-lt"/>
                <a:cs typeface="+mj-lt"/>
              </a:rPr>
              <a:t> </a:t>
            </a:r>
            <a:endParaRPr lang="en-US" sz="2000" b="0" dirty="0">
              <a:ea typeface="+mj-lt"/>
              <a:cs typeface="+mj-lt"/>
            </a:endParaRPr>
          </a:p>
          <a:p>
            <a:endParaRPr lang="en-GB" sz="2000" dirty="0">
              <a:cs typeface="Arial"/>
            </a:endParaRPr>
          </a:p>
        </p:txBody>
      </p:sp>
      <p:sp>
        <p:nvSpPr>
          <p:cNvPr id="5" name="Text Placeholder 9"/>
          <p:cNvSpPr txBox="1">
            <a:spLocks/>
          </p:cNvSpPr>
          <p:nvPr/>
        </p:nvSpPr>
        <p:spPr bwMode="auto">
          <a:xfrm>
            <a:off x="322780" y="1104145"/>
            <a:ext cx="824706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spcAft>
                <a:spcPts val="600"/>
              </a:spcAft>
              <a:buFont typeface="Arial" panose="020B0604020202020204" pitchFamily="34" charset="0"/>
              <a:buNone/>
            </a:pPr>
            <a:r>
              <a:rPr lang="en-GB" sz="1050" dirty="0">
                <a:solidFill>
                  <a:schemeClr val="tx1">
                    <a:lumMod val="50000"/>
                  </a:schemeClr>
                </a:solidFill>
              </a:rPr>
              <a:t>Summary</a:t>
            </a:r>
          </a:p>
          <a:p>
            <a:pPr marL="0" lvl="2" indent="0">
              <a:spcAft>
                <a:spcPts val="300"/>
              </a:spcAft>
              <a:buNone/>
            </a:pPr>
            <a:r>
              <a:rPr lang="en-US" sz="1050" dirty="0">
                <a:solidFill>
                  <a:schemeClr val="tx1">
                    <a:lumMod val="50000"/>
                  </a:schemeClr>
                </a:solidFill>
              </a:rPr>
              <a:t>Information is valued as an enterprise asset, leveraged across the Information value chain to enhance performance and accelerate decision making. Enterprise wide access to relevant information and data is the rule, not the exception. Information is an asset which is fundamental to the efficient and effective delivery of IT services. This principle </a:t>
            </a:r>
            <a:r>
              <a:rPr lang="en-US" sz="1050" dirty="0" err="1">
                <a:solidFill>
                  <a:schemeClr val="tx1">
                    <a:lumMod val="50000"/>
                  </a:schemeClr>
                </a:solidFill>
              </a:rPr>
              <a:t>emphasises</a:t>
            </a:r>
            <a:r>
              <a:rPr lang="en-US" sz="1050" dirty="0">
                <a:solidFill>
                  <a:schemeClr val="tx1">
                    <a:lumMod val="50000"/>
                  </a:schemeClr>
                </a:solidFill>
              </a:rPr>
              <a:t> the importance of an </a:t>
            </a:r>
            <a:r>
              <a:rPr lang="en-US" sz="1050" dirty="0" err="1">
                <a:solidFill>
                  <a:schemeClr val="tx1">
                    <a:lumMod val="50000"/>
                  </a:schemeClr>
                </a:solidFill>
              </a:rPr>
              <a:t>organisation</a:t>
            </a:r>
            <a:r>
              <a:rPr lang="en-US" sz="1050" dirty="0">
                <a:solidFill>
                  <a:schemeClr val="tx1">
                    <a:lumMod val="50000"/>
                  </a:schemeClr>
                </a:solidFill>
              </a:rPr>
              <a:t> understanding the information that it uses and valuing that information in business terms.</a:t>
            </a:r>
            <a:endParaRPr lang="en-GB" sz="1050" dirty="0">
              <a:solidFill>
                <a:schemeClr val="tx1">
                  <a:lumMod val="50000"/>
                </a:schemeClr>
              </a:solidFill>
            </a:endParaRPr>
          </a:p>
          <a:p>
            <a:pPr marL="0" lvl="2" indent="0">
              <a:spcAft>
                <a:spcPts val="600"/>
              </a:spcAft>
              <a:buFont typeface="Arial" panose="020B0604020202020204" pitchFamily="34" charset="0"/>
              <a:buNone/>
            </a:pPr>
            <a:endParaRPr lang="en-GB" sz="300" dirty="0">
              <a:solidFill>
                <a:schemeClr val="tx1">
                  <a:lumMod val="50000"/>
                </a:schemeClr>
              </a:solidFill>
            </a:endParaRPr>
          </a:p>
          <a:p>
            <a:pPr marL="0" lvl="2" indent="0">
              <a:spcAft>
                <a:spcPts val="600"/>
              </a:spcAft>
              <a:buFont typeface="Arial" panose="020B0604020202020204" pitchFamily="34" charset="0"/>
              <a:buNone/>
            </a:pPr>
            <a:r>
              <a:rPr lang="en-GB" sz="1050" dirty="0">
                <a:solidFill>
                  <a:schemeClr val="tx1">
                    <a:lumMod val="50000"/>
                  </a:schemeClr>
                </a:solidFill>
              </a:rPr>
              <a:t>Rationale</a:t>
            </a:r>
            <a:endParaRPr lang="en-US" sz="1050" dirty="0">
              <a:solidFill>
                <a:schemeClr val="tx1">
                  <a:lumMod val="50000"/>
                </a:schemeClr>
              </a:solidFill>
            </a:endParaRPr>
          </a:p>
          <a:p>
            <a:pPr marL="269875" lvl="2" indent="-269875">
              <a:spcAft>
                <a:spcPts val="300"/>
              </a:spcAft>
            </a:pPr>
            <a:r>
              <a:rPr lang="en-US" sz="1050" dirty="0">
                <a:solidFill>
                  <a:schemeClr val="tx1">
                    <a:lumMod val="50000"/>
                  </a:schemeClr>
                </a:solidFill>
              </a:rPr>
              <a:t>Data management is an important business imperative that must be supported by efficient IT Information and data design processes and data technology services (not considered as an after thought)</a:t>
            </a:r>
          </a:p>
          <a:p>
            <a:pPr marL="269875" lvl="2" indent="-269875">
              <a:spcAft>
                <a:spcPts val="300"/>
              </a:spcAft>
            </a:pPr>
            <a:r>
              <a:rPr lang="en-US" sz="1050" dirty="0">
                <a:solidFill>
                  <a:schemeClr val="tx1">
                    <a:lumMod val="50000"/>
                  </a:schemeClr>
                </a:solidFill>
              </a:rPr>
              <a:t>The integrity and relevance of data will be increased</a:t>
            </a:r>
          </a:p>
          <a:p>
            <a:pPr marL="269875" lvl="2" indent="-269875">
              <a:spcAft>
                <a:spcPts val="300"/>
              </a:spcAft>
            </a:pPr>
            <a:r>
              <a:rPr lang="en-US" sz="1050" dirty="0">
                <a:solidFill>
                  <a:schemeClr val="tx1">
                    <a:lumMod val="50000"/>
                  </a:schemeClr>
                </a:solidFill>
              </a:rPr>
              <a:t>Ready access to information and data essential for effective and efficient operations</a:t>
            </a:r>
          </a:p>
          <a:p>
            <a:pPr marL="269875" lvl="2" indent="-269875">
              <a:spcAft>
                <a:spcPts val="300"/>
              </a:spcAft>
            </a:pPr>
            <a:r>
              <a:rPr lang="en-US" sz="1050" dirty="0">
                <a:solidFill>
                  <a:schemeClr val="tx1">
                    <a:lumMod val="50000"/>
                  </a:schemeClr>
                </a:solidFill>
              </a:rPr>
              <a:t>Knowing what information exists, along with an assessment of its usage and value, is a </a:t>
            </a:r>
            <a:r>
              <a:rPr lang="en-US" sz="1050" dirty="0" err="1">
                <a:solidFill>
                  <a:schemeClr val="tx1">
                    <a:lumMod val="50000"/>
                  </a:schemeClr>
                </a:solidFill>
              </a:rPr>
              <a:t>prereqisite</a:t>
            </a:r>
            <a:r>
              <a:rPr lang="en-US" sz="1050" dirty="0">
                <a:solidFill>
                  <a:schemeClr val="tx1">
                    <a:lumMod val="50000"/>
                  </a:schemeClr>
                </a:solidFill>
              </a:rPr>
              <a:t> for all other information management practices. It is also a prerequisite for appropriately protecting and fully </a:t>
            </a:r>
            <a:r>
              <a:rPr lang="en-US" sz="1050" dirty="0" err="1">
                <a:solidFill>
                  <a:schemeClr val="tx1">
                    <a:lumMod val="50000"/>
                  </a:schemeClr>
                </a:solidFill>
              </a:rPr>
              <a:t>utilising</a:t>
            </a:r>
            <a:r>
              <a:rPr lang="en-US" sz="1050" dirty="0">
                <a:solidFill>
                  <a:schemeClr val="tx1">
                    <a:lumMod val="50000"/>
                  </a:schemeClr>
                </a:solidFill>
              </a:rPr>
              <a:t> and exploiting the information.</a:t>
            </a:r>
          </a:p>
          <a:p>
            <a:pPr marL="269875" lvl="2" indent="-269875">
              <a:spcAft>
                <a:spcPts val="300"/>
              </a:spcAft>
            </a:pPr>
            <a:r>
              <a:rPr lang="en-US" sz="1050" dirty="0">
                <a:solidFill>
                  <a:schemeClr val="tx1">
                    <a:lumMod val="50000"/>
                  </a:schemeClr>
                </a:solidFill>
              </a:rPr>
              <a:t>Productivity, decision making and customer service benefit from easy, direct and timely availability of information and data</a:t>
            </a:r>
          </a:p>
          <a:p>
            <a:pPr marL="0" lvl="2" indent="0">
              <a:spcAft>
                <a:spcPts val="300"/>
              </a:spcAft>
              <a:buFont typeface="Arial" panose="020B0604020202020204" pitchFamily="34" charset="0"/>
              <a:buNone/>
            </a:pPr>
            <a:endParaRPr lang="en-US" sz="600" dirty="0">
              <a:solidFill>
                <a:schemeClr val="tx1">
                  <a:lumMod val="50000"/>
                </a:schemeClr>
              </a:solidFill>
            </a:endParaRPr>
          </a:p>
          <a:p>
            <a:pPr marL="0" lvl="2" indent="0">
              <a:spcAft>
                <a:spcPts val="600"/>
              </a:spcAft>
              <a:buFont typeface="Arial" panose="020B0604020202020204" pitchFamily="34" charset="0"/>
              <a:buNone/>
            </a:pPr>
            <a:r>
              <a:rPr lang="en-GB" sz="1050" dirty="0">
                <a:solidFill>
                  <a:schemeClr val="tx1">
                    <a:lumMod val="50000"/>
                  </a:schemeClr>
                </a:solidFill>
              </a:rPr>
              <a:t>Implications</a:t>
            </a:r>
          </a:p>
          <a:p>
            <a:pPr marL="269875" lvl="2" indent="-269875">
              <a:spcAft>
                <a:spcPts val="300"/>
              </a:spcAft>
            </a:pPr>
            <a:r>
              <a:rPr lang="en-US" sz="1050" dirty="0">
                <a:solidFill>
                  <a:schemeClr val="tx1">
                    <a:lumMod val="50000"/>
                  </a:schemeClr>
                </a:solidFill>
              </a:rPr>
              <a:t>Investment in data technology skills and services</a:t>
            </a:r>
          </a:p>
          <a:p>
            <a:pPr marL="269875" lvl="2" indent="-269875">
              <a:spcAft>
                <a:spcPts val="300"/>
              </a:spcAft>
            </a:pPr>
            <a:r>
              <a:rPr lang="en-US" sz="1050" dirty="0">
                <a:solidFill>
                  <a:schemeClr val="tx1">
                    <a:lumMod val="50000"/>
                  </a:schemeClr>
                </a:solidFill>
              </a:rPr>
              <a:t>Data needs to be structured for easy access and management</a:t>
            </a:r>
          </a:p>
          <a:p>
            <a:pPr marL="269875" lvl="2" indent="-269875">
              <a:spcAft>
                <a:spcPts val="300"/>
              </a:spcAft>
            </a:pPr>
            <a:r>
              <a:rPr lang="en-US" sz="1050" dirty="0">
                <a:solidFill>
                  <a:schemeClr val="tx1">
                    <a:lumMod val="50000"/>
                  </a:schemeClr>
                </a:solidFill>
              </a:rPr>
              <a:t>Data must be classified as required to ensure appropriate management and security controls applied</a:t>
            </a:r>
          </a:p>
        </p:txBody>
      </p:sp>
    </p:spTree>
    <p:extLst>
      <p:ext uri="{BB962C8B-B14F-4D97-AF65-F5344CB8AC3E}">
        <p14:creationId xmlns:p14="http://schemas.microsoft.com/office/powerpoint/2010/main" val="2225143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E7DB2-9413-4956-BF46-482AC3B8A53E}"/>
              </a:ext>
            </a:extLst>
          </p:cNvPr>
          <p:cNvSpPr>
            <a:spLocks noGrp="1"/>
          </p:cNvSpPr>
          <p:nvPr>
            <p:ph type="title"/>
          </p:nvPr>
        </p:nvSpPr>
        <p:spPr>
          <a:xfrm>
            <a:off x="322780" y="267575"/>
            <a:ext cx="8649770" cy="430887"/>
          </a:xfrm>
        </p:spPr>
        <p:txBody>
          <a:bodyPr/>
          <a:lstStyle/>
          <a:p>
            <a:r>
              <a:rPr lang="en-US"/>
              <a:t>Guiding Framework</a:t>
            </a:r>
            <a:endParaRPr lang="en-US" dirty="0"/>
          </a:p>
        </p:txBody>
      </p:sp>
      <p:sp>
        <p:nvSpPr>
          <p:cNvPr id="6" name="Flowchart: Manual Input 10">
            <a:extLst>
              <a:ext uri="{FF2B5EF4-FFF2-40B4-BE49-F238E27FC236}">
                <a16:creationId xmlns:a16="http://schemas.microsoft.com/office/drawing/2014/main" id="{BC3804F0-E823-4938-98F9-9413170BA4E8}"/>
              </a:ext>
            </a:extLst>
          </p:cNvPr>
          <p:cNvSpPr/>
          <p:nvPr/>
        </p:nvSpPr>
        <p:spPr bwMode="gray">
          <a:xfrm rot="16200000" flipV="1">
            <a:off x="1941127" y="-505158"/>
            <a:ext cx="601917" cy="390955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269 h 10269"/>
              <a:gd name="connsiteX1" fmla="*/ 10000 w 10000"/>
              <a:gd name="connsiteY1" fmla="*/ 0 h 10269"/>
              <a:gd name="connsiteX2" fmla="*/ 10000 w 10000"/>
              <a:gd name="connsiteY2" fmla="*/ 10269 h 10269"/>
              <a:gd name="connsiteX3" fmla="*/ 0 w 10000"/>
              <a:gd name="connsiteY3" fmla="*/ 10269 h 10269"/>
              <a:gd name="connsiteX4" fmla="*/ 0 w 10000"/>
              <a:gd name="connsiteY4" fmla="*/ 2269 h 10269"/>
              <a:gd name="connsiteX0" fmla="*/ 98 w 10000"/>
              <a:gd name="connsiteY0" fmla="*/ 178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781 h 10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69">
                <a:moveTo>
                  <a:pt x="98" y="1781"/>
                </a:moveTo>
                <a:lnTo>
                  <a:pt x="10000" y="0"/>
                </a:lnTo>
                <a:lnTo>
                  <a:pt x="10000" y="10269"/>
                </a:lnTo>
                <a:lnTo>
                  <a:pt x="0" y="10269"/>
                </a:lnTo>
                <a:cubicBezTo>
                  <a:pt x="33" y="7440"/>
                  <a:pt x="65" y="4610"/>
                  <a:pt x="98" y="1781"/>
                </a:cubicBezTo>
                <a:close/>
              </a:path>
            </a:pathLst>
          </a:custGeom>
          <a:solidFill>
            <a:srgbClr val="62B5E5">
              <a:lumMod val="20000"/>
              <a:lumOff val="80000"/>
            </a:srgb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8" name="Flowchart: Manual Input 10">
            <a:extLst>
              <a:ext uri="{FF2B5EF4-FFF2-40B4-BE49-F238E27FC236}">
                <a16:creationId xmlns:a16="http://schemas.microsoft.com/office/drawing/2014/main" id="{4289D2E9-A74A-4067-84EC-3B657E9A8F8C}"/>
              </a:ext>
            </a:extLst>
          </p:cNvPr>
          <p:cNvSpPr/>
          <p:nvPr/>
        </p:nvSpPr>
        <p:spPr bwMode="gray">
          <a:xfrm rot="16200000" flipV="1">
            <a:off x="1531125" y="663430"/>
            <a:ext cx="593490" cy="308112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269 h 10269"/>
              <a:gd name="connsiteX1" fmla="*/ 10000 w 10000"/>
              <a:gd name="connsiteY1" fmla="*/ 0 h 10269"/>
              <a:gd name="connsiteX2" fmla="*/ 10000 w 10000"/>
              <a:gd name="connsiteY2" fmla="*/ 10269 h 10269"/>
              <a:gd name="connsiteX3" fmla="*/ 0 w 10000"/>
              <a:gd name="connsiteY3" fmla="*/ 10269 h 10269"/>
              <a:gd name="connsiteX4" fmla="*/ 0 w 10000"/>
              <a:gd name="connsiteY4" fmla="*/ 2269 h 10269"/>
              <a:gd name="connsiteX0" fmla="*/ 98 w 10000"/>
              <a:gd name="connsiteY0" fmla="*/ 178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781 h 10269"/>
              <a:gd name="connsiteX0" fmla="*/ 98 w 10000"/>
              <a:gd name="connsiteY0" fmla="*/ 1208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208 h 10269"/>
              <a:gd name="connsiteX0" fmla="*/ 98 w 10000"/>
              <a:gd name="connsiteY0" fmla="*/ 1337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337 h 10269"/>
              <a:gd name="connsiteX0" fmla="*/ 98 w 10000"/>
              <a:gd name="connsiteY0" fmla="*/ 1440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440 h 10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69">
                <a:moveTo>
                  <a:pt x="98" y="1440"/>
                </a:moveTo>
                <a:lnTo>
                  <a:pt x="10000" y="0"/>
                </a:lnTo>
                <a:lnTo>
                  <a:pt x="10000" y="10269"/>
                </a:lnTo>
                <a:lnTo>
                  <a:pt x="0" y="10269"/>
                </a:lnTo>
                <a:cubicBezTo>
                  <a:pt x="33" y="7440"/>
                  <a:pt x="65" y="4269"/>
                  <a:pt x="98" y="1440"/>
                </a:cubicBezTo>
                <a:close/>
              </a:path>
            </a:pathLst>
          </a:custGeom>
          <a:solidFill>
            <a:srgbClr val="62B5E5">
              <a:lumMod val="20000"/>
              <a:lumOff val="80000"/>
            </a:srgb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9" name="Flowchart: Manual Input 10">
            <a:extLst>
              <a:ext uri="{FF2B5EF4-FFF2-40B4-BE49-F238E27FC236}">
                <a16:creationId xmlns:a16="http://schemas.microsoft.com/office/drawing/2014/main" id="{9871869F-E067-4D9A-819B-8DCCCF44B10B}"/>
              </a:ext>
            </a:extLst>
          </p:cNvPr>
          <p:cNvSpPr/>
          <p:nvPr/>
        </p:nvSpPr>
        <p:spPr bwMode="gray">
          <a:xfrm rot="16200000" flipV="1">
            <a:off x="1114365" y="1730758"/>
            <a:ext cx="981531" cy="263564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269 h 10269"/>
              <a:gd name="connsiteX1" fmla="*/ 10000 w 10000"/>
              <a:gd name="connsiteY1" fmla="*/ 0 h 10269"/>
              <a:gd name="connsiteX2" fmla="*/ 10000 w 10000"/>
              <a:gd name="connsiteY2" fmla="*/ 10269 h 10269"/>
              <a:gd name="connsiteX3" fmla="*/ 0 w 10000"/>
              <a:gd name="connsiteY3" fmla="*/ 10269 h 10269"/>
              <a:gd name="connsiteX4" fmla="*/ 0 w 10000"/>
              <a:gd name="connsiteY4" fmla="*/ 2269 h 10269"/>
              <a:gd name="connsiteX0" fmla="*/ 98 w 10000"/>
              <a:gd name="connsiteY0" fmla="*/ 178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781 h 10269"/>
              <a:gd name="connsiteX0" fmla="*/ 206 w 10000"/>
              <a:gd name="connsiteY0" fmla="*/ 2324 h 10269"/>
              <a:gd name="connsiteX1" fmla="*/ 10000 w 10000"/>
              <a:gd name="connsiteY1" fmla="*/ 0 h 10269"/>
              <a:gd name="connsiteX2" fmla="*/ 10000 w 10000"/>
              <a:gd name="connsiteY2" fmla="*/ 10269 h 10269"/>
              <a:gd name="connsiteX3" fmla="*/ 0 w 10000"/>
              <a:gd name="connsiteY3" fmla="*/ 10269 h 10269"/>
              <a:gd name="connsiteX4" fmla="*/ 206 w 10000"/>
              <a:gd name="connsiteY4" fmla="*/ 2324 h 10269"/>
              <a:gd name="connsiteX0" fmla="*/ 206 w 10000"/>
              <a:gd name="connsiteY0" fmla="*/ 2234 h 10179"/>
              <a:gd name="connsiteX1" fmla="*/ 10000 w 10000"/>
              <a:gd name="connsiteY1" fmla="*/ 0 h 10179"/>
              <a:gd name="connsiteX2" fmla="*/ 10000 w 10000"/>
              <a:gd name="connsiteY2" fmla="*/ 10179 h 10179"/>
              <a:gd name="connsiteX3" fmla="*/ 0 w 10000"/>
              <a:gd name="connsiteY3" fmla="*/ 10179 h 10179"/>
              <a:gd name="connsiteX4" fmla="*/ 206 w 10000"/>
              <a:gd name="connsiteY4" fmla="*/ 2234 h 10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79">
                <a:moveTo>
                  <a:pt x="206" y="2234"/>
                </a:moveTo>
                <a:lnTo>
                  <a:pt x="10000" y="0"/>
                </a:lnTo>
                <a:lnTo>
                  <a:pt x="10000" y="10179"/>
                </a:lnTo>
                <a:lnTo>
                  <a:pt x="0" y="10179"/>
                </a:lnTo>
                <a:cubicBezTo>
                  <a:pt x="33" y="7350"/>
                  <a:pt x="173" y="5063"/>
                  <a:pt x="206" y="2234"/>
                </a:cubicBezTo>
                <a:close/>
              </a:path>
            </a:pathLst>
          </a:custGeom>
          <a:solidFill>
            <a:srgbClr val="62B5E5">
              <a:lumMod val="20000"/>
              <a:lumOff val="80000"/>
            </a:srgb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10" name="Flowchart: Manual Input 10">
            <a:extLst>
              <a:ext uri="{FF2B5EF4-FFF2-40B4-BE49-F238E27FC236}">
                <a16:creationId xmlns:a16="http://schemas.microsoft.com/office/drawing/2014/main" id="{82B1B404-8229-4B48-B8CC-84E5CB5FFE2E}"/>
              </a:ext>
            </a:extLst>
          </p:cNvPr>
          <p:cNvSpPr/>
          <p:nvPr/>
        </p:nvSpPr>
        <p:spPr bwMode="gray">
          <a:xfrm rot="16200000" flipV="1">
            <a:off x="716115" y="3278728"/>
            <a:ext cx="1045821" cy="190344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269 h 10269"/>
              <a:gd name="connsiteX1" fmla="*/ 10000 w 10000"/>
              <a:gd name="connsiteY1" fmla="*/ 0 h 10269"/>
              <a:gd name="connsiteX2" fmla="*/ 10000 w 10000"/>
              <a:gd name="connsiteY2" fmla="*/ 10269 h 10269"/>
              <a:gd name="connsiteX3" fmla="*/ 0 w 10000"/>
              <a:gd name="connsiteY3" fmla="*/ 10269 h 10269"/>
              <a:gd name="connsiteX4" fmla="*/ 0 w 10000"/>
              <a:gd name="connsiteY4" fmla="*/ 2269 h 10269"/>
              <a:gd name="connsiteX0" fmla="*/ 98 w 10000"/>
              <a:gd name="connsiteY0" fmla="*/ 178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781 h 10269"/>
              <a:gd name="connsiteX0" fmla="*/ 98 w 10000"/>
              <a:gd name="connsiteY0" fmla="*/ 300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3001 h 10269"/>
              <a:gd name="connsiteX0" fmla="*/ 98 w 10000"/>
              <a:gd name="connsiteY0" fmla="*/ 3355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3355 h 10269"/>
              <a:gd name="connsiteX0" fmla="*/ 98 w 10000"/>
              <a:gd name="connsiteY0" fmla="*/ 3709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3709 h 10269"/>
              <a:gd name="connsiteX0" fmla="*/ 12 w 10000"/>
              <a:gd name="connsiteY0" fmla="*/ 3748 h 10269"/>
              <a:gd name="connsiteX1" fmla="*/ 10000 w 10000"/>
              <a:gd name="connsiteY1" fmla="*/ 0 h 10269"/>
              <a:gd name="connsiteX2" fmla="*/ 10000 w 10000"/>
              <a:gd name="connsiteY2" fmla="*/ 10269 h 10269"/>
              <a:gd name="connsiteX3" fmla="*/ 0 w 10000"/>
              <a:gd name="connsiteY3" fmla="*/ 10269 h 10269"/>
              <a:gd name="connsiteX4" fmla="*/ 12 w 10000"/>
              <a:gd name="connsiteY4" fmla="*/ 3748 h 10269"/>
              <a:gd name="connsiteX0" fmla="*/ 12 w 10000"/>
              <a:gd name="connsiteY0" fmla="*/ 3905 h 10269"/>
              <a:gd name="connsiteX1" fmla="*/ 10000 w 10000"/>
              <a:gd name="connsiteY1" fmla="*/ 0 h 10269"/>
              <a:gd name="connsiteX2" fmla="*/ 10000 w 10000"/>
              <a:gd name="connsiteY2" fmla="*/ 10269 h 10269"/>
              <a:gd name="connsiteX3" fmla="*/ 0 w 10000"/>
              <a:gd name="connsiteY3" fmla="*/ 10269 h 10269"/>
              <a:gd name="connsiteX4" fmla="*/ 12 w 10000"/>
              <a:gd name="connsiteY4" fmla="*/ 3905 h 10269"/>
              <a:gd name="connsiteX0" fmla="*/ 97 w 10000"/>
              <a:gd name="connsiteY0" fmla="*/ 5454 h 10269"/>
              <a:gd name="connsiteX1" fmla="*/ 10000 w 10000"/>
              <a:gd name="connsiteY1" fmla="*/ 0 h 10269"/>
              <a:gd name="connsiteX2" fmla="*/ 10000 w 10000"/>
              <a:gd name="connsiteY2" fmla="*/ 10269 h 10269"/>
              <a:gd name="connsiteX3" fmla="*/ 0 w 10000"/>
              <a:gd name="connsiteY3" fmla="*/ 10269 h 10269"/>
              <a:gd name="connsiteX4" fmla="*/ 97 w 10000"/>
              <a:gd name="connsiteY4" fmla="*/ 5454 h 10269"/>
              <a:gd name="connsiteX0" fmla="*/ 12 w 9915"/>
              <a:gd name="connsiteY0" fmla="*/ 5454 h 10269"/>
              <a:gd name="connsiteX1" fmla="*/ 9915 w 9915"/>
              <a:gd name="connsiteY1" fmla="*/ 0 h 10269"/>
              <a:gd name="connsiteX2" fmla="*/ 9915 w 9915"/>
              <a:gd name="connsiteY2" fmla="*/ 10269 h 10269"/>
              <a:gd name="connsiteX3" fmla="*/ 0 w 9915"/>
              <a:gd name="connsiteY3" fmla="*/ 10269 h 10269"/>
              <a:gd name="connsiteX4" fmla="*/ 12 w 9915"/>
              <a:gd name="connsiteY4" fmla="*/ 5454 h 10269"/>
              <a:gd name="connsiteX0" fmla="*/ 40 w 10028"/>
              <a:gd name="connsiteY0" fmla="*/ 5311 h 10000"/>
              <a:gd name="connsiteX1" fmla="*/ 10028 w 10028"/>
              <a:gd name="connsiteY1" fmla="*/ 0 h 10000"/>
              <a:gd name="connsiteX2" fmla="*/ 10028 w 10028"/>
              <a:gd name="connsiteY2" fmla="*/ 10000 h 10000"/>
              <a:gd name="connsiteX3" fmla="*/ 28 w 10028"/>
              <a:gd name="connsiteY3" fmla="*/ 10000 h 10000"/>
              <a:gd name="connsiteX4" fmla="*/ 40 w 10028"/>
              <a:gd name="connsiteY4" fmla="*/ 531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 h="10000">
                <a:moveTo>
                  <a:pt x="40" y="5311"/>
                </a:moveTo>
                <a:lnTo>
                  <a:pt x="10028" y="0"/>
                </a:lnTo>
                <a:lnTo>
                  <a:pt x="10028" y="10000"/>
                </a:lnTo>
                <a:lnTo>
                  <a:pt x="28" y="10000"/>
                </a:lnTo>
                <a:cubicBezTo>
                  <a:pt x="-25" y="5521"/>
                  <a:pt x="7" y="8066"/>
                  <a:pt x="40" y="5311"/>
                </a:cubicBezTo>
                <a:close/>
              </a:path>
            </a:pathLst>
          </a:custGeom>
          <a:solidFill>
            <a:srgbClr val="62B5E5">
              <a:lumMod val="20000"/>
              <a:lumOff val="80000"/>
            </a:srgb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11" name="Rectangle 10">
            <a:extLst>
              <a:ext uri="{FF2B5EF4-FFF2-40B4-BE49-F238E27FC236}">
                <a16:creationId xmlns:a16="http://schemas.microsoft.com/office/drawing/2014/main" id="{4D8EE118-CDBC-47D2-B811-D40A83503F6D}"/>
              </a:ext>
            </a:extLst>
          </p:cNvPr>
          <p:cNvSpPr/>
          <p:nvPr/>
        </p:nvSpPr>
        <p:spPr>
          <a:xfrm>
            <a:off x="305720" y="1942082"/>
            <a:ext cx="2836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Verdana"/>
                <a:ea typeface="ＭＳ Ｐゴシック"/>
                <a:cs typeface="+mn-cs"/>
              </a:rPr>
              <a:t>Supporting Policies</a:t>
            </a:r>
            <a:r>
              <a:rPr kumimoji="0" lang="en-US" sz="800" b="0" i="0" u="none" strike="noStrike" kern="1200" cap="none" spc="0" normalizeH="0" baseline="0" noProof="0" dirty="0">
                <a:ln>
                  <a:noFill/>
                </a:ln>
                <a:solidFill>
                  <a:prstClr val="black"/>
                </a:solidFill>
                <a:effectLst/>
                <a:uLnTx/>
                <a:uFillTx/>
                <a:latin typeface="Verdana"/>
                <a:ea typeface="ＭＳ Ｐゴシック"/>
                <a:cs typeface="Arial" charset="0"/>
              </a:rPr>
              <a:t> –D</a:t>
            </a: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efine a set of requirements to guide decision making and architecture definition.</a:t>
            </a:r>
            <a:endParaRPr kumimoji="0" lang="en-US" sz="800" b="1"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12" name="Rectangle 11">
            <a:extLst>
              <a:ext uri="{FF2B5EF4-FFF2-40B4-BE49-F238E27FC236}">
                <a16:creationId xmlns:a16="http://schemas.microsoft.com/office/drawing/2014/main" id="{DF8F7B61-4166-4DF0-8E95-597504B03F79}"/>
              </a:ext>
            </a:extLst>
          </p:cNvPr>
          <p:cNvSpPr/>
          <p:nvPr/>
        </p:nvSpPr>
        <p:spPr>
          <a:xfrm>
            <a:off x="287312" y="2621509"/>
            <a:ext cx="219637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Verdana"/>
                <a:ea typeface="ＭＳ Ｐゴシック"/>
                <a:cs typeface="+mn-cs"/>
              </a:rPr>
              <a:t>Standards </a:t>
            </a: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 Define what must be implemented. Capability standards don’t define products. Platform standards implement specific vendor standards</a:t>
            </a:r>
          </a:p>
        </p:txBody>
      </p:sp>
      <p:sp>
        <p:nvSpPr>
          <p:cNvPr id="13" name="Freeform 5">
            <a:extLst>
              <a:ext uri="{FF2B5EF4-FFF2-40B4-BE49-F238E27FC236}">
                <a16:creationId xmlns:a16="http://schemas.microsoft.com/office/drawing/2014/main" id="{DDEA06A1-2AEA-4FC7-9523-7ED9D7A7BC36}"/>
              </a:ext>
            </a:extLst>
          </p:cNvPr>
          <p:cNvSpPr>
            <a:spLocks/>
          </p:cNvSpPr>
          <p:nvPr/>
        </p:nvSpPr>
        <p:spPr bwMode="auto">
          <a:xfrm>
            <a:off x="4233599" y="2574057"/>
            <a:ext cx="2002304" cy="943153"/>
          </a:xfrm>
          <a:custGeom>
            <a:avLst/>
            <a:gdLst>
              <a:gd name="T0" fmla="*/ 938 w 1462"/>
              <a:gd name="T1" fmla="*/ 0 h 628"/>
              <a:gd name="T2" fmla="*/ 934 w 1462"/>
              <a:gd name="T3" fmla="*/ 0 h 628"/>
              <a:gd name="T4" fmla="*/ 0 w 1462"/>
              <a:gd name="T5" fmla="*/ 628 h 628"/>
              <a:gd name="T6" fmla="*/ 1462 w 1462"/>
              <a:gd name="T7" fmla="*/ 628 h 628"/>
              <a:gd name="T8" fmla="*/ 938 w 1462"/>
              <a:gd name="T9" fmla="*/ 0 h 628"/>
            </a:gdLst>
            <a:ahLst/>
            <a:cxnLst>
              <a:cxn ang="0">
                <a:pos x="T0" y="T1"/>
              </a:cxn>
              <a:cxn ang="0">
                <a:pos x="T2" y="T3"/>
              </a:cxn>
              <a:cxn ang="0">
                <a:pos x="T4" y="T5"/>
              </a:cxn>
              <a:cxn ang="0">
                <a:pos x="T6" y="T7"/>
              </a:cxn>
              <a:cxn ang="0">
                <a:pos x="T8" y="T9"/>
              </a:cxn>
            </a:cxnLst>
            <a:rect l="0" t="0" r="r" b="b"/>
            <a:pathLst>
              <a:path w="1462" h="628">
                <a:moveTo>
                  <a:pt x="938" y="0"/>
                </a:moveTo>
                <a:lnTo>
                  <a:pt x="934" y="0"/>
                </a:lnTo>
                <a:lnTo>
                  <a:pt x="0" y="628"/>
                </a:lnTo>
                <a:lnTo>
                  <a:pt x="1462" y="628"/>
                </a:lnTo>
                <a:lnTo>
                  <a:pt x="938" y="0"/>
                </a:lnTo>
                <a:close/>
              </a:path>
            </a:pathLst>
          </a:custGeom>
          <a:solidFill>
            <a:srgbClr val="62B5E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14" name="Freeform 6">
            <a:extLst>
              <a:ext uri="{FF2B5EF4-FFF2-40B4-BE49-F238E27FC236}">
                <a16:creationId xmlns:a16="http://schemas.microsoft.com/office/drawing/2014/main" id="{9EAB92B8-BD7D-4969-8B9C-37D3C6A2EA64}"/>
              </a:ext>
            </a:extLst>
          </p:cNvPr>
          <p:cNvSpPr>
            <a:spLocks/>
          </p:cNvSpPr>
          <p:nvPr/>
        </p:nvSpPr>
        <p:spPr bwMode="auto">
          <a:xfrm>
            <a:off x="2863502" y="2574058"/>
            <a:ext cx="2681892" cy="974736"/>
          </a:xfrm>
          <a:custGeom>
            <a:avLst/>
            <a:gdLst>
              <a:gd name="T0" fmla="*/ 0 w 1866"/>
              <a:gd name="T1" fmla="*/ 0 h 627"/>
              <a:gd name="T2" fmla="*/ 933 w 1866"/>
              <a:gd name="T3" fmla="*/ 627 h 627"/>
              <a:gd name="T4" fmla="*/ 1866 w 1866"/>
              <a:gd name="T5" fmla="*/ 0 h 627"/>
              <a:gd name="T6" fmla="*/ 0 w 1866"/>
              <a:gd name="T7" fmla="*/ 0 h 627"/>
            </a:gdLst>
            <a:ahLst/>
            <a:cxnLst>
              <a:cxn ang="0">
                <a:pos x="T0" y="T1"/>
              </a:cxn>
              <a:cxn ang="0">
                <a:pos x="T2" y="T3"/>
              </a:cxn>
              <a:cxn ang="0">
                <a:pos x="T4" y="T5"/>
              </a:cxn>
              <a:cxn ang="0">
                <a:pos x="T6" y="T7"/>
              </a:cxn>
            </a:cxnLst>
            <a:rect l="0" t="0" r="r" b="b"/>
            <a:pathLst>
              <a:path w="1866" h="627">
                <a:moveTo>
                  <a:pt x="0" y="0"/>
                </a:moveTo>
                <a:lnTo>
                  <a:pt x="933" y="627"/>
                </a:lnTo>
                <a:lnTo>
                  <a:pt x="1866" y="0"/>
                </a:lnTo>
                <a:lnTo>
                  <a:pt x="0" y="0"/>
                </a:lnTo>
                <a:close/>
              </a:path>
            </a:pathLst>
          </a:custGeom>
          <a:solidFill>
            <a:srgbClr val="01216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15" name="Freeform 7">
            <a:extLst>
              <a:ext uri="{FF2B5EF4-FFF2-40B4-BE49-F238E27FC236}">
                <a16:creationId xmlns:a16="http://schemas.microsoft.com/office/drawing/2014/main" id="{013373A5-B4C1-4912-BEDC-C68C392680B7}"/>
              </a:ext>
            </a:extLst>
          </p:cNvPr>
          <p:cNvSpPr>
            <a:spLocks/>
          </p:cNvSpPr>
          <p:nvPr/>
        </p:nvSpPr>
        <p:spPr bwMode="auto">
          <a:xfrm>
            <a:off x="2863502" y="1839627"/>
            <a:ext cx="2628718" cy="703263"/>
          </a:xfrm>
          <a:custGeom>
            <a:avLst/>
            <a:gdLst>
              <a:gd name="T0" fmla="*/ 1524 w 1894"/>
              <a:gd name="T1" fmla="*/ 0 h 443"/>
              <a:gd name="T2" fmla="*/ 370 w 1894"/>
              <a:gd name="T3" fmla="*/ 0 h 443"/>
              <a:gd name="T4" fmla="*/ 0 w 1894"/>
              <a:gd name="T5" fmla="*/ 443 h 443"/>
              <a:gd name="T6" fmla="*/ 1894 w 1894"/>
              <a:gd name="T7" fmla="*/ 443 h 443"/>
              <a:gd name="T8" fmla="*/ 1524 w 1894"/>
              <a:gd name="T9" fmla="*/ 0 h 443"/>
            </a:gdLst>
            <a:ahLst/>
            <a:cxnLst>
              <a:cxn ang="0">
                <a:pos x="T0" y="T1"/>
              </a:cxn>
              <a:cxn ang="0">
                <a:pos x="T2" y="T3"/>
              </a:cxn>
              <a:cxn ang="0">
                <a:pos x="T4" y="T5"/>
              </a:cxn>
              <a:cxn ang="0">
                <a:pos x="T6" y="T7"/>
              </a:cxn>
              <a:cxn ang="0">
                <a:pos x="T8" y="T9"/>
              </a:cxn>
            </a:cxnLst>
            <a:rect l="0" t="0" r="r" b="b"/>
            <a:pathLst>
              <a:path w="1894" h="443">
                <a:moveTo>
                  <a:pt x="1524" y="0"/>
                </a:moveTo>
                <a:lnTo>
                  <a:pt x="370" y="0"/>
                </a:lnTo>
                <a:lnTo>
                  <a:pt x="0" y="443"/>
                </a:lnTo>
                <a:lnTo>
                  <a:pt x="1894" y="443"/>
                </a:lnTo>
                <a:lnTo>
                  <a:pt x="1524" y="0"/>
                </a:lnTo>
                <a:close/>
              </a:path>
            </a:pathLst>
          </a:custGeom>
          <a:solidFill>
            <a:srgbClr val="00BEB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16" name="Freeform 8">
            <a:extLst>
              <a:ext uri="{FF2B5EF4-FFF2-40B4-BE49-F238E27FC236}">
                <a16:creationId xmlns:a16="http://schemas.microsoft.com/office/drawing/2014/main" id="{426B9630-CE47-4A26-BC25-610C56EC702D}"/>
              </a:ext>
            </a:extLst>
          </p:cNvPr>
          <p:cNvSpPr>
            <a:spLocks/>
          </p:cNvSpPr>
          <p:nvPr/>
        </p:nvSpPr>
        <p:spPr bwMode="auto">
          <a:xfrm>
            <a:off x="3393060" y="864136"/>
            <a:ext cx="1592637" cy="886442"/>
          </a:xfrm>
          <a:custGeom>
            <a:avLst/>
            <a:gdLst>
              <a:gd name="T0" fmla="*/ 567 w 1134"/>
              <a:gd name="T1" fmla="*/ 0 h 679"/>
              <a:gd name="T2" fmla="*/ 0 w 1134"/>
              <a:gd name="T3" fmla="*/ 679 h 679"/>
              <a:gd name="T4" fmla="*/ 1134 w 1134"/>
              <a:gd name="T5" fmla="*/ 679 h 679"/>
              <a:gd name="T6" fmla="*/ 567 w 1134"/>
              <a:gd name="T7" fmla="*/ 0 h 679"/>
            </a:gdLst>
            <a:ahLst/>
            <a:cxnLst>
              <a:cxn ang="0">
                <a:pos x="T0" y="T1"/>
              </a:cxn>
              <a:cxn ang="0">
                <a:pos x="T2" y="T3"/>
              </a:cxn>
              <a:cxn ang="0">
                <a:pos x="T4" y="T5"/>
              </a:cxn>
              <a:cxn ang="0">
                <a:pos x="T6" y="T7"/>
              </a:cxn>
            </a:cxnLst>
            <a:rect l="0" t="0" r="r" b="b"/>
            <a:pathLst>
              <a:path w="1134" h="679">
                <a:moveTo>
                  <a:pt x="567" y="0"/>
                </a:moveTo>
                <a:lnTo>
                  <a:pt x="0" y="679"/>
                </a:lnTo>
                <a:lnTo>
                  <a:pt x="1134" y="679"/>
                </a:lnTo>
                <a:lnTo>
                  <a:pt x="567"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17" name="Freeform 9">
            <a:extLst>
              <a:ext uri="{FF2B5EF4-FFF2-40B4-BE49-F238E27FC236}">
                <a16:creationId xmlns:a16="http://schemas.microsoft.com/office/drawing/2014/main" id="{1CDBFA66-959B-4836-BFE3-7CF657A2EDB9}"/>
              </a:ext>
            </a:extLst>
          </p:cNvPr>
          <p:cNvSpPr>
            <a:spLocks/>
          </p:cNvSpPr>
          <p:nvPr/>
        </p:nvSpPr>
        <p:spPr bwMode="auto">
          <a:xfrm>
            <a:off x="2055447" y="2574057"/>
            <a:ext cx="2207564" cy="965731"/>
          </a:xfrm>
          <a:custGeom>
            <a:avLst/>
            <a:gdLst>
              <a:gd name="T0" fmla="*/ 528 w 1462"/>
              <a:gd name="T1" fmla="*/ 0 h 628"/>
              <a:gd name="T2" fmla="*/ 524 w 1462"/>
              <a:gd name="T3" fmla="*/ 0 h 628"/>
              <a:gd name="T4" fmla="*/ 0 w 1462"/>
              <a:gd name="T5" fmla="*/ 628 h 628"/>
              <a:gd name="T6" fmla="*/ 1462 w 1462"/>
              <a:gd name="T7" fmla="*/ 628 h 628"/>
              <a:gd name="T8" fmla="*/ 528 w 1462"/>
              <a:gd name="T9" fmla="*/ 0 h 628"/>
            </a:gdLst>
            <a:ahLst/>
            <a:cxnLst>
              <a:cxn ang="0">
                <a:pos x="T0" y="T1"/>
              </a:cxn>
              <a:cxn ang="0">
                <a:pos x="T2" y="T3"/>
              </a:cxn>
              <a:cxn ang="0">
                <a:pos x="T4" y="T5"/>
              </a:cxn>
              <a:cxn ang="0">
                <a:pos x="T6" y="T7"/>
              </a:cxn>
              <a:cxn ang="0">
                <a:pos x="T8" y="T9"/>
              </a:cxn>
            </a:cxnLst>
            <a:rect l="0" t="0" r="r" b="b"/>
            <a:pathLst>
              <a:path w="1462" h="628">
                <a:moveTo>
                  <a:pt x="528" y="0"/>
                </a:moveTo>
                <a:lnTo>
                  <a:pt x="524" y="0"/>
                </a:lnTo>
                <a:lnTo>
                  <a:pt x="0" y="628"/>
                </a:lnTo>
                <a:lnTo>
                  <a:pt x="1462" y="628"/>
                </a:lnTo>
                <a:lnTo>
                  <a:pt x="528" y="0"/>
                </a:ln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18" name="Freeform 10">
            <a:extLst>
              <a:ext uri="{FF2B5EF4-FFF2-40B4-BE49-F238E27FC236}">
                <a16:creationId xmlns:a16="http://schemas.microsoft.com/office/drawing/2014/main" id="{493F9532-A5EF-4804-9922-ACEC281F34B6}"/>
              </a:ext>
            </a:extLst>
          </p:cNvPr>
          <p:cNvSpPr>
            <a:spLocks/>
          </p:cNvSpPr>
          <p:nvPr/>
        </p:nvSpPr>
        <p:spPr bwMode="auto">
          <a:xfrm>
            <a:off x="1533297" y="3685224"/>
            <a:ext cx="5015530" cy="511064"/>
          </a:xfrm>
          <a:custGeom>
            <a:avLst/>
            <a:gdLst>
              <a:gd name="T0" fmla="*/ 3274 w 3567"/>
              <a:gd name="T1" fmla="*/ 0 h 351"/>
              <a:gd name="T2" fmla="*/ 1784 w 3567"/>
              <a:gd name="T3" fmla="*/ 0 h 351"/>
              <a:gd name="T4" fmla="*/ 1783 w 3567"/>
              <a:gd name="T5" fmla="*/ 1 h 351"/>
              <a:gd name="T6" fmla="*/ 1782 w 3567"/>
              <a:gd name="T7" fmla="*/ 0 h 351"/>
              <a:gd name="T8" fmla="*/ 292 w 3567"/>
              <a:gd name="T9" fmla="*/ 0 h 351"/>
              <a:gd name="T10" fmla="*/ 0 w 3567"/>
              <a:gd name="T11" fmla="*/ 351 h 351"/>
              <a:gd name="T12" fmla="*/ 3567 w 3567"/>
              <a:gd name="T13" fmla="*/ 351 h 351"/>
              <a:gd name="T14" fmla="*/ 3274 w 3567"/>
              <a:gd name="T15" fmla="*/ 0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7" h="351">
                <a:moveTo>
                  <a:pt x="3274" y="0"/>
                </a:moveTo>
                <a:lnTo>
                  <a:pt x="1784" y="0"/>
                </a:lnTo>
                <a:lnTo>
                  <a:pt x="1783" y="1"/>
                </a:lnTo>
                <a:lnTo>
                  <a:pt x="1782" y="0"/>
                </a:lnTo>
                <a:lnTo>
                  <a:pt x="292" y="0"/>
                </a:lnTo>
                <a:lnTo>
                  <a:pt x="0" y="351"/>
                </a:lnTo>
                <a:lnTo>
                  <a:pt x="3567" y="351"/>
                </a:lnTo>
                <a:lnTo>
                  <a:pt x="3274" y="0"/>
                </a:ln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19" name="Freeform 11">
            <a:extLst>
              <a:ext uri="{FF2B5EF4-FFF2-40B4-BE49-F238E27FC236}">
                <a16:creationId xmlns:a16="http://schemas.microsoft.com/office/drawing/2014/main" id="{C6A1EBBA-DB24-4BF5-868E-A535BD6CF8A9}"/>
              </a:ext>
            </a:extLst>
          </p:cNvPr>
          <p:cNvSpPr>
            <a:spLocks/>
          </p:cNvSpPr>
          <p:nvPr/>
        </p:nvSpPr>
        <p:spPr bwMode="auto">
          <a:xfrm>
            <a:off x="1087094" y="4286666"/>
            <a:ext cx="6070516" cy="475449"/>
          </a:xfrm>
          <a:custGeom>
            <a:avLst/>
            <a:gdLst>
              <a:gd name="T0" fmla="*/ 3943 w 4300"/>
              <a:gd name="T1" fmla="*/ 0 h 427"/>
              <a:gd name="T2" fmla="*/ 357 w 4300"/>
              <a:gd name="T3" fmla="*/ 0 h 427"/>
              <a:gd name="T4" fmla="*/ 0 w 4300"/>
              <a:gd name="T5" fmla="*/ 427 h 427"/>
              <a:gd name="T6" fmla="*/ 4300 w 4300"/>
              <a:gd name="T7" fmla="*/ 427 h 427"/>
              <a:gd name="T8" fmla="*/ 3943 w 4300"/>
              <a:gd name="T9" fmla="*/ 0 h 427"/>
            </a:gdLst>
            <a:ahLst/>
            <a:cxnLst>
              <a:cxn ang="0">
                <a:pos x="T0" y="T1"/>
              </a:cxn>
              <a:cxn ang="0">
                <a:pos x="T2" y="T3"/>
              </a:cxn>
              <a:cxn ang="0">
                <a:pos x="T4" y="T5"/>
              </a:cxn>
              <a:cxn ang="0">
                <a:pos x="T6" y="T7"/>
              </a:cxn>
              <a:cxn ang="0">
                <a:pos x="T8" y="T9"/>
              </a:cxn>
            </a:cxnLst>
            <a:rect l="0" t="0" r="r" b="b"/>
            <a:pathLst>
              <a:path w="4300" h="427">
                <a:moveTo>
                  <a:pt x="3943" y="0"/>
                </a:moveTo>
                <a:lnTo>
                  <a:pt x="357" y="0"/>
                </a:lnTo>
                <a:lnTo>
                  <a:pt x="0" y="427"/>
                </a:lnTo>
                <a:lnTo>
                  <a:pt x="4300" y="427"/>
                </a:lnTo>
                <a:lnTo>
                  <a:pt x="3943" y="0"/>
                </a:ln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0" name="Freeform 12">
            <a:extLst>
              <a:ext uri="{FF2B5EF4-FFF2-40B4-BE49-F238E27FC236}">
                <a16:creationId xmlns:a16="http://schemas.microsoft.com/office/drawing/2014/main" id="{E048C9DA-75C0-45EB-8589-B4A132D850B7}"/>
              </a:ext>
            </a:extLst>
          </p:cNvPr>
          <p:cNvSpPr>
            <a:spLocks/>
          </p:cNvSpPr>
          <p:nvPr/>
        </p:nvSpPr>
        <p:spPr bwMode="auto">
          <a:xfrm>
            <a:off x="2773935" y="2552414"/>
            <a:ext cx="7938" cy="9525"/>
          </a:xfrm>
          <a:custGeom>
            <a:avLst/>
            <a:gdLst>
              <a:gd name="T0" fmla="*/ 2 w 5"/>
              <a:gd name="T1" fmla="*/ 5 h 6"/>
              <a:gd name="T2" fmla="*/ 5 w 5"/>
              <a:gd name="T3" fmla="*/ 0 h 6"/>
              <a:gd name="T4" fmla="*/ 0 w 5"/>
              <a:gd name="T5" fmla="*/ 6 h 6"/>
              <a:gd name="T6" fmla="*/ 4 w 5"/>
              <a:gd name="T7" fmla="*/ 6 h 6"/>
              <a:gd name="T8" fmla="*/ 2 w 5"/>
              <a:gd name="T9" fmla="*/ 5 h 6"/>
            </a:gdLst>
            <a:ahLst/>
            <a:cxnLst>
              <a:cxn ang="0">
                <a:pos x="T0" y="T1"/>
              </a:cxn>
              <a:cxn ang="0">
                <a:pos x="T2" y="T3"/>
              </a:cxn>
              <a:cxn ang="0">
                <a:pos x="T4" y="T5"/>
              </a:cxn>
              <a:cxn ang="0">
                <a:pos x="T6" y="T7"/>
              </a:cxn>
              <a:cxn ang="0">
                <a:pos x="T8" y="T9"/>
              </a:cxn>
            </a:cxnLst>
            <a:rect l="0" t="0" r="r" b="b"/>
            <a:pathLst>
              <a:path w="5" h="6">
                <a:moveTo>
                  <a:pt x="2" y="5"/>
                </a:moveTo>
                <a:lnTo>
                  <a:pt x="5" y="0"/>
                </a:lnTo>
                <a:lnTo>
                  <a:pt x="0" y="6"/>
                </a:lnTo>
                <a:lnTo>
                  <a:pt x="4" y="6"/>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1" name="Freeform 14">
            <a:extLst>
              <a:ext uri="{FF2B5EF4-FFF2-40B4-BE49-F238E27FC236}">
                <a16:creationId xmlns:a16="http://schemas.microsoft.com/office/drawing/2014/main" id="{EF97F0F5-5175-46FC-846E-BF47BDE263FE}"/>
              </a:ext>
            </a:extLst>
          </p:cNvPr>
          <p:cNvSpPr>
            <a:spLocks/>
          </p:cNvSpPr>
          <p:nvPr/>
        </p:nvSpPr>
        <p:spPr bwMode="auto">
          <a:xfrm>
            <a:off x="4291585" y="3577939"/>
            <a:ext cx="3175" cy="1588"/>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0"/>
                </a:lnTo>
                <a:lnTo>
                  <a:pt x="0"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2" name="Freeform 15">
            <a:extLst>
              <a:ext uri="{FF2B5EF4-FFF2-40B4-BE49-F238E27FC236}">
                <a16:creationId xmlns:a16="http://schemas.microsoft.com/office/drawing/2014/main" id="{8151884F-F19F-4B6A-A766-8EF6775AEBF6}"/>
              </a:ext>
            </a:extLst>
          </p:cNvPr>
          <p:cNvSpPr>
            <a:spLocks/>
          </p:cNvSpPr>
          <p:nvPr/>
        </p:nvSpPr>
        <p:spPr bwMode="auto">
          <a:xfrm>
            <a:off x="4263010" y="3558889"/>
            <a:ext cx="60325" cy="19050"/>
          </a:xfrm>
          <a:custGeom>
            <a:avLst/>
            <a:gdLst>
              <a:gd name="T0" fmla="*/ 0 w 38"/>
              <a:gd name="T1" fmla="*/ 0 h 12"/>
              <a:gd name="T2" fmla="*/ 17 w 38"/>
              <a:gd name="T3" fmla="*/ 11 h 12"/>
              <a:gd name="T4" fmla="*/ 18 w 38"/>
              <a:gd name="T5" fmla="*/ 12 h 12"/>
              <a:gd name="T6" fmla="*/ 20 w 38"/>
              <a:gd name="T7" fmla="*/ 12 h 12"/>
              <a:gd name="T8" fmla="*/ 38 w 38"/>
              <a:gd name="T9" fmla="*/ 0 h 12"/>
              <a:gd name="T10" fmla="*/ 0 w 38"/>
              <a:gd name="T11" fmla="*/ 0 h 12"/>
            </a:gdLst>
            <a:ahLst/>
            <a:cxnLst>
              <a:cxn ang="0">
                <a:pos x="T0" y="T1"/>
              </a:cxn>
              <a:cxn ang="0">
                <a:pos x="T2" y="T3"/>
              </a:cxn>
              <a:cxn ang="0">
                <a:pos x="T4" y="T5"/>
              </a:cxn>
              <a:cxn ang="0">
                <a:pos x="T6" y="T7"/>
              </a:cxn>
              <a:cxn ang="0">
                <a:pos x="T8" y="T9"/>
              </a:cxn>
              <a:cxn ang="0">
                <a:pos x="T10" y="T11"/>
              </a:cxn>
            </a:cxnLst>
            <a:rect l="0" t="0" r="r" b="b"/>
            <a:pathLst>
              <a:path w="38" h="12">
                <a:moveTo>
                  <a:pt x="0" y="0"/>
                </a:moveTo>
                <a:lnTo>
                  <a:pt x="17" y="11"/>
                </a:lnTo>
                <a:lnTo>
                  <a:pt x="18" y="12"/>
                </a:lnTo>
                <a:lnTo>
                  <a:pt x="20" y="12"/>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3" name="Freeform 16">
            <a:extLst>
              <a:ext uri="{FF2B5EF4-FFF2-40B4-BE49-F238E27FC236}">
                <a16:creationId xmlns:a16="http://schemas.microsoft.com/office/drawing/2014/main" id="{192F94A7-D092-4D98-ABA2-EF9A8730C8FA}"/>
              </a:ext>
            </a:extLst>
          </p:cNvPr>
          <p:cNvSpPr>
            <a:spLocks/>
          </p:cNvSpPr>
          <p:nvPr/>
        </p:nvSpPr>
        <p:spPr bwMode="auto">
          <a:xfrm>
            <a:off x="2781872" y="2544477"/>
            <a:ext cx="6350" cy="7938"/>
          </a:xfrm>
          <a:custGeom>
            <a:avLst/>
            <a:gdLst>
              <a:gd name="T0" fmla="*/ 2 w 4"/>
              <a:gd name="T1" fmla="*/ 0 h 5"/>
              <a:gd name="T2" fmla="*/ 0 w 4"/>
              <a:gd name="T3" fmla="*/ 5 h 5"/>
              <a:gd name="T4" fmla="*/ 4 w 4"/>
              <a:gd name="T5" fmla="*/ 1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1"/>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4" name="Freeform 19">
            <a:extLst>
              <a:ext uri="{FF2B5EF4-FFF2-40B4-BE49-F238E27FC236}">
                <a16:creationId xmlns:a16="http://schemas.microsoft.com/office/drawing/2014/main" id="{08152EAE-AE3C-41F4-9331-DD5F44A147EC}"/>
              </a:ext>
            </a:extLst>
          </p:cNvPr>
          <p:cNvSpPr>
            <a:spLocks/>
          </p:cNvSpPr>
          <p:nvPr/>
        </p:nvSpPr>
        <p:spPr bwMode="auto">
          <a:xfrm>
            <a:off x="2777110" y="2546064"/>
            <a:ext cx="34925" cy="15875"/>
          </a:xfrm>
          <a:custGeom>
            <a:avLst/>
            <a:gdLst>
              <a:gd name="T0" fmla="*/ 7 w 22"/>
              <a:gd name="T1" fmla="*/ 0 h 10"/>
              <a:gd name="T2" fmla="*/ 3 w 22"/>
              <a:gd name="T3" fmla="*/ 4 h 10"/>
              <a:gd name="T4" fmla="*/ 0 w 22"/>
              <a:gd name="T5" fmla="*/ 9 h 10"/>
              <a:gd name="T6" fmla="*/ 2 w 22"/>
              <a:gd name="T7" fmla="*/ 10 h 10"/>
              <a:gd name="T8" fmla="*/ 22 w 22"/>
              <a:gd name="T9" fmla="*/ 10 h 10"/>
              <a:gd name="T10" fmla="*/ 7 w 22"/>
              <a:gd name="T11" fmla="*/ 0 h 10"/>
            </a:gdLst>
            <a:ahLst/>
            <a:cxnLst>
              <a:cxn ang="0">
                <a:pos x="T0" y="T1"/>
              </a:cxn>
              <a:cxn ang="0">
                <a:pos x="T2" y="T3"/>
              </a:cxn>
              <a:cxn ang="0">
                <a:pos x="T4" y="T5"/>
              </a:cxn>
              <a:cxn ang="0">
                <a:pos x="T6" y="T7"/>
              </a:cxn>
              <a:cxn ang="0">
                <a:pos x="T8" y="T9"/>
              </a:cxn>
              <a:cxn ang="0">
                <a:pos x="T10" y="T11"/>
              </a:cxn>
            </a:cxnLst>
            <a:rect l="0" t="0" r="r" b="b"/>
            <a:pathLst>
              <a:path w="22" h="10">
                <a:moveTo>
                  <a:pt x="7" y="0"/>
                </a:moveTo>
                <a:lnTo>
                  <a:pt x="3" y="4"/>
                </a:lnTo>
                <a:lnTo>
                  <a:pt x="0" y="9"/>
                </a:lnTo>
                <a:lnTo>
                  <a:pt x="2" y="10"/>
                </a:lnTo>
                <a:lnTo>
                  <a:pt x="22" y="1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25" name="Rectangle 24">
            <a:extLst>
              <a:ext uri="{FF2B5EF4-FFF2-40B4-BE49-F238E27FC236}">
                <a16:creationId xmlns:a16="http://schemas.microsoft.com/office/drawing/2014/main" id="{8B11EB61-0D00-4ECF-9975-30A0E334D0D9}"/>
              </a:ext>
            </a:extLst>
          </p:cNvPr>
          <p:cNvSpPr/>
          <p:nvPr/>
        </p:nvSpPr>
        <p:spPr>
          <a:xfrm>
            <a:off x="3685490" y="3659812"/>
            <a:ext cx="114326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a:cs typeface="+mn-cs"/>
              </a:rPr>
              <a:t>Guidelines </a:t>
            </a:r>
          </a:p>
        </p:txBody>
      </p:sp>
      <p:sp>
        <p:nvSpPr>
          <p:cNvPr id="26" name="Rectangle 25">
            <a:extLst>
              <a:ext uri="{FF2B5EF4-FFF2-40B4-BE49-F238E27FC236}">
                <a16:creationId xmlns:a16="http://schemas.microsoft.com/office/drawing/2014/main" id="{5A25C11A-29E5-4ED4-8B21-A3529DCCB64E}"/>
              </a:ext>
            </a:extLst>
          </p:cNvPr>
          <p:cNvSpPr/>
          <p:nvPr/>
        </p:nvSpPr>
        <p:spPr>
          <a:xfrm>
            <a:off x="3571765" y="4265557"/>
            <a:ext cx="121219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a:cs typeface="+mn-cs"/>
              </a:rPr>
              <a:t>Procedures </a:t>
            </a:r>
          </a:p>
        </p:txBody>
      </p:sp>
      <p:sp>
        <p:nvSpPr>
          <p:cNvPr id="27" name="Rectangle 26">
            <a:extLst>
              <a:ext uri="{FF2B5EF4-FFF2-40B4-BE49-F238E27FC236}">
                <a16:creationId xmlns:a16="http://schemas.microsoft.com/office/drawing/2014/main" id="{7DA81247-635D-4586-8946-93E6ADC70AF1}"/>
              </a:ext>
            </a:extLst>
          </p:cNvPr>
          <p:cNvSpPr/>
          <p:nvPr/>
        </p:nvSpPr>
        <p:spPr>
          <a:xfrm>
            <a:off x="3244128" y="2023326"/>
            <a:ext cx="1853391"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a:cs typeface="+mn-cs"/>
              </a:rPr>
              <a:t>Supporting Policies</a:t>
            </a:r>
            <a:br>
              <a:rPr kumimoji="0" lang="en-US" sz="1200" b="0" i="0" u="none" strike="noStrike" kern="1200" cap="none" spc="0" normalizeH="0" baseline="0" noProof="0" dirty="0">
                <a:ln>
                  <a:noFill/>
                </a:ln>
                <a:solidFill>
                  <a:prstClr val="black"/>
                </a:solidFill>
                <a:effectLst/>
                <a:uLnTx/>
                <a:uFillTx/>
                <a:latin typeface="Verdana"/>
                <a:ea typeface="ＭＳ Ｐゴシック"/>
                <a:cs typeface="+mn-cs"/>
              </a:rPr>
            </a:br>
            <a:r>
              <a:rPr kumimoji="0" lang="en-US" sz="800" b="0" i="1" u="none" strike="noStrike" kern="1200" cap="none" spc="0" normalizeH="0" baseline="0" noProof="0" dirty="0">
                <a:ln>
                  <a:noFill/>
                </a:ln>
                <a:solidFill>
                  <a:prstClr val="black"/>
                </a:solidFill>
                <a:effectLst/>
                <a:uLnTx/>
                <a:uFillTx/>
                <a:latin typeface="Verdana"/>
                <a:ea typeface="ＭＳ Ｐゴシック"/>
                <a:cs typeface="+mn-cs"/>
              </a:rPr>
              <a:t>Compulsory</a:t>
            </a:r>
          </a:p>
        </p:txBody>
      </p:sp>
      <p:sp>
        <p:nvSpPr>
          <p:cNvPr id="28" name="Rectangle 27">
            <a:extLst>
              <a:ext uri="{FF2B5EF4-FFF2-40B4-BE49-F238E27FC236}">
                <a16:creationId xmlns:a16="http://schemas.microsoft.com/office/drawing/2014/main" id="{4E3E0102-777D-4951-BDF6-99B574313FE2}"/>
              </a:ext>
            </a:extLst>
          </p:cNvPr>
          <p:cNvSpPr/>
          <p:nvPr/>
        </p:nvSpPr>
        <p:spPr>
          <a:xfrm>
            <a:off x="3685490" y="1240864"/>
            <a:ext cx="1032655"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ＭＳ Ｐゴシック"/>
                <a:cs typeface="+mn-cs"/>
              </a:rPr>
              <a:t>Principles</a:t>
            </a:r>
            <a:br>
              <a:rPr kumimoji="0" lang="en-US" sz="1200" b="0" i="0" u="none" strike="noStrike" kern="1200" cap="none" spc="0" normalizeH="0" baseline="0" noProof="0" dirty="0">
                <a:ln>
                  <a:noFill/>
                </a:ln>
                <a:solidFill>
                  <a:prstClr val="white"/>
                </a:solidFill>
                <a:effectLst/>
                <a:uLnTx/>
                <a:uFillTx/>
                <a:latin typeface="Verdana"/>
                <a:ea typeface="ＭＳ Ｐゴシック"/>
                <a:cs typeface="+mn-cs"/>
              </a:rPr>
            </a:br>
            <a:r>
              <a:rPr kumimoji="0" lang="en-US" sz="800" b="0" i="1" u="none" strike="noStrike" kern="1200" cap="none" spc="0" normalizeH="0" baseline="0" noProof="0" dirty="0">
                <a:ln>
                  <a:noFill/>
                </a:ln>
                <a:solidFill>
                  <a:prstClr val="white"/>
                </a:solidFill>
                <a:effectLst/>
                <a:uLnTx/>
                <a:uFillTx/>
                <a:latin typeface="Verdana"/>
                <a:ea typeface="ＭＳ Ｐゴシック"/>
                <a:cs typeface="+mn-cs"/>
              </a:rPr>
              <a:t>Compulsory </a:t>
            </a:r>
            <a:endParaRPr kumimoji="0" lang="en-US" sz="105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29" name="Rectangle 28">
            <a:extLst>
              <a:ext uri="{FF2B5EF4-FFF2-40B4-BE49-F238E27FC236}">
                <a16:creationId xmlns:a16="http://schemas.microsoft.com/office/drawing/2014/main" id="{042A5906-5BC2-4D25-B9B7-44F0104DD72E}"/>
              </a:ext>
            </a:extLst>
          </p:cNvPr>
          <p:cNvSpPr/>
          <p:nvPr/>
        </p:nvSpPr>
        <p:spPr>
          <a:xfrm>
            <a:off x="3295473" y="2623564"/>
            <a:ext cx="191270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ＭＳ Ｐゴシック"/>
                <a:cs typeface="+mn-cs"/>
              </a:rPr>
              <a:t>Company Standards</a:t>
            </a:r>
            <a:br>
              <a:rPr kumimoji="0" lang="en-US" sz="1200" b="1" i="0" u="none" strike="noStrike" kern="1200" cap="none" spc="0" normalizeH="0" baseline="0" noProof="0" dirty="0">
                <a:ln>
                  <a:noFill/>
                </a:ln>
                <a:solidFill>
                  <a:prstClr val="white"/>
                </a:solidFill>
                <a:effectLst/>
                <a:uLnTx/>
                <a:uFillTx/>
                <a:latin typeface="Verdana"/>
                <a:ea typeface="ＭＳ Ｐゴシック"/>
                <a:cs typeface="+mn-cs"/>
              </a:rPr>
            </a:br>
            <a:r>
              <a:rPr kumimoji="0" lang="en-US" sz="800" b="0" i="0" u="none" strike="noStrike" kern="1200" cap="none" spc="0" normalizeH="0" baseline="0" noProof="0" dirty="0">
                <a:ln>
                  <a:noFill/>
                </a:ln>
                <a:solidFill>
                  <a:prstClr val="white"/>
                </a:solidFill>
                <a:effectLst/>
                <a:uLnTx/>
                <a:uFillTx/>
                <a:latin typeface="Verdana"/>
                <a:ea typeface="ＭＳ Ｐゴシック"/>
                <a:cs typeface="+mn-cs"/>
              </a:rPr>
              <a:t>to implement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Verdana"/>
                <a:ea typeface="ＭＳ Ｐゴシック"/>
                <a:cs typeface="+mn-cs"/>
              </a:rPr>
              <a:t>policies</a:t>
            </a:r>
          </a:p>
        </p:txBody>
      </p:sp>
      <p:sp>
        <p:nvSpPr>
          <p:cNvPr id="30" name="Rectangle 29">
            <a:extLst>
              <a:ext uri="{FF2B5EF4-FFF2-40B4-BE49-F238E27FC236}">
                <a16:creationId xmlns:a16="http://schemas.microsoft.com/office/drawing/2014/main" id="{3A52516E-C9E6-42B2-85CE-20AF0FF4E1B4}"/>
              </a:ext>
            </a:extLst>
          </p:cNvPr>
          <p:cNvSpPr/>
          <p:nvPr/>
        </p:nvSpPr>
        <p:spPr>
          <a:xfrm>
            <a:off x="2061679" y="2995887"/>
            <a:ext cx="2035260"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a:ea typeface="ＭＳ Ｐゴシック"/>
                <a:cs typeface="+mn-cs"/>
              </a:rPr>
              <a:t>Industry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a:ea typeface="ＭＳ Ｐゴシック"/>
                <a:cs typeface="+mn-cs"/>
              </a:rPr>
              <a:t>Standards </a:t>
            </a:r>
            <a:br>
              <a:rPr kumimoji="0" lang="en-US" sz="1000" b="1" i="0" u="none" strike="noStrike" kern="1200" cap="none" spc="0" normalizeH="0" baseline="0" noProof="0" dirty="0">
                <a:ln>
                  <a:noFill/>
                </a:ln>
                <a:solidFill>
                  <a:prstClr val="black"/>
                </a:solidFill>
                <a:effectLst/>
                <a:uLnTx/>
                <a:uFillTx/>
                <a:latin typeface="Verdana"/>
                <a:ea typeface="ＭＳ Ｐゴシック"/>
                <a:cs typeface="+mn-cs"/>
              </a:rPr>
            </a:b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to meet standards</a:t>
            </a:r>
            <a:endParaRPr kumimoji="0" lang="en-US" sz="900" b="0" i="0" u="none" strike="noStrike" kern="1200" cap="none" spc="0" normalizeH="0" baseline="0" noProof="0" dirty="0">
              <a:ln>
                <a:noFill/>
              </a:ln>
              <a:solidFill>
                <a:prstClr val="black"/>
              </a:solidFill>
              <a:effectLst/>
              <a:uLnTx/>
              <a:uFillTx/>
              <a:latin typeface="Verdana"/>
              <a:ea typeface="ＭＳ Ｐゴシック"/>
              <a:cs typeface="+mn-cs"/>
            </a:endParaRPr>
          </a:p>
        </p:txBody>
      </p:sp>
      <p:sp>
        <p:nvSpPr>
          <p:cNvPr id="31" name="Rectangle 30">
            <a:extLst>
              <a:ext uri="{FF2B5EF4-FFF2-40B4-BE49-F238E27FC236}">
                <a16:creationId xmlns:a16="http://schemas.microsoft.com/office/drawing/2014/main" id="{5FF06BE1-2B94-4850-93DF-7DAB0E1BAF42}"/>
              </a:ext>
            </a:extLst>
          </p:cNvPr>
          <p:cNvSpPr/>
          <p:nvPr/>
        </p:nvSpPr>
        <p:spPr>
          <a:xfrm>
            <a:off x="4289277" y="2983856"/>
            <a:ext cx="207179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Verdana"/>
                <a:ea typeface="ＭＳ Ｐゴシック"/>
                <a:cs typeface="+mn-cs"/>
              </a:rPr>
              <a:t>Platform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Verdana"/>
                <a:ea typeface="ＭＳ Ｐゴシック"/>
                <a:cs typeface="+mn-cs"/>
              </a:rPr>
              <a:t> Standards</a:t>
            </a:r>
            <a:endParaRPr kumimoji="0" lang="en-US" sz="900" b="0" i="0" u="none" strike="noStrike" kern="1200" cap="none" spc="0" normalizeH="0" baseline="0" noProof="0" dirty="0">
              <a:ln>
                <a:noFill/>
              </a:ln>
              <a:solidFill>
                <a:prstClr val="white"/>
              </a:solidFill>
              <a:effectLst/>
              <a:uLnTx/>
              <a:uFillTx/>
              <a:latin typeface="Verdana"/>
              <a:ea typeface="ＭＳ Ｐ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Verdana"/>
                <a:ea typeface="ＭＳ Ｐゴシック"/>
                <a:cs typeface="+mn-cs"/>
              </a:rPr>
              <a:t>to implement company standards</a:t>
            </a:r>
          </a:p>
        </p:txBody>
      </p:sp>
      <p:sp>
        <p:nvSpPr>
          <p:cNvPr id="32" name="Down Arrow 81">
            <a:extLst>
              <a:ext uri="{FF2B5EF4-FFF2-40B4-BE49-F238E27FC236}">
                <a16:creationId xmlns:a16="http://schemas.microsoft.com/office/drawing/2014/main" id="{DC34FB3D-93B5-465E-80C9-92CF11869F74}"/>
              </a:ext>
            </a:extLst>
          </p:cNvPr>
          <p:cNvSpPr>
            <a:spLocks noChangeArrowheads="1"/>
          </p:cNvSpPr>
          <p:nvPr/>
        </p:nvSpPr>
        <p:spPr bwMode="gray">
          <a:xfrm>
            <a:off x="4041062" y="1687840"/>
            <a:ext cx="310900" cy="360254"/>
          </a:xfrm>
          <a:prstGeom prst="downArrow">
            <a:avLst>
              <a:gd name="adj1" fmla="val 50000"/>
              <a:gd name="adj2" fmla="val 50001"/>
            </a:avLst>
          </a:prstGeom>
          <a:solidFill>
            <a:srgbClr val="53565A"/>
          </a:solidFill>
          <a:ln>
            <a:noFill/>
          </a:ln>
        </p:spPr>
        <p:txBody>
          <a:bodyPr lIns="161332"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s-ES" sz="926" b="0" i="0" u="none" strike="noStrike" kern="1200" cap="none" spc="0" normalizeH="0" baseline="0" noProof="0" dirty="0">
              <a:ln>
                <a:noFill/>
              </a:ln>
              <a:solidFill>
                <a:srgbClr val="53565A"/>
              </a:solidFill>
              <a:effectLst/>
              <a:uLnTx/>
              <a:uFillTx/>
              <a:latin typeface="Arial"/>
              <a:ea typeface="ＭＳ Ｐゴシック"/>
              <a:cs typeface="Arial" charset="0"/>
            </a:endParaRPr>
          </a:p>
        </p:txBody>
      </p:sp>
      <p:sp>
        <p:nvSpPr>
          <p:cNvPr id="33" name="Down Arrow 82">
            <a:extLst>
              <a:ext uri="{FF2B5EF4-FFF2-40B4-BE49-F238E27FC236}">
                <a16:creationId xmlns:a16="http://schemas.microsoft.com/office/drawing/2014/main" id="{62CF8D9B-A8BA-49FA-92E8-D1ABE0A25DDA}"/>
              </a:ext>
            </a:extLst>
          </p:cNvPr>
          <p:cNvSpPr/>
          <p:nvPr/>
        </p:nvSpPr>
        <p:spPr bwMode="gray">
          <a:xfrm>
            <a:off x="4113910" y="3385127"/>
            <a:ext cx="310900" cy="354313"/>
          </a:xfrm>
          <a:prstGeom prst="downArrow">
            <a:avLst/>
          </a:prstGeom>
          <a:solidFill>
            <a:srgbClr val="53565A"/>
          </a:solidFill>
          <a:ln w="12700" cap="rnd" algn="ctr">
            <a:noFill/>
            <a:miter lim="800000"/>
            <a:headEnd/>
            <a:tailEnd/>
          </a:ln>
        </p:spPr>
        <p:txBody>
          <a:bodyPr lIns="161332"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26" b="0" i="0" u="none" strike="noStrike" kern="1200" cap="none" spc="0" normalizeH="0" baseline="0" noProof="0" dirty="0">
              <a:ln>
                <a:noFill/>
              </a:ln>
              <a:solidFill>
                <a:srgbClr val="53565A"/>
              </a:solidFill>
              <a:effectLst/>
              <a:uLnTx/>
              <a:uFillTx/>
              <a:latin typeface="Arial"/>
              <a:ea typeface="ＭＳ Ｐゴシック"/>
              <a:cs typeface="Arial" charset="0"/>
            </a:endParaRPr>
          </a:p>
        </p:txBody>
      </p:sp>
      <p:sp>
        <p:nvSpPr>
          <p:cNvPr id="34" name="Down Arrow 83">
            <a:extLst>
              <a:ext uri="{FF2B5EF4-FFF2-40B4-BE49-F238E27FC236}">
                <a16:creationId xmlns:a16="http://schemas.microsoft.com/office/drawing/2014/main" id="{E6E8364B-B671-4C2C-BD15-BDFD6968551E}"/>
              </a:ext>
            </a:extLst>
          </p:cNvPr>
          <p:cNvSpPr/>
          <p:nvPr/>
        </p:nvSpPr>
        <p:spPr bwMode="gray">
          <a:xfrm rot="18904988">
            <a:off x="4708284" y="2872598"/>
            <a:ext cx="310900" cy="354313"/>
          </a:xfrm>
          <a:prstGeom prst="downArrow">
            <a:avLst/>
          </a:prstGeom>
          <a:solidFill>
            <a:srgbClr val="53565A"/>
          </a:solidFill>
          <a:ln w="12700" cap="rnd" algn="ctr">
            <a:noFill/>
            <a:miter lim="800000"/>
            <a:headEnd/>
            <a:tailEnd/>
          </a:ln>
        </p:spPr>
        <p:txBody>
          <a:bodyPr lIns="161332"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26" b="0" i="0" u="none" strike="noStrike" kern="1200" cap="none" spc="0" normalizeH="0" baseline="0" noProof="0" dirty="0">
              <a:ln>
                <a:noFill/>
              </a:ln>
              <a:solidFill>
                <a:srgbClr val="53565A"/>
              </a:solidFill>
              <a:effectLst/>
              <a:uLnTx/>
              <a:uFillTx/>
              <a:latin typeface="Arial"/>
              <a:ea typeface="ＭＳ Ｐゴシック"/>
              <a:cs typeface="Arial" charset="0"/>
            </a:endParaRPr>
          </a:p>
        </p:txBody>
      </p:sp>
      <p:sp>
        <p:nvSpPr>
          <p:cNvPr id="35" name="Rectangle 1">
            <a:extLst>
              <a:ext uri="{FF2B5EF4-FFF2-40B4-BE49-F238E27FC236}">
                <a16:creationId xmlns:a16="http://schemas.microsoft.com/office/drawing/2014/main" id="{AB68EAE3-D875-44F3-9339-2269F40F9855}"/>
              </a:ext>
            </a:extLst>
          </p:cNvPr>
          <p:cNvSpPr>
            <a:spLocks noChangeArrowheads="1"/>
          </p:cNvSpPr>
          <p:nvPr/>
        </p:nvSpPr>
        <p:spPr bwMode="gray">
          <a:xfrm>
            <a:off x="4796822" y="4428604"/>
            <a:ext cx="1390796" cy="271687"/>
          </a:xfrm>
          <a:prstGeom prst="rect">
            <a:avLst/>
          </a:prstGeom>
          <a:solidFill>
            <a:sysClr val="windowText" lastClr="000000">
              <a:lumMod val="50000"/>
              <a:lumOff val="50000"/>
            </a:sysClr>
          </a:solidFill>
          <a:ln>
            <a:noFill/>
          </a:ln>
        </p:spPr>
        <p:txBody>
          <a:bodyPr tIns="0" bIns="0"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ＭＳ Ｐゴシック"/>
                <a:cs typeface="Arial" charset="0"/>
              </a:rPr>
              <a:t>Training Materials</a:t>
            </a:r>
          </a:p>
        </p:txBody>
      </p:sp>
      <p:sp>
        <p:nvSpPr>
          <p:cNvPr id="36" name="Rectangle 44">
            <a:extLst>
              <a:ext uri="{FF2B5EF4-FFF2-40B4-BE49-F238E27FC236}">
                <a16:creationId xmlns:a16="http://schemas.microsoft.com/office/drawing/2014/main" id="{DD66A505-256A-4241-8945-9568BBB19374}"/>
              </a:ext>
            </a:extLst>
          </p:cNvPr>
          <p:cNvSpPr>
            <a:spLocks noChangeArrowheads="1"/>
          </p:cNvSpPr>
          <p:nvPr/>
        </p:nvSpPr>
        <p:spPr bwMode="gray">
          <a:xfrm>
            <a:off x="2028854" y="4427772"/>
            <a:ext cx="1448757" cy="271687"/>
          </a:xfrm>
          <a:prstGeom prst="rect">
            <a:avLst/>
          </a:prstGeom>
          <a:solidFill>
            <a:sysClr val="windowText" lastClr="000000">
              <a:lumMod val="50000"/>
              <a:lumOff val="50000"/>
            </a:sysClr>
          </a:solidFill>
          <a:ln>
            <a:noFill/>
          </a:ln>
        </p:spPr>
        <p:txBody>
          <a:bodyPr tIns="0" bIns="0"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ＭＳ Ｐゴシック"/>
                <a:cs typeface="Arial" charset="0"/>
              </a:rPr>
              <a:t>Best Practices</a:t>
            </a:r>
            <a:endParaRPr kumimoji="0" lang="en-US" sz="1000" b="0" i="0" u="none" strike="noStrike" kern="1200" cap="none" spc="0" normalizeH="0" baseline="0" noProof="0" dirty="0">
              <a:ln>
                <a:noFill/>
              </a:ln>
              <a:solidFill>
                <a:prstClr val="black"/>
              </a:solidFill>
              <a:effectLst/>
              <a:uLnTx/>
              <a:uFillTx/>
              <a:latin typeface="Arial"/>
              <a:ea typeface="ＭＳ Ｐゴシック"/>
              <a:cs typeface="Arial" charset="0"/>
            </a:endParaRPr>
          </a:p>
        </p:txBody>
      </p:sp>
      <p:sp>
        <p:nvSpPr>
          <p:cNvPr id="37" name="Right Arrow 53">
            <a:extLst>
              <a:ext uri="{FF2B5EF4-FFF2-40B4-BE49-F238E27FC236}">
                <a16:creationId xmlns:a16="http://schemas.microsoft.com/office/drawing/2014/main" id="{0A05BD0D-D980-4628-9818-0E1D96FC1CF0}"/>
              </a:ext>
            </a:extLst>
          </p:cNvPr>
          <p:cNvSpPr/>
          <p:nvPr/>
        </p:nvSpPr>
        <p:spPr bwMode="gray">
          <a:xfrm>
            <a:off x="4734948" y="1254695"/>
            <a:ext cx="1013661" cy="621249"/>
          </a:xfrm>
          <a:prstGeom prst="rightArrow">
            <a:avLst/>
          </a:prstGeom>
          <a:solidFill>
            <a:srgbClr val="0097A9"/>
          </a:solidFill>
          <a:ln w="19050" algn="ctr">
            <a:solidFill>
              <a:srgbClr val="0097A9"/>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Verdana"/>
                <a:ea typeface="ＭＳ Ｐゴシック"/>
                <a:cs typeface="+mn-cs"/>
              </a:rPr>
              <a:t>The why</a:t>
            </a:r>
          </a:p>
        </p:txBody>
      </p:sp>
      <p:sp>
        <p:nvSpPr>
          <p:cNvPr id="38" name="TextBox 37">
            <a:extLst>
              <a:ext uri="{FF2B5EF4-FFF2-40B4-BE49-F238E27FC236}">
                <a16:creationId xmlns:a16="http://schemas.microsoft.com/office/drawing/2014/main" id="{CB36CF4A-FDF2-4AA2-88B9-C8253F6D58D3}"/>
              </a:ext>
            </a:extLst>
          </p:cNvPr>
          <p:cNvSpPr txBox="1"/>
          <p:nvPr/>
        </p:nvSpPr>
        <p:spPr>
          <a:xfrm>
            <a:off x="5886181" y="1199841"/>
            <a:ext cx="3130536" cy="1110029"/>
          </a:xfrm>
          <a:prstGeom prst="rect">
            <a:avLst/>
          </a:prstGeom>
          <a:solidFill>
            <a:sysClr val="window" lastClr="FFFFFF"/>
          </a:solidFill>
          <a:ln w="25400" cap="flat" cmpd="sng" algn="ctr">
            <a:solidFill>
              <a:srgbClr val="0097A9"/>
            </a:solidFill>
            <a:prstDash val="solid"/>
          </a:ln>
          <a:effectLst/>
        </p:spPr>
        <p:txBody>
          <a:bodyPr wrap="square" lIns="72000" tIns="72000" rIns="72000" bIns="72000" rtlCol="0" anchor="ctr">
            <a:no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GB" sz="1000" b="0" i="0" u="none" strike="noStrike" kern="1200" cap="none" spc="0" normalizeH="0" baseline="0" noProof="0" dirty="0">
                <a:ln>
                  <a:noFill/>
                </a:ln>
                <a:solidFill>
                  <a:prstClr val="black"/>
                </a:solidFill>
                <a:effectLst/>
                <a:uLnTx/>
                <a:uFillTx/>
                <a:latin typeface="Verdana"/>
                <a:ea typeface="ＭＳ Ｐゴシック"/>
                <a:cs typeface="+mn-cs"/>
              </a:rPr>
              <a:t>National Grid’s overarching principles and policies provide a prescriptive decision making framework  </a:t>
            </a:r>
          </a:p>
          <a:p>
            <a:pPr marL="0" marR="0" lvl="0" indent="0" algn="l" defTabSz="914400" rtl="0" eaLnBrk="1" fontAlgn="auto" latinLnBrk="0" hangingPunct="1">
              <a:lnSpc>
                <a:spcPct val="100000"/>
              </a:lnSpc>
              <a:spcBef>
                <a:spcPts val="0"/>
              </a:spcBef>
              <a:spcAft>
                <a:spcPts val="1333"/>
              </a:spcAft>
              <a:buClrTx/>
              <a:buSzPct val="100000"/>
              <a:buFontTx/>
              <a:buNone/>
              <a:tabLst/>
              <a:defRPr/>
            </a:pPr>
            <a:r>
              <a:rPr kumimoji="0" lang="en-GB" sz="800" b="0" i="1" u="none" strike="noStrike" kern="1200" cap="none" spc="0" normalizeH="0" baseline="0" noProof="0" dirty="0">
                <a:ln>
                  <a:noFill/>
                </a:ln>
                <a:solidFill>
                  <a:prstClr val="black"/>
                </a:solidFill>
                <a:effectLst/>
                <a:uLnTx/>
                <a:uFillTx/>
                <a:latin typeface="Verdana"/>
                <a:ea typeface="ＭＳ Ｐゴシック"/>
                <a:cs typeface="+mn-cs"/>
              </a:rPr>
              <a:t>E.g. A principle may state that we treat information as an asset, a policy may then state that all customer PII data stored on NG systems be protected.</a:t>
            </a:r>
          </a:p>
        </p:txBody>
      </p:sp>
      <p:sp>
        <p:nvSpPr>
          <p:cNvPr id="39" name="TextBox 38">
            <a:extLst>
              <a:ext uri="{FF2B5EF4-FFF2-40B4-BE49-F238E27FC236}">
                <a16:creationId xmlns:a16="http://schemas.microsoft.com/office/drawing/2014/main" id="{B2354B57-6D6A-43FF-9312-3C65709B10AE}"/>
              </a:ext>
            </a:extLst>
          </p:cNvPr>
          <p:cNvSpPr txBox="1"/>
          <p:nvPr/>
        </p:nvSpPr>
        <p:spPr>
          <a:xfrm>
            <a:off x="6339939" y="2378481"/>
            <a:ext cx="2673703" cy="1112241"/>
          </a:xfrm>
          <a:prstGeom prst="rect">
            <a:avLst/>
          </a:prstGeom>
          <a:solidFill>
            <a:sysClr val="window" lastClr="FFFFFF"/>
          </a:solidFill>
          <a:ln w="25400" cap="flat" cmpd="sng" algn="ctr">
            <a:solidFill>
              <a:srgbClr val="467692"/>
            </a:solidFill>
            <a:prstDash val="solid"/>
          </a:ln>
          <a:effectLst/>
        </p:spPr>
        <p:txBody>
          <a:bodyPr wrap="square" lIns="72000" tIns="72000" rIns="72000" bIns="72000" rtlCol="0" anchor="ctr">
            <a:noAutofit/>
          </a:bodyPr>
          <a:lstStyle/>
          <a:p>
            <a:pPr marL="0" marR="0" lvl="0" indent="0" algn="l" defTabSz="914400" rtl="0" eaLnBrk="1" fontAlgn="auto" latinLnBrk="0" hangingPunct="1">
              <a:lnSpc>
                <a:spcPct val="100000"/>
              </a:lnSpc>
              <a:spcBef>
                <a:spcPts val="0"/>
              </a:spcBef>
              <a:spcAft>
                <a:spcPts val="1333"/>
              </a:spcAft>
              <a:buClrTx/>
              <a:buSzPct val="100000"/>
              <a:buFontTx/>
              <a:buNone/>
              <a:tabLst/>
              <a:defRPr/>
            </a:pPr>
            <a:r>
              <a:rPr kumimoji="0" lang="en-GB" sz="1000" b="0" i="0" u="none" strike="noStrike" kern="1200" cap="none" spc="0" normalizeH="0" baseline="0" noProof="0" dirty="0">
                <a:ln>
                  <a:noFill/>
                </a:ln>
                <a:solidFill>
                  <a:prstClr val="black"/>
                </a:solidFill>
                <a:effectLst/>
                <a:uLnTx/>
                <a:uFillTx/>
                <a:latin typeface="Verdana"/>
                <a:ea typeface="ＭＳ Ｐゴシック"/>
                <a:cs typeface="+mn-cs"/>
              </a:rPr>
              <a:t>Stipulate the products or approaches to meet the policy statements, but without detailing the specifics of how. </a:t>
            </a:r>
            <a:r>
              <a:rPr kumimoji="0" lang="en-GB" sz="800" b="0" i="1" u="none" strike="noStrike" kern="1200" cap="none" spc="0" normalizeH="0" baseline="0" noProof="0" dirty="0">
                <a:ln>
                  <a:noFill/>
                </a:ln>
                <a:solidFill>
                  <a:prstClr val="black"/>
                </a:solidFill>
                <a:effectLst/>
                <a:uLnTx/>
                <a:uFillTx/>
                <a:latin typeface="Verdana"/>
                <a:ea typeface="ＭＳ Ｐゴシック"/>
                <a:cs typeface="+mn-cs"/>
              </a:rPr>
              <a:t>E.g. a standard may require that stored data is encrypted using specific encryption methods, algorithms, vendor products and platform services</a:t>
            </a:r>
            <a:r>
              <a:rPr kumimoji="0" lang="en-GB" sz="1000" b="0" i="1" u="none" strike="noStrike" kern="1200" cap="none" spc="0" normalizeH="0" baseline="0" noProof="0" dirty="0">
                <a:ln>
                  <a:noFill/>
                </a:ln>
                <a:solidFill>
                  <a:prstClr val="black"/>
                </a:solidFill>
                <a:effectLst/>
                <a:uLnTx/>
                <a:uFillTx/>
                <a:latin typeface="Verdana"/>
                <a:ea typeface="ＭＳ Ｐゴシック"/>
                <a:cs typeface="+mn-cs"/>
              </a:rPr>
              <a:t>.</a:t>
            </a:r>
          </a:p>
        </p:txBody>
      </p:sp>
      <p:sp>
        <p:nvSpPr>
          <p:cNvPr id="40" name="TextBox 39">
            <a:extLst>
              <a:ext uri="{FF2B5EF4-FFF2-40B4-BE49-F238E27FC236}">
                <a16:creationId xmlns:a16="http://schemas.microsoft.com/office/drawing/2014/main" id="{DBBEF289-B768-4A14-A115-06DDE0D6DFE5}"/>
              </a:ext>
            </a:extLst>
          </p:cNvPr>
          <p:cNvSpPr txBox="1"/>
          <p:nvPr/>
        </p:nvSpPr>
        <p:spPr>
          <a:xfrm>
            <a:off x="7406023" y="3659811"/>
            <a:ext cx="1597359" cy="1444175"/>
          </a:xfrm>
          <a:prstGeom prst="rect">
            <a:avLst/>
          </a:prstGeom>
          <a:solidFill>
            <a:sysClr val="window" lastClr="FFFFFF"/>
          </a:solidFill>
          <a:ln w="25400" cap="flat" cmpd="sng" algn="ctr">
            <a:solidFill>
              <a:srgbClr val="75787B"/>
            </a:solidFill>
            <a:prstDash val="solid"/>
          </a:ln>
          <a:effectLst/>
        </p:spPr>
        <p:txBody>
          <a:bodyPr wrap="square" lIns="72000" tIns="72000" rIns="72000" bIns="72000" rtlCol="0" anchor="ctr">
            <a:noAutofit/>
          </a:bodyPr>
          <a:lstStyle/>
          <a:p>
            <a:pPr marL="0" marR="0" lvl="0" indent="0" algn="l" defTabSz="914400" rtl="0" eaLnBrk="1" fontAlgn="auto" latinLnBrk="0" hangingPunct="1">
              <a:lnSpc>
                <a:spcPct val="100000"/>
              </a:lnSpc>
              <a:spcBef>
                <a:spcPts val="0"/>
              </a:spcBef>
              <a:spcAft>
                <a:spcPts val="1333"/>
              </a:spcAft>
              <a:buClrTx/>
              <a:buSzPct val="100000"/>
              <a:buFontTx/>
              <a:buNone/>
              <a:tabLst/>
              <a:defRPr/>
            </a:pPr>
            <a:r>
              <a:rPr kumimoji="0" lang="en-GB" sz="1000" b="0" i="0" u="none" strike="noStrike" kern="1200" cap="none" spc="0" normalizeH="0" baseline="0" noProof="0" dirty="0">
                <a:ln>
                  <a:noFill/>
                </a:ln>
                <a:solidFill>
                  <a:prstClr val="black"/>
                </a:solidFill>
                <a:effectLst/>
                <a:uLnTx/>
                <a:uFillTx/>
                <a:latin typeface="Verdana"/>
                <a:ea typeface="ＭＳ Ｐゴシック"/>
                <a:cs typeface="+mn-cs"/>
              </a:rPr>
              <a:t>Provide detailed method &amp; steps on how to satisfy standard requirements. </a:t>
            </a:r>
          </a:p>
          <a:p>
            <a:pPr marL="0" marR="0" lvl="0" indent="0" algn="l" defTabSz="914400" rtl="0" eaLnBrk="1" fontAlgn="auto" latinLnBrk="0" hangingPunct="1">
              <a:lnSpc>
                <a:spcPct val="100000"/>
              </a:lnSpc>
              <a:spcBef>
                <a:spcPts val="0"/>
              </a:spcBef>
              <a:spcAft>
                <a:spcPts val="1333"/>
              </a:spcAft>
              <a:buClrTx/>
              <a:buSzPct val="100000"/>
              <a:buFontTx/>
              <a:buNone/>
              <a:tabLst/>
              <a:defRPr/>
            </a:pPr>
            <a:r>
              <a:rPr kumimoji="0" lang="en-GB" sz="800" b="0" i="1" u="none" strike="noStrike" kern="1200" cap="none" spc="0" normalizeH="0" baseline="0" noProof="0" dirty="0">
                <a:ln>
                  <a:noFill/>
                </a:ln>
                <a:solidFill>
                  <a:prstClr val="black"/>
                </a:solidFill>
                <a:effectLst/>
                <a:uLnTx/>
                <a:uFillTx/>
                <a:latin typeface="Verdana"/>
                <a:ea typeface="ＭＳ Ｐゴシック"/>
                <a:cs typeface="+mn-cs"/>
              </a:rPr>
              <a:t>E.g. a procedure may detail the steps required to manage encryption keys.</a:t>
            </a:r>
          </a:p>
        </p:txBody>
      </p:sp>
      <p:sp>
        <p:nvSpPr>
          <p:cNvPr id="41" name="Right Arrow 57">
            <a:extLst>
              <a:ext uri="{FF2B5EF4-FFF2-40B4-BE49-F238E27FC236}">
                <a16:creationId xmlns:a16="http://schemas.microsoft.com/office/drawing/2014/main" id="{253B3484-C002-464D-A4BD-90BCA1760CEE}"/>
              </a:ext>
            </a:extLst>
          </p:cNvPr>
          <p:cNvSpPr/>
          <p:nvPr/>
        </p:nvSpPr>
        <p:spPr bwMode="gray">
          <a:xfrm>
            <a:off x="6269041" y="3790952"/>
            <a:ext cx="1018618" cy="568303"/>
          </a:xfrm>
          <a:prstGeom prst="rightArrow">
            <a:avLst/>
          </a:prstGeom>
          <a:solidFill>
            <a:srgbClr val="75787B"/>
          </a:solidFill>
          <a:ln w="19050" algn="ctr">
            <a:solidFill>
              <a:srgbClr val="75787B"/>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Verdana"/>
                <a:ea typeface="ＭＳ Ｐゴシック"/>
                <a:cs typeface="+mn-cs"/>
              </a:rPr>
              <a:t>The how</a:t>
            </a:r>
          </a:p>
        </p:txBody>
      </p:sp>
      <p:sp>
        <p:nvSpPr>
          <p:cNvPr id="42" name="Right Arrow 72">
            <a:extLst>
              <a:ext uri="{FF2B5EF4-FFF2-40B4-BE49-F238E27FC236}">
                <a16:creationId xmlns:a16="http://schemas.microsoft.com/office/drawing/2014/main" id="{177CCB6B-4303-40B7-809B-CB14D3301409}"/>
              </a:ext>
            </a:extLst>
          </p:cNvPr>
          <p:cNvSpPr/>
          <p:nvPr/>
        </p:nvSpPr>
        <p:spPr bwMode="gray">
          <a:xfrm>
            <a:off x="5369817" y="2485505"/>
            <a:ext cx="1032729" cy="616306"/>
          </a:xfrm>
          <a:prstGeom prst="rightArrow">
            <a:avLst/>
          </a:prstGeom>
          <a:solidFill>
            <a:srgbClr val="467692"/>
          </a:solidFill>
          <a:ln w="19050" algn="ctr">
            <a:solidFill>
              <a:srgbClr val="467692"/>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Verdana"/>
                <a:ea typeface="ＭＳ Ｐゴシック"/>
                <a:cs typeface="+mn-cs"/>
              </a:rPr>
              <a:t>The what</a:t>
            </a:r>
          </a:p>
        </p:txBody>
      </p:sp>
      <p:sp>
        <p:nvSpPr>
          <p:cNvPr id="43" name="Down Arrow 83">
            <a:extLst>
              <a:ext uri="{FF2B5EF4-FFF2-40B4-BE49-F238E27FC236}">
                <a16:creationId xmlns:a16="http://schemas.microsoft.com/office/drawing/2014/main" id="{C9E21574-BD26-4E61-972F-71E86D6F4147}"/>
              </a:ext>
            </a:extLst>
          </p:cNvPr>
          <p:cNvSpPr/>
          <p:nvPr/>
        </p:nvSpPr>
        <p:spPr bwMode="gray">
          <a:xfrm rot="2720127">
            <a:off x="3453652" y="2868702"/>
            <a:ext cx="310900" cy="354313"/>
          </a:xfrm>
          <a:prstGeom prst="downArrow">
            <a:avLst/>
          </a:prstGeom>
          <a:solidFill>
            <a:srgbClr val="53565A"/>
          </a:solidFill>
          <a:ln w="12700" cap="rnd" algn="ctr">
            <a:noFill/>
            <a:miter lim="800000"/>
            <a:headEnd/>
            <a:tailEnd/>
          </a:ln>
        </p:spPr>
        <p:txBody>
          <a:bodyPr lIns="161332"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26" b="0" i="0" u="none" strike="noStrike" kern="1200" cap="none" spc="0" normalizeH="0" baseline="0" noProof="0" dirty="0">
              <a:ln>
                <a:noFill/>
              </a:ln>
              <a:solidFill>
                <a:srgbClr val="53565A"/>
              </a:solidFill>
              <a:effectLst/>
              <a:uLnTx/>
              <a:uFillTx/>
              <a:latin typeface="Arial"/>
              <a:ea typeface="ＭＳ Ｐゴシック"/>
              <a:cs typeface="Arial" charset="0"/>
            </a:endParaRPr>
          </a:p>
        </p:txBody>
      </p:sp>
      <p:sp>
        <p:nvSpPr>
          <p:cNvPr id="44" name="Rectangle 45">
            <a:extLst>
              <a:ext uri="{FF2B5EF4-FFF2-40B4-BE49-F238E27FC236}">
                <a16:creationId xmlns:a16="http://schemas.microsoft.com/office/drawing/2014/main" id="{69A32389-70A5-4209-BA3E-650850D02A19}"/>
              </a:ext>
            </a:extLst>
          </p:cNvPr>
          <p:cNvSpPr>
            <a:spLocks noChangeArrowheads="1"/>
          </p:cNvSpPr>
          <p:nvPr/>
        </p:nvSpPr>
        <p:spPr bwMode="gray">
          <a:xfrm>
            <a:off x="1927102" y="3913120"/>
            <a:ext cx="1652263" cy="271687"/>
          </a:xfrm>
          <a:prstGeom prst="rect">
            <a:avLst/>
          </a:prstGeom>
          <a:solidFill>
            <a:sysClr val="windowText" lastClr="000000">
              <a:lumMod val="50000"/>
              <a:lumOff val="50000"/>
            </a:sysClr>
          </a:solidFill>
          <a:ln>
            <a:noFill/>
          </a:ln>
        </p:spPr>
        <p:txBody>
          <a:bodyPr tIns="0" bIns="0"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ＭＳ Ｐゴシック"/>
                <a:cs typeface="Arial" charset="0"/>
              </a:rPr>
              <a:t>Reference Architectures</a:t>
            </a:r>
          </a:p>
        </p:txBody>
      </p:sp>
      <p:sp>
        <p:nvSpPr>
          <p:cNvPr id="45" name="Rectangle 1">
            <a:extLst>
              <a:ext uri="{FF2B5EF4-FFF2-40B4-BE49-F238E27FC236}">
                <a16:creationId xmlns:a16="http://schemas.microsoft.com/office/drawing/2014/main" id="{0C45B2C2-369E-4756-B49B-A058C022168A}"/>
              </a:ext>
            </a:extLst>
          </p:cNvPr>
          <p:cNvSpPr>
            <a:spLocks noChangeArrowheads="1"/>
          </p:cNvSpPr>
          <p:nvPr/>
        </p:nvSpPr>
        <p:spPr bwMode="gray">
          <a:xfrm>
            <a:off x="4812142" y="3924267"/>
            <a:ext cx="1390796" cy="271687"/>
          </a:xfrm>
          <a:prstGeom prst="rect">
            <a:avLst/>
          </a:prstGeom>
          <a:solidFill>
            <a:sysClr val="windowText" lastClr="000000">
              <a:lumMod val="50000"/>
              <a:lumOff val="50000"/>
            </a:sysClr>
          </a:solidFill>
          <a:ln>
            <a:noFill/>
          </a:ln>
        </p:spPr>
        <p:txBody>
          <a:bodyPr tIns="0" bIns="0" anchor="ctr" anchorCtr="1"/>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ＭＳ Ｐゴシック"/>
                <a:cs typeface="Arial" charset="0"/>
              </a:rPr>
              <a:t>Design Patterns</a:t>
            </a:r>
          </a:p>
        </p:txBody>
      </p:sp>
      <p:sp>
        <p:nvSpPr>
          <p:cNvPr id="46" name="TextBox 45">
            <a:extLst>
              <a:ext uri="{FF2B5EF4-FFF2-40B4-BE49-F238E27FC236}">
                <a16:creationId xmlns:a16="http://schemas.microsoft.com/office/drawing/2014/main" id="{3916901A-97A9-49B2-91EA-5E8010D9CD4B}"/>
              </a:ext>
            </a:extLst>
          </p:cNvPr>
          <p:cNvSpPr txBox="1"/>
          <p:nvPr/>
        </p:nvSpPr>
        <p:spPr>
          <a:xfrm>
            <a:off x="5704531" y="489000"/>
            <a:ext cx="3312186" cy="395993"/>
          </a:xfrm>
          <a:prstGeom prst="rect">
            <a:avLst/>
          </a:prstGeom>
          <a:solidFill>
            <a:sysClr val="window" lastClr="FFFFFF"/>
          </a:solidFill>
          <a:ln w="25400" cap="flat" cmpd="sng" algn="ctr">
            <a:solidFill>
              <a:srgbClr val="0097A9"/>
            </a:solidFill>
            <a:prstDash val="solid"/>
          </a:ln>
          <a:effectLst/>
        </p:spPr>
        <p:txBody>
          <a:bodyPr wrap="square" lIns="72000" tIns="72000" rIns="72000" bIns="72000" rtlCol="0" anchor="ctr">
            <a:noAutofit/>
          </a:bodyPr>
          <a:lstStyle/>
          <a:p>
            <a:pPr marL="0" marR="0" lvl="0" indent="0" algn="l" defTabSz="914400" rtl="0" eaLnBrk="1" fontAlgn="auto" latinLnBrk="0" hangingPunct="1">
              <a:lnSpc>
                <a:spcPct val="100000"/>
              </a:lnSpc>
              <a:spcBef>
                <a:spcPts val="0"/>
              </a:spcBef>
              <a:spcAft>
                <a:spcPts val="1333"/>
              </a:spcAft>
              <a:buClrTx/>
              <a:buSzPct val="100000"/>
              <a:buFontTx/>
              <a:buNone/>
              <a:tabLst/>
              <a:defRPr/>
            </a:pPr>
            <a:r>
              <a:rPr kumimoji="0" lang="en-GB" sz="1000" b="0" i="0" u="none" strike="noStrike" kern="1200" cap="none" spc="0" normalizeH="0" baseline="0" noProof="0" dirty="0">
                <a:ln>
                  <a:noFill/>
                </a:ln>
                <a:solidFill>
                  <a:prstClr val="black"/>
                </a:solidFill>
                <a:effectLst/>
                <a:uLnTx/>
                <a:uFillTx/>
                <a:latin typeface="Verdana"/>
                <a:ea typeface="ＭＳ Ｐゴシック"/>
                <a:cs typeface="+mn-cs"/>
              </a:rPr>
              <a:t>Our Company Values act as the </a:t>
            </a:r>
            <a:r>
              <a:rPr kumimoji="0" lang="en-GB" sz="1000" b="1" i="1" u="none" strike="noStrike" kern="1200" cap="none" spc="0" normalizeH="0" baseline="0" noProof="0" dirty="0">
                <a:ln>
                  <a:noFill/>
                </a:ln>
                <a:solidFill>
                  <a:prstClr val="black"/>
                </a:solidFill>
                <a:effectLst/>
                <a:uLnTx/>
                <a:uFillTx/>
                <a:latin typeface="Verdana"/>
                <a:ea typeface="ＭＳ Ｐゴシック"/>
                <a:cs typeface="+mn-cs"/>
              </a:rPr>
              <a:t>Guiding Star </a:t>
            </a:r>
            <a:r>
              <a:rPr kumimoji="0" lang="en-GB" sz="1000" b="0" i="0" u="none" strike="noStrike" kern="1200" cap="none" spc="0" normalizeH="0" baseline="0" noProof="0" dirty="0">
                <a:ln>
                  <a:noFill/>
                </a:ln>
                <a:solidFill>
                  <a:prstClr val="black"/>
                </a:solidFill>
                <a:effectLst/>
                <a:uLnTx/>
                <a:uFillTx/>
                <a:latin typeface="Verdana"/>
                <a:ea typeface="ＭＳ Ｐゴシック"/>
                <a:cs typeface="+mn-cs"/>
              </a:rPr>
              <a:t>for all we do. </a:t>
            </a:r>
          </a:p>
        </p:txBody>
      </p:sp>
      <p:sp>
        <p:nvSpPr>
          <p:cNvPr id="47" name="Flowchart: Manual Input 10">
            <a:extLst>
              <a:ext uri="{FF2B5EF4-FFF2-40B4-BE49-F238E27FC236}">
                <a16:creationId xmlns:a16="http://schemas.microsoft.com/office/drawing/2014/main" id="{8C9F8126-3BB9-4C2A-9F5E-0BDF79F6CF6E}"/>
              </a:ext>
            </a:extLst>
          </p:cNvPr>
          <p:cNvSpPr/>
          <p:nvPr/>
        </p:nvSpPr>
        <p:spPr bwMode="gray">
          <a:xfrm rot="16200000" flipV="1">
            <a:off x="2142856" y="-1200439"/>
            <a:ext cx="431428" cy="413247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269 h 10269"/>
              <a:gd name="connsiteX1" fmla="*/ 10000 w 10000"/>
              <a:gd name="connsiteY1" fmla="*/ 0 h 10269"/>
              <a:gd name="connsiteX2" fmla="*/ 10000 w 10000"/>
              <a:gd name="connsiteY2" fmla="*/ 10269 h 10269"/>
              <a:gd name="connsiteX3" fmla="*/ 0 w 10000"/>
              <a:gd name="connsiteY3" fmla="*/ 10269 h 10269"/>
              <a:gd name="connsiteX4" fmla="*/ 0 w 10000"/>
              <a:gd name="connsiteY4" fmla="*/ 2269 h 10269"/>
              <a:gd name="connsiteX0" fmla="*/ 98 w 10000"/>
              <a:gd name="connsiteY0" fmla="*/ 1781 h 10269"/>
              <a:gd name="connsiteX1" fmla="*/ 10000 w 10000"/>
              <a:gd name="connsiteY1" fmla="*/ 0 h 10269"/>
              <a:gd name="connsiteX2" fmla="*/ 10000 w 10000"/>
              <a:gd name="connsiteY2" fmla="*/ 10269 h 10269"/>
              <a:gd name="connsiteX3" fmla="*/ 0 w 10000"/>
              <a:gd name="connsiteY3" fmla="*/ 10269 h 10269"/>
              <a:gd name="connsiteX4" fmla="*/ 98 w 10000"/>
              <a:gd name="connsiteY4" fmla="*/ 1781 h 10269"/>
              <a:gd name="connsiteX0" fmla="*/ 312 w 10000"/>
              <a:gd name="connsiteY0" fmla="*/ 1071 h 10269"/>
              <a:gd name="connsiteX1" fmla="*/ 10000 w 10000"/>
              <a:gd name="connsiteY1" fmla="*/ 0 h 10269"/>
              <a:gd name="connsiteX2" fmla="*/ 10000 w 10000"/>
              <a:gd name="connsiteY2" fmla="*/ 10269 h 10269"/>
              <a:gd name="connsiteX3" fmla="*/ 0 w 10000"/>
              <a:gd name="connsiteY3" fmla="*/ 10269 h 10269"/>
              <a:gd name="connsiteX4" fmla="*/ 312 w 10000"/>
              <a:gd name="connsiteY4" fmla="*/ 1071 h 10269"/>
              <a:gd name="connsiteX0" fmla="*/ 312 w 10000"/>
              <a:gd name="connsiteY0" fmla="*/ 1071 h 10269"/>
              <a:gd name="connsiteX1" fmla="*/ 10000 w 10000"/>
              <a:gd name="connsiteY1" fmla="*/ 0 h 10269"/>
              <a:gd name="connsiteX2" fmla="*/ 10000 w 10000"/>
              <a:gd name="connsiteY2" fmla="*/ 10269 h 10269"/>
              <a:gd name="connsiteX3" fmla="*/ 0 w 10000"/>
              <a:gd name="connsiteY3" fmla="*/ 10269 h 10269"/>
              <a:gd name="connsiteX4" fmla="*/ 312 w 10000"/>
              <a:gd name="connsiteY4" fmla="*/ 1071 h 10269"/>
              <a:gd name="connsiteX0" fmla="*/ 312 w 10000"/>
              <a:gd name="connsiteY0" fmla="*/ 1071 h 10269"/>
              <a:gd name="connsiteX1" fmla="*/ 10000 w 10000"/>
              <a:gd name="connsiteY1" fmla="*/ 0 h 10269"/>
              <a:gd name="connsiteX2" fmla="*/ 10000 w 10000"/>
              <a:gd name="connsiteY2" fmla="*/ 10269 h 10269"/>
              <a:gd name="connsiteX3" fmla="*/ 0 w 10000"/>
              <a:gd name="connsiteY3" fmla="*/ 10245 h 10269"/>
              <a:gd name="connsiteX4" fmla="*/ 312 w 10000"/>
              <a:gd name="connsiteY4" fmla="*/ 1071 h 10269"/>
              <a:gd name="connsiteX0" fmla="*/ 5 w 9693"/>
              <a:gd name="connsiteY0" fmla="*/ 1071 h 10269"/>
              <a:gd name="connsiteX1" fmla="*/ 9693 w 9693"/>
              <a:gd name="connsiteY1" fmla="*/ 0 h 10269"/>
              <a:gd name="connsiteX2" fmla="*/ 9693 w 9693"/>
              <a:gd name="connsiteY2" fmla="*/ 10269 h 10269"/>
              <a:gd name="connsiteX3" fmla="*/ 121 w 9693"/>
              <a:gd name="connsiteY3" fmla="*/ 10269 h 10269"/>
              <a:gd name="connsiteX4" fmla="*/ 5 w 9693"/>
              <a:gd name="connsiteY4" fmla="*/ 1071 h 10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3" h="10269">
                <a:moveTo>
                  <a:pt x="5" y="1071"/>
                </a:moveTo>
                <a:lnTo>
                  <a:pt x="9693" y="0"/>
                </a:lnTo>
                <a:lnTo>
                  <a:pt x="9693" y="10269"/>
                </a:lnTo>
                <a:lnTo>
                  <a:pt x="121" y="10269"/>
                </a:lnTo>
                <a:cubicBezTo>
                  <a:pt x="154" y="7440"/>
                  <a:pt x="-28" y="1344"/>
                  <a:pt x="5" y="1071"/>
                </a:cubicBezTo>
                <a:close/>
              </a:path>
            </a:pathLst>
          </a:custGeom>
          <a:solidFill>
            <a:srgbClr val="62B5E5">
              <a:lumMod val="20000"/>
              <a:lumOff val="80000"/>
            </a:srgb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0" i="0" u="none" strike="noStrike" kern="1200" cap="none" spc="0" normalizeH="0" baseline="0" noProof="0" dirty="0">
              <a:ln>
                <a:noFill/>
              </a:ln>
              <a:solidFill>
                <a:prstClr val="white"/>
              </a:solidFill>
              <a:effectLst/>
              <a:uLnTx/>
              <a:uFillTx/>
              <a:latin typeface="Verdana"/>
              <a:ea typeface="ＭＳ Ｐゴシック"/>
              <a:cs typeface="+mn-cs"/>
            </a:endParaRPr>
          </a:p>
        </p:txBody>
      </p:sp>
      <p:sp>
        <p:nvSpPr>
          <p:cNvPr id="48" name="Rectangle 47">
            <a:extLst>
              <a:ext uri="{FF2B5EF4-FFF2-40B4-BE49-F238E27FC236}">
                <a16:creationId xmlns:a16="http://schemas.microsoft.com/office/drawing/2014/main" id="{C7037C1E-84CB-42D8-AB2F-24076525F9CD}"/>
              </a:ext>
            </a:extLst>
          </p:cNvPr>
          <p:cNvSpPr/>
          <p:nvPr/>
        </p:nvSpPr>
        <p:spPr>
          <a:xfrm>
            <a:off x="351226" y="1200797"/>
            <a:ext cx="3151752" cy="584775"/>
          </a:xfrm>
          <a:prstGeom prst="rect">
            <a:avLst/>
          </a:prstGeom>
          <a:noFill/>
        </p:spPr>
        <p:txBody>
          <a:bodyPr wrap="square" rtlCol="0">
            <a:spAutoFit/>
          </a:bodyPr>
          <a:lstStyle/>
          <a:p>
            <a:pPr marL="0" marR="0" lvl="0" indent="0" algn="l" defTabSz="916572"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Verdana"/>
                <a:ea typeface="ＭＳ Ｐゴシック"/>
                <a:cs typeface="+mn-cs"/>
              </a:rPr>
              <a:t>Principles</a:t>
            </a:r>
            <a:r>
              <a:rPr kumimoji="0" lang="en-US" sz="800" b="0" i="1" u="none" strike="noStrike" kern="1200" cap="none" spc="0" normalizeH="0" baseline="0" noProof="0" dirty="0">
                <a:ln>
                  <a:noFill/>
                </a:ln>
                <a:solidFill>
                  <a:prstClr val="black"/>
                </a:solidFill>
                <a:effectLst/>
                <a:uLnTx/>
                <a:uFillTx/>
                <a:latin typeface="Verdana"/>
                <a:ea typeface="ＭＳ Ｐゴシック"/>
                <a:cs typeface="+mn-cs"/>
              </a:rPr>
              <a:t> – </a:t>
            </a: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A stated position that translates our business / IT strategy  in to a foundation for behavior when making decisions on policies, standards, architecture guidance and solutions</a:t>
            </a:r>
          </a:p>
        </p:txBody>
      </p:sp>
      <p:sp>
        <p:nvSpPr>
          <p:cNvPr id="49" name="Rectangle 48">
            <a:extLst>
              <a:ext uri="{FF2B5EF4-FFF2-40B4-BE49-F238E27FC236}">
                <a16:creationId xmlns:a16="http://schemas.microsoft.com/office/drawing/2014/main" id="{A1B78E98-9240-4526-88A4-066421A44B7E}"/>
              </a:ext>
            </a:extLst>
          </p:cNvPr>
          <p:cNvSpPr/>
          <p:nvPr/>
        </p:nvSpPr>
        <p:spPr>
          <a:xfrm>
            <a:off x="321953" y="686997"/>
            <a:ext cx="3151752" cy="461665"/>
          </a:xfrm>
          <a:prstGeom prst="rect">
            <a:avLst/>
          </a:prstGeom>
          <a:noFill/>
        </p:spPr>
        <p:txBody>
          <a:bodyPr wrap="square" rtlCol="0">
            <a:spAutoFit/>
          </a:bodyPr>
          <a:lstStyle/>
          <a:p>
            <a:pPr marL="0" marR="0" lvl="0" indent="0" algn="l" defTabSz="916572"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Verdana"/>
                <a:ea typeface="ＭＳ Ｐゴシック"/>
                <a:cs typeface="+mn-cs"/>
              </a:rPr>
              <a:t>Company Values</a:t>
            </a:r>
            <a:r>
              <a:rPr kumimoji="0" lang="en-US" sz="800" b="0" i="1" u="none" strike="noStrike" kern="1200" cap="none" spc="0" normalizeH="0" baseline="0" noProof="0" dirty="0">
                <a:ln>
                  <a:noFill/>
                </a:ln>
                <a:solidFill>
                  <a:prstClr val="black"/>
                </a:solidFill>
                <a:effectLst/>
                <a:uLnTx/>
                <a:uFillTx/>
                <a:latin typeface="Verdana"/>
                <a:ea typeface="ＭＳ Ｐゴシック"/>
                <a:cs typeface="+mn-cs"/>
              </a:rPr>
              <a:t> – </a:t>
            </a:r>
            <a:r>
              <a:rPr kumimoji="0" lang="en-US" sz="800" b="0" i="0" u="none" strike="noStrike" kern="0" cap="none" spc="0" normalizeH="0" baseline="0" noProof="0" dirty="0">
                <a:ln>
                  <a:noFill/>
                </a:ln>
                <a:solidFill>
                  <a:srgbClr val="55555A">
                    <a:lumMod val="50000"/>
                  </a:srgbClr>
                </a:solidFill>
                <a:effectLst/>
                <a:uLnTx/>
                <a:uFillTx/>
                <a:latin typeface="Arial"/>
                <a:ea typeface="ＭＳ Ｐゴシック"/>
                <a:cs typeface="+mn-cs"/>
              </a:rPr>
              <a:t>Our Core Values define the way in which National Grid expects us to act both as individuals and in teams, to deliver our goal of being the world’s premier network utility.</a:t>
            </a:r>
            <a:r>
              <a:rPr kumimoji="0" lang="en-US" sz="800" b="0" i="1" u="none" strike="noStrike" kern="1200" cap="none" spc="0" normalizeH="0" baseline="0" noProof="0" dirty="0">
                <a:ln>
                  <a:noFill/>
                </a:ln>
                <a:solidFill>
                  <a:srgbClr val="55555A">
                    <a:lumMod val="50000"/>
                  </a:srgbClr>
                </a:solidFill>
                <a:effectLst/>
                <a:uLnTx/>
                <a:uFillTx/>
                <a:latin typeface="Verdana"/>
                <a:ea typeface="ＭＳ Ｐゴシック"/>
                <a:cs typeface="+mn-cs"/>
              </a:rPr>
              <a:t> </a:t>
            </a:r>
            <a:endParaRPr kumimoji="0" lang="en-US" sz="800" b="0" i="0" u="none" strike="noStrike" kern="1200" cap="none" spc="0" normalizeH="0" baseline="0" noProof="0" dirty="0">
              <a:ln>
                <a:noFill/>
              </a:ln>
              <a:solidFill>
                <a:srgbClr val="55555A">
                  <a:lumMod val="50000"/>
                </a:srgbClr>
              </a:solidFill>
              <a:effectLst/>
              <a:uLnTx/>
              <a:uFillTx/>
              <a:latin typeface="Verdana"/>
              <a:ea typeface="ＭＳ Ｐゴシック"/>
              <a:cs typeface="+mn-cs"/>
            </a:endParaRPr>
          </a:p>
        </p:txBody>
      </p:sp>
      <p:sp>
        <p:nvSpPr>
          <p:cNvPr id="50" name="Right Arrow 53">
            <a:extLst>
              <a:ext uri="{FF2B5EF4-FFF2-40B4-BE49-F238E27FC236}">
                <a16:creationId xmlns:a16="http://schemas.microsoft.com/office/drawing/2014/main" id="{75869C34-7CD2-45DA-9991-47918684BCE6}"/>
              </a:ext>
            </a:extLst>
          </p:cNvPr>
          <p:cNvSpPr/>
          <p:nvPr/>
        </p:nvSpPr>
        <p:spPr bwMode="gray">
          <a:xfrm>
            <a:off x="4665919" y="386690"/>
            <a:ext cx="939821" cy="598595"/>
          </a:xfrm>
          <a:prstGeom prst="rightArrow">
            <a:avLst/>
          </a:prstGeom>
          <a:solidFill>
            <a:srgbClr val="0097A9"/>
          </a:solidFill>
          <a:ln w="19050" algn="ctr">
            <a:solidFill>
              <a:srgbClr val="0097A9"/>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Verdana"/>
                <a:ea typeface="ＭＳ Ｐゴシック"/>
                <a:cs typeface="+mn-cs"/>
              </a:rPr>
              <a:t>Our Purpose</a:t>
            </a:r>
          </a:p>
        </p:txBody>
      </p:sp>
      <p:sp>
        <p:nvSpPr>
          <p:cNvPr id="51" name="Star: 5 Points 50">
            <a:extLst>
              <a:ext uri="{FF2B5EF4-FFF2-40B4-BE49-F238E27FC236}">
                <a16:creationId xmlns:a16="http://schemas.microsoft.com/office/drawing/2014/main" id="{A8512E7B-9744-4BE1-BC1F-E8E3EDB5F770}"/>
              </a:ext>
            </a:extLst>
          </p:cNvPr>
          <p:cNvSpPr/>
          <p:nvPr/>
        </p:nvSpPr>
        <p:spPr bwMode="auto">
          <a:xfrm>
            <a:off x="3802934" y="337854"/>
            <a:ext cx="787690" cy="667479"/>
          </a:xfrm>
          <a:prstGeom prst="star5">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450"/>
              </a:spcAft>
              <a:buClr>
                <a:srgbClr val="55555A"/>
              </a:buClr>
              <a:buSzTx/>
              <a:buFontTx/>
              <a:buNone/>
              <a:tabLst/>
              <a:defRPr/>
            </a:pPr>
            <a:endParaRPr kumimoji="0" lang="en-GB" sz="1800" b="1" i="0" u="none" strike="noStrike" kern="0" cap="none" spc="0" normalizeH="0" baseline="0" noProof="0" dirty="0" err="1">
              <a:ln>
                <a:noFill/>
              </a:ln>
              <a:solidFill>
                <a:srgbClr val="FFFFFF"/>
              </a:solidFill>
              <a:effectLst/>
              <a:uLnTx/>
              <a:uFillTx/>
              <a:latin typeface="Arial"/>
              <a:ea typeface="ＭＳ Ｐゴシック"/>
              <a:cs typeface="Arial"/>
            </a:endParaRPr>
          </a:p>
        </p:txBody>
      </p:sp>
      <p:sp>
        <p:nvSpPr>
          <p:cNvPr id="52" name="Rectangle 51">
            <a:extLst>
              <a:ext uri="{FF2B5EF4-FFF2-40B4-BE49-F238E27FC236}">
                <a16:creationId xmlns:a16="http://schemas.microsoft.com/office/drawing/2014/main" id="{D6247ECB-E091-46CB-BCB5-612BA17A1A7B}"/>
              </a:ext>
            </a:extLst>
          </p:cNvPr>
          <p:cNvSpPr/>
          <p:nvPr/>
        </p:nvSpPr>
        <p:spPr>
          <a:xfrm>
            <a:off x="292332" y="3732619"/>
            <a:ext cx="153553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dirty="0">
                <a:ln>
                  <a:noFill/>
                </a:ln>
                <a:solidFill>
                  <a:prstClr val="black"/>
                </a:solidFill>
                <a:effectLst/>
                <a:uLnTx/>
                <a:uFillTx/>
                <a:latin typeface="Verdana"/>
                <a:ea typeface="ＭＳ Ｐゴシック"/>
                <a:cs typeface="+mn-cs"/>
              </a:rPr>
              <a:t>Guidelines &amp; Procedures –</a:t>
            </a:r>
            <a:b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b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Bring together numerous Technology Standards, Procedures and</a:t>
            </a:r>
            <a:b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br>
            <a:r>
              <a:rPr kumimoji="0" lang="en-US" sz="800" b="0" i="0" u="none" strike="noStrike" kern="1200" cap="none" spc="0" normalizeH="0" baseline="0" noProof="0" dirty="0">
                <a:ln>
                  <a:noFill/>
                </a:ln>
                <a:solidFill>
                  <a:prstClr val="black"/>
                </a:solidFill>
                <a:effectLst/>
                <a:uLnTx/>
                <a:uFillTx/>
                <a:latin typeface="Verdana"/>
                <a:ea typeface="ＭＳ Ｐゴシック"/>
                <a:cs typeface="+mn-cs"/>
              </a:rPr>
              <a:t>Guidelines.</a:t>
            </a:r>
          </a:p>
        </p:txBody>
      </p:sp>
      <p:sp>
        <p:nvSpPr>
          <p:cNvPr id="2" name="Left Brace 1">
            <a:extLst>
              <a:ext uri="{FF2B5EF4-FFF2-40B4-BE49-F238E27FC236}">
                <a16:creationId xmlns:a16="http://schemas.microsoft.com/office/drawing/2014/main" id="{0BAAC9BF-0E58-4D05-A422-D13EAF75F3B2}"/>
              </a:ext>
            </a:extLst>
          </p:cNvPr>
          <p:cNvSpPr/>
          <p:nvPr/>
        </p:nvSpPr>
        <p:spPr bwMode="auto">
          <a:xfrm>
            <a:off x="3110787" y="1150760"/>
            <a:ext cx="301688" cy="1548985"/>
          </a:xfrm>
          <a:prstGeom prst="leftBrace">
            <a:avLst>
              <a:gd name="adj1" fmla="val 8333"/>
              <a:gd name="adj2" fmla="val 54114"/>
            </a:avLst>
          </a:prstGeom>
          <a:noFill/>
          <a:ln w="2857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FFFFFF"/>
              </a:solidFill>
              <a:effectLst/>
              <a:uLnTx/>
              <a:uFillTx/>
              <a:latin typeface="Arial" charset="0"/>
              <a:ea typeface="ＭＳ Ｐゴシック" pitchFamily="48" charset="-128"/>
              <a:cs typeface="+mn-cs"/>
            </a:endParaRPr>
          </a:p>
        </p:txBody>
      </p:sp>
      <p:sp>
        <p:nvSpPr>
          <p:cNvPr id="3" name="TextBox 2">
            <a:extLst>
              <a:ext uri="{FF2B5EF4-FFF2-40B4-BE49-F238E27FC236}">
                <a16:creationId xmlns:a16="http://schemas.microsoft.com/office/drawing/2014/main" id="{C701D3FA-13E5-4C7D-B362-FB982C4919A3}"/>
              </a:ext>
            </a:extLst>
          </p:cNvPr>
          <p:cNvSpPr txBox="1"/>
          <p:nvPr/>
        </p:nvSpPr>
        <p:spPr bwMode="auto">
          <a:xfrm>
            <a:off x="2615941" y="1650242"/>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600"/>
              </a:spcAft>
              <a:buClr>
                <a:srgbClr val="55555A"/>
              </a:buClr>
              <a:buSzTx/>
              <a:buFontTx/>
              <a:buNone/>
              <a:tabLst/>
              <a:defRPr/>
            </a:pPr>
            <a:r>
              <a:rPr kumimoji="0" lang="en-US" sz="1800" b="0" i="0" u="none" strike="noStrike" kern="0" cap="none" spc="0" normalizeH="0" baseline="0" noProof="0" dirty="0">
                <a:ln>
                  <a:noFill/>
                </a:ln>
                <a:solidFill>
                  <a:srgbClr val="FF0000"/>
                </a:solidFill>
                <a:effectLst/>
                <a:uLnTx/>
                <a:uFillTx/>
                <a:latin typeface="Arial"/>
                <a:ea typeface="ＭＳ Ｐゴシック"/>
                <a:cs typeface="+mn-cs"/>
              </a:rPr>
              <a:t>ITGC</a:t>
            </a:r>
          </a:p>
        </p:txBody>
      </p:sp>
    </p:spTree>
    <p:extLst>
      <p:ext uri="{BB962C8B-B14F-4D97-AF65-F5344CB8AC3E}">
        <p14:creationId xmlns:p14="http://schemas.microsoft.com/office/powerpoint/2010/main" val="23976375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322780" y="267573"/>
            <a:ext cx="80301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sz="2000" dirty="0"/>
              <a:t>Standards programs address top IT priorities</a:t>
            </a:r>
          </a:p>
        </p:txBody>
      </p:sp>
      <p:graphicFrame>
        <p:nvGraphicFramePr>
          <p:cNvPr id="2" name="Table 1"/>
          <p:cNvGraphicFramePr>
            <a:graphicFrameLocks noGrp="1"/>
          </p:cNvGraphicFramePr>
          <p:nvPr/>
        </p:nvGraphicFramePr>
        <p:xfrm>
          <a:off x="322779" y="1172796"/>
          <a:ext cx="8469528" cy="2992120"/>
        </p:xfrm>
        <a:graphic>
          <a:graphicData uri="http://schemas.openxmlformats.org/drawingml/2006/table">
            <a:tbl>
              <a:tblPr firstRow="1" bandRow="1">
                <a:tableStyleId>{5C22544A-7EE6-4342-B048-85BDC9FD1C3A}</a:tableStyleId>
              </a:tblPr>
              <a:tblGrid>
                <a:gridCol w="3830121">
                  <a:extLst>
                    <a:ext uri="{9D8B030D-6E8A-4147-A177-3AD203B41FA5}">
                      <a16:colId xmlns:a16="http://schemas.microsoft.com/office/drawing/2014/main" val="3981079916"/>
                    </a:ext>
                  </a:extLst>
                </a:gridCol>
                <a:gridCol w="4639407">
                  <a:extLst>
                    <a:ext uri="{9D8B030D-6E8A-4147-A177-3AD203B41FA5}">
                      <a16:colId xmlns:a16="http://schemas.microsoft.com/office/drawing/2014/main" val="3394049580"/>
                    </a:ext>
                  </a:extLst>
                </a:gridCol>
              </a:tblGrid>
              <a:tr h="370840">
                <a:tc>
                  <a:txBody>
                    <a:bodyPr/>
                    <a:lstStyle/>
                    <a:p>
                      <a:r>
                        <a:rPr lang="en-US" dirty="0"/>
                        <a:t>IT Priority</a:t>
                      </a:r>
                    </a:p>
                  </a:txBody>
                  <a:tcPr/>
                </a:tc>
                <a:tc>
                  <a:txBody>
                    <a:bodyPr/>
                    <a:lstStyle/>
                    <a:p>
                      <a:r>
                        <a:rPr lang="en-US" dirty="0"/>
                        <a:t>Impact of standards program</a:t>
                      </a:r>
                    </a:p>
                  </a:txBody>
                  <a:tcPr/>
                </a:tc>
                <a:extLst>
                  <a:ext uri="{0D108BD9-81ED-4DB2-BD59-A6C34878D82A}">
                    <a16:rowId xmlns:a16="http://schemas.microsoft.com/office/drawing/2014/main" val="4087522487"/>
                  </a:ext>
                </a:extLst>
              </a:tr>
              <a:tr h="370840">
                <a:tc>
                  <a:txBody>
                    <a:bodyPr/>
                    <a:lstStyle/>
                    <a:p>
                      <a:r>
                        <a:rPr lang="en-US" dirty="0"/>
                        <a:t>Business-IT alignment</a:t>
                      </a:r>
                    </a:p>
                  </a:txBody>
                  <a:tcPr/>
                </a:tc>
                <a:tc>
                  <a:txBody>
                    <a:bodyPr/>
                    <a:lstStyle/>
                    <a:p>
                      <a:r>
                        <a:rPr lang="en-US" dirty="0"/>
                        <a:t>A standards</a:t>
                      </a:r>
                      <a:r>
                        <a:rPr lang="en-US" baseline="0" dirty="0"/>
                        <a:t> program helps business and IT understand the current-state technology landscape and plan for changes that meet future-state business capability needs.</a:t>
                      </a:r>
                    </a:p>
                  </a:txBody>
                  <a:tcPr/>
                </a:tc>
                <a:extLst>
                  <a:ext uri="{0D108BD9-81ED-4DB2-BD59-A6C34878D82A}">
                    <a16:rowId xmlns:a16="http://schemas.microsoft.com/office/drawing/2014/main" val="10001"/>
                  </a:ext>
                </a:extLst>
              </a:tr>
              <a:tr h="370840">
                <a:tc>
                  <a:txBody>
                    <a:bodyPr/>
                    <a:lstStyle/>
                    <a:p>
                      <a:r>
                        <a:rPr lang="en-US" dirty="0"/>
                        <a:t>Reduce costs within the IT Organization</a:t>
                      </a:r>
                    </a:p>
                  </a:txBody>
                  <a:tcPr/>
                </a:tc>
                <a:tc>
                  <a:txBody>
                    <a:bodyPr/>
                    <a:lstStyle/>
                    <a:p>
                      <a:r>
                        <a:rPr lang="en-US" dirty="0"/>
                        <a:t>A standards roadmap outlines plans to retire</a:t>
                      </a:r>
                      <a:r>
                        <a:rPr lang="en-US" baseline="0" dirty="0"/>
                        <a:t> expensive, complex systems and technology and reduce technology proliferation, thereby enabling economies of scale for licensing, support, and training.</a:t>
                      </a:r>
                      <a:endParaRPr lang="en-US" dirty="0"/>
                    </a:p>
                  </a:txBody>
                  <a:tcPr/>
                </a:tc>
                <a:extLst>
                  <a:ext uri="{0D108BD9-81ED-4DB2-BD59-A6C34878D82A}">
                    <a16:rowId xmlns:a16="http://schemas.microsoft.com/office/drawing/2014/main" val="143284573"/>
                  </a:ext>
                </a:extLst>
              </a:tr>
              <a:tr h="370840">
                <a:tc>
                  <a:txBody>
                    <a:bodyPr/>
                    <a:lstStyle/>
                    <a:p>
                      <a:r>
                        <a:rPr lang="en-US" dirty="0"/>
                        <a:t>Deliver</a:t>
                      </a:r>
                      <a:r>
                        <a:rPr lang="en-US" baseline="0" dirty="0"/>
                        <a:t> IT </a:t>
                      </a:r>
                      <a:r>
                        <a:rPr lang="en-US" dirty="0"/>
                        <a:t>projects on time and</a:t>
                      </a:r>
                      <a:r>
                        <a:rPr lang="en-US" baseline="0" dirty="0"/>
                        <a:t> budget</a:t>
                      </a:r>
                      <a:endParaRPr lang="en-US" dirty="0"/>
                    </a:p>
                  </a:txBody>
                  <a:tcPr/>
                </a:tc>
                <a:tc>
                  <a:txBody>
                    <a:bodyPr/>
                    <a:lstStyle/>
                    <a:p>
                      <a:r>
                        <a:rPr lang="en-US" dirty="0"/>
                        <a:t>Delivery is accelerated when:</a:t>
                      </a:r>
                    </a:p>
                    <a:p>
                      <a:pPr marL="228600" indent="-228600">
                        <a:buAutoNum type="arabicPeriod"/>
                      </a:pPr>
                      <a:r>
                        <a:rPr lang="en-US" dirty="0"/>
                        <a:t>Projects can leverage standards</a:t>
                      </a:r>
                      <a:r>
                        <a:rPr lang="en-US" baseline="0" dirty="0"/>
                        <a:t> as building blocks of the solution.</a:t>
                      </a:r>
                    </a:p>
                    <a:p>
                      <a:pPr marL="228600" indent="-228600">
                        <a:buAutoNum type="arabicPeriod"/>
                      </a:pPr>
                      <a:r>
                        <a:rPr lang="en-US" baseline="0" dirty="0"/>
                        <a:t>The standards program prepares the environment for new technology in time to meet delivery requirements.</a:t>
                      </a:r>
                      <a:endParaRPr lang="en-US" dirty="0"/>
                    </a:p>
                  </a:txBody>
                  <a:tcPr/>
                </a:tc>
                <a:extLst>
                  <a:ext uri="{0D108BD9-81ED-4DB2-BD59-A6C34878D82A}">
                    <a16:rowId xmlns:a16="http://schemas.microsoft.com/office/drawing/2014/main" val="928900597"/>
                  </a:ext>
                </a:extLst>
              </a:tr>
            </a:tbl>
          </a:graphicData>
        </a:graphic>
      </p:graphicFrame>
      <p:pic>
        <p:nvPicPr>
          <p:cNvPr id="3" name="Picture 2"/>
          <p:cNvPicPr>
            <a:picLocks noChangeAspect="1"/>
          </p:cNvPicPr>
          <p:nvPr/>
        </p:nvPicPr>
        <p:blipFill>
          <a:blip r:embed="rId4"/>
          <a:stretch>
            <a:fillRect/>
          </a:stretch>
        </p:blipFill>
        <p:spPr>
          <a:xfrm>
            <a:off x="7667090" y="4760083"/>
            <a:ext cx="685800" cy="244929"/>
          </a:xfrm>
          <a:prstGeom prst="rect">
            <a:avLst/>
          </a:prstGeom>
        </p:spPr>
      </p:pic>
    </p:spTree>
    <p:extLst>
      <p:ext uri="{BB962C8B-B14F-4D97-AF65-F5344CB8AC3E}">
        <p14:creationId xmlns:p14="http://schemas.microsoft.com/office/powerpoint/2010/main" val="2477307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E7DB2-9413-4956-BF46-482AC3B8A53E}"/>
              </a:ext>
            </a:extLst>
          </p:cNvPr>
          <p:cNvSpPr>
            <a:spLocks noGrp="1"/>
          </p:cNvSpPr>
          <p:nvPr>
            <p:ph type="title"/>
          </p:nvPr>
        </p:nvSpPr>
        <p:spPr>
          <a:xfrm>
            <a:off x="322780" y="267574"/>
            <a:ext cx="8489678" cy="430887"/>
          </a:xfrm>
        </p:spPr>
        <p:txBody>
          <a:bodyPr/>
          <a:lstStyle/>
          <a:p>
            <a:r>
              <a:rPr lang="en-US" dirty="0"/>
              <a:t>Types of Standards</a:t>
            </a:r>
          </a:p>
        </p:txBody>
      </p:sp>
      <p:sp>
        <p:nvSpPr>
          <p:cNvPr id="53" name="TextBox 52">
            <a:extLst>
              <a:ext uri="{FF2B5EF4-FFF2-40B4-BE49-F238E27FC236}">
                <a16:creationId xmlns:a16="http://schemas.microsoft.com/office/drawing/2014/main" id="{EFA74285-A9A0-4C58-A813-662F85A3D29A}"/>
              </a:ext>
            </a:extLst>
          </p:cNvPr>
          <p:cNvSpPr txBox="1"/>
          <p:nvPr/>
        </p:nvSpPr>
        <p:spPr bwMode="auto">
          <a:xfrm>
            <a:off x="331542" y="688897"/>
            <a:ext cx="241091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ts val="0"/>
              </a:spcAft>
              <a:buClr>
                <a:srgbClr val="55555A"/>
              </a:buClr>
              <a:buSzTx/>
              <a:buFontTx/>
              <a:buNone/>
              <a:tabLst/>
              <a:defRPr/>
            </a:pPr>
            <a:r>
              <a:rPr kumimoji="0" lang="en-US" sz="1200" b="1" i="0" u="none" strike="noStrike" kern="0" cap="none" spc="0" normalizeH="0" baseline="0" noProof="0" dirty="0">
                <a:ln>
                  <a:noFill/>
                </a:ln>
                <a:solidFill>
                  <a:srgbClr val="55555A"/>
                </a:solidFill>
                <a:effectLst/>
                <a:uLnTx/>
                <a:uFillTx/>
                <a:latin typeface="Arial"/>
                <a:ea typeface="ＭＳ Ｐゴシック"/>
                <a:cs typeface="+mn-cs"/>
              </a:rPr>
              <a:t>Federated but centrally managed</a:t>
            </a:r>
          </a:p>
        </p:txBody>
      </p:sp>
      <p:sp>
        <p:nvSpPr>
          <p:cNvPr id="112" name="TextBox 111">
            <a:extLst>
              <a:ext uri="{FF2B5EF4-FFF2-40B4-BE49-F238E27FC236}">
                <a16:creationId xmlns:a16="http://schemas.microsoft.com/office/drawing/2014/main" id="{7E5869A1-9DA3-43BE-BAB3-BFD85B1A93ED}"/>
              </a:ext>
            </a:extLst>
          </p:cNvPr>
          <p:cNvSpPr txBox="1"/>
          <p:nvPr/>
        </p:nvSpPr>
        <p:spPr bwMode="auto">
          <a:xfrm>
            <a:off x="3603262" y="4911695"/>
            <a:ext cx="330699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 Standards = Reusable component, short list or best practice in Alfabet</a:t>
            </a:r>
          </a:p>
        </p:txBody>
      </p:sp>
      <p:sp>
        <p:nvSpPr>
          <p:cNvPr id="27" name="Flowchart: Magnetic Disk 26">
            <a:extLst>
              <a:ext uri="{FF2B5EF4-FFF2-40B4-BE49-F238E27FC236}">
                <a16:creationId xmlns:a16="http://schemas.microsoft.com/office/drawing/2014/main" id="{67189714-3213-4485-9FBC-288F60ED9366}"/>
              </a:ext>
            </a:extLst>
          </p:cNvPr>
          <p:cNvSpPr/>
          <p:nvPr/>
        </p:nvSpPr>
        <p:spPr bwMode="auto">
          <a:xfrm>
            <a:off x="445269" y="3935243"/>
            <a:ext cx="6039773" cy="430887"/>
          </a:xfrm>
          <a:prstGeom prst="flowChartMagneticDisk">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1050" b="0" i="0" u="none" strike="noStrike" kern="0" cap="none" spc="0" normalizeH="0" baseline="0" noProof="0" dirty="0">
                <a:ln>
                  <a:noFill/>
                </a:ln>
                <a:solidFill>
                  <a:srgbClr val="55555A"/>
                </a:solidFill>
                <a:effectLst/>
                <a:uLnTx/>
                <a:uFillTx/>
                <a:latin typeface="Arial"/>
                <a:ea typeface="ＭＳ Ｐゴシック"/>
                <a:cs typeface="Arial"/>
              </a:rPr>
              <a:t>Enterprise Hub (Alfabet)</a:t>
            </a:r>
          </a:p>
        </p:txBody>
      </p:sp>
      <p:sp>
        <p:nvSpPr>
          <p:cNvPr id="5" name="Oval 4">
            <a:extLst>
              <a:ext uri="{FF2B5EF4-FFF2-40B4-BE49-F238E27FC236}">
                <a16:creationId xmlns:a16="http://schemas.microsoft.com/office/drawing/2014/main" id="{E27B0E7E-2EBC-45BE-BABA-3874B2CD96BD}"/>
              </a:ext>
            </a:extLst>
          </p:cNvPr>
          <p:cNvSpPr/>
          <p:nvPr/>
        </p:nvSpPr>
        <p:spPr bwMode="auto">
          <a:xfrm>
            <a:off x="322780" y="1091642"/>
            <a:ext cx="1035651" cy="540688"/>
          </a:xfrm>
          <a:prstGeom prst="ellipse">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Company Values</a:t>
            </a:r>
          </a:p>
        </p:txBody>
      </p:sp>
      <p:sp>
        <p:nvSpPr>
          <p:cNvPr id="32" name="Oval 31">
            <a:extLst>
              <a:ext uri="{FF2B5EF4-FFF2-40B4-BE49-F238E27FC236}">
                <a16:creationId xmlns:a16="http://schemas.microsoft.com/office/drawing/2014/main" id="{6D2B0FE3-0AC2-41D8-A880-A386649361C7}"/>
              </a:ext>
            </a:extLst>
          </p:cNvPr>
          <p:cNvSpPr/>
          <p:nvPr/>
        </p:nvSpPr>
        <p:spPr bwMode="auto">
          <a:xfrm>
            <a:off x="2262901" y="1134470"/>
            <a:ext cx="1164081" cy="540688"/>
          </a:xfrm>
          <a:prstGeom prst="ellipse">
            <a:avLst/>
          </a:prstGeom>
          <a:solidFill>
            <a:srgbClr val="2141FF"/>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Guiding (business) Principles</a:t>
            </a:r>
          </a:p>
        </p:txBody>
      </p:sp>
      <p:sp>
        <p:nvSpPr>
          <p:cNvPr id="33" name="Oval 32">
            <a:extLst>
              <a:ext uri="{FF2B5EF4-FFF2-40B4-BE49-F238E27FC236}">
                <a16:creationId xmlns:a16="http://schemas.microsoft.com/office/drawing/2014/main" id="{8E20FEDC-4B18-4196-8E6B-9733BB2B9AA0}"/>
              </a:ext>
            </a:extLst>
          </p:cNvPr>
          <p:cNvSpPr/>
          <p:nvPr/>
        </p:nvSpPr>
        <p:spPr bwMode="auto">
          <a:xfrm>
            <a:off x="2262901" y="1632330"/>
            <a:ext cx="1159357" cy="540688"/>
          </a:xfrm>
          <a:prstGeom prst="ellips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Architecture Principles</a:t>
            </a:r>
          </a:p>
        </p:txBody>
      </p:sp>
      <p:sp>
        <p:nvSpPr>
          <p:cNvPr id="34" name="Oval 33">
            <a:extLst>
              <a:ext uri="{FF2B5EF4-FFF2-40B4-BE49-F238E27FC236}">
                <a16:creationId xmlns:a16="http://schemas.microsoft.com/office/drawing/2014/main" id="{E7DF1E42-511E-411A-B65E-6B0938C0B66B}"/>
              </a:ext>
            </a:extLst>
          </p:cNvPr>
          <p:cNvSpPr/>
          <p:nvPr/>
        </p:nvSpPr>
        <p:spPr bwMode="auto">
          <a:xfrm>
            <a:off x="952261" y="2055074"/>
            <a:ext cx="1159357" cy="540688"/>
          </a:xfrm>
          <a:prstGeom prst="ellips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Reference Architecture</a:t>
            </a:r>
          </a:p>
        </p:txBody>
      </p:sp>
      <p:sp>
        <p:nvSpPr>
          <p:cNvPr id="35" name="Oval 34">
            <a:extLst>
              <a:ext uri="{FF2B5EF4-FFF2-40B4-BE49-F238E27FC236}">
                <a16:creationId xmlns:a16="http://schemas.microsoft.com/office/drawing/2014/main" id="{E1B85246-541D-4D5F-8653-A828F5B5728A}"/>
              </a:ext>
            </a:extLst>
          </p:cNvPr>
          <p:cNvSpPr/>
          <p:nvPr/>
        </p:nvSpPr>
        <p:spPr bwMode="auto">
          <a:xfrm>
            <a:off x="3843624" y="1974293"/>
            <a:ext cx="1225314" cy="612963"/>
          </a:xfrm>
          <a:prstGeom prst="ellips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Approved Technologies</a:t>
            </a:r>
          </a:p>
        </p:txBody>
      </p:sp>
      <p:sp>
        <p:nvSpPr>
          <p:cNvPr id="36" name="Oval 35">
            <a:extLst>
              <a:ext uri="{FF2B5EF4-FFF2-40B4-BE49-F238E27FC236}">
                <a16:creationId xmlns:a16="http://schemas.microsoft.com/office/drawing/2014/main" id="{F6127E1E-62E2-40C9-89EF-9D3583EAA737}"/>
              </a:ext>
            </a:extLst>
          </p:cNvPr>
          <p:cNvSpPr/>
          <p:nvPr/>
        </p:nvSpPr>
        <p:spPr bwMode="auto">
          <a:xfrm>
            <a:off x="5181028" y="2622735"/>
            <a:ext cx="1304014" cy="607049"/>
          </a:xfrm>
          <a:prstGeom prst="ellips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Detailed Specifications</a:t>
            </a:r>
          </a:p>
        </p:txBody>
      </p:sp>
      <p:sp>
        <p:nvSpPr>
          <p:cNvPr id="37" name="Oval 36">
            <a:extLst>
              <a:ext uri="{FF2B5EF4-FFF2-40B4-BE49-F238E27FC236}">
                <a16:creationId xmlns:a16="http://schemas.microsoft.com/office/drawing/2014/main" id="{BB9AD6F1-309F-4BDF-BC7A-1C30089FA71E}"/>
              </a:ext>
            </a:extLst>
          </p:cNvPr>
          <p:cNvSpPr/>
          <p:nvPr/>
        </p:nvSpPr>
        <p:spPr bwMode="auto">
          <a:xfrm>
            <a:off x="2262901" y="2672696"/>
            <a:ext cx="1304014" cy="607049"/>
          </a:xfrm>
          <a:prstGeom prst="ellips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ＭＳ Ｐゴシック"/>
                <a:cs typeface="Arial"/>
              </a:rPr>
              <a:t>Design Guidelines</a:t>
            </a:r>
          </a:p>
        </p:txBody>
      </p:sp>
      <p:sp>
        <p:nvSpPr>
          <p:cNvPr id="38" name="Arrow: Right 37">
            <a:extLst>
              <a:ext uri="{FF2B5EF4-FFF2-40B4-BE49-F238E27FC236}">
                <a16:creationId xmlns:a16="http://schemas.microsoft.com/office/drawing/2014/main" id="{6EA47000-72CC-4118-B63A-EF40765860D1}"/>
              </a:ext>
            </a:extLst>
          </p:cNvPr>
          <p:cNvSpPr/>
          <p:nvPr/>
        </p:nvSpPr>
        <p:spPr bwMode="auto">
          <a:xfrm>
            <a:off x="1435963" y="1213165"/>
            <a:ext cx="826937"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39" name="Arrow: Right 38">
            <a:extLst>
              <a:ext uri="{FF2B5EF4-FFF2-40B4-BE49-F238E27FC236}">
                <a16:creationId xmlns:a16="http://schemas.microsoft.com/office/drawing/2014/main" id="{D251112A-B0D7-4044-A994-5F343AE770C4}"/>
              </a:ext>
            </a:extLst>
          </p:cNvPr>
          <p:cNvSpPr/>
          <p:nvPr/>
        </p:nvSpPr>
        <p:spPr bwMode="auto">
          <a:xfrm rot="8683229">
            <a:off x="1930612" y="1887624"/>
            <a:ext cx="335563"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0" name="Arrow: Right 39">
            <a:extLst>
              <a:ext uri="{FF2B5EF4-FFF2-40B4-BE49-F238E27FC236}">
                <a16:creationId xmlns:a16="http://schemas.microsoft.com/office/drawing/2014/main" id="{F34F7659-6CA3-49ED-B3A0-339F18CC6E3B}"/>
              </a:ext>
            </a:extLst>
          </p:cNvPr>
          <p:cNvSpPr/>
          <p:nvPr/>
        </p:nvSpPr>
        <p:spPr bwMode="auto">
          <a:xfrm rot="2189242">
            <a:off x="3448714" y="1864482"/>
            <a:ext cx="449805"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1" name="Arrow: Right 40">
            <a:extLst>
              <a:ext uri="{FF2B5EF4-FFF2-40B4-BE49-F238E27FC236}">
                <a16:creationId xmlns:a16="http://schemas.microsoft.com/office/drawing/2014/main" id="{1F6395EA-8EC6-490C-A4A3-1397A11E0FE4}"/>
              </a:ext>
            </a:extLst>
          </p:cNvPr>
          <p:cNvSpPr/>
          <p:nvPr/>
        </p:nvSpPr>
        <p:spPr bwMode="auto">
          <a:xfrm rot="2560203">
            <a:off x="1964204" y="2490028"/>
            <a:ext cx="449805"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2" name="Arrow: Right 41">
            <a:extLst>
              <a:ext uri="{FF2B5EF4-FFF2-40B4-BE49-F238E27FC236}">
                <a16:creationId xmlns:a16="http://schemas.microsoft.com/office/drawing/2014/main" id="{41806CCC-C7A3-46A2-80FA-9BA918E3C63C}"/>
              </a:ext>
            </a:extLst>
          </p:cNvPr>
          <p:cNvSpPr/>
          <p:nvPr/>
        </p:nvSpPr>
        <p:spPr bwMode="auto">
          <a:xfrm rot="8683229">
            <a:off x="3387685" y="2507072"/>
            <a:ext cx="449805"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3" name="Arrow: Right 42">
            <a:extLst>
              <a:ext uri="{FF2B5EF4-FFF2-40B4-BE49-F238E27FC236}">
                <a16:creationId xmlns:a16="http://schemas.microsoft.com/office/drawing/2014/main" id="{957AD156-3F1C-4B6C-BDE6-08E8BCFC6B92}"/>
              </a:ext>
            </a:extLst>
          </p:cNvPr>
          <p:cNvSpPr/>
          <p:nvPr/>
        </p:nvSpPr>
        <p:spPr bwMode="auto">
          <a:xfrm>
            <a:off x="2214168" y="2199699"/>
            <a:ext cx="1575367"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4" name="Arrow: Right 43">
            <a:extLst>
              <a:ext uri="{FF2B5EF4-FFF2-40B4-BE49-F238E27FC236}">
                <a16:creationId xmlns:a16="http://schemas.microsoft.com/office/drawing/2014/main" id="{014074A9-9AC7-41FB-AB26-4C2A59616996}"/>
              </a:ext>
            </a:extLst>
          </p:cNvPr>
          <p:cNvSpPr/>
          <p:nvPr/>
        </p:nvSpPr>
        <p:spPr bwMode="auto">
          <a:xfrm rot="2742186">
            <a:off x="5061178" y="2380594"/>
            <a:ext cx="449805" cy="32709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3" name="Arrow: Right 2">
            <a:extLst>
              <a:ext uri="{FF2B5EF4-FFF2-40B4-BE49-F238E27FC236}">
                <a16:creationId xmlns:a16="http://schemas.microsoft.com/office/drawing/2014/main" id="{192426CC-E20C-4623-8661-5492022AFC36}"/>
              </a:ext>
            </a:extLst>
          </p:cNvPr>
          <p:cNvSpPr/>
          <p:nvPr/>
        </p:nvSpPr>
        <p:spPr bwMode="auto">
          <a:xfrm rot="5400000">
            <a:off x="5423926" y="3526136"/>
            <a:ext cx="697348" cy="120869"/>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5" name="Arrow: Right 44">
            <a:extLst>
              <a:ext uri="{FF2B5EF4-FFF2-40B4-BE49-F238E27FC236}">
                <a16:creationId xmlns:a16="http://schemas.microsoft.com/office/drawing/2014/main" id="{3C9A7726-1F11-4709-BBBD-880407AF0542}"/>
              </a:ext>
            </a:extLst>
          </p:cNvPr>
          <p:cNvSpPr/>
          <p:nvPr/>
        </p:nvSpPr>
        <p:spPr bwMode="auto">
          <a:xfrm rot="5400000">
            <a:off x="3774887" y="3196085"/>
            <a:ext cx="1280160" cy="120869"/>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6" name="Arrow: Right 45">
            <a:extLst>
              <a:ext uri="{FF2B5EF4-FFF2-40B4-BE49-F238E27FC236}">
                <a16:creationId xmlns:a16="http://schemas.microsoft.com/office/drawing/2014/main" id="{22E30936-F0FA-4377-98EC-AFFE5BED023C}"/>
              </a:ext>
            </a:extLst>
          </p:cNvPr>
          <p:cNvSpPr/>
          <p:nvPr/>
        </p:nvSpPr>
        <p:spPr bwMode="auto">
          <a:xfrm rot="5400000">
            <a:off x="2758677" y="3539351"/>
            <a:ext cx="640080" cy="120869"/>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7" name="Arrow: Right 46">
            <a:extLst>
              <a:ext uri="{FF2B5EF4-FFF2-40B4-BE49-F238E27FC236}">
                <a16:creationId xmlns:a16="http://schemas.microsoft.com/office/drawing/2014/main" id="{2DA5CA96-FBE1-4931-A04B-1506D0D23138}"/>
              </a:ext>
            </a:extLst>
          </p:cNvPr>
          <p:cNvSpPr/>
          <p:nvPr/>
        </p:nvSpPr>
        <p:spPr bwMode="auto">
          <a:xfrm rot="5400000">
            <a:off x="1694215" y="2981263"/>
            <a:ext cx="1737360" cy="120869"/>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48" name="Arrow: Right 47">
            <a:extLst>
              <a:ext uri="{FF2B5EF4-FFF2-40B4-BE49-F238E27FC236}">
                <a16:creationId xmlns:a16="http://schemas.microsoft.com/office/drawing/2014/main" id="{61D9A78A-08D8-4B3D-9A8F-474E14E3BC1A}"/>
              </a:ext>
            </a:extLst>
          </p:cNvPr>
          <p:cNvSpPr/>
          <p:nvPr/>
        </p:nvSpPr>
        <p:spPr bwMode="auto">
          <a:xfrm rot="5400000">
            <a:off x="845050" y="3180716"/>
            <a:ext cx="1280160" cy="120869"/>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endParaRPr kumimoji="0" lang="en-US" sz="1100" b="0" i="0" u="none" strike="noStrike" kern="0" cap="none" spc="0" normalizeH="0" baseline="0" noProof="0" dirty="0">
              <a:ln>
                <a:noFill/>
              </a:ln>
              <a:solidFill>
                <a:srgbClr val="FFFFFF"/>
              </a:solidFill>
              <a:effectLst/>
              <a:uLnTx/>
              <a:uFillTx/>
              <a:latin typeface="Arial"/>
              <a:ea typeface="ＭＳ Ｐゴシック"/>
              <a:cs typeface="Arial"/>
            </a:endParaRPr>
          </a:p>
        </p:txBody>
      </p:sp>
      <p:sp>
        <p:nvSpPr>
          <p:cNvPr id="28" name="Rectangle 27">
            <a:extLst>
              <a:ext uri="{FF2B5EF4-FFF2-40B4-BE49-F238E27FC236}">
                <a16:creationId xmlns:a16="http://schemas.microsoft.com/office/drawing/2014/main" id="{E9332B97-22E3-4FB0-8701-B4B2181B91A6}"/>
              </a:ext>
            </a:extLst>
          </p:cNvPr>
          <p:cNvSpPr/>
          <p:nvPr/>
        </p:nvSpPr>
        <p:spPr bwMode="auto">
          <a:xfrm>
            <a:off x="6929832" y="1540259"/>
            <a:ext cx="1963972" cy="2489917"/>
          </a:xfrm>
          <a:prstGeom prst="rect">
            <a:avLst/>
          </a:prstGeom>
          <a:no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111125" marR="0" lvl="0" indent="-111125" algn="l" defTabSz="914400" rtl="0" eaLnBrk="1" fontAlgn="base" latinLnBrk="0" hangingPunct="1">
              <a:lnSpc>
                <a:spcPct val="100000"/>
              </a:lnSpc>
              <a:spcBef>
                <a:spcPct val="0"/>
              </a:spcBef>
              <a:spcAft>
                <a:spcPts val="450"/>
              </a:spcAft>
              <a:buClr>
                <a:srgbClr val="55555A"/>
              </a:buClr>
              <a:buSzTx/>
              <a:buFont typeface="Arial" panose="020B0604020202020204" pitchFamily="34" charset="0"/>
              <a:buChar char="•"/>
              <a:tabLst/>
              <a:defRPr/>
            </a:pPr>
            <a:r>
              <a:rPr kumimoji="0" lang="en-US" sz="800" b="1" i="0" u="none" strike="noStrike" kern="0" cap="none" spc="0" normalizeH="0" baseline="0" noProof="0" dirty="0">
                <a:ln>
                  <a:noFill/>
                </a:ln>
                <a:solidFill>
                  <a:srgbClr val="55555A"/>
                </a:solidFill>
                <a:effectLst/>
                <a:uLnTx/>
                <a:uFillTx/>
                <a:latin typeface="Arial"/>
                <a:ea typeface="ＭＳ Ｐゴシック"/>
                <a:cs typeface="Arial"/>
              </a:rPr>
              <a:t>Guiding principles</a:t>
            </a:r>
            <a:r>
              <a:rPr kumimoji="0" lang="en-US" sz="800" b="0" i="0" u="none" strike="noStrike" kern="0" cap="none" spc="0" normalizeH="0" baseline="0" noProof="0" dirty="0">
                <a:ln>
                  <a:noFill/>
                </a:ln>
                <a:solidFill>
                  <a:srgbClr val="55555A"/>
                </a:solidFill>
                <a:effectLst/>
                <a:uLnTx/>
                <a:uFillTx/>
                <a:latin typeface="Arial"/>
                <a:ea typeface="ＭＳ Ｐゴシック"/>
                <a:cs typeface="Arial"/>
              </a:rPr>
              <a:t> -guide decisions on project issues &amp; other standards </a:t>
            </a:r>
          </a:p>
          <a:p>
            <a:pPr marL="111125" marR="0" lvl="0" indent="-111125" algn="l" defTabSz="914400" rtl="0" eaLnBrk="1" fontAlgn="base" latinLnBrk="0" hangingPunct="1">
              <a:lnSpc>
                <a:spcPct val="100000"/>
              </a:lnSpc>
              <a:spcBef>
                <a:spcPct val="0"/>
              </a:spcBef>
              <a:spcAft>
                <a:spcPts val="450"/>
              </a:spcAft>
              <a:buClr>
                <a:srgbClr val="55555A"/>
              </a:buClr>
              <a:buSzTx/>
              <a:buFont typeface="Arial" panose="020B0604020202020204" pitchFamily="34" charset="0"/>
              <a:buChar char="•"/>
              <a:tabLst/>
              <a:defRPr/>
            </a:pPr>
            <a:r>
              <a:rPr kumimoji="0" lang="en-US" sz="800" b="1" i="0" u="none" strike="noStrike" kern="0" cap="none" spc="0" normalizeH="0" baseline="0" noProof="0" dirty="0">
                <a:ln>
                  <a:noFill/>
                </a:ln>
                <a:solidFill>
                  <a:srgbClr val="55555A"/>
                </a:solidFill>
                <a:effectLst/>
                <a:uLnTx/>
                <a:uFillTx/>
                <a:latin typeface="Arial"/>
                <a:ea typeface="ＭＳ Ｐゴシック"/>
                <a:cs typeface="Arial"/>
              </a:rPr>
              <a:t>Approved Technologies</a:t>
            </a:r>
            <a:r>
              <a:rPr kumimoji="0" lang="en-US" sz="800" b="0" i="0" u="none" strike="noStrike" kern="0" cap="none" spc="0" normalizeH="0" baseline="0" noProof="0" dirty="0">
                <a:ln>
                  <a:noFill/>
                </a:ln>
                <a:solidFill>
                  <a:srgbClr val="55555A"/>
                </a:solidFill>
                <a:effectLst/>
                <a:uLnTx/>
                <a:uFillTx/>
                <a:latin typeface="Arial"/>
                <a:ea typeface="ＭＳ Ｐゴシック"/>
                <a:cs typeface="Arial"/>
              </a:rPr>
              <a:t> leverage existing technology investments and fulfill the guiding principles</a:t>
            </a:r>
          </a:p>
          <a:p>
            <a:pPr marL="111125" marR="0" lvl="0" indent="-111125" algn="l" defTabSz="914400" rtl="0" eaLnBrk="1" fontAlgn="base" latinLnBrk="0" hangingPunct="1">
              <a:lnSpc>
                <a:spcPct val="100000"/>
              </a:lnSpc>
              <a:spcBef>
                <a:spcPct val="0"/>
              </a:spcBef>
              <a:spcAft>
                <a:spcPts val="450"/>
              </a:spcAft>
              <a:buClr>
                <a:srgbClr val="55555A"/>
              </a:buClr>
              <a:buSzTx/>
              <a:buFont typeface="Arial" panose="020B0604020202020204" pitchFamily="34" charset="0"/>
              <a:buChar char="•"/>
              <a:tabLst/>
              <a:defRPr/>
            </a:pPr>
            <a:r>
              <a:rPr kumimoji="0" lang="en-US" sz="800" b="1" i="0" u="none" strike="noStrike" kern="0" cap="none" spc="0" normalizeH="0" baseline="0" noProof="0" dirty="0">
                <a:ln>
                  <a:noFill/>
                </a:ln>
                <a:solidFill>
                  <a:srgbClr val="55555A"/>
                </a:solidFill>
                <a:effectLst/>
                <a:uLnTx/>
                <a:uFillTx/>
                <a:latin typeface="Arial"/>
                <a:ea typeface="ＭＳ Ｐゴシック"/>
                <a:cs typeface="Arial"/>
              </a:rPr>
              <a:t>Details specifications</a:t>
            </a:r>
            <a:r>
              <a:rPr kumimoji="0" lang="en-US" sz="800" b="0" i="0" u="none" strike="noStrike" kern="0" cap="none" spc="0" normalizeH="0" baseline="0" noProof="0" dirty="0">
                <a:ln>
                  <a:noFill/>
                </a:ln>
                <a:solidFill>
                  <a:srgbClr val="55555A"/>
                </a:solidFill>
                <a:effectLst/>
                <a:uLnTx/>
                <a:uFillTx/>
                <a:latin typeface="Arial"/>
                <a:ea typeface="ＭＳ Ｐゴシック"/>
                <a:cs typeface="Arial"/>
              </a:rPr>
              <a:t> provide essential details supporting the use of approved technologies</a:t>
            </a:r>
          </a:p>
          <a:p>
            <a:pPr marL="111125" marR="0" lvl="0" indent="-111125" algn="l" defTabSz="914400" rtl="0" eaLnBrk="1" fontAlgn="base" latinLnBrk="0" hangingPunct="1">
              <a:lnSpc>
                <a:spcPct val="100000"/>
              </a:lnSpc>
              <a:spcBef>
                <a:spcPct val="0"/>
              </a:spcBef>
              <a:spcAft>
                <a:spcPts val="450"/>
              </a:spcAft>
              <a:buClr>
                <a:srgbClr val="55555A"/>
              </a:buClr>
              <a:buSzTx/>
              <a:buFont typeface="Arial" panose="020B0604020202020204" pitchFamily="34" charset="0"/>
              <a:buChar char="•"/>
              <a:tabLst/>
              <a:defRPr/>
            </a:pPr>
            <a:r>
              <a:rPr kumimoji="0" lang="en-US" sz="800" b="1" i="0" u="none" strike="noStrike" kern="0" cap="none" spc="0" normalizeH="0" baseline="0" noProof="0" dirty="0">
                <a:ln>
                  <a:noFill/>
                </a:ln>
                <a:solidFill>
                  <a:srgbClr val="55555A"/>
                </a:solidFill>
                <a:effectLst/>
                <a:uLnTx/>
                <a:uFillTx/>
                <a:latin typeface="Arial"/>
                <a:ea typeface="ＭＳ Ｐゴシック"/>
                <a:cs typeface="Arial"/>
              </a:rPr>
              <a:t>Design guidelines</a:t>
            </a:r>
            <a:r>
              <a:rPr kumimoji="0" lang="en-US" sz="800" b="0" i="0" u="none" strike="noStrike" kern="0" cap="none" spc="0" normalizeH="0" baseline="0" noProof="0" dirty="0">
                <a:ln>
                  <a:noFill/>
                </a:ln>
                <a:solidFill>
                  <a:srgbClr val="55555A"/>
                </a:solidFill>
                <a:effectLst/>
                <a:uLnTx/>
                <a:uFillTx/>
                <a:latin typeface="Arial"/>
                <a:ea typeface="ＭＳ Ｐゴシック"/>
                <a:cs typeface="Arial"/>
              </a:rPr>
              <a:t> promote best practices and uniformity inf the usage of approved technologies and reference architectures</a:t>
            </a:r>
          </a:p>
          <a:p>
            <a:pPr marL="111125" marR="0" lvl="0" indent="-111125" algn="l" defTabSz="914400" rtl="0" eaLnBrk="1" fontAlgn="base" latinLnBrk="0" hangingPunct="1">
              <a:lnSpc>
                <a:spcPct val="100000"/>
              </a:lnSpc>
              <a:spcBef>
                <a:spcPct val="0"/>
              </a:spcBef>
              <a:spcAft>
                <a:spcPts val="450"/>
              </a:spcAft>
              <a:buClr>
                <a:srgbClr val="55555A"/>
              </a:buClr>
              <a:buSzTx/>
              <a:buFont typeface="Arial" panose="020B0604020202020204" pitchFamily="34" charset="0"/>
              <a:buChar char="•"/>
              <a:tabLst/>
              <a:defRPr/>
            </a:pPr>
            <a:r>
              <a:rPr kumimoji="0" lang="en-US" sz="800" b="1" i="0" u="none" strike="noStrike" kern="0" cap="none" spc="0" normalizeH="0" baseline="0" noProof="0" dirty="0">
                <a:ln>
                  <a:noFill/>
                </a:ln>
                <a:solidFill>
                  <a:srgbClr val="55555A"/>
                </a:solidFill>
                <a:effectLst/>
                <a:uLnTx/>
                <a:uFillTx/>
                <a:latin typeface="Arial"/>
                <a:ea typeface="ＭＳ Ｐゴシック"/>
                <a:cs typeface="Arial"/>
              </a:rPr>
              <a:t>Reference Architecture</a:t>
            </a:r>
            <a:r>
              <a:rPr kumimoji="0" lang="en-US" sz="800" b="0" i="0" u="none" strike="noStrike" kern="0" cap="none" spc="0" normalizeH="0" baseline="0" noProof="0" dirty="0">
                <a:ln>
                  <a:noFill/>
                </a:ln>
                <a:solidFill>
                  <a:srgbClr val="55555A"/>
                </a:solidFill>
                <a:effectLst/>
                <a:uLnTx/>
                <a:uFillTx/>
                <a:latin typeface="Arial"/>
                <a:ea typeface="ＭＳ Ｐゴシック"/>
                <a:cs typeface="Arial"/>
              </a:rPr>
              <a:t> – contains sets of standards, providing complete, proven solutions based on one ore more approved technologies. </a:t>
            </a:r>
          </a:p>
        </p:txBody>
      </p:sp>
      <p:cxnSp>
        <p:nvCxnSpPr>
          <p:cNvPr id="26" name="Straight Arrow Connector 25">
            <a:extLst>
              <a:ext uri="{FF2B5EF4-FFF2-40B4-BE49-F238E27FC236}">
                <a16:creationId xmlns:a16="http://schemas.microsoft.com/office/drawing/2014/main" id="{2C827DC1-2FA3-4E27-871C-09514CF916EF}"/>
              </a:ext>
            </a:extLst>
          </p:cNvPr>
          <p:cNvCxnSpPr/>
          <p:nvPr/>
        </p:nvCxnSpPr>
        <p:spPr bwMode="auto">
          <a:xfrm>
            <a:off x="6673320" y="1413982"/>
            <a:ext cx="1" cy="3024556"/>
          </a:xfrm>
          <a:prstGeom prst="straightConnector1">
            <a:avLst/>
          </a:prstGeom>
          <a:solidFill>
            <a:schemeClr val="accent1"/>
          </a:solidFill>
          <a:ln w="66675" cap="flat" cmpd="dbl"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FD2BB597-013B-48BC-9F34-45DF6D6FB450}"/>
              </a:ext>
            </a:extLst>
          </p:cNvPr>
          <p:cNvSpPr txBox="1"/>
          <p:nvPr/>
        </p:nvSpPr>
        <p:spPr bwMode="auto">
          <a:xfrm>
            <a:off x="6158376" y="4460984"/>
            <a:ext cx="10504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tx1"/>
                </a:solidFill>
                <a:latin typeface="+mn-lt"/>
                <a:ea typeface="+mn-ea"/>
              </a:rPr>
              <a:t>Uniformity of Execution</a:t>
            </a:r>
          </a:p>
        </p:txBody>
      </p:sp>
      <p:sp>
        <p:nvSpPr>
          <p:cNvPr id="30" name="TextBox 29">
            <a:extLst>
              <a:ext uri="{FF2B5EF4-FFF2-40B4-BE49-F238E27FC236}">
                <a16:creationId xmlns:a16="http://schemas.microsoft.com/office/drawing/2014/main" id="{803D0A8F-94C1-4C29-9578-4D6D69CA7256}"/>
              </a:ext>
            </a:extLst>
          </p:cNvPr>
          <p:cNvSpPr txBox="1"/>
          <p:nvPr/>
        </p:nvSpPr>
        <p:spPr bwMode="auto">
          <a:xfrm>
            <a:off x="6158375" y="1089867"/>
            <a:ext cx="11340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tx1"/>
                </a:solidFill>
                <a:latin typeface="+mn-lt"/>
                <a:ea typeface="+mn-ea"/>
              </a:rPr>
              <a:t>Uniformity of Vision</a:t>
            </a:r>
          </a:p>
        </p:txBody>
      </p:sp>
      <p:pic>
        <p:nvPicPr>
          <p:cNvPr id="31" name="Picture 30">
            <a:extLst>
              <a:ext uri="{FF2B5EF4-FFF2-40B4-BE49-F238E27FC236}">
                <a16:creationId xmlns:a16="http://schemas.microsoft.com/office/drawing/2014/main" id="{374C167D-1246-437A-BABD-A9375B87EC84}"/>
              </a:ext>
            </a:extLst>
          </p:cNvPr>
          <p:cNvPicPr>
            <a:picLocks noChangeAspect="1"/>
          </p:cNvPicPr>
          <p:nvPr/>
        </p:nvPicPr>
        <p:blipFill>
          <a:blip r:embed="rId3"/>
          <a:stretch>
            <a:fillRect/>
          </a:stretch>
        </p:blipFill>
        <p:spPr>
          <a:xfrm>
            <a:off x="7443538" y="4438538"/>
            <a:ext cx="685800" cy="262665"/>
          </a:xfrm>
          <a:prstGeom prst="rect">
            <a:avLst/>
          </a:prstGeom>
        </p:spPr>
      </p:pic>
    </p:spTree>
    <p:extLst>
      <p:ext uri="{BB962C8B-B14F-4D97-AF65-F5344CB8AC3E}">
        <p14:creationId xmlns:p14="http://schemas.microsoft.com/office/powerpoint/2010/main" val="8911273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standards</a:t>
            </a:r>
          </a:p>
        </p:txBody>
      </p:sp>
      <p:graphicFrame>
        <p:nvGraphicFramePr>
          <p:cNvPr id="20" name="Table 19"/>
          <p:cNvGraphicFramePr>
            <a:graphicFrameLocks noGrp="1"/>
          </p:cNvGraphicFramePr>
          <p:nvPr/>
        </p:nvGraphicFramePr>
        <p:xfrm>
          <a:off x="3844562" y="807849"/>
          <a:ext cx="4842244" cy="3801639"/>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306168734"/>
                    </a:ext>
                  </a:extLst>
                </a:gridCol>
                <a:gridCol w="3642094">
                  <a:extLst>
                    <a:ext uri="{9D8B030D-6E8A-4147-A177-3AD203B41FA5}">
                      <a16:colId xmlns:a16="http://schemas.microsoft.com/office/drawing/2014/main" val="3593573629"/>
                    </a:ext>
                  </a:extLst>
                </a:gridCol>
              </a:tblGrid>
              <a:tr h="468501">
                <a:tc>
                  <a:txBody>
                    <a:bodyPr/>
                    <a:lstStyle/>
                    <a:p>
                      <a:r>
                        <a:rPr lang="en-US" dirty="0"/>
                        <a:t>Purpose</a:t>
                      </a:r>
                    </a:p>
                  </a:txBody>
                  <a:tcPr/>
                </a:tc>
                <a:tc>
                  <a:txBody>
                    <a:bodyPr/>
                    <a:lstStyle/>
                    <a:p>
                      <a:r>
                        <a:rPr lang="en-US" dirty="0"/>
                        <a:t>Provide simple mantras</a:t>
                      </a:r>
                      <a:r>
                        <a:rPr lang="en-US" baseline="0" dirty="0"/>
                        <a:t> to guide early decisions or when all else fails.</a:t>
                      </a:r>
                      <a:endParaRPr lang="en-US" dirty="0"/>
                    </a:p>
                  </a:txBody>
                  <a:tcPr/>
                </a:tc>
                <a:extLst>
                  <a:ext uri="{0D108BD9-81ED-4DB2-BD59-A6C34878D82A}">
                    <a16:rowId xmlns:a16="http://schemas.microsoft.com/office/drawing/2014/main" val="3399315103"/>
                  </a:ext>
                </a:extLst>
              </a:tr>
              <a:tr h="561938">
                <a:tc>
                  <a:txBody>
                    <a:bodyPr/>
                    <a:lstStyle/>
                    <a:p>
                      <a:r>
                        <a:rPr lang="en-US" dirty="0"/>
                        <a:t>Impact</a:t>
                      </a:r>
                    </a:p>
                  </a:txBody>
                  <a:tcPr/>
                </a:tc>
                <a:tc>
                  <a:txBody>
                    <a:bodyPr/>
                    <a:lstStyle/>
                    <a:p>
                      <a:r>
                        <a:rPr lang="en-US" dirty="0"/>
                        <a:t>Potentially broad</a:t>
                      </a:r>
                      <a:r>
                        <a:rPr lang="en-US" baseline="0" dirty="0"/>
                        <a:t> and strategic</a:t>
                      </a:r>
                      <a:endParaRPr lang="en-US" dirty="0"/>
                    </a:p>
                  </a:txBody>
                  <a:tcPr/>
                </a:tc>
                <a:extLst>
                  <a:ext uri="{0D108BD9-81ED-4DB2-BD59-A6C34878D82A}">
                    <a16:rowId xmlns:a16="http://schemas.microsoft.com/office/drawing/2014/main" val="841422349"/>
                  </a:ext>
                </a:extLst>
              </a:tr>
              <a:tr h="692800">
                <a:tc>
                  <a:txBody>
                    <a:bodyPr/>
                    <a:lstStyle/>
                    <a:p>
                      <a:r>
                        <a:rPr lang="en-US" dirty="0"/>
                        <a:t>Stability</a:t>
                      </a:r>
                    </a:p>
                  </a:txBody>
                  <a:tcPr/>
                </a:tc>
                <a:tc>
                  <a:txBody>
                    <a:bodyPr/>
                    <a:lstStyle/>
                    <a:p>
                      <a:r>
                        <a:rPr lang="en-US" dirty="0"/>
                        <a:t>Very stable, tend to change only when business or technology</a:t>
                      </a:r>
                      <a:r>
                        <a:rPr lang="en-US" baseline="0" dirty="0"/>
                        <a:t> strategies shift</a:t>
                      </a:r>
                      <a:endParaRPr lang="en-US" dirty="0"/>
                    </a:p>
                  </a:txBody>
                  <a:tcPr/>
                </a:tc>
                <a:extLst>
                  <a:ext uri="{0D108BD9-81ED-4DB2-BD59-A6C34878D82A}">
                    <a16:rowId xmlns:a16="http://schemas.microsoft.com/office/drawing/2014/main" val="2226363981"/>
                  </a:ext>
                </a:extLst>
              </a:tr>
              <a:tr h="692800">
                <a:tc>
                  <a:txBody>
                    <a:bodyPr/>
                    <a:lstStyle/>
                    <a:p>
                      <a:r>
                        <a:rPr lang="en-US" dirty="0"/>
                        <a:t>Established…</a:t>
                      </a:r>
                    </a:p>
                  </a:txBody>
                  <a:tcPr/>
                </a:tc>
                <a:tc>
                  <a:txBody>
                    <a:bodyPr/>
                    <a:lstStyle/>
                    <a:p>
                      <a:r>
                        <a:rPr lang="en-US" dirty="0"/>
                        <a:t>Deliberately</a:t>
                      </a:r>
                      <a:r>
                        <a:rPr lang="en-US" baseline="0" dirty="0"/>
                        <a:t> as a foundational building block of your EA program</a:t>
                      </a:r>
                      <a:endParaRPr lang="en-US" dirty="0"/>
                    </a:p>
                  </a:txBody>
                  <a:tcPr/>
                </a:tc>
                <a:extLst>
                  <a:ext uri="{0D108BD9-81ED-4DB2-BD59-A6C34878D82A}">
                    <a16:rowId xmlns:a16="http://schemas.microsoft.com/office/drawing/2014/main" val="1539056689"/>
                  </a:ext>
                </a:extLst>
              </a:tr>
              <a:tr h="692800">
                <a:tc>
                  <a:txBody>
                    <a:bodyPr/>
                    <a:lstStyle/>
                    <a:p>
                      <a:r>
                        <a:rPr lang="en-US" dirty="0"/>
                        <a:t>Applied…</a:t>
                      </a:r>
                    </a:p>
                  </a:txBody>
                  <a:tcPr/>
                </a:tc>
                <a:tc>
                  <a:txBody>
                    <a:bodyPr/>
                    <a:lstStyle/>
                    <a:p>
                      <a:r>
                        <a:rPr lang="en-US" dirty="0"/>
                        <a:t>During solutions projects and also and also during the development and evolution of other standards</a:t>
                      </a:r>
                    </a:p>
                  </a:txBody>
                  <a:tcPr/>
                </a:tc>
                <a:extLst>
                  <a:ext uri="{0D108BD9-81ED-4DB2-BD59-A6C34878D82A}">
                    <a16:rowId xmlns:a16="http://schemas.microsoft.com/office/drawing/2014/main" val="512093319"/>
                  </a:ext>
                </a:extLst>
              </a:tr>
              <a:tr h="692800">
                <a:tc>
                  <a:txBody>
                    <a:bodyPr/>
                    <a:lstStyle/>
                    <a:p>
                      <a:r>
                        <a:rPr lang="en-US" dirty="0"/>
                        <a:t>Evolved…</a:t>
                      </a:r>
                    </a:p>
                  </a:txBody>
                  <a:tcPr/>
                </a:tc>
                <a:tc>
                  <a:txBody>
                    <a:bodyPr/>
                    <a:lstStyle/>
                    <a:p>
                      <a:r>
                        <a:rPr lang="en-US" dirty="0"/>
                        <a:t>Typically ad hoc, through the action of an architecture leadership committee.</a:t>
                      </a:r>
                    </a:p>
                  </a:txBody>
                  <a:tcPr/>
                </a:tc>
                <a:extLst>
                  <a:ext uri="{0D108BD9-81ED-4DB2-BD59-A6C34878D82A}">
                    <a16:rowId xmlns:a16="http://schemas.microsoft.com/office/drawing/2014/main" val="4196454672"/>
                  </a:ext>
                </a:extLst>
              </a:tr>
            </a:tbl>
          </a:graphicData>
        </a:graphic>
      </p:graphicFrame>
      <p:sp>
        <p:nvSpPr>
          <p:cNvPr id="23" name="Arrow: Down 22"/>
          <p:cNvSpPr/>
          <p:nvPr/>
        </p:nvSpPr>
        <p:spPr bwMode="auto">
          <a:xfrm rot="5400000">
            <a:off x="2504594" y="723046"/>
            <a:ext cx="506600" cy="1248589"/>
          </a:xfrm>
          <a:prstGeom prst="down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pic>
        <p:nvPicPr>
          <p:cNvPr id="25" name="Picture 24"/>
          <p:cNvPicPr>
            <a:picLocks noChangeAspect="1"/>
          </p:cNvPicPr>
          <p:nvPr/>
        </p:nvPicPr>
        <p:blipFill>
          <a:blip r:embed="rId2"/>
          <a:stretch>
            <a:fillRect/>
          </a:stretch>
        </p:blipFill>
        <p:spPr>
          <a:xfrm>
            <a:off x="7667090" y="4760083"/>
            <a:ext cx="685800" cy="244929"/>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094040"/>
            <a:ext cx="3406775" cy="1995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50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E7DB2-9413-4956-BF46-482AC3B8A53E}"/>
              </a:ext>
            </a:extLst>
          </p:cNvPr>
          <p:cNvSpPr>
            <a:spLocks noGrp="1"/>
          </p:cNvSpPr>
          <p:nvPr>
            <p:ph type="title"/>
          </p:nvPr>
        </p:nvSpPr>
        <p:spPr>
          <a:xfrm>
            <a:off x="322780" y="267575"/>
            <a:ext cx="8649770" cy="430887"/>
          </a:xfrm>
        </p:spPr>
        <p:txBody>
          <a:bodyPr/>
          <a:lstStyle/>
          <a:p>
            <a:r>
              <a:rPr lang="en-US" dirty="0"/>
              <a:t>Supporting Policies</a:t>
            </a:r>
          </a:p>
        </p:txBody>
      </p:sp>
      <p:sp>
        <p:nvSpPr>
          <p:cNvPr id="69" name="TextBox 68">
            <a:extLst>
              <a:ext uri="{FF2B5EF4-FFF2-40B4-BE49-F238E27FC236}">
                <a16:creationId xmlns:a16="http://schemas.microsoft.com/office/drawing/2014/main" id="{5E522A98-CDCC-4B48-B48D-7C74B1E3607A}"/>
              </a:ext>
            </a:extLst>
          </p:cNvPr>
          <p:cNvSpPr txBox="1"/>
          <p:nvPr/>
        </p:nvSpPr>
        <p:spPr bwMode="auto">
          <a:xfrm>
            <a:off x="331544" y="688897"/>
            <a:ext cx="58493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355" rtl="0" eaLnBrk="1" fontAlgn="base" latinLnBrk="0" hangingPunct="1">
              <a:lnSpc>
                <a:spcPct val="100000"/>
              </a:lnSpc>
              <a:spcBef>
                <a:spcPct val="0"/>
              </a:spcBef>
              <a:spcAft>
                <a:spcPts val="0"/>
              </a:spcAft>
              <a:buClr>
                <a:srgbClr val="55555A"/>
              </a:buClr>
              <a:buSzTx/>
              <a:buFontTx/>
              <a:buNone/>
              <a:tabLst/>
              <a:defRPr/>
            </a:pPr>
            <a:r>
              <a:rPr kumimoji="0" lang="en-US" sz="1200" b="1" i="0" u="none" strike="noStrike" kern="0" cap="none" spc="0" normalizeH="0" baseline="0" noProof="0" dirty="0">
                <a:ln>
                  <a:noFill/>
                </a:ln>
                <a:solidFill>
                  <a:srgbClr val="55555A"/>
                </a:solidFill>
                <a:effectLst/>
                <a:uLnTx/>
                <a:uFillTx/>
                <a:latin typeface="Arial"/>
                <a:ea typeface="ＭＳ Ｐゴシック"/>
                <a:cs typeface="+mn-cs"/>
              </a:rPr>
              <a:t>Guidance for how ITGC Makes determination. Will be captured in </a:t>
            </a:r>
            <a:r>
              <a:rPr kumimoji="0" lang="en-US" sz="1200" b="1" i="0" u="none" strike="noStrike" kern="0" cap="none" spc="0" normalizeH="0" baseline="0" noProof="0" dirty="0" err="1">
                <a:ln>
                  <a:noFill/>
                </a:ln>
                <a:solidFill>
                  <a:srgbClr val="55555A"/>
                </a:solidFill>
                <a:effectLst/>
                <a:uLnTx/>
                <a:uFillTx/>
                <a:latin typeface="Arial"/>
                <a:ea typeface="ＭＳ Ｐゴシック"/>
                <a:cs typeface="+mn-cs"/>
              </a:rPr>
              <a:t>EnterpriseHub</a:t>
            </a:r>
            <a:endParaRPr kumimoji="0" lang="en-US" sz="1200" b="1" i="0"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7" name="TextBox 6">
            <a:extLst>
              <a:ext uri="{FF2B5EF4-FFF2-40B4-BE49-F238E27FC236}">
                <a16:creationId xmlns:a16="http://schemas.microsoft.com/office/drawing/2014/main" id="{FEAE87DD-6CCD-49DD-8248-78DEF6BA8BE7}"/>
              </a:ext>
            </a:extLst>
          </p:cNvPr>
          <p:cNvSpPr txBox="1"/>
          <p:nvPr/>
        </p:nvSpPr>
        <p:spPr>
          <a:xfrm>
            <a:off x="280745" y="1055961"/>
            <a:ext cx="8582511" cy="3046988"/>
          </a:xfrm>
          <a:prstGeom prst="rect">
            <a:avLst/>
          </a:prstGeom>
          <a:noFill/>
        </p:spPr>
        <p:txBody>
          <a:bodyPr wrap="square" rtlCol="0">
            <a:spAutoFit/>
          </a:bodyPr>
          <a:lstStyle/>
          <a:p>
            <a:pPr marL="171450" marR="0" lvl="0" indent="-171450" algn="l" defTabSz="914310" rtl="0" eaLnBrk="1" fontAlgn="base" latinLnBrk="0" hangingPunct="1">
              <a:lnSpc>
                <a:spcPct val="100000"/>
              </a:lnSpc>
              <a:spcBef>
                <a:spcPct val="0"/>
              </a:spcBef>
              <a:spcAft>
                <a:spcPts val="600"/>
              </a:spcAft>
              <a:buClr>
                <a:srgbClr val="55555A"/>
              </a:buClr>
              <a:buSzTx/>
              <a:buFont typeface="Arial" panose="020B0604020202020204" pitchFamily="34" charset="0"/>
              <a:buChar char="•"/>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hlinkClick r:id="rId4"/>
              </a:rPr>
              <a:t>Global IT Principles</a:t>
            </a: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endParaRPr>
          </a:p>
          <a:p>
            <a:pPr marL="171450" indent="-171450" defTabSz="914310">
              <a:spcAft>
                <a:spcPts val="300"/>
              </a:spcAft>
              <a:buClr>
                <a:srgbClr val="55555A"/>
              </a:buClr>
              <a:buFont typeface="Arial" panose="020B0604020202020204" pitchFamily="34" charset="0"/>
              <a:buChar char="•"/>
              <a:defRPr/>
            </a:pP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endParaRPr>
          </a:p>
          <a:p>
            <a:pPr marL="171450" marR="0" lvl="0" indent="-171450" algn="l" defTabSz="914310" rtl="0" eaLnBrk="1" fontAlgn="base" latinLnBrk="0" hangingPunct="1">
              <a:lnSpc>
                <a:spcPct val="100000"/>
              </a:lnSpc>
              <a:spcBef>
                <a:spcPct val="0"/>
              </a:spcBef>
              <a:spcAft>
                <a:spcPts val="300"/>
              </a:spcAft>
              <a:buClr>
                <a:srgbClr val="55555A"/>
              </a:buClr>
              <a:buSzTx/>
              <a:buFont typeface="Arial" panose="020B0604020202020204" pitchFamily="34" charset="0"/>
              <a:buChar char="•"/>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hlinkClick r:id="rId5"/>
              </a:rPr>
              <a:t>Security Policies &amp; Standards.</a:t>
            </a: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endParaRPr>
          </a:p>
          <a:p>
            <a:pPr marL="171450" marR="0" lvl="0" indent="-171450" algn="l" defTabSz="914310" rtl="0" eaLnBrk="1" fontAlgn="base" latinLnBrk="0" hangingPunct="1">
              <a:lnSpc>
                <a:spcPct val="100000"/>
              </a:lnSpc>
              <a:spcBef>
                <a:spcPct val="0"/>
              </a:spcBef>
              <a:spcAft>
                <a:spcPts val="300"/>
              </a:spcAft>
              <a:buClr>
                <a:srgbClr val="55555A"/>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cs typeface="+mn-cs"/>
            </a:endParaRPr>
          </a:p>
          <a:p>
            <a:pPr marL="171450" indent="-171450" defTabSz="914310">
              <a:spcAft>
                <a:spcPts val="300"/>
              </a:spcAft>
              <a:buClr>
                <a:srgbClr val="55555A"/>
              </a:buClr>
              <a:buFont typeface="Arial" panose="020B0604020202020204" pitchFamily="34" charset="0"/>
              <a:buChar char="•"/>
              <a:defRPr/>
            </a:pPr>
            <a:r>
              <a:rPr lang="en-US" sz="1200" dirty="0">
                <a:solidFill>
                  <a:srgbClr val="00BEB4"/>
                </a:solidFill>
                <a:latin typeface="Arial"/>
                <a:ea typeface="ＭＳ Ｐゴシック"/>
              </a:rPr>
              <a:t>Policies - Solutions Development</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Digital – “Grid Stack First” delivery approach</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Cloud First Where Possible – Leverage cloud where possible versus on-premise data centers. Use of EA approved of cloud offerings (IaaS, PaaS, SaaS, etc.) will likely offer a commercial and strategic advantage. Embrace a Cloud First mindset to help follow core EA Principles.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CI/CD DevOps Where Possible – Especially for Agile projects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Integration - Stay In one Cloud – Use Native integration tooling</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Integration - Cloud to Cloud – Use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Mulesoft</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CloudHub</a:t>
            </a: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endParaRP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Integration - Into a Cloud – Use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Mulesoft</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a:t>
            </a:r>
          </a:p>
          <a:p>
            <a:pPr marL="270000" marR="0" lvl="2" indent="-270000" algn="l" defTabSz="914310" rtl="0" eaLnBrk="1" fontAlgn="base" latinLnBrk="0" hangingPunct="1">
              <a:lnSpc>
                <a:spcPct val="100000"/>
              </a:lnSpc>
              <a:spcBef>
                <a:spcPct val="0"/>
              </a:spcBef>
              <a:spcAft>
                <a:spcPts val="300"/>
              </a:spcAft>
              <a:buClr>
                <a:srgbClr val="55555A"/>
              </a:buClr>
              <a:buSzTx/>
              <a:buFont typeface="Arial" panose="020B0604020202020204" pitchFamily="34" charset="0"/>
              <a:buChar char="•"/>
              <a:tabLst/>
              <a:defRPr/>
            </a:pPr>
            <a:endParaRPr kumimoji="0" lang="en-US" sz="600" b="0" i="0" u="none" strike="noStrike" kern="0" cap="none" spc="0" normalizeH="0" baseline="0" noProof="0" dirty="0">
              <a:ln>
                <a:noFill/>
              </a:ln>
              <a:solidFill>
                <a:srgbClr val="AAAAAC">
                  <a:lumMod val="65000"/>
                </a:srgbClr>
              </a:solidFill>
              <a:effectLst/>
              <a:uLnTx/>
              <a:uFillTx/>
              <a:latin typeface="Arial"/>
              <a:ea typeface="ＭＳ Ｐゴシック"/>
            </a:endParaRPr>
          </a:p>
        </p:txBody>
      </p:sp>
    </p:spTree>
    <p:extLst>
      <p:ext uri="{BB962C8B-B14F-4D97-AF65-F5344CB8AC3E}">
        <p14:creationId xmlns:p14="http://schemas.microsoft.com/office/powerpoint/2010/main" val="2362274300"/>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E7DB2-9413-4956-BF46-482AC3B8A53E}"/>
              </a:ext>
            </a:extLst>
          </p:cNvPr>
          <p:cNvSpPr>
            <a:spLocks noGrp="1"/>
          </p:cNvSpPr>
          <p:nvPr>
            <p:ph type="title"/>
          </p:nvPr>
        </p:nvSpPr>
        <p:spPr>
          <a:xfrm>
            <a:off x="322780" y="267575"/>
            <a:ext cx="8649770" cy="430887"/>
          </a:xfrm>
        </p:spPr>
        <p:txBody>
          <a:bodyPr/>
          <a:lstStyle/>
          <a:p>
            <a:r>
              <a:rPr lang="en-US" dirty="0"/>
              <a:t>Supporting Policies</a:t>
            </a:r>
          </a:p>
        </p:txBody>
      </p:sp>
      <p:sp>
        <p:nvSpPr>
          <p:cNvPr id="69" name="TextBox 68">
            <a:extLst>
              <a:ext uri="{FF2B5EF4-FFF2-40B4-BE49-F238E27FC236}">
                <a16:creationId xmlns:a16="http://schemas.microsoft.com/office/drawing/2014/main" id="{5E522A98-CDCC-4B48-B48D-7C74B1E3607A}"/>
              </a:ext>
            </a:extLst>
          </p:cNvPr>
          <p:cNvSpPr txBox="1"/>
          <p:nvPr/>
        </p:nvSpPr>
        <p:spPr bwMode="auto">
          <a:xfrm>
            <a:off x="331544" y="688897"/>
            <a:ext cx="58493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355" rtl="0" eaLnBrk="1" fontAlgn="base" latinLnBrk="0" hangingPunct="1">
              <a:lnSpc>
                <a:spcPct val="100000"/>
              </a:lnSpc>
              <a:spcBef>
                <a:spcPct val="0"/>
              </a:spcBef>
              <a:spcAft>
                <a:spcPts val="0"/>
              </a:spcAft>
              <a:buClr>
                <a:srgbClr val="55555A"/>
              </a:buClr>
              <a:buSzTx/>
              <a:buFontTx/>
              <a:buNone/>
              <a:tabLst/>
              <a:defRPr/>
            </a:pPr>
            <a:r>
              <a:rPr kumimoji="0" lang="en-US" sz="1200" b="1" i="0" u="none" strike="noStrike" kern="0" cap="none" spc="0" normalizeH="0" baseline="0" noProof="0" dirty="0">
                <a:ln>
                  <a:noFill/>
                </a:ln>
                <a:solidFill>
                  <a:srgbClr val="55555A"/>
                </a:solidFill>
                <a:effectLst/>
                <a:uLnTx/>
                <a:uFillTx/>
                <a:latin typeface="Arial"/>
                <a:ea typeface="ＭＳ Ｐゴシック"/>
                <a:cs typeface="+mn-cs"/>
              </a:rPr>
              <a:t>Guidance for how ITGC Makes determination. Will be captured in </a:t>
            </a:r>
            <a:r>
              <a:rPr kumimoji="0" lang="en-US" sz="1200" b="1" i="0" u="none" strike="noStrike" kern="0" cap="none" spc="0" normalizeH="0" baseline="0" noProof="0" dirty="0" err="1">
                <a:ln>
                  <a:noFill/>
                </a:ln>
                <a:solidFill>
                  <a:srgbClr val="55555A"/>
                </a:solidFill>
                <a:effectLst/>
                <a:uLnTx/>
                <a:uFillTx/>
                <a:latin typeface="Arial"/>
                <a:ea typeface="ＭＳ Ｐゴシック"/>
                <a:cs typeface="+mn-cs"/>
              </a:rPr>
              <a:t>EnterpriseHub</a:t>
            </a:r>
            <a:endParaRPr kumimoji="0" lang="en-US" sz="1200" b="1" i="0"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7" name="TextBox 6">
            <a:extLst>
              <a:ext uri="{FF2B5EF4-FFF2-40B4-BE49-F238E27FC236}">
                <a16:creationId xmlns:a16="http://schemas.microsoft.com/office/drawing/2014/main" id="{FEAE87DD-6CCD-49DD-8248-78DEF6BA8BE7}"/>
              </a:ext>
            </a:extLst>
          </p:cNvPr>
          <p:cNvSpPr txBox="1"/>
          <p:nvPr/>
        </p:nvSpPr>
        <p:spPr>
          <a:xfrm>
            <a:off x="280745" y="1055961"/>
            <a:ext cx="8582511" cy="2654573"/>
          </a:xfrm>
          <a:prstGeom prst="rect">
            <a:avLst/>
          </a:prstGeom>
          <a:noFill/>
        </p:spPr>
        <p:txBody>
          <a:bodyPr wrap="square" rtlCol="0">
            <a:spAutoFit/>
          </a:bodyPr>
          <a:lstStyle/>
          <a:p>
            <a:pPr marL="0" marR="0" lvl="0" indent="0" algn="l" defTabSz="914310" rtl="0" eaLnBrk="1" fontAlgn="base" latinLnBrk="0" hangingPunct="1">
              <a:lnSpc>
                <a:spcPct val="100000"/>
              </a:lnSpc>
              <a:spcBef>
                <a:spcPct val="0"/>
              </a:spcBef>
              <a:spcAft>
                <a:spcPts val="300"/>
              </a:spcAft>
              <a:buClr>
                <a:srgbClr val="55555A"/>
              </a:buClr>
              <a:buSzTx/>
              <a:buFontTx/>
              <a:buNone/>
              <a:tabLst/>
              <a:defRPr/>
            </a:pPr>
            <a:r>
              <a:rPr kumimoji="0" lang="en-US" sz="1200" b="1" i="0" u="none" strike="noStrike" kern="0" cap="none" spc="0" normalizeH="0" baseline="0" noProof="0" dirty="0">
                <a:ln>
                  <a:noFill/>
                </a:ln>
                <a:solidFill>
                  <a:srgbClr val="00BEB4"/>
                </a:solidFill>
                <a:effectLst/>
                <a:uLnTx/>
                <a:uFillTx/>
                <a:latin typeface="Arial"/>
                <a:ea typeface="ＭＳ Ｐゴシック"/>
                <a:cs typeface="+mn-cs"/>
                <a:hlinkClick r:id="rId4"/>
              </a:rPr>
              <a:t>Policies - Data</a:t>
            </a:r>
            <a:endParaRPr kumimoji="0" lang="en-US" sz="1200" b="1" i="0" u="none" strike="noStrike" kern="0" cap="none" spc="0" normalizeH="0" baseline="0" noProof="0" dirty="0">
              <a:ln>
                <a:noFill/>
              </a:ln>
              <a:solidFill>
                <a:srgbClr val="00BEB4"/>
              </a:solidFill>
              <a:effectLst/>
              <a:uLnTx/>
              <a:uFillTx/>
              <a:latin typeface="Arial"/>
              <a:ea typeface="ＭＳ Ｐゴシック"/>
              <a:cs typeface="+mn-cs"/>
            </a:endParaRP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an asset – it has a purpose, cost-value and lifecycle</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managed and secure – all data is subject to ownership, governance and protection from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unauthorised</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access throughout its full lifecycle (from planning and collection through to retention and disposal)</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fit for purpose – data should be of the quality required for its intended uses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standardised</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 in terms of its definition, format, content and </a:t>
            </a:r>
            <a:r>
              <a:rPr kumimoji="0" lang="en-US" sz="1200" b="0" i="0" u="none" strike="noStrike" kern="0" cap="none" spc="0" normalizeH="0" baseline="0" noProof="0" dirty="0" err="1">
                <a:ln>
                  <a:noFill/>
                </a:ln>
                <a:solidFill>
                  <a:srgbClr val="55555A">
                    <a:lumMod val="50000"/>
                  </a:srgbClr>
                </a:solidFill>
                <a:effectLst/>
                <a:uLnTx/>
                <a:uFillTx/>
                <a:latin typeface="Arial"/>
                <a:ea typeface="ＭＳ Ｐゴシック"/>
              </a:rPr>
              <a:t>categorisation</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providing the ability to link differing forms of related data together</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has a single authoritative source – for all data there shall be a single and identified authoritative (master) source</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accessible – we should all have the appropriate access to the data we need to carry out our roles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Data is published – any data we publish should be defined, appropriate, quality assured and verifiable.</a:t>
            </a:r>
            <a:endParaRPr kumimoji="0" lang="en-US" sz="1200" b="0" i="0" u="none" strike="noStrike" kern="0" cap="none" spc="0" normalizeH="0" baseline="0" noProof="0" dirty="0">
              <a:ln>
                <a:noFill/>
              </a:ln>
              <a:solidFill>
                <a:srgbClr val="00BEB4"/>
              </a:solidFill>
              <a:effectLst/>
              <a:uLnTx/>
              <a:uFillTx/>
              <a:latin typeface="Arial"/>
              <a:ea typeface="ＭＳ Ｐゴシック"/>
            </a:endParaRPr>
          </a:p>
          <a:p>
            <a:pPr marL="441446" marR="0" lvl="2" indent="-171446" algn="l" defTabSz="914310" rtl="0" eaLnBrk="1" fontAlgn="base" latinLnBrk="0" hangingPunct="1">
              <a:lnSpc>
                <a:spcPct val="100000"/>
              </a:lnSpc>
              <a:spcBef>
                <a:spcPct val="0"/>
              </a:spcBef>
              <a:spcAft>
                <a:spcPts val="300"/>
              </a:spcAft>
              <a:buClr>
                <a:srgbClr val="55555A"/>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endParaRPr>
          </a:p>
          <a:p>
            <a:pPr marL="444621" marR="0" lvl="2" indent="-174621" algn="l" defTabSz="914310" rtl="0" eaLnBrk="1" fontAlgn="base" latinLnBrk="0" hangingPunct="1">
              <a:lnSpc>
                <a:spcPct val="100000"/>
              </a:lnSpc>
              <a:spcBef>
                <a:spcPct val="0"/>
              </a:spcBef>
              <a:spcAft>
                <a:spcPts val="300"/>
              </a:spcAft>
              <a:buClr>
                <a:srgbClr val="55555A"/>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endParaRPr>
          </a:p>
        </p:txBody>
      </p:sp>
    </p:spTree>
    <p:extLst>
      <p:ext uri="{BB962C8B-B14F-4D97-AF65-F5344CB8AC3E}">
        <p14:creationId xmlns:p14="http://schemas.microsoft.com/office/powerpoint/2010/main" val="4014135255"/>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E7DB2-9413-4956-BF46-482AC3B8A53E}"/>
              </a:ext>
            </a:extLst>
          </p:cNvPr>
          <p:cNvSpPr>
            <a:spLocks noGrp="1"/>
          </p:cNvSpPr>
          <p:nvPr>
            <p:ph type="title"/>
          </p:nvPr>
        </p:nvSpPr>
        <p:spPr>
          <a:xfrm>
            <a:off x="322780" y="267575"/>
            <a:ext cx="8649770" cy="430887"/>
          </a:xfrm>
        </p:spPr>
        <p:txBody>
          <a:bodyPr/>
          <a:lstStyle/>
          <a:p>
            <a:r>
              <a:rPr lang="en-US" dirty="0"/>
              <a:t>Supporting Policies</a:t>
            </a:r>
          </a:p>
        </p:txBody>
      </p:sp>
      <p:sp>
        <p:nvSpPr>
          <p:cNvPr id="69" name="TextBox 68">
            <a:extLst>
              <a:ext uri="{FF2B5EF4-FFF2-40B4-BE49-F238E27FC236}">
                <a16:creationId xmlns:a16="http://schemas.microsoft.com/office/drawing/2014/main" id="{5E522A98-CDCC-4B48-B48D-7C74B1E3607A}"/>
              </a:ext>
            </a:extLst>
          </p:cNvPr>
          <p:cNvSpPr txBox="1"/>
          <p:nvPr/>
        </p:nvSpPr>
        <p:spPr bwMode="auto">
          <a:xfrm>
            <a:off x="331544" y="688897"/>
            <a:ext cx="58493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355" rtl="0" eaLnBrk="1" fontAlgn="base" latinLnBrk="0" hangingPunct="1">
              <a:lnSpc>
                <a:spcPct val="100000"/>
              </a:lnSpc>
              <a:spcBef>
                <a:spcPct val="0"/>
              </a:spcBef>
              <a:spcAft>
                <a:spcPts val="0"/>
              </a:spcAft>
              <a:buClr>
                <a:srgbClr val="55555A"/>
              </a:buClr>
              <a:buSzTx/>
              <a:buFontTx/>
              <a:buNone/>
              <a:tabLst/>
              <a:defRPr/>
            </a:pPr>
            <a:r>
              <a:rPr kumimoji="0" lang="en-US" sz="1200" b="1" i="0" u="none" strike="noStrike" kern="0" cap="none" spc="0" normalizeH="0" baseline="0" noProof="0" dirty="0">
                <a:ln>
                  <a:noFill/>
                </a:ln>
                <a:solidFill>
                  <a:srgbClr val="55555A"/>
                </a:solidFill>
                <a:effectLst/>
                <a:uLnTx/>
                <a:uFillTx/>
                <a:latin typeface="Arial"/>
                <a:ea typeface="ＭＳ Ｐゴシック"/>
                <a:cs typeface="+mn-cs"/>
              </a:rPr>
              <a:t>Guidance for how ITGC Makes determination. Will be captured in </a:t>
            </a:r>
            <a:r>
              <a:rPr kumimoji="0" lang="en-US" sz="1200" b="1" i="0" u="none" strike="noStrike" kern="0" cap="none" spc="0" normalizeH="0" baseline="0" noProof="0" dirty="0" err="1">
                <a:ln>
                  <a:noFill/>
                </a:ln>
                <a:solidFill>
                  <a:srgbClr val="55555A"/>
                </a:solidFill>
                <a:effectLst/>
                <a:uLnTx/>
                <a:uFillTx/>
                <a:latin typeface="Arial"/>
                <a:ea typeface="ＭＳ Ｐゴシック"/>
                <a:cs typeface="+mn-cs"/>
              </a:rPr>
              <a:t>EnterpriseHub</a:t>
            </a:r>
            <a:endParaRPr kumimoji="0" lang="en-US" sz="1200" b="1" i="0"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7" name="TextBox 6">
            <a:extLst>
              <a:ext uri="{FF2B5EF4-FFF2-40B4-BE49-F238E27FC236}">
                <a16:creationId xmlns:a16="http://schemas.microsoft.com/office/drawing/2014/main" id="{FEAE87DD-6CCD-49DD-8248-78DEF6BA8BE7}"/>
              </a:ext>
            </a:extLst>
          </p:cNvPr>
          <p:cNvSpPr txBox="1"/>
          <p:nvPr/>
        </p:nvSpPr>
        <p:spPr>
          <a:xfrm>
            <a:off x="280745" y="1055961"/>
            <a:ext cx="8582511" cy="3724096"/>
          </a:xfrm>
          <a:prstGeom prst="rect">
            <a:avLst/>
          </a:prstGeom>
          <a:noFill/>
        </p:spPr>
        <p:txBody>
          <a:bodyPr wrap="square" rtlCol="0">
            <a:spAutoFit/>
          </a:bodyPr>
          <a:lstStyle/>
          <a:p>
            <a:pPr marL="0" marR="0" lvl="0" indent="0" algn="l" defTabSz="914310" rtl="0" eaLnBrk="1" fontAlgn="base" latinLnBrk="0" hangingPunct="1">
              <a:lnSpc>
                <a:spcPct val="100000"/>
              </a:lnSpc>
              <a:spcBef>
                <a:spcPct val="0"/>
              </a:spcBef>
              <a:spcAft>
                <a:spcPts val="300"/>
              </a:spcAft>
              <a:buClr>
                <a:srgbClr val="55555A"/>
              </a:buClr>
              <a:buSzTx/>
              <a:buFontTx/>
              <a:buNone/>
              <a:tabLst/>
              <a:defRPr/>
            </a:pPr>
            <a:r>
              <a:rPr kumimoji="0" lang="en-US" sz="1200" b="1" i="0" u="none" strike="noStrike" kern="0" cap="none" spc="0" normalizeH="0" baseline="0" noProof="0" dirty="0">
                <a:ln>
                  <a:noFill/>
                </a:ln>
                <a:solidFill>
                  <a:srgbClr val="00BEB4"/>
                </a:solidFill>
                <a:effectLst/>
                <a:uLnTx/>
                <a:uFillTx/>
                <a:latin typeface="Arial"/>
                <a:ea typeface="ＭＳ Ｐゴシック"/>
                <a:cs typeface="+mn-cs"/>
              </a:rPr>
              <a:t>Policies - </a:t>
            </a:r>
            <a:r>
              <a:rPr kumimoji="0" lang="en-US" sz="1200" b="1" i="0" u="none" strike="noStrike" kern="0" cap="none" spc="0" normalizeH="0" baseline="0" noProof="0" dirty="0">
                <a:ln>
                  <a:noFill/>
                </a:ln>
                <a:solidFill>
                  <a:srgbClr val="00BEB4"/>
                </a:solidFill>
                <a:effectLst/>
                <a:uLnTx/>
                <a:uFillTx/>
                <a:latin typeface="Arial"/>
                <a:ea typeface="ＭＳ Ｐゴシック"/>
                <a:cs typeface="+mn-cs"/>
                <a:hlinkClick r:id="rId4"/>
              </a:rPr>
              <a:t>I&amp;O</a:t>
            </a:r>
            <a:endParaRPr kumimoji="0" lang="en-US" sz="1200" b="1" i="0" u="none" strike="noStrike" kern="0" cap="none" spc="0" normalizeH="0" baseline="0" noProof="0" dirty="0">
              <a:ln>
                <a:noFill/>
              </a:ln>
              <a:solidFill>
                <a:srgbClr val="00BEB4"/>
              </a:solidFill>
              <a:effectLst/>
              <a:uLnTx/>
              <a:uFillTx/>
              <a:latin typeface="Arial"/>
              <a:ea typeface="ＭＳ Ｐゴシック"/>
              <a:cs typeface="+mn-cs"/>
            </a:endParaRP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Cloud First Where Possible </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Leverage cloud where possible versus on-premise data centers. Use of EA approved of cloud offerings (IaaS, PaaS, SaaS, etc.) will likely offer a commercial and strategic advantage. Embrace a Cloud First mindset to help follow core EA Principles.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Automation of Infrastructure as Code (IAC) </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Embrace where possible to ensure consistency, faster provisioning and accuracy. To help meet Business Management System (BMS) Control requirements</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Software Defined </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Leverage Software defined capabilities over hardware (e.g. networks) overseen by a National Grid Network Operations Center (NOC) will help us to more effectively build and dynamically adjust our infrastructure as needed.</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Elastic Scale</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 Allow for automated refactoring to support future growth, performance needs and changing business priorities, M&amp;A, etc. Design for Scale, Performance, Capacity and End to End Monitoring (network &amp; application)</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Composable Enterprise &amp; Democratized Platforms</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 Infrastructure enables distributed platforms connected via an API Ecosystem. We embrace a hybrid cloud or multi cloud enterprise. </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Agnostic</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 Chose agnostic implementations as a priority where possible.</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Proximity to end user </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The Physical Location of Preference is within proximity to the primary customer/user. The less physical distance data moves across zones or regions the better.  Edge computing devices can be used for caching, data manipulation, etc. </a:t>
            </a:r>
          </a:p>
          <a:p>
            <a:pPr marL="498600" marR="0" lvl="2" indent="-228600" algn="l" defTabSz="914310" rtl="0" eaLnBrk="1" fontAlgn="base" latinLnBrk="0" hangingPunct="1">
              <a:lnSpc>
                <a:spcPct val="100000"/>
              </a:lnSpc>
              <a:spcBef>
                <a:spcPct val="0"/>
              </a:spcBef>
              <a:spcAft>
                <a:spcPts val="300"/>
              </a:spcAft>
              <a:buClr>
                <a:srgbClr val="55555A"/>
              </a:buClr>
              <a:buSzTx/>
              <a:buFont typeface="+mj-lt"/>
              <a:buAutoNum type="arabicPeriod"/>
              <a:tabLst/>
              <a:defRPr/>
            </a:pPr>
            <a:r>
              <a:rPr kumimoji="0" lang="en-US" sz="1200" b="0" i="0" u="sng" strike="noStrike" kern="0" cap="none" spc="0" normalizeH="0" baseline="0" noProof="0" dirty="0">
                <a:ln>
                  <a:noFill/>
                </a:ln>
                <a:solidFill>
                  <a:srgbClr val="55555A">
                    <a:lumMod val="50000"/>
                  </a:srgbClr>
                </a:solidFill>
                <a:effectLst/>
                <a:uLnTx/>
                <a:uFillTx/>
                <a:latin typeface="Arial"/>
                <a:ea typeface="ＭＳ Ｐゴシック"/>
              </a:rPr>
              <a:t>Service Management</a:t>
            </a:r>
            <a:r>
              <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rPr>
              <a:t> </a:t>
            </a:r>
            <a:r>
              <a:rPr kumimoji="0" lang="en-US" sz="1200" b="0" i="0" u="none" strike="noStrike" kern="0" cap="none" spc="0" normalizeH="0" baseline="0" noProof="0">
                <a:ln>
                  <a:noFill/>
                </a:ln>
                <a:solidFill>
                  <a:srgbClr val="55555A">
                    <a:lumMod val="50000"/>
                  </a:srgbClr>
                </a:solidFill>
                <a:effectLst/>
                <a:uLnTx/>
                <a:uFillTx/>
                <a:latin typeface="Arial"/>
                <a:ea typeface="ＭＳ Ｐゴシック"/>
              </a:rPr>
              <a:t>- ??</a:t>
            </a:r>
            <a:endParaRPr kumimoji="0" lang="en-US" sz="1200" b="0" i="0" u="none" strike="noStrike" kern="0" cap="none" spc="0" normalizeH="0" baseline="0" noProof="0" dirty="0">
              <a:ln>
                <a:noFill/>
              </a:ln>
              <a:solidFill>
                <a:srgbClr val="55555A">
                  <a:lumMod val="50000"/>
                </a:srgbClr>
              </a:solidFill>
              <a:effectLst/>
              <a:uLnTx/>
              <a:uFillTx/>
              <a:latin typeface="Arial"/>
              <a:ea typeface="ＭＳ Ｐゴシック"/>
            </a:endParaRPr>
          </a:p>
        </p:txBody>
      </p:sp>
    </p:spTree>
    <p:extLst>
      <p:ext uri="{BB962C8B-B14F-4D97-AF65-F5344CB8AC3E}">
        <p14:creationId xmlns:p14="http://schemas.microsoft.com/office/powerpoint/2010/main" val="1179619891"/>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1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8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15_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7" id="{CC27004C-49B1-4C8A-951A-86B91DA4BA26}" vid="{08236C6D-D3EC-418D-88C2-A152A120101A}"/>
    </a:ext>
  </a:extLst>
</a:theme>
</file>

<file path=ppt/theme/theme5.xml><?xml version="1.0" encoding="utf-8"?>
<a:theme xmlns:a="http://schemas.openxmlformats.org/drawingml/2006/main" name="6_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7" id="{CC27004C-49B1-4C8A-951A-86B91DA4BA26}" vid="{08236C6D-D3EC-418D-88C2-A152A120101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Override1.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0.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1.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2.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3.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4.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5.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3.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4.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5.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6.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7.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8.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9.xml><?xml version="1.0" encoding="utf-8"?>
<a:themeOverride xmlns:a="http://schemas.openxmlformats.org/drawingml/2006/main">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9B715A2108AD49AE70FD34EEC48679" ma:contentTypeVersion="12" ma:contentTypeDescription="Create a new document." ma:contentTypeScope="" ma:versionID="ef96c950acaaa703689e55b535ce3de9">
  <xsd:schema xmlns:xsd="http://www.w3.org/2001/XMLSchema" xmlns:xs="http://www.w3.org/2001/XMLSchema" xmlns:p="http://schemas.microsoft.com/office/2006/metadata/properties" xmlns:ns2="b9577f88-465e-4b3f-8c66-98665085bd79" xmlns:ns3="e4c3f9eb-1f38-45ed-8822-867047f808bb" targetNamespace="http://schemas.microsoft.com/office/2006/metadata/properties" ma:root="true" ma:fieldsID="e5b75e6e009f4bba83b7b422cf988f31" ns2:_="" ns3:_="">
    <xsd:import namespace="b9577f88-465e-4b3f-8c66-98665085bd79"/>
    <xsd:import namespace="e4c3f9eb-1f38-45ed-8822-867047f808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Documentcategory" minOccurs="0"/>
                <xsd:element ref="ns2:ArchitectureDomain" minOccurs="0"/>
                <xsd:element ref="ns2:TRM_L1" minOccurs="0"/>
                <xsd:element ref="ns2:Doc_Type"/>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577f88-465e-4b3f-8c66-98665085bd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Documentcategory" ma:index="12" nillable="true" ma:displayName="Document category" ma:description="Defines the document category" ma:format="Dropdown" ma:internalName="Documentcategory">
      <xsd:complexType>
        <xsd:complexContent>
          <xsd:extension base="dms:MultiChoice">
            <xsd:sequence>
              <xsd:element name="Value" maxOccurs="unbounded" minOccurs="0" nillable="true">
                <xsd:simpleType>
                  <xsd:restriction base="dms:Choice">
                    <xsd:enumeration value="Template"/>
                    <xsd:enumeration value="Newsletter"/>
                    <xsd:enumeration value="Policies, Standard  &amp; Guidelines"/>
                    <xsd:enumeration value="Process and Governance"/>
                    <xsd:enumeration value="Conceptual"/>
                    <xsd:enumeration value="Logical"/>
                    <xsd:enumeration value="Strategy or Plan"/>
                  </xsd:restriction>
                </xsd:simpleType>
              </xsd:element>
            </xsd:sequence>
          </xsd:extension>
        </xsd:complexContent>
      </xsd:complexType>
    </xsd:element>
    <xsd:element name="ArchitectureDomain" ma:index="13" nillable="true" ma:displayName="Architecture Domain" ma:format="Dropdown" ma:internalName="ArchitectureDomain">
      <xsd:complexType>
        <xsd:complexContent>
          <xsd:extension base="dms:MultiChoice">
            <xsd:sequence>
              <xsd:element name="Value" maxOccurs="unbounded" minOccurs="0" nillable="true">
                <xsd:simpleType>
                  <xsd:restriction base="dms:Choice">
                    <xsd:enumeration value="Business"/>
                    <xsd:enumeration value="Information"/>
                    <xsd:enumeration value="Application"/>
                    <xsd:enumeration value="Technology"/>
                    <xsd:enumeration value="Security"/>
                    <xsd:enumeration value="Infrastructure"/>
                    <xsd:enumeration value="Other"/>
                  </xsd:restriction>
                </xsd:simpleType>
              </xsd:element>
            </xsd:sequence>
          </xsd:extension>
        </xsd:complexContent>
      </xsd:complexType>
    </xsd:element>
    <xsd:element name="TRM_L1" ma:index="14" nillable="true" ma:displayName="TRM_L1" ma:format="Dropdown" ma:internalName="TRM_L1">
      <xsd:complexType>
        <xsd:complexContent>
          <xsd:extension base="dms:MultiChoice">
            <xsd:sequence>
              <xsd:element name="Value" maxOccurs="unbounded" minOccurs="0" nillable="true">
                <xsd:simpleType>
                  <xsd:restriction base="dms:Choice">
                    <xsd:enumeration value="Management of IT Services"/>
                    <xsd:enumeration value="Client Devices"/>
                    <xsd:enumeration value="Presentation &amp; Channel Services"/>
                    <xsd:enumeration value="Enterprise Content Management"/>
                    <xsd:enumeration value="Communication &amp; Collaboration"/>
                    <xsd:enumeration value="Application Lifecycle Management"/>
                    <xsd:enumeration value="Integration &amp; Automation"/>
                    <xsd:enumeration value="Data Management Services"/>
                    <xsd:enumeration value="Storage &amp; Compute Services"/>
                    <xsd:enumeration value="Network Services"/>
                    <xsd:enumeration value="Security Services"/>
                  </xsd:restriction>
                </xsd:simpleType>
              </xsd:element>
            </xsd:sequence>
          </xsd:extension>
        </xsd:complexContent>
      </xsd:complexType>
    </xsd:element>
    <xsd:element name="Doc_Type" ma:index="15" ma:displayName="Doc_Type" ma:description="Please choose a document" ma:format="Dropdown" ma:internalName="Doc_Type">
      <xsd:simpleType>
        <xsd:restriction base="dms:Choice">
          <xsd:enumeration value="Standard or Guardrails"/>
          <xsd:enumeration value="Reference Architecture"/>
          <xsd:enumeration value="Roadmap"/>
          <xsd:enumeration value="Decision Tree"/>
          <xsd:enumeration value="Product on a Page"/>
          <xsd:enumeration value="Design Decision"/>
          <xsd:enumeration value="Strategy or Plan"/>
          <xsd:enumeration value="Whitepaper"/>
          <xsd:enumeration value="Other"/>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4c3f9eb-1f38-45ed-8822-867047f808b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4c3f9eb-1f38-45ed-8822-867047f808bb">
      <UserInfo>
        <DisplayName>Parekh, Rakesh</DisplayName>
        <AccountId>86</AccountId>
        <AccountType/>
      </UserInfo>
    </SharedWithUsers>
    <Documentcategory xmlns="b9577f88-465e-4b3f-8c66-98665085bd79">
      <Value>Policies, Standard  &amp; Guidelines</Value>
    </Documentcategory>
    <ArchitectureDomain xmlns="b9577f88-465e-4b3f-8c66-98665085bd79">
      <Value>Other</Value>
    </ArchitectureDomain>
    <TRM_L1 xmlns="b9577f88-465e-4b3f-8c66-98665085bd79" xsi:nil="true"/>
    <Doc_Type xmlns="b9577f88-465e-4b3f-8c66-98665085bd79">Other</Doc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88EF6D-BCAF-42F8-AEE7-30FBC9CD7F5F}"/>
</file>

<file path=customXml/itemProps2.xml><?xml version="1.0" encoding="utf-8"?>
<ds:datastoreItem xmlns:ds="http://schemas.openxmlformats.org/officeDocument/2006/customXml" ds:itemID="{AD2C987D-4A47-4F11-8121-36694FAAAC40}">
  <ds:schemaRefs>
    <ds:schemaRef ds:uri="http://schemas.microsoft.com/office/2006/metadata/properties"/>
    <ds:schemaRef ds:uri="84fa8a81-55c5-45ff-94d2-7fcdbf5b0467"/>
    <ds:schemaRef ds:uri="http://purl.org/dc/terms/"/>
    <ds:schemaRef ds:uri="http://schemas.openxmlformats.org/package/2006/metadata/core-properties"/>
    <ds:schemaRef ds:uri="4f462164-6cf8-4bdc-adb1-ef6ce73e83e3"/>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10783</TotalTime>
  <Words>3432</Words>
  <Application>Microsoft Office PowerPoint</Application>
  <PresentationFormat>On-screen Show (16:9)</PresentationFormat>
  <Paragraphs>297</Paragraphs>
  <Slides>21</Slides>
  <Notes>18</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21</vt:i4>
      </vt:variant>
    </vt:vector>
  </HeadingPairs>
  <TitlesOfParts>
    <vt:vector size="30" baseType="lpstr">
      <vt:lpstr>Arial</vt:lpstr>
      <vt:lpstr>Calibri</vt:lpstr>
      <vt:lpstr>Verdana</vt:lpstr>
      <vt:lpstr>Wingdings 2</vt:lpstr>
      <vt:lpstr>NG_PPT_16x9_Generic_template-blue</vt:lpstr>
      <vt:lpstr>13_NG_PPT_16x9_Generic_template-blue</vt:lpstr>
      <vt:lpstr>8_NG_PPT_16x9_Generic_template-blue</vt:lpstr>
      <vt:lpstr>15_NG_PPT_16x9_Generic_template-blue</vt:lpstr>
      <vt:lpstr>6_NG_PPT_16x9_Generic_template-blue</vt:lpstr>
      <vt:lpstr>Enterprise Architecture &amp; IT Guiding Principles</vt:lpstr>
      <vt:lpstr>PowerPoint Presentation</vt:lpstr>
      <vt:lpstr>Guiding Framework</vt:lpstr>
      <vt:lpstr>PowerPoint Presentation</vt:lpstr>
      <vt:lpstr>Types of Standards</vt:lpstr>
      <vt:lpstr>Types of standards</vt:lpstr>
      <vt:lpstr>Supporting Policies</vt:lpstr>
      <vt:lpstr>Supporting Policies</vt:lpstr>
      <vt:lpstr>Supporting Policies</vt:lpstr>
      <vt:lpstr>PowerPoint Presentation</vt:lpstr>
      <vt:lpstr>Guiding Business Principles Summary</vt:lpstr>
      <vt:lpstr>Projects will be justified with business cases including total cost of ownership and business benefits.</vt:lpstr>
      <vt:lpstr>PowerPoint Presentation</vt:lpstr>
      <vt:lpstr>End user experience will be at the forefront of IT designs  </vt:lpstr>
      <vt:lpstr>Leverage Out of Box Over Bespoke Solutions  </vt:lpstr>
      <vt:lpstr>Re-Use existing platforms before Buying new or Building unless a strategic advantage can be gained </vt:lpstr>
      <vt:lpstr>Use open standards over proprietary solutions  </vt:lpstr>
      <vt:lpstr>Be conscious of vendor lock-in </vt:lpstr>
      <vt:lpstr>Leverage cloud technologies where appropriate</vt:lpstr>
      <vt:lpstr>Design for operations keeping security, scalability and disaster recovery at front of mind  </vt:lpstr>
      <vt:lpstr>Information is an asset which is fundamental to the efficient and effective delivery of IT services  </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Principles</dc:title>
  <dc:creator>Sean Dale</dc:creator>
  <cp:lastModifiedBy>Vargas, Keith</cp:lastModifiedBy>
  <cp:revision>445</cp:revision>
  <cp:lastPrinted>2018-08-10T07:16:05Z</cp:lastPrinted>
  <dcterms:created xsi:type="dcterms:W3CDTF">2018-09-19T13:44:21Z</dcterms:created>
  <dcterms:modified xsi:type="dcterms:W3CDTF">2022-01-25T20:21:31Z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0x0101008C9B715A2108AD49AE70FD34EEC48679</vt:lpwstr>
  </property>
  <property fmtid="{D5CDD505-2E9C-101B-9397-08002B2CF9AE}" pid="4" name="_AdHocReviewCycleID">
    <vt:i4>-609406192</vt:i4>
  </property>
  <property fmtid="{D5CDD505-2E9C-101B-9397-08002B2CF9AE}" pid="5" name="_EmailSubject">
    <vt:lpwstr>Updated final version of IT Principles and comments on IT Strategy 2019 paper for Kenric</vt:lpwstr>
  </property>
  <property fmtid="{D5CDD505-2E9C-101B-9397-08002B2CF9AE}" pid="6" name="_AuthorEmail">
    <vt:lpwstr>Lisa.Pratico@nationalgrid.com</vt:lpwstr>
  </property>
  <property fmtid="{D5CDD505-2E9C-101B-9397-08002B2CF9AE}" pid="7" name="_AuthorEmailDisplayName">
    <vt:lpwstr>Pratico, Lisa</vt:lpwstr>
  </property>
</Properties>
</file>