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818" r:id="rId5"/>
  </p:sldMasterIdLst>
  <p:notesMasterIdLst>
    <p:notesMasterId r:id="rId15"/>
  </p:notesMasterIdLst>
  <p:handoutMasterIdLst>
    <p:handoutMasterId r:id="rId16"/>
  </p:handoutMasterIdLst>
  <p:sldIdLst>
    <p:sldId id="488" r:id="rId6"/>
    <p:sldId id="542" r:id="rId7"/>
    <p:sldId id="2147307529" r:id="rId8"/>
    <p:sldId id="490" r:id="rId9"/>
    <p:sldId id="2147307527" r:id="rId10"/>
    <p:sldId id="2147307528" r:id="rId11"/>
    <p:sldId id="540" r:id="rId12"/>
    <p:sldId id="536" r:id="rId13"/>
    <p:sldId id="537" r:id="rId14"/>
  </p:sldIdLst>
  <p:sldSz cx="9144000" cy="5143500" type="screen16x9"/>
  <p:notesSz cx="6724650" cy="9874250"/>
  <p:defaultTextStyle>
    <a:defPPr>
      <a:defRPr lang="en-GB"/>
    </a:defPPr>
    <a:lvl1pPr marL="0" indent="0" algn="l" rtl="0" eaLnBrk="1" fontAlgn="base" hangingPunct="1">
      <a:spcBef>
        <a:spcPct val="0"/>
      </a:spcBef>
      <a:spcAft>
        <a:spcPts val="6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800">
        <a:solidFill>
          <a:schemeClr val="tx1"/>
        </a:solidFill>
        <a:latin typeface="+mn-lt"/>
        <a:ea typeface="+mn-ea"/>
      </a:defRPr>
    </a:lvl2pPr>
    <a:lvl3pPr marL="27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3pPr>
    <a:lvl4pPr marL="54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4pPr>
    <a:lvl5pPr marL="810000" indent="-270000" algn="l" rtl="0" eaLnBrk="1" fontAlgn="base" hangingPunct="1">
      <a:spcBef>
        <a:spcPct val="0"/>
      </a:spcBef>
      <a:spcAft>
        <a:spcPts val="600"/>
      </a:spcAft>
      <a:buClr>
        <a:schemeClr val="accent1"/>
      </a:buClr>
      <a:buFont typeface="Arial" panose="020B0604020202020204" pitchFamily="34" charset="0"/>
      <a:buChar char="◦"/>
      <a:defRPr sz="1800">
        <a:solidFill>
          <a:schemeClr val="tx1"/>
        </a:solidFill>
        <a:latin typeface="+mn-lt"/>
        <a:ea typeface="+mn-ea"/>
      </a:defRPr>
    </a:lvl5pPr>
    <a:lvl6pPr marL="0" indent="-270000" algn="l" rtl="0" eaLnBrk="1" fontAlgn="base" hangingPunct="1">
      <a:spcBef>
        <a:spcPct val="0"/>
      </a:spcBef>
      <a:spcAft>
        <a:spcPts val="600"/>
      </a:spcAft>
      <a:buClr>
        <a:schemeClr val="accent1"/>
      </a:buClr>
      <a:buFont typeface="+mj-lt"/>
      <a:buAutoNum type="arabicPeriod"/>
      <a:defRPr sz="1800">
        <a:solidFill>
          <a:schemeClr val="tx1"/>
        </a:solidFill>
        <a:latin typeface="+mn-lt"/>
        <a:ea typeface="+mn-ea"/>
      </a:defRPr>
    </a:lvl6pPr>
    <a:lvl7pPr marL="540000" indent="-270000" algn="l" rtl="0" eaLnBrk="1" fontAlgn="base" hangingPunct="1">
      <a:spcBef>
        <a:spcPct val="0"/>
      </a:spcBef>
      <a:spcAft>
        <a:spcPts val="600"/>
      </a:spcAft>
      <a:buClr>
        <a:schemeClr val="accent1"/>
      </a:buClr>
      <a:buFont typeface="+mj-lt"/>
      <a:buAutoNum type="alphaLcPeriod"/>
      <a:defRPr sz="1800">
        <a:solidFill>
          <a:schemeClr val="tx1"/>
        </a:solidFill>
        <a:latin typeface="+mn-lt"/>
        <a:ea typeface="+mn-ea"/>
      </a:defRPr>
    </a:lvl7pPr>
    <a:lvl8pPr marL="810000" indent="-270000" algn="l" rtl="0" eaLnBrk="1" fontAlgn="base" hangingPunct="1">
      <a:spcBef>
        <a:spcPct val="0"/>
      </a:spcBef>
      <a:spcAft>
        <a:spcPts val="600"/>
      </a:spcAft>
      <a:buClr>
        <a:schemeClr val="accent1"/>
      </a:buClr>
      <a:buFont typeface="+mj-lt"/>
      <a:buAutoNum type="romanLcPeriod"/>
      <a:defRPr sz="18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2400">
        <a:solidFill>
          <a:schemeClr val="accent2"/>
        </a:solidFill>
        <a:latin typeface="+mn-lt"/>
        <a:ea typeface="+mn-ea"/>
      </a:defRPr>
    </a:lvl9pPr>
  </p:defaultTextStyle>
  <p:extLst>
    <p:ext uri="{EFAFB233-063F-42B5-8137-9DF3F51BA10A}">
      <p15:sldGuideLst xmlns:p15="http://schemas.microsoft.com/office/powerpoint/2012/main">
        <p15:guide id="1" orient="horz" pos="962" userDrawn="1">
          <p15:clr>
            <a:srgbClr val="A4A3A4"/>
          </p15:clr>
        </p15:guide>
        <p15:guide id="2" pos="748" userDrawn="1">
          <p15:clr>
            <a:srgbClr val="A4A3A4"/>
          </p15:clr>
        </p15:guide>
        <p15:guide id="3" orient="horz" pos="225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rah McGugan" initials="ZM" lastIdx="2" clrIdx="0">
    <p:extLst>
      <p:ext uri="{19B8F6BF-5375-455C-9EA6-DF929625EA0E}">
        <p15:presenceInfo xmlns:p15="http://schemas.microsoft.com/office/powerpoint/2012/main" userId="S-1-5-21-4161563473-2938609101-4020916863-1246" providerId="AD"/>
      </p:ext>
    </p:extLst>
  </p:cmAuthor>
  <p:cmAuthor id="2" name="Towne, Tom A. (ITNY)" initials="TTA(" lastIdx="1" clrIdx="1">
    <p:extLst>
      <p:ext uri="{19B8F6BF-5375-455C-9EA6-DF929625EA0E}">
        <p15:presenceInfo xmlns:p15="http://schemas.microsoft.com/office/powerpoint/2012/main" userId="S::Thomas.Towne@us.nationalgrid.com::63f66128-014e-4ff6-a259-9f91a2de64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10A0"/>
    <a:srgbClr val="2D139D"/>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 v="680" dt="2021-07-13T14:49:50.628"/>
    <p1510:client id="{2B1E13F0-C92B-47FE-98E6-E39BA1B84E87}" v="2021" dt="2021-07-13T17:59:04.256"/>
    <p1510:client id="{315FE3A4-6E26-44ED-B95C-96E0A6A2AAF8}" v="2800" dt="2021-07-13T14:52:54.217"/>
    <p1510:client id="{81C4846B-5F14-40C7-96E7-4D91EA7E4D00}" v="1847" dt="2021-07-13T14:28:31.173"/>
    <p1510:client id="{97F15AC4-68DD-492F-9FEF-1AD92FE8E109}" v="185" dt="2021-07-13T17:52:41.870"/>
    <p1510:client id="{CBE77017-2EC7-4D8A-934E-EEE318EAF6AF}" v="51" dt="2021-07-13T17:56:11.22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8" y="52"/>
      </p:cViewPr>
      <p:guideLst>
        <p:guide orient="horz" pos="962"/>
        <p:guide pos="748"/>
        <p:guide orient="horz" pos="225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1" y="1"/>
            <a:ext cx="2914308" cy="493059"/>
          </a:xfrm>
          <a:prstGeom prst="rect">
            <a:avLst/>
          </a:prstGeom>
          <a:noFill/>
          <a:ln w="9525">
            <a:noFill/>
            <a:miter lim="800000"/>
            <a:headEnd/>
            <a:tailEnd/>
          </a:ln>
          <a:effectLst/>
        </p:spPr>
        <p:txBody>
          <a:bodyPr vert="horz" wrap="square" lIns="92272" tIns="46136" rIns="92272" bIns="46136" numCol="1" anchor="t" anchorCtr="0" compatLnSpc="1">
            <a:prstTxWarp prst="textNoShape">
              <a:avLst/>
            </a:prstTxWarp>
          </a:bodyPr>
          <a:lstStyle>
            <a:lvl1pPr>
              <a:defRPr sz="1200">
                <a:ea typeface="ＭＳ Ｐゴシック" pitchFamily="-105" charset="-128"/>
                <a:cs typeface="+mn-cs"/>
              </a:defRPr>
            </a:lvl1pPr>
          </a:lstStyle>
          <a:p>
            <a:pPr>
              <a:defRPr/>
            </a:pPr>
            <a:r>
              <a:rPr lang="en-US"/>
              <a:t>IBM Power 9 Server Purchase Gate Zero </a:t>
            </a:r>
          </a:p>
        </p:txBody>
      </p:sp>
      <p:sp>
        <p:nvSpPr>
          <p:cNvPr id="9219" name="Rectangle 1027"/>
          <p:cNvSpPr>
            <a:spLocks noGrp="1" noChangeArrowheads="1"/>
          </p:cNvSpPr>
          <p:nvPr>
            <p:ph type="dt" sz="quarter" idx="1"/>
          </p:nvPr>
        </p:nvSpPr>
        <p:spPr bwMode="auto">
          <a:xfrm>
            <a:off x="3810345" y="1"/>
            <a:ext cx="2914307" cy="493059"/>
          </a:xfrm>
          <a:prstGeom prst="rect">
            <a:avLst/>
          </a:prstGeom>
          <a:noFill/>
          <a:ln w="9525">
            <a:noFill/>
            <a:miter lim="800000"/>
            <a:headEnd/>
            <a:tailEnd/>
          </a:ln>
          <a:effectLst/>
        </p:spPr>
        <p:txBody>
          <a:bodyPr vert="horz" wrap="square" lIns="92272" tIns="46136" rIns="92272" bIns="46136" numCol="1" anchor="t" anchorCtr="0" compatLnSpc="1">
            <a:prstTxWarp prst="textNoShape">
              <a:avLst/>
            </a:prstTxWarp>
          </a:bodyPr>
          <a:lstStyle>
            <a:lvl1pPr algn="r">
              <a:defRPr sz="1200">
                <a:ea typeface="ＭＳ Ｐゴシック" pitchFamily="-105" charset="-128"/>
                <a:cs typeface="+mn-cs"/>
              </a:defRPr>
            </a:lvl1pPr>
          </a:lstStyle>
          <a:p>
            <a:pPr>
              <a:defRPr/>
            </a:pPr>
            <a:fld id="{D8211FFE-B3EB-1B4F-A849-3CF65CAE83E6}" type="datetime1">
              <a:rPr lang="en-GB" smtClean="0"/>
              <a:t>26/07/2021</a:t>
            </a:fld>
            <a:endParaRPr lang="en-US"/>
          </a:p>
        </p:txBody>
      </p:sp>
      <p:sp>
        <p:nvSpPr>
          <p:cNvPr id="9220" name="Rectangle 1028"/>
          <p:cNvSpPr>
            <a:spLocks noGrp="1" noChangeArrowheads="1"/>
          </p:cNvSpPr>
          <p:nvPr>
            <p:ph type="ftr" sz="quarter" idx="2"/>
          </p:nvPr>
        </p:nvSpPr>
        <p:spPr bwMode="auto">
          <a:xfrm>
            <a:off x="1" y="9381193"/>
            <a:ext cx="2914308" cy="493059"/>
          </a:xfrm>
          <a:prstGeom prst="rect">
            <a:avLst/>
          </a:prstGeom>
          <a:noFill/>
          <a:ln w="9525">
            <a:noFill/>
            <a:miter lim="800000"/>
            <a:headEnd/>
            <a:tailEnd/>
          </a:ln>
          <a:effectLst/>
        </p:spPr>
        <p:txBody>
          <a:bodyPr vert="horz" wrap="square" lIns="92272" tIns="46136" rIns="92272" bIns="46136" numCol="1" anchor="b" anchorCtr="0" compatLnSpc="1">
            <a:prstTxWarp prst="textNoShape">
              <a:avLst/>
            </a:prstTxWarp>
          </a:bodyPr>
          <a:lstStyle>
            <a:lvl1pPr>
              <a:defRPr sz="1200">
                <a:ea typeface="ＭＳ Ｐゴシック" pitchFamily="-105" charset="-128"/>
                <a:cs typeface="+mn-cs"/>
              </a:defRPr>
            </a:lvl1pPr>
          </a:lstStyle>
          <a:p>
            <a:pPr>
              <a:defRPr/>
            </a:pPr>
            <a:r>
              <a:rPr lang="en-US"/>
              <a:t>National Grid </a:t>
            </a:r>
          </a:p>
        </p:txBody>
      </p:sp>
      <p:sp>
        <p:nvSpPr>
          <p:cNvPr id="9221" name="Rectangle 1029"/>
          <p:cNvSpPr>
            <a:spLocks noGrp="1" noChangeArrowheads="1"/>
          </p:cNvSpPr>
          <p:nvPr>
            <p:ph type="sldNum" sz="quarter" idx="3"/>
          </p:nvPr>
        </p:nvSpPr>
        <p:spPr bwMode="auto">
          <a:xfrm>
            <a:off x="3810345" y="9381193"/>
            <a:ext cx="2914307" cy="493059"/>
          </a:xfrm>
          <a:prstGeom prst="rect">
            <a:avLst/>
          </a:prstGeom>
          <a:noFill/>
          <a:ln w="9525">
            <a:noFill/>
            <a:miter lim="800000"/>
            <a:headEnd/>
            <a:tailEnd/>
          </a:ln>
          <a:effectLst/>
        </p:spPr>
        <p:txBody>
          <a:bodyPr vert="horz" wrap="square" lIns="92272" tIns="46136" rIns="92272" bIns="46136" numCol="1" anchor="b" anchorCtr="0" compatLnSpc="1">
            <a:prstTxWarp prst="textNoShape">
              <a:avLst/>
            </a:prstTxWarp>
          </a:bodyPr>
          <a:lstStyle>
            <a:lvl1pPr algn="r">
              <a:defRPr sz="1200">
                <a:ea typeface="ＭＳ Ｐゴシック" pitchFamily="-105" charset="-128"/>
                <a:cs typeface="+mn-cs"/>
              </a:defRPr>
            </a:lvl1pPr>
          </a:lstStyle>
          <a:p>
            <a:pPr>
              <a:defRPr/>
            </a:pPr>
            <a:fld id="{350ECF5C-888C-41F6-A366-B80CE9FF0D57}" type="slidenum">
              <a:rPr lang="en-GB"/>
              <a:pPr>
                <a:defRPr/>
              </a:pPr>
              <a:t>‹#›</a:t>
            </a:fld>
            <a:endParaRPr lang="en-GB"/>
          </a:p>
        </p:txBody>
      </p:sp>
    </p:spTree>
    <p:extLst>
      <p:ext uri="{BB962C8B-B14F-4D97-AF65-F5344CB8AC3E}">
        <p14:creationId xmlns:p14="http://schemas.microsoft.com/office/powerpoint/2010/main" val="681178333"/>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914308" cy="49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72" tIns="46136" rIns="92272" bIns="46136" numCol="1" anchor="t" anchorCtr="0" compatLnSpc="1">
            <a:prstTxWarp prst="textNoShape">
              <a:avLst/>
            </a:prstTxWarp>
          </a:bodyPr>
          <a:lstStyle>
            <a:lvl1pPr>
              <a:defRPr sz="1200"/>
            </a:lvl1pPr>
          </a:lstStyle>
          <a:p>
            <a:r>
              <a:rPr lang="en-US"/>
              <a:t>IBM Power 9 Server Purchase Gate Zero </a:t>
            </a:r>
            <a:endParaRPr lang="en-GB"/>
          </a:p>
        </p:txBody>
      </p:sp>
      <p:sp>
        <p:nvSpPr>
          <p:cNvPr id="108547" name="Rectangle 3"/>
          <p:cNvSpPr>
            <a:spLocks noGrp="1" noChangeArrowheads="1"/>
          </p:cNvSpPr>
          <p:nvPr>
            <p:ph type="dt" idx="1"/>
          </p:nvPr>
        </p:nvSpPr>
        <p:spPr bwMode="auto">
          <a:xfrm>
            <a:off x="3808884" y="1"/>
            <a:ext cx="2914308" cy="49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72" tIns="46136" rIns="92272" bIns="46136" numCol="1" anchor="t" anchorCtr="0" compatLnSpc="1">
            <a:prstTxWarp prst="textNoShape">
              <a:avLst/>
            </a:prstTxWarp>
          </a:bodyPr>
          <a:lstStyle>
            <a:lvl1pPr algn="r">
              <a:defRPr sz="1200"/>
            </a:lvl1pPr>
          </a:lstStyle>
          <a:p>
            <a:fld id="{C31C4EFE-BC34-5643-BA96-233A28E9007A}" type="datetime1">
              <a:rPr lang="en-GB" smtClean="0"/>
              <a:t>26/07/2021</a:t>
            </a:fld>
            <a:endParaRPr lang="en-GB"/>
          </a:p>
        </p:txBody>
      </p:sp>
      <p:sp>
        <p:nvSpPr>
          <p:cNvPr id="108548" name="Rectangle 4"/>
          <p:cNvSpPr>
            <a:spLocks noGrp="1" noRot="1" noChangeAspect="1" noChangeArrowheads="1" noTextEdit="1"/>
          </p:cNvSpPr>
          <p:nvPr>
            <p:ph type="sldImg" idx="2"/>
          </p:nvPr>
        </p:nvSpPr>
        <p:spPr bwMode="auto">
          <a:xfrm>
            <a:off x="73025" y="741363"/>
            <a:ext cx="6578600"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72759" y="4690597"/>
            <a:ext cx="5379136" cy="444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72" tIns="46136" rIns="92272" bIns="46136"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8550" name="Rectangle 6"/>
          <p:cNvSpPr>
            <a:spLocks noGrp="1" noChangeArrowheads="1"/>
          </p:cNvSpPr>
          <p:nvPr>
            <p:ph type="ftr" sz="quarter" idx="4"/>
          </p:nvPr>
        </p:nvSpPr>
        <p:spPr bwMode="auto">
          <a:xfrm>
            <a:off x="1" y="9379561"/>
            <a:ext cx="2914308" cy="49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72" tIns="46136" rIns="92272" bIns="46136" numCol="1" anchor="b" anchorCtr="0" compatLnSpc="1">
            <a:prstTxWarp prst="textNoShape">
              <a:avLst/>
            </a:prstTxWarp>
          </a:bodyPr>
          <a:lstStyle>
            <a:lvl1pPr>
              <a:defRPr sz="1200"/>
            </a:lvl1pPr>
          </a:lstStyle>
          <a:p>
            <a:r>
              <a:rPr lang="en-GB"/>
              <a:t>National Grid </a:t>
            </a:r>
          </a:p>
        </p:txBody>
      </p:sp>
      <p:sp>
        <p:nvSpPr>
          <p:cNvPr id="108551" name="Rectangle 7"/>
          <p:cNvSpPr>
            <a:spLocks noGrp="1" noChangeArrowheads="1"/>
          </p:cNvSpPr>
          <p:nvPr>
            <p:ph type="sldNum" sz="quarter" idx="5"/>
          </p:nvPr>
        </p:nvSpPr>
        <p:spPr bwMode="auto">
          <a:xfrm>
            <a:off x="3808884" y="9379561"/>
            <a:ext cx="2914308" cy="49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72" tIns="46136" rIns="92272" bIns="46136" numCol="1" anchor="b" anchorCtr="0" compatLnSpc="1">
            <a:prstTxWarp prst="textNoShape">
              <a:avLst/>
            </a:prstTxWarp>
          </a:bodyPr>
          <a:lstStyle>
            <a:lvl1pPr algn="r">
              <a:defRPr sz="1200"/>
            </a:lvl1pPr>
          </a:lstStyle>
          <a:p>
            <a:fld id="{DD779895-3E67-4CB8-BE0C-23F3FD5FF7F3}" type="slidenum">
              <a:rPr lang="en-GB"/>
              <a:pPr/>
              <a:t>‹#›</a:t>
            </a:fld>
            <a:endParaRPr lang="en-GB"/>
          </a:p>
        </p:txBody>
      </p:sp>
    </p:spTree>
    <p:extLst>
      <p:ext uri="{BB962C8B-B14F-4D97-AF65-F5344CB8AC3E}">
        <p14:creationId xmlns:p14="http://schemas.microsoft.com/office/powerpoint/2010/main" val="1688616298"/>
      </p:ext>
    </p:extLst>
  </p:cSld>
  <p:clrMap bg1="lt1" tx1="dk1" bg2="lt2" tx2="dk2" accent1="accent1" accent2="accent2" accent3="accent3" accent4="accent4" accent5="accent5" accent6="accent6" hlink="hlink" folHlink="folHlink"/>
  <p:hf sldNum="0" dt="0"/>
  <p:notesStyle>
    <a:lvl1pPr algn="l" rtl="0" fontAlgn="base">
      <a:spcBef>
        <a:spcPct val="30000"/>
      </a:spcBef>
      <a:spcAft>
        <a:spcPct val="0"/>
      </a:spcAft>
      <a:defRPr sz="1600" kern="1200">
        <a:solidFill>
          <a:schemeClr val="tx1"/>
        </a:solidFill>
        <a:latin typeface="Arial" charset="0"/>
        <a:ea typeface="+mn-ea"/>
        <a:cs typeface="+mn-cs"/>
      </a:defRPr>
    </a:lvl1pPr>
    <a:lvl2pPr marL="609539" algn="l" rtl="0" fontAlgn="base">
      <a:spcBef>
        <a:spcPct val="30000"/>
      </a:spcBef>
      <a:spcAft>
        <a:spcPct val="0"/>
      </a:spcAft>
      <a:defRPr sz="1600" kern="1200">
        <a:solidFill>
          <a:schemeClr val="tx1"/>
        </a:solidFill>
        <a:latin typeface="Arial" charset="0"/>
        <a:ea typeface="+mn-ea"/>
        <a:cs typeface="+mn-cs"/>
      </a:defRPr>
    </a:lvl2pPr>
    <a:lvl3pPr marL="1219080" algn="l" rtl="0" fontAlgn="base">
      <a:spcBef>
        <a:spcPct val="30000"/>
      </a:spcBef>
      <a:spcAft>
        <a:spcPct val="0"/>
      </a:spcAft>
      <a:defRPr sz="1600" kern="1200">
        <a:solidFill>
          <a:schemeClr val="tx1"/>
        </a:solidFill>
        <a:latin typeface="Arial" charset="0"/>
        <a:ea typeface="+mn-ea"/>
        <a:cs typeface="+mn-cs"/>
      </a:defRPr>
    </a:lvl3pPr>
    <a:lvl4pPr marL="1828618" algn="l" rtl="0" fontAlgn="base">
      <a:spcBef>
        <a:spcPct val="30000"/>
      </a:spcBef>
      <a:spcAft>
        <a:spcPct val="0"/>
      </a:spcAft>
      <a:defRPr sz="1600" kern="1200">
        <a:solidFill>
          <a:schemeClr val="tx1"/>
        </a:solidFill>
        <a:latin typeface="Arial" charset="0"/>
        <a:ea typeface="+mn-ea"/>
        <a:cs typeface="+mn-cs"/>
      </a:defRPr>
    </a:lvl4pPr>
    <a:lvl5pPr marL="2438158" algn="l" rtl="0" fontAlgn="base">
      <a:spcBef>
        <a:spcPct val="30000"/>
      </a:spcBef>
      <a:spcAft>
        <a:spcPct val="0"/>
      </a:spcAft>
      <a:defRPr sz="1600" kern="1200">
        <a:solidFill>
          <a:schemeClr val="tx1"/>
        </a:solidFill>
        <a:latin typeface="Arial" charset="0"/>
        <a:ea typeface="+mn-ea"/>
        <a:cs typeface="+mn-cs"/>
      </a:defRPr>
    </a:lvl5pPr>
    <a:lvl6pPr marL="3047696" algn="l" defTabSz="1219080" rtl="0" eaLnBrk="1" latinLnBrk="0" hangingPunct="1">
      <a:defRPr sz="1600" kern="1200">
        <a:solidFill>
          <a:schemeClr val="tx1"/>
        </a:solidFill>
        <a:latin typeface="+mn-lt"/>
        <a:ea typeface="+mn-ea"/>
        <a:cs typeface="+mn-cs"/>
      </a:defRPr>
    </a:lvl6pPr>
    <a:lvl7pPr marL="3657235" algn="l" defTabSz="1219080" rtl="0" eaLnBrk="1" latinLnBrk="0" hangingPunct="1">
      <a:defRPr sz="1600" kern="1200">
        <a:solidFill>
          <a:schemeClr val="tx1"/>
        </a:solidFill>
        <a:latin typeface="+mn-lt"/>
        <a:ea typeface="+mn-ea"/>
        <a:cs typeface="+mn-cs"/>
      </a:defRPr>
    </a:lvl7pPr>
    <a:lvl8pPr marL="4266773" algn="l" defTabSz="1219080" rtl="0" eaLnBrk="1" latinLnBrk="0" hangingPunct="1">
      <a:defRPr sz="1600" kern="1200">
        <a:solidFill>
          <a:schemeClr val="tx1"/>
        </a:solidFill>
        <a:latin typeface="+mn-lt"/>
        <a:ea typeface="+mn-ea"/>
        <a:cs typeface="+mn-cs"/>
      </a:defRPr>
    </a:lvl8pPr>
    <a:lvl9pPr marL="4876313" algn="l" defTabSz="121908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8268BE9-0187-4CAA-AA93-9EC207E638B3}" type="slidenum">
              <a:rPr lang="en-GB" smtClean="0"/>
              <a:t>3</a:t>
            </a:fld>
            <a:endParaRPr lang="en-GB"/>
          </a:p>
        </p:txBody>
      </p:sp>
    </p:spTree>
    <p:extLst>
      <p:ext uri="{BB962C8B-B14F-4D97-AF65-F5344CB8AC3E}">
        <p14:creationId xmlns:p14="http://schemas.microsoft.com/office/powerpoint/2010/main" val="81275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US"/>
              <a:t>| [IBM P9 Power Business Case] | [June 2019]</a:t>
            </a:r>
            <a:endParaRPr lang="fr-F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3704472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36127577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36674988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Picture 9"/>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264763177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5501122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22782" y="1058864"/>
            <a:ext cx="8498440" cy="18772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p:txBody>
          <a:bodyPr/>
          <a:lstStyle>
            <a:lvl1pPr fontAlgn="auto">
              <a:spcBef>
                <a:spcPts val="0"/>
              </a:spcBef>
              <a:spcAft>
                <a:spcPts val="0"/>
              </a:spcAft>
              <a:defRPr b="0">
                <a:solidFill>
                  <a:schemeClr val="tx1"/>
                </a:solidFill>
              </a:defRPr>
            </a:lvl1pPr>
          </a:lstStyle>
          <a:p>
            <a:pPr>
              <a:defRPr/>
            </a:pPr>
            <a:fld id="{728BD2D4-1074-48E5-B298-9D0D7BA2922A}" type="datetime1">
              <a:rPr lang="en-US">
                <a:solidFill>
                  <a:srgbClr val="000000"/>
                </a:solidFill>
              </a:rPr>
              <a:pPr>
                <a:defRPr/>
              </a:pPr>
              <a:t>7/26/2021</a:t>
            </a:fld>
            <a:endParaRPr lang="en-US">
              <a:solidFill>
                <a:srgbClr val="000000"/>
              </a:solidFill>
            </a:endParaRPr>
          </a:p>
        </p:txBody>
      </p:sp>
      <p:sp>
        <p:nvSpPr>
          <p:cNvPr id="5" name="Rectangle 3"/>
          <p:cNvSpPr>
            <a:spLocks noGrp="1" noChangeArrowheads="1"/>
          </p:cNvSpPr>
          <p:nvPr>
            <p:ph type="ftr" sz="quarter" idx="11"/>
          </p:nvPr>
        </p:nvSpPr>
        <p:spPr/>
        <p:txBody>
          <a:bodyPr/>
          <a:lstStyle>
            <a:lvl1pPr fontAlgn="auto">
              <a:spcBef>
                <a:spcPts val="0"/>
              </a:spcBef>
              <a:spcAft>
                <a:spcPts val="0"/>
              </a:spcAft>
              <a:defRPr b="0" dirty="0">
                <a:solidFill>
                  <a:schemeClr val="tx1"/>
                </a:solidFill>
              </a:defRPr>
            </a:lvl1pPr>
          </a:lstStyle>
          <a:p>
            <a:pPr>
              <a:defRPr/>
            </a:pPr>
            <a:endParaRPr lang="en-US">
              <a:solidFill>
                <a:srgbClr val="000000"/>
              </a:solidFill>
            </a:endParaRPr>
          </a:p>
        </p:txBody>
      </p:sp>
      <p:sp>
        <p:nvSpPr>
          <p:cNvPr id="6" name="Rectangle 4"/>
          <p:cNvSpPr>
            <a:spLocks noGrp="1" noChangeArrowheads="1"/>
          </p:cNvSpPr>
          <p:nvPr>
            <p:ph type="sldNum" sz="quarter" idx="12"/>
          </p:nvPr>
        </p:nvSpPr>
        <p:spPr/>
        <p:txBody>
          <a:bodyPr/>
          <a:lstStyle>
            <a:lvl1pPr fontAlgn="auto">
              <a:spcBef>
                <a:spcPts val="0"/>
              </a:spcBef>
              <a:spcAft>
                <a:spcPts val="0"/>
              </a:spcAft>
              <a:defRPr b="0">
                <a:solidFill>
                  <a:schemeClr val="tx1"/>
                </a:solidFill>
              </a:defRPr>
            </a:lvl1pPr>
          </a:lstStyle>
          <a:p>
            <a:pPr>
              <a:defRPr/>
            </a:pPr>
            <a:fld id="{EC2C5EFB-4D23-4208-8647-3E7A700FE29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72551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5D8CDB5-958E-4EBE-8C05-3F9C84B061EF}"/>
              </a:ext>
            </a:extLst>
          </p:cNvPr>
          <p:cNvSpPr>
            <a:spLocks noGrp="1"/>
          </p:cNvSpPr>
          <p:nvPr>
            <p:ph type="ftr" sz="quarter" idx="10"/>
          </p:nvPr>
        </p:nvSpPr>
        <p:spPr/>
        <p:txBody>
          <a:bodyPr/>
          <a:lstStyle>
            <a:lvl1pPr>
              <a:defRPr b="0"/>
            </a:lvl1pPr>
          </a:lstStyle>
          <a:p>
            <a:pPr>
              <a:tabLst>
                <a:tab pos="989013" algn="l"/>
              </a:tabLst>
            </a:pPr>
            <a:r>
              <a:rPr lang="en-US"/>
              <a:t>| [IBM P9 Power Business Case] | [June 2019]</a:t>
            </a:r>
            <a:endParaRPr lang="fr-FR"/>
          </a:p>
        </p:txBody>
      </p:sp>
      <p:sp>
        <p:nvSpPr>
          <p:cNvPr id="4" name="Title 3">
            <a:extLst>
              <a:ext uri="{FF2B5EF4-FFF2-40B4-BE49-F238E27FC236}">
                <a16:creationId xmlns:a16="http://schemas.microsoft.com/office/drawing/2014/main" id="{24DC1A31-5068-457A-9EB8-1CE2FB678F7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5548846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US"/>
              <a:t>| [IBM P9 Power Business Case] | [June 2019]</a:t>
            </a:r>
            <a:endParaRPr lang="fr-F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13596905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US"/>
              <a:t>| [IBM P9 Power Business Case] | [June 2019]</a:t>
            </a:r>
            <a:endParaRPr lang="fr-F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8174313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US"/>
              <a:t>| [IBM P9 Power Business Case] | [June 2019]</a:t>
            </a:r>
            <a:endParaRPr lang="fr-F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0652532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3481057950"/>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AD82B2-07C2-46E9-9678-D1F4F1426BEA}"/>
              </a:ext>
            </a:extLst>
          </p:cNvPr>
          <p:cNvSpPr>
            <a:spLocks noGrp="1"/>
          </p:cNvSpPr>
          <p:nvPr>
            <p:ph type="pic" sz="quarter" idx="18" hasCustomPrompt="1"/>
          </p:nvPr>
        </p:nvSpPr>
        <p:spPr>
          <a:xfrm>
            <a:off x="6227763" y="1062038"/>
            <a:ext cx="2577149" cy="3454400"/>
          </a:xfrm>
          <a:solidFill>
            <a:schemeClr val="bg1">
              <a:lumMod val="95000"/>
            </a:schemeClr>
          </a:solidFill>
        </p:spPr>
        <p:txBody>
          <a:bodyPr anchor="ctr">
            <a:noAutofit/>
          </a:bodyPr>
          <a:lstStyle>
            <a:lvl1pPr algn="ctr">
              <a:defRPr/>
            </a:lvl1pPr>
          </a:lstStyle>
          <a:p>
            <a:r>
              <a:rPr lang="en-GB"/>
              <a:t>INSERT PICTURE</a:t>
            </a:r>
          </a:p>
        </p:txBody>
      </p:sp>
      <p:sp>
        <p:nvSpPr>
          <p:cNvPr id="2" name="Title 1">
            <a:extLst>
              <a:ext uri="{FF2B5EF4-FFF2-40B4-BE49-F238E27FC236}">
                <a16:creationId xmlns:a16="http://schemas.microsoft.com/office/drawing/2014/main" id="{96A9E21F-48B1-4B1C-A7BD-A425530A3B2D}"/>
              </a:ext>
            </a:extLst>
          </p:cNvPr>
          <p:cNvSpPr>
            <a:spLocks noGrp="1"/>
          </p:cNvSpPr>
          <p:nvPr>
            <p:ph type="title"/>
          </p:nvPr>
        </p:nvSpPr>
        <p:spPr/>
        <p:txBody>
          <a:bodyPr/>
          <a:lstStyle/>
          <a:p>
            <a:r>
              <a:rPr lang="en-US"/>
              <a:t>Click to edit Master title style</a:t>
            </a:r>
            <a:endParaRPr lang="en-GB"/>
          </a:p>
        </p:txBody>
      </p:sp>
      <p:sp>
        <p:nvSpPr>
          <p:cNvPr id="10" name="Text Placeholder 3">
            <a:extLst>
              <a:ext uri="{FF2B5EF4-FFF2-40B4-BE49-F238E27FC236}">
                <a16:creationId xmlns:a16="http://schemas.microsoft.com/office/drawing/2014/main" id="{A5B8ED1A-AF6F-4E25-AAB2-26D9DEBFF562}"/>
              </a:ext>
            </a:extLst>
          </p:cNvPr>
          <p:cNvSpPr>
            <a:spLocks noGrp="1"/>
          </p:cNvSpPr>
          <p:nvPr>
            <p:ph type="body" sz="quarter" idx="16"/>
          </p:nvPr>
        </p:nvSpPr>
        <p:spPr>
          <a:xfrm>
            <a:off x="324000" y="1062500"/>
            <a:ext cx="2592239"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4BB6730-51C5-4FB3-8052-D9905AB1484A}"/>
              </a:ext>
            </a:extLst>
          </p:cNvPr>
          <p:cNvSpPr>
            <a:spLocks noGrp="1"/>
          </p:cNvSpPr>
          <p:nvPr>
            <p:ph type="body" sz="quarter" idx="19"/>
          </p:nvPr>
        </p:nvSpPr>
        <p:spPr>
          <a:xfrm>
            <a:off x="3276600" y="1062500"/>
            <a:ext cx="2592000" cy="1569660"/>
          </a:xfrm>
        </p:spPr>
        <p:txBody>
          <a:bodyPr wrap="square">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Footer Placeholder 2">
            <a:extLst>
              <a:ext uri="{FF2B5EF4-FFF2-40B4-BE49-F238E27FC236}">
                <a16:creationId xmlns:a16="http://schemas.microsoft.com/office/drawing/2014/main" id="{E89C5F10-0515-49F1-B7E1-FA5D252EBE48}"/>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US"/>
              <a:t>| [IBM P9 Power Business Case] | [June 2019]</a:t>
            </a:r>
            <a:endParaRPr lang="fr-FR"/>
          </a:p>
        </p:txBody>
      </p:sp>
      <p:grpSp>
        <p:nvGrpSpPr>
          <p:cNvPr id="14" name="Group 13">
            <a:extLst>
              <a:ext uri="{FF2B5EF4-FFF2-40B4-BE49-F238E27FC236}">
                <a16:creationId xmlns:a16="http://schemas.microsoft.com/office/drawing/2014/main" id="{566203AC-F147-41C5-B406-E8249CBBDB54}"/>
              </a:ext>
            </a:extLst>
          </p:cNvPr>
          <p:cNvGrpSpPr/>
          <p:nvPr userDrawn="1"/>
        </p:nvGrpSpPr>
        <p:grpSpPr>
          <a:xfrm>
            <a:off x="9206425" y="0"/>
            <a:ext cx="2029736" cy="2104028"/>
            <a:chOff x="3528102" y="847657"/>
            <a:chExt cx="2029736" cy="2104028"/>
          </a:xfrm>
        </p:grpSpPr>
        <p:sp>
          <p:nvSpPr>
            <p:cNvPr id="15" name="Guidance note">
              <a:extLst>
                <a:ext uri="{FF2B5EF4-FFF2-40B4-BE49-F238E27FC236}">
                  <a16:creationId xmlns:a16="http://schemas.microsoft.com/office/drawing/2014/main" id="{464C2E21-214C-4806-9F3E-C69A825582DD}"/>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6" name="Group 15">
              <a:extLst>
                <a:ext uri="{FF2B5EF4-FFF2-40B4-BE49-F238E27FC236}">
                  <a16:creationId xmlns:a16="http://schemas.microsoft.com/office/drawing/2014/main" id="{DE56EF6B-B396-42F9-B229-E1E18A219AB6}"/>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7" name="Picture 3">
                <a:extLst>
                  <a:ext uri="{FF2B5EF4-FFF2-40B4-BE49-F238E27FC236}">
                    <a16:creationId xmlns:a16="http://schemas.microsoft.com/office/drawing/2014/main" id="{8EB1562C-2ED4-4AC8-AFE4-22D14FADB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2" name="Rounded Rectangle 20">
                <a:extLst>
                  <a:ext uri="{FF2B5EF4-FFF2-40B4-BE49-F238E27FC236}">
                    <a16:creationId xmlns:a16="http://schemas.microsoft.com/office/drawing/2014/main" id="{E1BE0287-66BC-469E-9977-A30B88F00C15}"/>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3" name="Round Diagonal Corner Rectangle 4">
            <a:extLst>
              <a:ext uri="{FF2B5EF4-FFF2-40B4-BE49-F238E27FC236}">
                <a16:creationId xmlns:a16="http://schemas.microsoft.com/office/drawing/2014/main" id="{529E9B37-4CA4-410B-848A-FE86FF6F9510}"/>
              </a:ext>
            </a:extLst>
          </p:cNvPr>
          <p:cNvSpPr/>
          <p:nvPr userDrawn="1"/>
        </p:nvSpPr>
        <p:spPr>
          <a:xfrm>
            <a:off x="9206425" y="2140326"/>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78559715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105471579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42361390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37662752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68650640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vider + Electricity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9" name="Graphic 8">
            <a:extLst>
              <a:ext uri="{FF2B5EF4-FFF2-40B4-BE49-F238E27FC236}">
                <a16:creationId xmlns:a16="http://schemas.microsoft.com/office/drawing/2014/main" id="{CA499534-3473-4E22-AB07-600AA3C32E6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415335437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 Gas Transmission">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9" name="Round Diagonal Corner Rectangle 4">
            <a:extLst>
              <a:ext uri="{FF2B5EF4-FFF2-40B4-BE49-F238E27FC236}">
                <a16:creationId xmlns:a16="http://schemas.microsoft.com/office/drawing/2014/main" id="{DE53115C-105A-4CE7-BEF2-2D7D7A9604F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0" name="Graphic 29">
            <a:extLst>
              <a:ext uri="{FF2B5EF4-FFF2-40B4-BE49-F238E27FC236}">
                <a16:creationId xmlns:a16="http://schemas.microsoft.com/office/drawing/2014/main" id="{1A4C1D0B-5407-4DAA-8724-B6778E12A96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24229383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 Gas System Operator">
    <p:bg>
      <p:bgPr>
        <a:solidFill>
          <a:schemeClr val="accent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6EA4CB8-B76A-4A4F-B30A-6D19D7F51922}"/>
              </a:ext>
            </a:extLst>
          </p:cNvPr>
          <p:cNvSpPr>
            <a:spLocks noGrp="1"/>
          </p:cNvSpPr>
          <p:nvPr>
            <p:ph type="body" sz="quarter" idx="15" hasCustomPrompt="1"/>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US"/>
              <a:t>Title</a:t>
            </a:r>
          </a:p>
          <a:p>
            <a:pPr lvl="1"/>
            <a:r>
              <a:rPr lang="en-US"/>
              <a:t>Sub heading</a:t>
            </a:r>
            <a:endParaRPr lang="en-GB"/>
          </a:p>
        </p:txBody>
      </p:sp>
      <p:sp>
        <p:nvSpPr>
          <p:cNvPr id="12" name="Text Placeholder 11">
            <a:extLst>
              <a:ext uri="{FF2B5EF4-FFF2-40B4-BE49-F238E27FC236}">
                <a16:creationId xmlns:a16="http://schemas.microsoft.com/office/drawing/2014/main" id="{8324416E-20A7-468D-9CF8-500D2A91B3F2}"/>
              </a:ext>
            </a:extLst>
          </p:cNvPr>
          <p:cNvSpPr>
            <a:spLocks noGrp="1"/>
          </p:cNvSpPr>
          <p:nvPr>
            <p:ph type="body" sz="quarter" idx="17" hasCustomPrompt="1"/>
          </p:nvPr>
        </p:nvSpPr>
        <p:spPr>
          <a:xfrm>
            <a:off x="317496" y="680340"/>
            <a:ext cx="2598742" cy="1769715"/>
          </a:xfrm>
        </p:spPr>
        <p:txBody>
          <a:bodyPr anchor="b" anchorCtr="0"/>
          <a:lstStyle>
            <a:lvl1pPr>
              <a:defRPr sz="11500">
                <a:solidFill>
                  <a:schemeClr val="bg1"/>
                </a:solidFill>
              </a:defRPr>
            </a:lvl1pPr>
          </a:lstStyle>
          <a:p>
            <a:pPr lvl="0"/>
            <a:r>
              <a:rPr lang="en-US"/>
              <a:t>1</a:t>
            </a:r>
            <a:endParaRPr lang="en-GB"/>
          </a:p>
        </p:txBody>
      </p:sp>
      <p:sp>
        <p:nvSpPr>
          <p:cNvPr id="8" name="Picture Placeholder 8">
            <a:extLst>
              <a:ext uri="{FF2B5EF4-FFF2-40B4-BE49-F238E27FC236}">
                <a16:creationId xmlns:a16="http://schemas.microsoft.com/office/drawing/2014/main" id="{B6D58862-146A-4EE8-ADC1-F3A18F91FACA}"/>
              </a:ext>
            </a:extLst>
          </p:cNvPr>
          <p:cNvSpPr>
            <a:spLocks noGrp="1" noChangeAspect="1"/>
          </p:cNvSpPr>
          <p:nvPr>
            <p:ph type="pic" sz="quarter" idx="16" hasCustomPrompt="1"/>
          </p:nvPr>
        </p:nvSpPr>
        <p:spPr bwMode="gray">
          <a:xfrm>
            <a:off x="3099461" y="-9501"/>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pic>
        <p:nvPicPr>
          <p:cNvPr id="17" name="Graphic 16">
            <a:extLst>
              <a:ext uri="{FF2B5EF4-FFF2-40B4-BE49-F238E27FC236}">
                <a16:creationId xmlns:a16="http://schemas.microsoft.com/office/drawing/2014/main" id="{96378259-38E9-45E5-B3A5-E2A8A5A3E8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1" name="Round Diagonal Corner Rectangle 4">
            <a:extLst>
              <a:ext uri="{FF2B5EF4-FFF2-40B4-BE49-F238E27FC236}">
                <a16:creationId xmlns:a16="http://schemas.microsoft.com/office/drawing/2014/main" id="{6CC7CF4C-7ECE-4939-8EBC-3E10506D9B76}"/>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0" name="Picture 9"/>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9365274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ack cover blue">
    <p:bg>
      <p:bgPr>
        <a:solidFill>
          <a:schemeClr val="accent1"/>
        </a:solidFill>
        <a:effectLst/>
      </p:bgPr>
    </p:bg>
    <p:spTree>
      <p:nvGrpSpPr>
        <p:cNvPr id="1" name=""/>
        <p:cNvGrpSpPr/>
        <p:nvPr/>
      </p:nvGrpSpPr>
      <p:grpSpPr>
        <a:xfrm>
          <a:off x="0" y="0"/>
          <a:ext cx="0" cy="0"/>
          <a:chOff x="0" y="0"/>
          <a:chExt cx="0" cy="0"/>
        </a:xfrm>
      </p:grpSpPr>
      <p:sp>
        <p:nvSpPr>
          <p:cNvPr id="3" name="Slide Number Placeholder 5"/>
          <p:cNvSpPr txBox="1">
            <a:spLocks/>
          </p:cNvSpPr>
          <p:nvPr userDrawn="1"/>
        </p:nvSpPr>
        <p:spPr>
          <a:xfrm>
            <a:off x="8505645" y="4778375"/>
            <a:ext cx="638355" cy="365125"/>
          </a:xfrm>
          <a:prstGeom prst="rect">
            <a:avLst/>
          </a:prstGeom>
        </p:spPr>
        <p:txBody>
          <a:bodyPr anchor="b"/>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600" smtClean="0"/>
              <a:pPr/>
              <a:t>‹#›</a:t>
            </a:fld>
            <a:endParaRPr lang="en-GB" sz="600"/>
          </a:p>
        </p:txBody>
      </p:sp>
      <p:grpSp>
        <p:nvGrpSpPr>
          <p:cNvPr id="50" name="Group 49">
            <a:extLst>
              <a:ext uri="{FF2B5EF4-FFF2-40B4-BE49-F238E27FC236}">
                <a16:creationId xmlns:a16="http://schemas.microsoft.com/office/drawing/2014/main" id="{0704F238-3359-468F-8B64-BD992440F212}"/>
              </a:ext>
            </a:extLst>
          </p:cNvPr>
          <p:cNvGrpSpPr/>
          <p:nvPr userDrawn="1"/>
        </p:nvGrpSpPr>
        <p:grpSpPr bwMode="black">
          <a:xfrm>
            <a:off x="2105025" y="2051785"/>
            <a:ext cx="4933950" cy="1039932"/>
            <a:chOff x="2910342" y="325575"/>
            <a:chExt cx="5928968" cy="1249653"/>
          </a:xfrm>
        </p:grpSpPr>
        <p:sp>
          <p:nvSpPr>
            <p:cNvPr id="31" name="Freeform: Shape 30">
              <a:extLst>
                <a:ext uri="{FF2B5EF4-FFF2-40B4-BE49-F238E27FC236}">
                  <a16:creationId xmlns:a16="http://schemas.microsoft.com/office/drawing/2014/main" id="{AFE871AB-CF2E-4DAC-8C2D-963B97B314CA}"/>
                </a:ext>
              </a:extLst>
            </p:cNvPr>
            <p:cNvSpPr/>
            <p:nvPr/>
          </p:nvSpPr>
          <p:spPr bwMode="black">
            <a:xfrm>
              <a:off x="7911705" y="325575"/>
              <a:ext cx="275254" cy="275254"/>
            </a:xfrm>
            <a:custGeom>
              <a:avLst/>
              <a:gdLst>
                <a:gd name="connsiteX0" fmla="*/ 254610 w 275253"/>
                <a:gd name="connsiteY0" fmla="*/ 139003 h 275253"/>
                <a:gd name="connsiteX1" fmla="*/ 136251 w 275253"/>
                <a:gd name="connsiteY1" fmla="*/ 254610 h 275253"/>
                <a:gd name="connsiteX2" fmla="*/ 20644 w 275253"/>
                <a:gd name="connsiteY2" fmla="*/ 139003 h 275253"/>
                <a:gd name="connsiteX3" fmla="*/ 136251 w 275253"/>
                <a:gd name="connsiteY3" fmla="*/ 20644 h 275253"/>
              </a:gdLst>
              <a:ahLst/>
              <a:cxnLst>
                <a:cxn ang="0">
                  <a:pos x="connsiteX0" y="connsiteY0"/>
                </a:cxn>
                <a:cxn ang="0">
                  <a:pos x="connsiteX1" y="connsiteY1"/>
                </a:cxn>
                <a:cxn ang="0">
                  <a:pos x="connsiteX2" y="connsiteY2"/>
                </a:cxn>
                <a:cxn ang="0">
                  <a:pos x="connsiteX3" y="connsiteY3"/>
                </a:cxn>
              </a:cxnLst>
              <a:rect l="l" t="t" r="r" b="b"/>
              <a:pathLst>
                <a:path w="275253" h="275253">
                  <a:moveTo>
                    <a:pt x="254610" y="139003"/>
                  </a:moveTo>
                  <a:lnTo>
                    <a:pt x="136251" y="254610"/>
                  </a:lnTo>
                  <a:lnTo>
                    <a:pt x="20644" y="139003"/>
                  </a:lnTo>
                  <a:lnTo>
                    <a:pt x="136251" y="20644"/>
                  </a:lnTo>
                  <a:close/>
                </a:path>
              </a:pathLst>
            </a:custGeom>
            <a:solidFill>
              <a:schemeClr val="bg1"/>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BC8C29B9-203B-435B-890E-73A70CA4C81F}"/>
                </a:ext>
              </a:extLst>
            </p:cNvPr>
            <p:cNvSpPr/>
            <p:nvPr/>
          </p:nvSpPr>
          <p:spPr bwMode="black">
            <a:xfrm>
              <a:off x="7947488" y="680652"/>
              <a:ext cx="192678" cy="633084"/>
            </a:xfrm>
            <a:custGeom>
              <a:avLst/>
              <a:gdLst>
                <a:gd name="connsiteX0" fmla="*/ 20644 w 192677"/>
                <a:gd name="connsiteY0" fmla="*/ 20644 h 633083"/>
                <a:gd name="connsiteX1" fmla="*/ 180291 w 192677"/>
                <a:gd name="connsiteY1" fmla="*/ 20644 h 633083"/>
                <a:gd name="connsiteX2" fmla="*/ 180291 w 192677"/>
                <a:gd name="connsiteY2" fmla="*/ 631708 h 633083"/>
                <a:gd name="connsiteX3" fmla="*/ 20644 w 192677"/>
                <a:gd name="connsiteY3" fmla="*/ 631708 h 633083"/>
              </a:gdLst>
              <a:ahLst/>
              <a:cxnLst>
                <a:cxn ang="0">
                  <a:pos x="connsiteX0" y="connsiteY0"/>
                </a:cxn>
                <a:cxn ang="0">
                  <a:pos x="connsiteX1" y="connsiteY1"/>
                </a:cxn>
                <a:cxn ang="0">
                  <a:pos x="connsiteX2" y="connsiteY2"/>
                </a:cxn>
                <a:cxn ang="0">
                  <a:pos x="connsiteX3" y="connsiteY3"/>
                </a:cxn>
              </a:cxnLst>
              <a:rect l="l" t="t" r="r" b="b"/>
              <a:pathLst>
                <a:path w="192677" h="633083">
                  <a:moveTo>
                    <a:pt x="20644" y="20644"/>
                  </a:moveTo>
                  <a:lnTo>
                    <a:pt x="180291" y="20644"/>
                  </a:lnTo>
                  <a:lnTo>
                    <a:pt x="180291" y="631708"/>
                  </a:lnTo>
                  <a:lnTo>
                    <a:pt x="20644" y="631708"/>
                  </a:lnTo>
                  <a:close/>
                </a:path>
              </a:pathLst>
            </a:custGeom>
            <a:solidFill>
              <a:schemeClr val="bg1"/>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C707B5D5-B821-47CA-933A-D54DC178C7C5}"/>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19735"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0D58047D-9689-487F-BFF5-02E48B2EA260}"/>
                </a:ext>
              </a:extLst>
            </p:cNvPr>
            <p:cNvSpPr/>
            <p:nvPr/>
          </p:nvSpPr>
          <p:spPr bwMode="black">
            <a:xfrm>
              <a:off x="2910342"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2EE19533-4B41-4903-ADFA-1430E5FA3683}"/>
                </a:ext>
              </a:extLst>
            </p:cNvPr>
            <p:cNvSpPr/>
            <p:nvPr/>
          </p:nvSpPr>
          <p:spPr bwMode="black">
            <a:xfrm>
              <a:off x="3488375"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3525 w 578033"/>
                <a:gd name="connsiteY16" fmla="*/ 527111 h 660609"/>
                <a:gd name="connsiteX17" fmla="*/ 218827 w 578033"/>
                <a:gd name="connsiteY17" fmla="*/ 648223 h 660609"/>
                <a:gd name="connsiteX18" fmla="*/ 20644 w 578033"/>
                <a:gd name="connsiteY18" fmla="*/ 474813 h 660609"/>
                <a:gd name="connsiteX19" fmla="*/ 337186 w 578033"/>
                <a:gd name="connsiteY19" fmla="*/ 284888 h 660609"/>
                <a:gd name="connsiteX20" fmla="*/ 428020 w 578033"/>
                <a:gd name="connsiteY20" fmla="*/ 205064 h 660609"/>
                <a:gd name="connsiteX21" fmla="*/ 273878 w 578033"/>
                <a:gd name="connsiteY21" fmla="*/ 83952 h 660609"/>
                <a:gd name="connsiteX22" fmla="*/ 116983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3675"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2" y="565647"/>
                    <a:pt x="565647" y="562894"/>
                  </a:cubicBezTo>
                  <a:lnTo>
                    <a:pt x="565647" y="623450"/>
                  </a:lnTo>
                  <a:cubicBezTo>
                    <a:pt x="549132" y="626203"/>
                    <a:pt x="538121" y="628955"/>
                    <a:pt x="518854" y="628955"/>
                  </a:cubicBezTo>
                  <a:cubicBezTo>
                    <a:pt x="447288" y="628955"/>
                    <a:pt x="433525" y="587667"/>
                    <a:pt x="433525" y="527111"/>
                  </a:cubicBezTo>
                  <a:lnTo>
                    <a:pt x="433525" y="527111"/>
                  </a:lnTo>
                  <a:cubicBezTo>
                    <a:pt x="383979" y="604182"/>
                    <a:pt x="331681" y="648223"/>
                    <a:pt x="218827" y="648223"/>
                  </a:cubicBezTo>
                  <a:cubicBezTo>
                    <a:pt x="111478" y="648223"/>
                    <a:pt x="20644" y="593172"/>
                    <a:pt x="20644" y="474813"/>
                  </a:cubicBezTo>
                  <a:cubicBezTo>
                    <a:pt x="20644" y="309661"/>
                    <a:pt x="180291" y="304156"/>
                    <a:pt x="337186" y="284888"/>
                  </a:cubicBezTo>
                  <a:cubicBezTo>
                    <a:pt x="397742" y="279383"/>
                    <a:pt x="428020" y="271125"/>
                    <a:pt x="428020" y="205064"/>
                  </a:cubicBezTo>
                  <a:cubicBezTo>
                    <a:pt x="428020" y="108725"/>
                    <a:pt x="359206" y="83952"/>
                    <a:pt x="273878" y="83952"/>
                  </a:cubicBezTo>
                  <a:cubicBezTo>
                    <a:pt x="185796" y="83952"/>
                    <a:pt x="119735" y="125240"/>
                    <a:pt x="116983"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F72D0F65-4955-4D3B-8293-898EC918883C}"/>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AC4826A8-C9E9-49D9-AF7F-E3DC7BD67BD3}"/>
                </a:ext>
              </a:extLst>
            </p:cNvPr>
            <p:cNvSpPr/>
            <p:nvPr/>
          </p:nvSpPr>
          <p:spPr bwMode="black">
            <a:xfrm>
              <a:off x="4077418" y="526510"/>
              <a:ext cx="330305" cy="798236"/>
            </a:xfrm>
            <a:custGeom>
              <a:avLst/>
              <a:gdLst>
                <a:gd name="connsiteX0" fmla="*/ 194054 w 330304"/>
                <a:gd name="connsiteY0" fmla="*/ 196807 h 798236"/>
                <a:gd name="connsiteX1" fmla="*/ 312413 w 330304"/>
                <a:gd name="connsiteY1" fmla="*/ 196807 h 798236"/>
                <a:gd name="connsiteX2" fmla="*/ 312413 w 330304"/>
                <a:gd name="connsiteY2" fmla="*/ 257362 h 798236"/>
                <a:gd name="connsiteX3" fmla="*/ 194054 w 330304"/>
                <a:gd name="connsiteY3" fmla="*/ 257362 h 798236"/>
                <a:gd name="connsiteX4" fmla="*/ 194054 w 330304"/>
                <a:gd name="connsiteY4" fmla="*/ 656480 h 798236"/>
                <a:gd name="connsiteX5" fmla="*/ 251857 w 330304"/>
                <a:gd name="connsiteY5" fmla="*/ 733552 h 798236"/>
                <a:gd name="connsiteX6" fmla="*/ 312413 w 330304"/>
                <a:gd name="connsiteY6" fmla="*/ 730799 h 798236"/>
                <a:gd name="connsiteX7" fmla="*/ 312413 w 330304"/>
                <a:gd name="connsiteY7" fmla="*/ 791355 h 798236"/>
                <a:gd name="connsiteX8" fmla="*/ 249105 w 330304"/>
                <a:gd name="connsiteY8" fmla="*/ 794107 h 798236"/>
                <a:gd name="connsiteX9" fmla="*/ 122488 w 330304"/>
                <a:gd name="connsiteY9" fmla="*/ 661986 h 798236"/>
                <a:gd name="connsiteX10" fmla="*/ 122488 w 330304"/>
                <a:gd name="connsiteY10" fmla="*/ 257362 h 798236"/>
                <a:gd name="connsiteX11" fmla="*/ 20644 w 330304"/>
                <a:gd name="connsiteY11" fmla="*/ 257362 h 798236"/>
                <a:gd name="connsiteX12" fmla="*/ 20644 w 330304"/>
                <a:gd name="connsiteY12" fmla="*/ 196807 h 798236"/>
                <a:gd name="connsiteX13" fmla="*/ 122488 w 330304"/>
                <a:gd name="connsiteY13" fmla="*/ 196807 h 798236"/>
                <a:gd name="connsiteX14" fmla="*/ 122488 w 330304"/>
                <a:gd name="connsiteY14" fmla="*/ 20644 h 798236"/>
                <a:gd name="connsiteX15" fmla="*/ 194054 w 330304"/>
                <a:gd name="connsiteY15" fmla="*/ 20644 h 798236"/>
                <a:gd name="connsiteX16" fmla="*/ 194054 w 330304"/>
                <a:gd name="connsiteY16" fmla="*/ 196807 h 7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304" h="798236">
                  <a:moveTo>
                    <a:pt x="194054" y="196807"/>
                  </a:moveTo>
                  <a:lnTo>
                    <a:pt x="312413" y="196807"/>
                  </a:lnTo>
                  <a:lnTo>
                    <a:pt x="312413" y="257362"/>
                  </a:lnTo>
                  <a:lnTo>
                    <a:pt x="194054" y="257362"/>
                  </a:lnTo>
                  <a:lnTo>
                    <a:pt x="194054" y="656480"/>
                  </a:lnTo>
                  <a:cubicBezTo>
                    <a:pt x="194054" y="703274"/>
                    <a:pt x="202312" y="730799"/>
                    <a:pt x="251857" y="733552"/>
                  </a:cubicBezTo>
                  <a:cubicBezTo>
                    <a:pt x="271125" y="733552"/>
                    <a:pt x="293145" y="733552"/>
                    <a:pt x="312413" y="730799"/>
                  </a:cubicBezTo>
                  <a:lnTo>
                    <a:pt x="312413" y="791355"/>
                  </a:lnTo>
                  <a:cubicBezTo>
                    <a:pt x="290393" y="791355"/>
                    <a:pt x="271125" y="794107"/>
                    <a:pt x="249105" y="794107"/>
                  </a:cubicBezTo>
                  <a:cubicBezTo>
                    <a:pt x="152766" y="794107"/>
                    <a:pt x="119735" y="761077"/>
                    <a:pt x="122488" y="661986"/>
                  </a:cubicBezTo>
                  <a:lnTo>
                    <a:pt x="122488" y="257362"/>
                  </a:lnTo>
                  <a:lnTo>
                    <a:pt x="20644" y="257362"/>
                  </a:lnTo>
                  <a:lnTo>
                    <a:pt x="20644" y="196807"/>
                  </a:lnTo>
                  <a:lnTo>
                    <a:pt x="122488" y="196807"/>
                  </a:lnTo>
                  <a:lnTo>
                    <a:pt x="122488" y="20644"/>
                  </a:lnTo>
                  <a:lnTo>
                    <a:pt x="194054" y="20644"/>
                  </a:lnTo>
                  <a:lnTo>
                    <a:pt x="194054" y="196807"/>
                  </a:lnTo>
                  <a:close/>
                </a:path>
              </a:pathLst>
            </a:custGeom>
            <a:solidFill>
              <a:schemeClr val="bg1"/>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9CCCC674-E4E6-46F9-9914-F12E382E2222}"/>
                </a:ext>
              </a:extLst>
            </p:cNvPr>
            <p:cNvSpPr/>
            <p:nvPr/>
          </p:nvSpPr>
          <p:spPr bwMode="black">
            <a:xfrm>
              <a:off x="4501309" y="476965"/>
              <a:ext cx="110102" cy="853287"/>
            </a:xfrm>
            <a:custGeom>
              <a:avLst/>
              <a:gdLst>
                <a:gd name="connsiteX0" fmla="*/ 20644 w 110101"/>
                <a:gd name="connsiteY0" fmla="*/ 246352 h 853286"/>
                <a:gd name="connsiteX1" fmla="*/ 92210 w 110101"/>
                <a:gd name="connsiteY1" fmla="*/ 246352 h 853286"/>
                <a:gd name="connsiteX2" fmla="*/ 92210 w 110101"/>
                <a:gd name="connsiteY2" fmla="*/ 835395 h 853286"/>
                <a:gd name="connsiteX3" fmla="*/ 20644 w 110101"/>
                <a:gd name="connsiteY3" fmla="*/ 835395 h 853286"/>
                <a:gd name="connsiteX4" fmla="*/ 20644 w 110101"/>
                <a:gd name="connsiteY4" fmla="*/ 246352 h 853286"/>
                <a:gd name="connsiteX5" fmla="*/ 20644 w 110101"/>
                <a:gd name="connsiteY5" fmla="*/ 20644 h 853286"/>
                <a:gd name="connsiteX6" fmla="*/ 92210 w 110101"/>
                <a:gd name="connsiteY6" fmla="*/ 20644 h 853286"/>
                <a:gd name="connsiteX7" fmla="*/ 92210 w 110101"/>
                <a:gd name="connsiteY7" fmla="*/ 136251 h 853286"/>
                <a:gd name="connsiteX8" fmla="*/ 20644 w 110101"/>
                <a:gd name="connsiteY8" fmla="*/ 136251 h 853286"/>
                <a:gd name="connsiteX9" fmla="*/ 20644 w 110101"/>
                <a:gd name="connsiteY9" fmla="*/ 20644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01" h="853286">
                  <a:moveTo>
                    <a:pt x="20644" y="246352"/>
                  </a:moveTo>
                  <a:lnTo>
                    <a:pt x="92210" y="246352"/>
                  </a:lnTo>
                  <a:lnTo>
                    <a:pt x="92210" y="835395"/>
                  </a:lnTo>
                  <a:lnTo>
                    <a:pt x="20644" y="835395"/>
                  </a:lnTo>
                  <a:lnTo>
                    <a:pt x="20644" y="246352"/>
                  </a:lnTo>
                  <a:close/>
                  <a:moveTo>
                    <a:pt x="20644" y="20644"/>
                  </a:moveTo>
                  <a:lnTo>
                    <a:pt x="92210" y="20644"/>
                  </a:lnTo>
                  <a:lnTo>
                    <a:pt x="92210" y="136251"/>
                  </a:lnTo>
                  <a:lnTo>
                    <a:pt x="20644" y="136251"/>
                  </a:lnTo>
                  <a:lnTo>
                    <a:pt x="20644" y="20644"/>
                  </a:lnTo>
                  <a:close/>
                </a:path>
              </a:pathLst>
            </a:custGeom>
            <a:solidFill>
              <a:schemeClr val="bg1"/>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A53A8048-4F2C-4389-90D8-AD6670C2E937}"/>
                </a:ext>
              </a:extLst>
            </p:cNvPr>
            <p:cNvSpPr/>
            <p:nvPr/>
          </p:nvSpPr>
          <p:spPr bwMode="black">
            <a:xfrm>
              <a:off x="4501309" y="702673"/>
              <a:ext cx="110102" cy="605559"/>
            </a:xfrm>
            <a:custGeom>
              <a:avLst/>
              <a:gdLst>
                <a:gd name="connsiteX0" fmla="*/ 20644 w 110101"/>
                <a:gd name="connsiteY0" fmla="*/ 20644 h 605558"/>
                <a:gd name="connsiteX1" fmla="*/ 92210 w 110101"/>
                <a:gd name="connsiteY1" fmla="*/ 20644 h 605558"/>
                <a:gd name="connsiteX2" fmla="*/ 92210 w 110101"/>
                <a:gd name="connsiteY2" fmla="*/ 609687 h 605558"/>
                <a:gd name="connsiteX3" fmla="*/ 20644 w 110101"/>
                <a:gd name="connsiteY3" fmla="*/ 609687 h 605558"/>
              </a:gdLst>
              <a:ahLst/>
              <a:cxnLst>
                <a:cxn ang="0">
                  <a:pos x="connsiteX0" y="connsiteY0"/>
                </a:cxn>
                <a:cxn ang="0">
                  <a:pos x="connsiteX1" y="connsiteY1"/>
                </a:cxn>
                <a:cxn ang="0">
                  <a:pos x="connsiteX2" y="connsiteY2"/>
                </a:cxn>
                <a:cxn ang="0">
                  <a:pos x="connsiteX3" y="connsiteY3"/>
                </a:cxn>
              </a:cxnLst>
              <a:rect l="l" t="t" r="r" b="b"/>
              <a:pathLst>
                <a:path w="110101" h="605558">
                  <a:moveTo>
                    <a:pt x="20644" y="20644"/>
                  </a:moveTo>
                  <a:lnTo>
                    <a:pt x="92210" y="20644"/>
                  </a:lnTo>
                  <a:lnTo>
                    <a:pt x="92210" y="609687"/>
                  </a:lnTo>
                  <a:lnTo>
                    <a:pt x="20644" y="609687"/>
                  </a:lnTo>
                  <a:close/>
                </a:path>
              </a:pathLst>
            </a:custGeom>
            <a:solidFill>
              <a:schemeClr val="bg1"/>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91191415-0ECC-4572-B26D-B095FEB85F29}"/>
                </a:ext>
              </a:extLst>
            </p:cNvPr>
            <p:cNvSpPr/>
            <p:nvPr/>
          </p:nvSpPr>
          <p:spPr bwMode="black">
            <a:xfrm>
              <a:off x="4501309" y="476965"/>
              <a:ext cx="110102" cy="137627"/>
            </a:xfrm>
            <a:custGeom>
              <a:avLst/>
              <a:gdLst>
                <a:gd name="connsiteX0" fmla="*/ 20644 w 110101"/>
                <a:gd name="connsiteY0" fmla="*/ 20644 h 137626"/>
                <a:gd name="connsiteX1" fmla="*/ 92210 w 110101"/>
                <a:gd name="connsiteY1" fmla="*/ 20644 h 137626"/>
                <a:gd name="connsiteX2" fmla="*/ 92210 w 110101"/>
                <a:gd name="connsiteY2" fmla="*/ 136251 h 137626"/>
                <a:gd name="connsiteX3" fmla="*/ 20644 w 110101"/>
                <a:gd name="connsiteY3" fmla="*/ 136251 h 137626"/>
              </a:gdLst>
              <a:ahLst/>
              <a:cxnLst>
                <a:cxn ang="0">
                  <a:pos x="connsiteX0" y="connsiteY0"/>
                </a:cxn>
                <a:cxn ang="0">
                  <a:pos x="connsiteX1" y="connsiteY1"/>
                </a:cxn>
                <a:cxn ang="0">
                  <a:pos x="connsiteX2" y="connsiteY2"/>
                </a:cxn>
                <a:cxn ang="0">
                  <a:pos x="connsiteX3" y="connsiteY3"/>
                </a:cxn>
              </a:cxnLst>
              <a:rect l="l" t="t" r="r" b="b"/>
              <a:pathLst>
                <a:path w="110101" h="137626">
                  <a:moveTo>
                    <a:pt x="20644" y="20644"/>
                  </a:moveTo>
                  <a:lnTo>
                    <a:pt x="92210" y="20644"/>
                  </a:lnTo>
                  <a:lnTo>
                    <a:pt x="92210" y="136251"/>
                  </a:lnTo>
                  <a:lnTo>
                    <a:pt x="20644" y="136251"/>
                  </a:lnTo>
                  <a:close/>
                </a:path>
              </a:pathLst>
            </a:custGeom>
            <a:solidFill>
              <a:schemeClr val="bg1"/>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AACB428A-70CC-49C9-9815-49643EC9A0FD}"/>
                </a:ext>
              </a:extLst>
            </p:cNvPr>
            <p:cNvSpPr/>
            <p:nvPr/>
          </p:nvSpPr>
          <p:spPr bwMode="black">
            <a:xfrm>
              <a:off x="4680224" y="686158"/>
              <a:ext cx="578033" cy="660609"/>
            </a:xfrm>
            <a:custGeom>
              <a:avLst/>
              <a:gdLst>
                <a:gd name="connsiteX0" fmla="*/ 92210 w 578033"/>
                <a:gd name="connsiteY0" fmla="*/ 331681 h 660609"/>
                <a:gd name="connsiteX1" fmla="*/ 298650 w 578033"/>
                <a:gd name="connsiteY1" fmla="*/ 582162 h 660609"/>
                <a:gd name="connsiteX2" fmla="*/ 505091 w 578033"/>
                <a:gd name="connsiteY2" fmla="*/ 331681 h 660609"/>
                <a:gd name="connsiteX3" fmla="*/ 298650 w 578033"/>
                <a:gd name="connsiteY3" fmla="*/ 81200 h 660609"/>
                <a:gd name="connsiteX4" fmla="*/ 92210 w 578033"/>
                <a:gd name="connsiteY4" fmla="*/ 331681 h 660609"/>
                <a:gd name="connsiteX5" fmla="*/ 576657 w 578033"/>
                <a:gd name="connsiteY5" fmla="*/ 331681 h 660609"/>
                <a:gd name="connsiteX6" fmla="*/ 298650 w 578033"/>
                <a:gd name="connsiteY6" fmla="*/ 642718 h 660609"/>
                <a:gd name="connsiteX7" fmla="*/ 20644 w 578033"/>
                <a:gd name="connsiteY7" fmla="*/ 331681 h 660609"/>
                <a:gd name="connsiteX8" fmla="*/ 298650 w 578033"/>
                <a:gd name="connsiteY8" fmla="*/ 20644 h 660609"/>
                <a:gd name="connsiteX9" fmla="*/ 576657 w 578033"/>
                <a:gd name="connsiteY9" fmla="*/ 331681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8033" h="660609">
                  <a:moveTo>
                    <a:pt x="92210" y="331681"/>
                  </a:moveTo>
                  <a:cubicBezTo>
                    <a:pt x="92210" y="458298"/>
                    <a:pt x="161023" y="582162"/>
                    <a:pt x="298650" y="582162"/>
                  </a:cubicBezTo>
                  <a:cubicBezTo>
                    <a:pt x="436277" y="582162"/>
                    <a:pt x="505091" y="455545"/>
                    <a:pt x="505091" y="331681"/>
                  </a:cubicBezTo>
                  <a:cubicBezTo>
                    <a:pt x="505091" y="205064"/>
                    <a:pt x="436277" y="81200"/>
                    <a:pt x="298650" y="81200"/>
                  </a:cubicBezTo>
                  <a:cubicBezTo>
                    <a:pt x="161023" y="81200"/>
                    <a:pt x="92210" y="205064"/>
                    <a:pt x="92210" y="331681"/>
                  </a:cubicBezTo>
                  <a:moveTo>
                    <a:pt x="576657" y="331681"/>
                  </a:moveTo>
                  <a:cubicBezTo>
                    <a:pt x="576657" y="499586"/>
                    <a:pt x="477565" y="642718"/>
                    <a:pt x="298650" y="642718"/>
                  </a:cubicBezTo>
                  <a:cubicBezTo>
                    <a:pt x="119735" y="642718"/>
                    <a:pt x="20644" y="499586"/>
                    <a:pt x="20644" y="331681"/>
                  </a:cubicBezTo>
                  <a:cubicBezTo>
                    <a:pt x="20644" y="163776"/>
                    <a:pt x="119735" y="20644"/>
                    <a:pt x="298650" y="20644"/>
                  </a:cubicBezTo>
                  <a:cubicBezTo>
                    <a:pt x="477565" y="20644"/>
                    <a:pt x="576657" y="163776"/>
                    <a:pt x="576657" y="331681"/>
                  </a:cubicBezTo>
                </a:path>
              </a:pathLst>
            </a:custGeom>
            <a:solidFill>
              <a:schemeClr val="bg1"/>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861F017-D2F7-4800-923F-F093966A464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2135 h 633083"/>
                <a:gd name="connsiteX11" fmla="*/ 92210 w 495456"/>
                <a:gd name="connsiteY11" fmla="*/ 626203 h 633083"/>
                <a:gd name="connsiteX12" fmla="*/ 20644 w 495456"/>
                <a:gd name="connsiteY12" fmla="*/ 626203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2135"/>
                  </a:cubicBezTo>
                  <a:lnTo>
                    <a:pt x="92210" y="626203"/>
                  </a:lnTo>
                  <a:lnTo>
                    <a:pt x="20644" y="626203"/>
                  </a:lnTo>
                  <a:lnTo>
                    <a:pt x="20644" y="37159"/>
                  </a:lnTo>
                  <a:close/>
                </a:path>
              </a:pathLst>
            </a:custGeom>
            <a:solidFill>
              <a:schemeClr val="bg1"/>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EC217B49-70CC-4D78-AED0-18A9A28B3500}"/>
                </a:ext>
              </a:extLst>
            </p:cNvPr>
            <p:cNvSpPr/>
            <p:nvPr/>
          </p:nvSpPr>
          <p:spPr bwMode="black">
            <a:xfrm>
              <a:off x="5340834" y="686158"/>
              <a:ext cx="495457" cy="633084"/>
            </a:xfrm>
            <a:custGeom>
              <a:avLst/>
              <a:gdLst>
                <a:gd name="connsiteX0" fmla="*/ 20644 w 495456"/>
                <a:gd name="connsiteY0" fmla="*/ 37159 h 633083"/>
                <a:gd name="connsiteX1" fmla="*/ 92210 w 495456"/>
                <a:gd name="connsiteY1" fmla="*/ 37159 h 633083"/>
                <a:gd name="connsiteX2" fmla="*/ 92210 w 495456"/>
                <a:gd name="connsiteY2" fmla="*/ 139003 h 633083"/>
                <a:gd name="connsiteX3" fmla="*/ 94963 w 495456"/>
                <a:gd name="connsiteY3" fmla="*/ 139003 h 633083"/>
                <a:gd name="connsiteX4" fmla="*/ 282135 w 495456"/>
                <a:gd name="connsiteY4" fmla="*/ 20644 h 633083"/>
                <a:gd name="connsiteX5" fmla="*/ 496833 w 495456"/>
                <a:gd name="connsiteY5" fmla="*/ 249105 h 633083"/>
                <a:gd name="connsiteX6" fmla="*/ 496833 w 495456"/>
                <a:gd name="connsiteY6" fmla="*/ 628955 h 633083"/>
                <a:gd name="connsiteX7" fmla="*/ 425267 w 495456"/>
                <a:gd name="connsiteY7" fmla="*/ 628955 h 633083"/>
                <a:gd name="connsiteX8" fmla="*/ 425267 w 495456"/>
                <a:gd name="connsiteY8" fmla="*/ 260115 h 633083"/>
                <a:gd name="connsiteX9" fmla="*/ 276630 w 495456"/>
                <a:gd name="connsiteY9" fmla="*/ 81200 h 633083"/>
                <a:gd name="connsiteX10" fmla="*/ 92210 w 495456"/>
                <a:gd name="connsiteY10" fmla="*/ 284888 h 633083"/>
                <a:gd name="connsiteX11" fmla="*/ 92210 w 495456"/>
                <a:gd name="connsiteY11" fmla="*/ 628955 h 633083"/>
                <a:gd name="connsiteX12" fmla="*/ 20644 w 495456"/>
                <a:gd name="connsiteY12" fmla="*/ 628955 h 633083"/>
                <a:gd name="connsiteX13" fmla="*/ 20644 w 495456"/>
                <a:gd name="connsiteY13" fmla="*/ 37159 h 63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5456" h="633083">
                  <a:moveTo>
                    <a:pt x="20644" y="37159"/>
                  </a:moveTo>
                  <a:lnTo>
                    <a:pt x="92210" y="37159"/>
                  </a:lnTo>
                  <a:lnTo>
                    <a:pt x="92210" y="139003"/>
                  </a:lnTo>
                  <a:lnTo>
                    <a:pt x="94963" y="139003"/>
                  </a:lnTo>
                  <a:cubicBezTo>
                    <a:pt x="122488" y="67437"/>
                    <a:pt x="199559" y="20644"/>
                    <a:pt x="282135" y="20644"/>
                  </a:cubicBezTo>
                  <a:cubicBezTo>
                    <a:pt x="447288" y="20644"/>
                    <a:pt x="496833" y="108725"/>
                    <a:pt x="496833" y="249105"/>
                  </a:cubicBezTo>
                  <a:lnTo>
                    <a:pt x="496833" y="628955"/>
                  </a:lnTo>
                  <a:lnTo>
                    <a:pt x="425267" y="628955"/>
                  </a:lnTo>
                  <a:lnTo>
                    <a:pt x="425267" y="260115"/>
                  </a:lnTo>
                  <a:cubicBezTo>
                    <a:pt x="425267" y="158271"/>
                    <a:pt x="392237" y="81200"/>
                    <a:pt x="276630" y="81200"/>
                  </a:cubicBezTo>
                  <a:cubicBezTo>
                    <a:pt x="163776" y="81200"/>
                    <a:pt x="94963" y="169281"/>
                    <a:pt x="92210" y="284888"/>
                  </a:cubicBezTo>
                  <a:lnTo>
                    <a:pt x="92210" y="628955"/>
                  </a:lnTo>
                  <a:lnTo>
                    <a:pt x="20644" y="628955"/>
                  </a:lnTo>
                  <a:lnTo>
                    <a:pt x="20644" y="37159"/>
                  </a:lnTo>
                  <a:close/>
                </a:path>
              </a:pathLst>
            </a:custGeom>
            <a:solidFill>
              <a:schemeClr val="bg1"/>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7021449B-89FF-4452-B2AC-A01CC925A3F6}"/>
                </a:ext>
              </a:extLst>
            </p:cNvPr>
            <p:cNvSpPr/>
            <p:nvPr/>
          </p:nvSpPr>
          <p:spPr bwMode="black">
            <a:xfrm>
              <a:off x="5918867" y="686158"/>
              <a:ext cx="578033" cy="660609"/>
            </a:xfrm>
            <a:custGeom>
              <a:avLst/>
              <a:gdLst>
                <a:gd name="connsiteX0" fmla="*/ 430772 w 578033"/>
                <a:gd name="connsiteY0" fmla="*/ 304156 h 660609"/>
                <a:gd name="connsiteX1" fmla="*/ 430772 w 578033"/>
                <a:gd name="connsiteY1" fmla="*/ 304156 h 660609"/>
                <a:gd name="connsiteX2" fmla="*/ 367464 w 578033"/>
                <a:gd name="connsiteY2" fmla="*/ 331681 h 660609"/>
                <a:gd name="connsiteX3" fmla="*/ 94963 w 578033"/>
                <a:gd name="connsiteY3" fmla="*/ 466555 h 660609"/>
                <a:gd name="connsiteX4" fmla="*/ 227084 w 578033"/>
                <a:gd name="connsiteY4" fmla="*/ 582162 h 660609"/>
                <a:gd name="connsiteX5" fmla="*/ 430772 w 578033"/>
                <a:gd name="connsiteY5" fmla="*/ 397742 h 660609"/>
                <a:gd name="connsiteX6" fmla="*/ 430772 w 578033"/>
                <a:gd name="connsiteY6" fmla="*/ 304156 h 660609"/>
                <a:gd name="connsiteX7" fmla="*/ 48169 w 578033"/>
                <a:gd name="connsiteY7" fmla="*/ 218827 h 660609"/>
                <a:gd name="connsiteX8" fmla="*/ 284888 w 578033"/>
                <a:gd name="connsiteY8" fmla="*/ 20644 h 660609"/>
                <a:gd name="connsiteX9" fmla="*/ 502338 w 578033"/>
                <a:gd name="connsiteY9" fmla="*/ 210569 h 660609"/>
                <a:gd name="connsiteX10" fmla="*/ 502338 w 578033"/>
                <a:gd name="connsiteY10" fmla="*/ 524359 h 660609"/>
                <a:gd name="connsiteX11" fmla="*/ 543626 w 578033"/>
                <a:gd name="connsiteY11" fmla="*/ 568399 h 660609"/>
                <a:gd name="connsiteX12" fmla="*/ 565647 w 578033"/>
                <a:gd name="connsiteY12" fmla="*/ 562894 h 660609"/>
                <a:gd name="connsiteX13" fmla="*/ 565647 w 578033"/>
                <a:gd name="connsiteY13" fmla="*/ 623450 h 660609"/>
                <a:gd name="connsiteX14" fmla="*/ 518854 w 578033"/>
                <a:gd name="connsiteY14" fmla="*/ 628955 h 660609"/>
                <a:gd name="connsiteX15" fmla="*/ 433525 w 578033"/>
                <a:gd name="connsiteY15" fmla="*/ 527111 h 660609"/>
                <a:gd name="connsiteX16" fmla="*/ 430772 w 578033"/>
                <a:gd name="connsiteY16" fmla="*/ 527111 h 660609"/>
                <a:gd name="connsiteX17" fmla="*/ 216074 w 578033"/>
                <a:gd name="connsiteY17" fmla="*/ 648223 h 660609"/>
                <a:gd name="connsiteX18" fmla="*/ 20644 w 578033"/>
                <a:gd name="connsiteY18" fmla="*/ 474813 h 660609"/>
                <a:gd name="connsiteX19" fmla="*/ 334433 w 578033"/>
                <a:gd name="connsiteY19" fmla="*/ 284888 h 660609"/>
                <a:gd name="connsiteX20" fmla="*/ 425267 w 578033"/>
                <a:gd name="connsiteY20" fmla="*/ 205064 h 660609"/>
                <a:gd name="connsiteX21" fmla="*/ 271125 w 578033"/>
                <a:gd name="connsiteY21" fmla="*/ 83952 h 660609"/>
                <a:gd name="connsiteX22" fmla="*/ 114230 w 578033"/>
                <a:gd name="connsiteY22" fmla="*/ 221579 h 660609"/>
                <a:gd name="connsiteX23" fmla="*/ 48169 w 578033"/>
                <a:gd name="connsiteY23" fmla="*/ 22157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8033" h="660609">
                  <a:moveTo>
                    <a:pt x="430772" y="304156"/>
                  </a:moveTo>
                  <a:lnTo>
                    <a:pt x="430772" y="304156"/>
                  </a:lnTo>
                  <a:cubicBezTo>
                    <a:pt x="419762" y="320671"/>
                    <a:pt x="386732" y="326176"/>
                    <a:pt x="367464" y="331681"/>
                  </a:cubicBezTo>
                  <a:cubicBezTo>
                    <a:pt x="246352" y="353701"/>
                    <a:pt x="94963" y="350949"/>
                    <a:pt x="94963" y="466555"/>
                  </a:cubicBezTo>
                  <a:cubicBezTo>
                    <a:pt x="94963" y="538121"/>
                    <a:pt x="158271" y="582162"/>
                    <a:pt x="227084" y="582162"/>
                  </a:cubicBezTo>
                  <a:cubicBezTo>
                    <a:pt x="337186" y="582162"/>
                    <a:pt x="433525" y="513348"/>
                    <a:pt x="430772" y="397742"/>
                  </a:cubicBezTo>
                  <a:lnTo>
                    <a:pt x="430772" y="304156"/>
                  </a:lnTo>
                  <a:close/>
                  <a:moveTo>
                    <a:pt x="48169" y="218827"/>
                  </a:moveTo>
                  <a:cubicBezTo>
                    <a:pt x="56427" y="81200"/>
                    <a:pt x="152766" y="20644"/>
                    <a:pt x="284888" y="20644"/>
                  </a:cubicBezTo>
                  <a:cubicBezTo>
                    <a:pt x="389484" y="20644"/>
                    <a:pt x="502338" y="53675"/>
                    <a:pt x="502338" y="210569"/>
                  </a:cubicBezTo>
                  <a:lnTo>
                    <a:pt x="502338" y="524359"/>
                  </a:lnTo>
                  <a:cubicBezTo>
                    <a:pt x="502338" y="551884"/>
                    <a:pt x="516101" y="568399"/>
                    <a:pt x="543626" y="568399"/>
                  </a:cubicBezTo>
                  <a:cubicBezTo>
                    <a:pt x="551884" y="568399"/>
                    <a:pt x="560141" y="565647"/>
                    <a:pt x="565647" y="562894"/>
                  </a:cubicBezTo>
                  <a:lnTo>
                    <a:pt x="565647" y="623450"/>
                  </a:lnTo>
                  <a:cubicBezTo>
                    <a:pt x="549131" y="626203"/>
                    <a:pt x="538121" y="628955"/>
                    <a:pt x="518854" y="628955"/>
                  </a:cubicBezTo>
                  <a:cubicBezTo>
                    <a:pt x="447288" y="628955"/>
                    <a:pt x="433525" y="587667"/>
                    <a:pt x="433525" y="527111"/>
                  </a:cubicBezTo>
                  <a:lnTo>
                    <a:pt x="430772" y="527111"/>
                  </a:lnTo>
                  <a:cubicBezTo>
                    <a:pt x="381227" y="604182"/>
                    <a:pt x="328928" y="648223"/>
                    <a:pt x="216074" y="648223"/>
                  </a:cubicBezTo>
                  <a:cubicBezTo>
                    <a:pt x="108725" y="648223"/>
                    <a:pt x="20644" y="593172"/>
                    <a:pt x="20644" y="474813"/>
                  </a:cubicBezTo>
                  <a:cubicBezTo>
                    <a:pt x="20644" y="309661"/>
                    <a:pt x="180291" y="304156"/>
                    <a:pt x="334433" y="284888"/>
                  </a:cubicBezTo>
                  <a:cubicBezTo>
                    <a:pt x="392237" y="279383"/>
                    <a:pt x="425267" y="271125"/>
                    <a:pt x="425267" y="205064"/>
                  </a:cubicBezTo>
                  <a:cubicBezTo>
                    <a:pt x="425267" y="108725"/>
                    <a:pt x="356454" y="83952"/>
                    <a:pt x="271125" y="83952"/>
                  </a:cubicBezTo>
                  <a:cubicBezTo>
                    <a:pt x="183044" y="83952"/>
                    <a:pt x="116983" y="125240"/>
                    <a:pt x="114230" y="221579"/>
                  </a:cubicBezTo>
                  <a:lnTo>
                    <a:pt x="48169" y="221579"/>
                  </a:lnTo>
                  <a:close/>
                </a:path>
              </a:pathLst>
            </a:custGeom>
            <a:solidFill>
              <a:schemeClr val="bg1"/>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A63DE190-5910-4A04-8831-912E7B4D07E0}"/>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CC513A30-DC41-4B70-B474-B7F9882045F1}"/>
                </a:ext>
              </a:extLst>
            </p:cNvPr>
            <p:cNvSpPr/>
            <p:nvPr/>
          </p:nvSpPr>
          <p:spPr bwMode="black">
            <a:xfrm>
              <a:off x="6582229" y="476965"/>
              <a:ext cx="110102" cy="853287"/>
            </a:xfrm>
            <a:custGeom>
              <a:avLst/>
              <a:gdLst>
                <a:gd name="connsiteX0" fmla="*/ 20644 w 110101"/>
                <a:gd name="connsiteY0" fmla="*/ 20644 h 853286"/>
                <a:gd name="connsiteX1" fmla="*/ 92210 w 110101"/>
                <a:gd name="connsiteY1" fmla="*/ 20644 h 853286"/>
                <a:gd name="connsiteX2" fmla="*/ 92210 w 110101"/>
                <a:gd name="connsiteY2" fmla="*/ 838148 h 853286"/>
                <a:gd name="connsiteX3" fmla="*/ 20644 w 110101"/>
                <a:gd name="connsiteY3" fmla="*/ 838148 h 853286"/>
              </a:gdLst>
              <a:ahLst/>
              <a:cxnLst>
                <a:cxn ang="0">
                  <a:pos x="connsiteX0" y="connsiteY0"/>
                </a:cxn>
                <a:cxn ang="0">
                  <a:pos x="connsiteX1" y="connsiteY1"/>
                </a:cxn>
                <a:cxn ang="0">
                  <a:pos x="connsiteX2" y="connsiteY2"/>
                </a:cxn>
                <a:cxn ang="0">
                  <a:pos x="connsiteX3" y="connsiteY3"/>
                </a:cxn>
              </a:cxnLst>
              <a:rect l="l" t="t" r="r" b="b"/>
              <a:pathLst>
                <a:path w="110101" h="853286">
                  <a:moveTo>
                    <a:pt x="20644" y="20644"/>
                  </a:moveTo>
                  <a:lnTo>
                    <a:pt x="92210" y="20644"/>
                  </a:lnTo>
                  <a:lnTo>
                    <a:pt x="92210" y="838148"/>
                  </a:lnTo>
                  <a:lnTo>
                    <a:pt x="20644" y="838148"/>
                  </a:lnTo>
                  <a:close/>
                </a:path>
              </a:pathLst>
            </a:custGeom>
            <a:solidFill>
              <a:schemeClr val="bg1"/>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04BE96A6-616D-4E71-8D2F-943A0D187F8C}"/>
                </a:ext>
              </a:extLst>
            </p:cNvPr>
            <p:cNvSpPr/>
            <p:nvPr/>
          </p:nvSpPr>
          <p:spPr bwMode="black">
            <a:xfrm>
              <a:off x="6766649" y="666890"/>
              <a:ext cx="605559" cy="908338"/>
            </a:xfrm>
            <a:custGeom>
              <a:avLst/>
              <a:gdLst>
                <a:gd name="connsiteX0" fmla="*/ 312413 w 605558"/>
                <a:gd name="connsiteY0" fmla="*/ 516101 h 908337"/>
                <a:gd name="connsiteX1" fmla="*/ 447288 w 605558"/>
                <a:gd name="connsiteY1" fmla="*/ 339939 h 908337"/>
                <a:gd name="connsiteX2" fmla="*/ 309661 w 605558"/>
                <a:gd name="connsiteY2" fmla="*/ 161024 h 908337"/>
                <a:gd name="connsiteX3" fmla="*/ 185796 w 605558"/>
                <a:gd name="connsiteY3" fmla="*/ 345444 h 908337"/>
                <a:gd name="connsiteX4" fmla="*/ 312413 w 605558"/>
                <a:gd name="connsiteY4" fmla="*/ 516101 h 908337"/>
                <a:gd name="connsiteX5" fmla="*/ 604182 w 605558"/>
                <a:gd name="connsiteY5" fmla="*/ 37159 h 908337"/>
                <a:gd name="connsiteX6" fmla="*/ 604182 w 605558"/>
                <a:gd name="connsiteY6" fmla="*/ 615192 h 908337"/>
                <a:gd name="connsiteX7" fmla="*/ 298650 w 605558"/>
                <a:gd name="connsiteY7" fmla="*/ 895951 h 908337"/>
                <a:gd name="connsiteX8" fmla="*/ 34407 w 605558"/>
                <a:gd name="connsiteY8" fmla="*/ 714284 h 908337"/>
                <a:gd name="connsiteX9" fmla="*/ 207816 w 605558"/>
                <a:gd name="connsiteY9" fmla="*/ 714284 h 908337"/>
                <a:gd name="connsiteX10" fmla="*/ 320671 w 605558"/>
                <a:gd name="connsiteY10" fmla="*/ 774840 h 908337"/>
                <a:gd name="connsiteX11" fmla="*/ 447288 w 605558"/>
                <a:gd name="connsiteY11" fmla="*/ 634460 h 908337"/>
                <a:gd name="connsiteX12" fmla="*/ 447288 w 605558"/>
                <a:gd name="connsiteY12" fmla="*/ 560142 h 908337"/>
                <a:gd name="connsiteX13" fmla="*/ 444535 w 605558"/>
                <a:gd name="connsiteY13" fmla="*/ 557389 h 908337"/>
                <a:gd name="connsiteX14" fmla="*/ 282135 w 605558"/>
                <a:gd name="connsiteY14" fmla="*/ 648223 h 908337"/>
                <a:gd name="connsiteX15" fmla="*/ 20644 w 605558"/>
                <a:gd name="connsiteY15" fmla="*/ 334433 h 908337"/>
                <a:gd name="connsiteX16" fmla="*/ 271125 w 605558"/>
                <a:gd name="connsiteY16" fmla="*/ 20644 h 908337"/>
                <a:gd name="connsiteX17" fmla="*/ 447288 w 605558"/>
                <a:gd name="connsiteY17" fmla="*/ 127993 h 908337"/>
                <a:gd name="connsiteX18" fmla="*/ 450040 w 605558"/>
                <a:gd name="connsiteY18" fmla="*/ 127993 h 908337"/>
                <a:gd name="connsiteX19" fmla="*/ 450040 w 605558"/>
                <a:gd name="connsiteY19" fmla="*/ 37159 h 908337"/>
                <a:gd name="connsiteX20" fmla="*/ 604182 w 605558"/>
                <a:gd name="connsiteY20" fmla="*/ 37159 h 90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05558" h="908337">
                  <a:moveTo>
                    <a:pt x="312413" y="516101"/>
                  </a:moveTo>
                  <a:cubicBezTo>
                    <a:pt x="419762" y="516101"/>
                    <a:pt x="447288" y="422515"/>
                    <a:pt x="447288" y="339939"/>
                  </a:cubicBezTo>
                  <a:cubicBezTo>
                    <a:pt x="447288" y="240847"/>
                    <a:pt x="400494" y="161024"/>
                    <a:pt x="309661" y="161024"/>
                  </a:cubicBezTo>
                  <a:cubicBezTo>
                    <a:pt x="251857" y="161024"/>
                    <a:pt x="185796" y="205064"/>
                    <a:pt x="185796" y="345444"/>
                  </a:cubicBezTo>
                  <a:cubicBezTo>
                    <a:pt x="185796" y="422515"/>
                    <a:pt x="216074" y="516101"/>
                    <a:pt x="312413" y="516101"/>
                  </a:cubicBezTo>
                  <a:moveTo>
                    <a:pt x="604182" y="37159"/>
                  </a:moveTo>
                  <a:lnTo>
                    <a:pt x="604182" y="615192"/>
                  </a:lnTo>
                  <a:cubicBezTo>
                    <a:pt x="604182" y="719789"/>
                    <a:pt x="595925" y="895951"/>
                    <a:pt x="298650" y="895951"/>
                  </a:cubicBezTo>
                  <a:cubicBezTo>
                    <a:pt x="174786" y="895951"/>
                    <a:pt x="42664" y="840901"/>
                    <a:pt x="34407" y="714284"/>
                  </a:cubicBezTo>
                  <a:lnTo>
                    <a:pt x="207816" y="714284"/>
                  </a:lnTo>
                  <a:cubicBezTo>
                    <a:pt x="216074" y="744562"/>
                    <a:pt x="227084" y="774840"/>
                    <a:pt x="320671" y="774840"/>
                  </a:cubicBezTo>
                  <a:cubicBezTo>
                    <a:pt x="405999" y="774840"/>
                    <a:pt x="447288" y="733552"/>
                    <a:pt x="447288" y="634460"/>
                  </a:cubicBezTo>
                  <a:lnTo>
                    <a:pt x="447288" y="560142"/>
                  </a:lnTo>
                  <a:lnTo>
                    <a:pt x="444535" y="557389"/>
                  </a:lnTo>
                  <a:cubicBezTo>
                    <a:pt x="419762" y="604182"/>
                    <a:pt x="378474" y="648223"/>
                    <a:pt x="282135" y="648223"/>
                  </a:cubicBezTo>
                  <a:cubicBezTo>
                    <a:pt x="136251" y="648223"/>
                    <a:pt x="20644" y="546379"/>
                    <a:pt x="20644" y="334433"/>
                  </a:cubicBezTo>
                  <a:cubicBezTo>
                    <a:pt x="20644" y="125241"/>
                    <a:pt x="139003" y="20644"/>
                    <a:pt x="271125" y="20644"/>
                  </a:cubicBezTo>
                  <a:cubicBezTo>
                    <a:pt x="383979" y="20644"/>
                    <a:pt x="428019" y="86705"/>
                    <a:pt x="447288" y="127993"/>
                  </a:cubicBezTo>
                  <a:lnTo>
                    <a:pt x="450040" y="127993"/>
                  </a:lnTo>
                  <a:lnTo>
                    <a:pt x="450040" y="37159"/>
                  </a:lnTo>
                  <a:lnTo>
                    <a:pt x="604182" y="37159"/>
                  </a:lnTo>
                  <a:close/>
                </a:path>
              </a:pathLst>
            </a:custGeom>
            <a:solidFill>
              <a:schemeClr val="bg1"/>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FC6CE4B4-072A-4577-874A-81871C055E54}"/>
                </a:ext>
              </a:extLst>
            </p:cNvPr>
            <p:cNvSpPr/>
            <p:nvPr/>
          </p:nvSpPr>
          <p:spPr bwMode="black">
            <a:xfrm>
              <a:off x="7485061" y="666890"/>
              <a:ext cx="385355" cy="660609"/>
            </a:xfrm>
            <a:custGeom>
              <a:avLst/>
              <a:gdLst>
                <a:gd name="connsiteX0" fmla="*/ 23397 w 385355"/>
                <a:gd name="connsiteY0" fmla="*/ 37159 h 660609"/>
                <a:gd name="connsiteX1" fmla="*/ 174786 w 385355"/>
                <a:gd name="connsiteY1" fmla="*/ 37159 h 660609"/>
                <a:gd name="connsiteX2" fmla="*/ 174786 w 385355"/>
                <a:gd name="connsiteY2" fmla="*/ 141756 h 660609"/>
                <a:gd name="connsiteX3" fmla="*/ 177539 w 385355"/>
                <a:gd name="connsiteY3" fmla="*/ 141756 h 660609"/>
                <a:gd name="connsiteX4" fmla="*/ 342691 w 385355"/>
                <a:gd name="connsiteY4" fmla="*/ 20644 h 660609"/>
                <a:gd name="connsiteX5" fmla="*/ 372969 w 385355"/>
                <a:gd name="connsiteY5" fmla="*/ 23397 h 660609"/>
                <a:gd name="connsiteX6" fmla="*/ 372969 w 385355"/>
                <a:gd name="connsiteY6" fmla="*/ 185796 h 660609"/>
                <a:gd name="connsiteX7" fmla="*/ 326176 w 385355"/>
                <a:gd name="connsiteY7" fmla="*/ 183044 h 660609"/>
                <a:gd name="connsiteX8" fmla="*/ 180291 w 385355"/>
                <a:gd name="connsiteY8" fmla="*/ 328928 h 660609"/>
                <a:gd name="connsiteX9" fmla="*/ 180291 w 385355"/>
                <a:gd name="connsiteY9" fmla="*/ 645470 h 660609"/>
                <a:gd name="connsiteX10" fmla="*/ 20644 w 385355"/>
                <a:gd name="connsiteY10" fmla="*/ 645470 h 660609"/>
                <a:gd name="connsiteX11" fmla="*/ 20644 w 385355"/>
                <a:gd name="connsiteY11" fmla="*/ 37159 h 66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355" h="660609">
                  <a:moveTo>
                    <a:pt x="23397" y="37159"/>
                  </a:moveTo>
                  <a:lnTo>
                    <a:pt x="174786" y="37159"/>
                  </a:lnTo>
                  <a:lnTo>
                    <a:pt x="174786" y="141756"/>
                  </a:lnTo>
                  <a:lnTo>
                    <a:pt x="177539" y="141756"/>
                  </a:lnTo>
                  <a:cubicBezTo>
                    <a:pt x="210569" y="81200"/>
                    <a:pt x="246352" y="20644"/>
                    <a:pt x="342691" y="20644"/>
                  </a:cubicBezTo>
                  <a:cubicBezTo>
                    <a:pt x="353701" y="20644"/>
                    <a:pt x="361959" y="20644"/>
                    <a:pt x="372969" y="23397"/>
                  </a:cubicBezTo>
                  <a:lnTo>
                    <a:pt x="372969" y="185796"/>
                  </a:lnTo>
                  <a:cubicBezTo>
                    <a:pt x="359206" y="183044"/>
                    <a:pt x="342691" y="183044"/>
                    <a:pt x="326176" y="183044"/>
                  </a:cubicBezTo>
                  <a:cubicBezTo>
                    <a:pt x="202312" y="183044"/>
                    <a:pt x="180291" y="260115"/>
                    <a:pt x="180291" y="328928"/>
                  </a:cubicBezTo>
                  <a:lnTo>
                    <a:pt x="180291" y="645470"/>
                  </a:lnTo>
                  <a:lnTo>
                    <a:pt x="20644" y="645470"/>
                  </a:lnTo>
                  <a:lnTo>
                    <a:pt x="20644" y="37159"/>
                  </a:lnTo>
                  <a:close/>
                </a:path>
              </a:pathLst>
            </a:custGeom>
            <a:solidFill>
              <a:schemeClr val="bg1"/>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CC62C249-90CE-45DC-8B3D-A3EF2B7862C4}"/>
                </a:ext>
              </a:extLst>
            </p:cNvPr>
            <p:cNvSpPr/>
            <p:nvPr/>
          </p:nvSpPr>
          <p:spPr bwMode="black">
            <a:xfrm>
              <a:off x="8206226" y="471460"/>
              <a:ext cx="633084" cy="853287"/>
            </a:xfrm>
            <a:custGeom>
              <a:avLst/>
              <a:gdLst>
                <a:gd name="connsiteX0" fmla="*/ 320671 w 633083"/>
                <a:gd name="connsiteY0" fmla="*/ 725294 h 853286"/>
                <a:gd name="connsiteX1" fmla="*/ 461050 w 633083"/>
                <a:gd name="connsiteY1" fmla="*/ 549131 h 853286"/>
                <a:gd name="connsiteX2" fmla="*/ 323423 w 633083"/>
                <a:gd name="connsiteY2" fmla="*/ 353701 h 853286"/>
                <a:gd name="connsiteX3" fmla="*/ 188549 w 633083"/>
                <a:gd name="connsiteY3" fmla="*/ 540874 h 853286"/>
                <a:gd name="connsiteX4" fmla="*/ 320671 w 633083"/>
                <a:gd name="connsiteY4" fmla="*/ 725294 h 853286"/>
                <a:gd name="connsiteX5" fmla="*/ 612440 w 633083"/>
                <a:gd name="connsiteY5" fmla="*/ 840901 h 853286"/>
                <a:gd name="connsiteX6" fmla="*/ 455545 w 633083"/>
                <a:gd name="connsiteY6" fmla="*/ 840901 h 853286"/>
                <a:gd name="connsiteX7" fmla="*/ 455545 w 633083"/>
                <a:gd name="connsiteY7" fmla="*/ 763829 h 853286"/>
                <a:gd name="connsiteX8" fmla="*/ 452793 w 633083"/>
                <a:gd name="connsiteY8" fmla="*/ 763829 h 853286"/>
                <a:gd name="connsiteX9" fmla="*/ 276630 w 633083"/>
                <a:gd name="connsiteY9" fmla="*/ 857416 h 853286"/>
                <a:gd name="connsiteX10" fmla="*/ 20644 w 633083"/>
                <a:gd name="connsiteY10" fmla="*/ 529864 h 853286"/>
                <a:gd name="connsiteX11" fmla="*/ 271125 w 633083"/>
                <a:gd name="connsiteY11" fmla="*/ 216074 h 853286"/>
                <a:gd name="connsiteX12" fmla="*/ 447288 w 633083"/>
                <a:gd name="connsiteY12" fmla="*/ 309661 h 853286"/>
                <a:gd name="connsiteX13" fmla="*/ 450040 w 633083"/>
                <a:gd name="connsiteY13" fmla="*/ 309661 h 853286"/>
                <a:gd name="connsiteX14" fmla="*/ 450040 w 633083"/>
                <a:gd name="connsiteY14" fmla="*/ 20644 h 853286"/>
                <a:gd name="connsiteX15" fmla="*/ 609688 w 633083"/>
                <a:gd name="connsiteY15" fmla="*/ 20644 h 853286"/>
                <a:gd name="connsiteX16" fmla="*/ 609688 w 633083"/>
                <a:gd name="connsiteY16" fmla="*/ 840901 h 853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3083" h="853286">
                  <a:moveTo>
                    <a:pt x="320671" y="725294"/>
                  </a:moveTo>
                  <a:cubicBezTo>
                    <a:pt x="422515" y="725294"/>
                    <a:pt x="461050" y="639965"/>
                    <a:pt x="461050" y="549131"/>
                  </a:cubicBezTo>
                  <a:cubicBezTo>
                    <a:pt x="461050" y="452793"/>
                    <a:pt x="433525" y="353701"/>
                    <a:pt x="323423" y="353701"/>
                  </a:cubicBezTo>
                  <a:cubicBezTo>
                    <a:pt x="221579" y="353701"/>
                    <a:pt x="188549" y="444535"/>
                    <a:pt x="188549" y="540874"/>
                  </a:cubicBezTo>
                  <a:cubicBezTo>
                    <a:pt x="188549" y="615192"/>
                    <a:pt x="216074" y="725294"/>
                    <a:pt x="320671" y="725294"/>
                  </a:cubicBezTo>
                  <a:moveTo>
                    <a:pt x="612440" y="840901"/>
                  </a:moveTo>
                  <a:lnTo>
                    <a:pt x="455545" y="840901"/>
                  </a:lnTo>
                  <a:lnTo>
                    <a:pt x="455545" y="763829"/>
                  </a:lnTo>
                  <a:lnTo>
                    <a:pt x="452793" y="763829"/>
                  </a:lnTo>
                  <a:cubicBezTo>
                    <a:pt x="414257" y="832643"/>
                    <a:pt x="342691" y="857416"/>
                    <a:pt x="276630" y="857416"/>
                  </a:cubicBezTo>
                  <a:cubicBezTo>
                    <a:pt x="97715" y="857416"/>
                    <a:pt x="20644" y="697769"/>
                    <a:pt x="20644" y="529864"/>
                  </a:cubicBezTo>
                  <a:cubicBezTo>
                    <a:pt x="20644" y="320671"/>
                    <a:pt x="139003" y="216074"/>
                    <a:pt x="271125" y="216074"/>
                  </a:cubicBezTo>
                  <a:cubicBezTo>
                    <a:pt x="372969" y="216074"/>
                    <a:pt x="422515" y="271125"/>
                    <a:pt x="447288" y="309661"/>
                  </a:cubicBezTo>
                  <a:lnTo>
                    <a:pt x="450040" y="309661"/>
                  </a:lnTo>
                  <a:lnTo>
                    <a:pt x="450040" y="20644"/>
                  </a:lnTo>
                  <a:lnTo>
                    <a:pt x="609688" y="20644"/>
                  </a:lnTo>
                  <a:lnTo>
                    <a:pt x="609688" y="840901"/>
                  </a:lnTo>
                  <a:close/>
                </a:path>
              </a:pathLst>
            </a:custGeom>
            <a:solidFill>
              <a:schemeClr val="bg1"/>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21662221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accent1"/>
        </a:solidFill>
        <a:effectLst/>
      </p:bgPr>
    </p:bg>
    <p:spTree>
      <p:nvGrpSpPr>
        <p:cNvPr id="1" name=""/>
        <p:cNvGrpSpPr/>
        <p:nvPr/>
      </p:nvGrpSpPr>
      <p:grpSpPr>
        <a:xfrm>
          <a:off x="0" y="0"/>
          <a:ext cx="0" cy="0"/>
          <a:chOff x="0" y="0"/>
          <a:chExt cx="0" cy="0"/>
        </a:xfrm>
      </p:grpSpPr>
      <p:pic>
        <p:nvPicPr>
          <p:cNvPr id="5" name="Graphic 7">
            <a:extLst>
              <a:ext uri="{FF2B5EF4-FFF2-40B4-BE49-F238E27FC236}">
                <a16:creationId xmlns:a16="http://schemas.microsoft.com/office/drawing/2014/main" id="{7C855E0E-3AE3-4D4F-8092-A9DE937DA977}"/>
              </a:ext>
            </a:extLst>
          </p:cNvPr>
          <p:cNvPicPr>
            <a:picLocks noChangeAspect="1"/>
          </p:cNvPicPr>
          <p:nvPr/>
        </p:nvPicPr>
        <p:blipFill>
          <a:blip r:embed="rId2"/>
          <a:stretch>
            <a:fillRect/>
          </a:stretch>
        </p:blipFill>
        <p:spPr>
          <a:xfrm>
            <a:off x="323850" y="4633913"/>
            <a:ext cx="1409700" cy="290512"/>
          </a:xfrm>
          <a:prstGeom prst="rect">
            <a:avLst/>
          </a:prstGeom>
        </p:spPr>
      </p:pic>
      <p:sp>
        <p:nvSpPr>
          <p:cNvPr id="7" name="Round Diagonal Corner Rectangle 4">
            <a:extLst>
              <a:ext uri="{FF2B5EF4-FFF2-40B4-BE49-F238E27FC236}">
                <a16:creationId xmlns:a16="http://schemas.microsoft.com/office/drawing/2014/main" id="{803C5625-EB47-AC41-8AEB-4CA793F0E76F}"/>
              </a:ext>
            </a:extLst>
          </p:cNvPr>
          <p:cNvSpPr/>
          <p:nvPr/>
        </p:nvSpPr>
        <p:spPr>
          <a:xfrm>
            <a:off x="9205913" y="0"/>
            <a:ext cx="2030412" cy="2116138"/>
          </a:xfrm>
          <a:prstGeom prst="rect">
            <a:avLst/>
          </a:prstGeom>
          <a:solidFill>
            <a:sysClr val="window" lastClr="FFFFFF">
              <a:lumMod val="95000"/>
            </a:sysClr>
          </a:solidFill>
          <a:ln w="6350" cap="flat" cmpd="sng" algn="ctr">
            <a:noFill/>
            <a:prstDash val="solid"/>
            <a:miter lim="800000"/>
          </a:ln>
          <a:effectLst/>
        </p:spPr>
        <p:txBody>
          <a:bodyPr lIns="42138" tIns="42138" rIns="42138" bIns="42138">
            <a:spAutoFit/>
          </a:bodyPr>
          <a:lstStyle>
            <a:lvl1pPr>
              <a:spcAft>
                <a:spcPts val="600"/>
              </a:spcAft>
              <a:buClr>
                <a:schemeClr val="tx1"/>
              </a:buClr>
              <a:defRPr b="1">
                <a:solidFill>
                  <a:schemeClr val="accent1"/>
                </a:solidFill>
                <a:latin typeface="Arial" panose="020B0604020202020204" pitchFamily="34" charset="0"/>
                <a:ea typeface="ＭＳ Ｐゴシック" panose="020B0600070205080204" pitchFamily="34" charset="-128"/>
              </a:defRPr>
            </a:lvl1pPr>
            <a:lvl2pPr>
              <a:spcAft>
                <a:spcPts val="600"/>
              </a:spcAft>
              <a:buClr>
                <a:schemeClr val="tx1"/>
              </a:buClr>
              <a:defRPr>
                <a:solidFill>
                  <a:schemeClr val="tx1"/>
                </a:solidFill>
                <a:latin typeface="Arial" panose="020B0604020202020204" pitchFamily="34" charset="0"/>
                <a:ea typeface="ＭＳ Ｐゴシック" panose="020B0600070205080204" pitchFamily="34" charset="-128"/>
              </a:defRPr>
            </a:lvl2pPr>
            <a:lvl3pPr marL="90488" indent="-90488">
              <a:spcAft>
                <a:spcPts val="6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3pPr>
            <a:lvl4pPr>
              <a:spcAft>
                <a:spcPts val="6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4pPr>
            <a:lvl5pPr>
              <a:spcAft>
                <a:spcPts val="6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5pPr>
            <a:lvl6pPr marL="1266825" indent="-269875" fontAlgn="base">
              <a:spcBef>
                <a:spcPct val="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6pPr>
            <a:lvl7pPr marL="1724025" indent="-269875" fontAlgn="base">
              <a:spcBef>
                <a:spcPct val="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7pPr>
            <a:lvl8pPr marL="2181225" indent="-269875" fontAlgn="base">
              <a:spcBef>
                <a:spcPct val="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8pPr>
            <a:lvl9pPr marL="2638425" indent="-269875" fontAlgn="base">
              <a:spcBef>
                <a:spcPct val="0"/>
              </a:spcBef>
              <a:spcAft>
                <a:spcPts val="600"/>
              </a:spcAft>
              <a:buClr>
                <a:schemeClr val="accent1"/>
              </a:buClr>
              <a:buFont typeface="Arial" panose="020B0604020202020204" pitchFamily="34" charset="0"/>
              <a:buChar char="◦"/>
              <a:defRPr>
                <a:solidFill>
                  <a:schemeClr val="tx1"/>
                </a:solidFill>
                <a:latin typeface="Arial" panose="020B0604020202020204" pitchFamily="34" charset="0"/>
                <a:ea typeface="ＭＳ Ｐゴシック" panose="020B0600070205080204" pitchFamily="34" charset="-128"/>
              </a:defRPr>
            </a:lvl9pPr>
          </a:lstStyle>
          <a:p>
            <a:pPr eaLnBrk="1" hangingPunct="1">
              <a:spcAft>
                <a:spcPct val="0"/>
              </a:spcAft>
              <a:buClrTx/>
            </a:pPr>
            <a:r>
              <a:rPr lang="en-US" altLang="en-US" sz="600">
                <a:solidFill>
                  <a:srgbClr val="000000"/>
                </a:solidFill>
                <a:latin typeface="Calibri" panose="020F0502020204030204" pitchFamily="34" charset="0"/>
                <a:cs typeface="Arial" panose="020B0604020202020204" pitchFamily="34" charset="0"/>
              </a:rPr>
              <a:t>Image placeholders</a:t>
            </a:r>
          </a:p>
          <a:p>
            <a:pPr lvl="1" eaLnBrk="1" hangingPunct="1">
              <a:spcAft>
                <a:spcPct val="0"/>
              </a:spcAft>
              <a:buClrTx/>
            </a:pPr>
            <a:r>
              <a:rPr lang="en-US" altLang="en-US" sz="600">
                <a:solidFill>
                  <a:srgbClr val="000000"/>
                </a:solidFill>
                <a:latin typeface="Calibri" panose="020F0502020204030204" pitchFamily="34" charset="0"/>
                <a:cs typeface="Arial" panose="020B0604020202020204" pitchFamily="34" charset="0"/>
              </a:rPr>
              <a:t>This layout is set with a picture placeholder for photography. To insert an image:</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Click on the ‘picture placeholder icon’</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Navigate to the file and insert</a:t>
            </a:r>
          </a:p>
          <a:p>
            <a:pPr eaLnBrk="1" hangingPunct="1">
              <a:spcAft>
                <a:spcPct val="0"/>
              </a:spcAft>
              <a:buClrTx/>
              <a:buFont typeface="Arial" panose="020B0604020202020204" pitchFamily="34" charset="0"/>
              <a:buNone/>
            </a:pPr>
            <a:r>
              <a:rPr lang="en-US" altLang="en-US" sz="600">
                <a:solidFill>
                  <a:srgbClr val="000000"/>
                </a:solidFill>
                <a:latin typeface="Calibri" panose="020F0502020204030204" pitchFamily="34" charset="0"/>
                <a:cs typeface="Arial" panose="020B0604020202020204" pitchFamily="34" charset="0"/>
              </a:rPr>
              <a:t>Updating image</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Click on the image you wish to change</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Delete the image</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Follow the steps as above to insert an image</a:t>
            </a:r>
          </a:p>
          <a:p>
            <a:pPr eaLnBrk="1" hangingPunct="1">
              <a:spcAft>
                <a:spcPct val="0"/>
              </a:spcAft>
              <a:buClrTx/>
            </a:pPr>
            <a:r>
              <a:rPr lang="en-US" altLang="en-US" sz="600">
                <a:solidFill>
                  <a:srgbClr val="000000"/>
                </a:solidFill>
                <a:latin typeface="Calibri" panose="020F0502020204030204" pitchFamily="34" charset="0"/>
                <a:cs typeface="Arial" panose="020B0604020202020204" pitchFamily="34" charset="0"/>
              </a:rPr>
              <a:t>Cropping image</a:t>
            </a:r>
          </a:p>
          <a:p>
            <a:pPr lvl="1" eaLnBrk="1" hangingPunct="1">
              <a:spcAft>
                <a:spcPct val="0"/>
              </a:spcAft>
              <a:buClrTx/>
            </a:pPr>
            <a:r>
              <a:rPr lang="en-US" altLang="en-US" sz="600">
                <a:solidFill>
                  <a:srgbClr val="000000"/>
                </a:solidFill>
                <a:latin typeface="Calibri" panose="020F0502020204030204" pitchFamily="34" charset="0"/>
                <a:cs typeface="Arial" panose="020B0604020202020204" pitchFamily="34" charset="0"/>
              </a:rPr>
              <a:t>When the image is inserted it may not automatically show the part of the image you want. To change what is shown:</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Select the image</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Go to ‘Format’ tab</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Select ‘Crop’</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You can now move the image within the placeholder.</a:t>
            </a:r>
          </a:p>
          <a:p>
            <a:pPr eaLnBrk="1" hangingPunct="1">
              <a:spcAft>
                <a:spcPct val="0"/>
              </a:spcAft>
              <a:buClrTx/>
            </a:pPr>
            <a:r>
              <a:rPr lang="en-US" altLang="en-US" sz="600">
                <a:solidFill>
                  <a:srgbClr val="000000"/>
                </a:solidFill>
                <a:latin typeface="Calibri" panose="020F0502020204030204" pitchFamily="34" charset="0"/>
                <a:cs typeface="Arial" panose="020B0604020202020204" pitchFamily="34" charset="0"/>
              </a:rPr>
              <a:t>Resizing image</a:t>
            </a:r>
          </a:p>
          <a:p>
            <a:pPr lvl="1" eaLnBrk="1" hangingPunct="1">
              <a:spcAft>
                <a:spcPct val="0"/>
              </a:spcAft>
              <a:buClrTx/>
            </a:pPr>
            <a:r>
              <a:rPr lang="en-US" altLang="en-US" sz="600">
                <a:solidFill>
                  <a:srgbClr val="000000"/>
                </a:solidFill>
                <a:latin typeface="Calibri" panose="020F0502020204030204" pitchFamily="34" charset="0"/>
                <a:cs typeface="Arial" panose="020B0604020202020204" pitchFamily="34" charset="0"/>
              </a:rPr>
              <a:t>If the shape of the image resizes too small or big, you can reset the placeholder by:</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Right-click on the page</a:t>
            </a:r>
          </a:p>
          <a:p>
            <a:pPr lvl="2" eaLnBrk="1" hangingPunct="1">
              <a:spcAft>
                <a:spcPct val="0"/>
              </a:spcAft>
              <a:buClr>
                <a:srgbClr val="000000"/>
              </a:buClr>
              <a:buFontTx/>
              <a:buNone/>
            </a:pPr>
            <a:r>
              <a:rPr lang="en-US" altLang="en-US" sz="600">
                <a:solidFill>
                  <a:srgbClr val="000000"/>
                </a:solidFill>
                <a:latin typeface="Calibri" panose="020F0502020204030204" pitchFamily="34" charset="0"/>
                <a:cs typeface="Arial" panose="020B0604020202020204" pitchFamily="34" charset="0"/>
              </a:rPr>
              <a:t>Select ‘reset slide’ (note: Using this action will reset all of the manual formatting on the page)</a:t>
            </a:r>
          </a:p>
        </p:txBody>
      </p:sp>
      <p:pic>
        <p:nvPicPr>
          <p:cNvPr id="9" name="Picture 9">
            <a:extLst>
              <a:ext uri="{FF2B5EF4-FFF2-40B4-BE49-F238E27FC236}">
                <a16:creationId xmlns:a16="http://schemas.microsoft.com/office/drawing/2014/main" id="{B52E77C3-B1BA-F646-88EE-7A912C970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82575"/>
            <a:ext cx="1160463"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6"/>
          <p:cNvSpPr>
            <a:spLocks noGrp="1"/>
          </p:cNvSpPr>
          <p:nvPr>
            <p:ph type="body" sz="quarter" idx="15"/>
          </p:nvPr>
        </p:nvSpPr>
        <p:spPr>
          <a:xfrm>
            <a:off x="330194" y="2536528"/>
            <a:ext cx="2524125" cy="769441"/>
          </a:xfrm>
        </p:spPr>
        <p:txBody>
          <a:bodyPr/>
          <a:lstStyle>
            <a:lvl1pPr>
              <a:spcAft>
                <a:spcPts val="0"/>
              </a:spcAft>
              <a:defRPr lang="en-US" sz="3200" b="1" dirty="0" smtClean="0">
                <a:solidFill>
                  <a:schemeClr val="bg1"/>
                </a:solidFill>
                <a:latin typeface="+mj-lt"/>
                <a:ea typeface="+mj-ea"/>
                <a:cs typeface="+mj-cs"/>
              </a:defRPr>
            </a:lvl1pPr>
            <a:lvl2pPr>
              <a:spcAft>
                <a:spcPts val="0"/>
              </a:spcAft>
              <a:defRPr lang="en-GB" sz="1800" b="0" dirty="0">
                <a:solidFill>
                  <a:schemeClr val="bg1"/>
                </a:solidFill>
                <a:latin typeface="+mj-lt"/>
                <a:ea typeface="+mj-ea"/>
                <a:cs typeface="+mj-cs"/>
              </a:defRPr>
            </a:lvl2pPr>
          </a:lstStyle>
          <a:p>
            <a:pPr lvl="0"/>
            <a:r>
              <a:rPr lang="en-GB"/>
              <a:t>Click to edit Master text styles</a:t>
            </a:r>
          </a:p>
          <a:p>
            <a:pPr lvl="1"/>
            <a:r>
              <a:rPr lang="en-GB"/>
              <a:t>Second level</a:t>
            </a:r>
          </a:p>
        </p:txBody>
      </p:sp>
      <p:sp>
        <p:nvSpPr>
          <p:cNvPr id="13" name="Text Placeholder 11"/>
          <p:cNvSpPr>
            <a:spLocks noGrp="1"/>
          </p:cNvSpPr>
          <p:nvPr>
            <p:ph type="body" sz="quarter" idx="17"/>
          </p:nvPr>
        </p:nvSpPr>
        <p:spPr>
          <a:xfrm>
            <a:off x="317496" y="680340"/>
            <a:ext cx="2598742" cy="1769715"/>
          </a:xfrm>
        </p:spPr>
        <p:txBody>
          <a:bodyPr anchor="b"/>
          <a:lstStyle>
            <a:lvl1pPr>
              <a:defRPr sz="11500">
                <a:solidFill>
                  <a:schemeClr val="bg1"/>
                </a:solidFill>
              </a:defRPr>
            </a:lvl1pPr>
          </a:lstStyle>
          <a:p>
            <a:pPr lvl="0"/>
            <a:r>
              <a:rPr lang="en-GB"/>
              <a:t>Click to edit Master text styles</a:t>
            </a:r>
          </a:p>
        </p:txBody>
      </p:sp>
      <p:sp>
        <p:nvSpPr>
          <p:cNvPr id="8" name="Picture Placeholder 8"/>
          <p:cNvSpPr>
            <a:spLocks noGrp="1" noChangeAspect="1"/>
          </p:cNvSpPr>
          <p:nvPr>
            <p:ph type="pic" sz="quarter" idx="16"/>
          </p:nvPr>
        </p:nvSpPr>
        <p:spPr bwMode="gray">
          <a:xfrm>
            <a:off x="3099461" y="-2006"/>
            <a:ext cx="6056160" cy="515798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10000"/>
              <a:gd name="connsiteX1" fmla="*/ 2078 w 10000"/>
              <a:gd name="connsiteY1" fmla="*/ 2934 h 10000"/>
              <a:gd name="connsiteX2" fmla="*/ 5000 w 10000"/>
              <a:gd name="connsiteY2" fmla="*/ 0 h 10000"/>
              <a:gd name="connsiteX3" fmla="*/ 10000 w 10000"/>
              <a:gd name="connsiteY3" fmla="*/ 5000 h 10000"/>
              <a:gd name="connsiteX4" fmla="*/ 5000 w 10000"/>
              <a:gd name="connsiteY4" fmla="*/ 10000 h 10000"/>
              <a:gd name="connsiteX5" fmla="*/ 0 w 10000"/>
              <a:gd name="connsiteY5" fmla="*/ 5000 h 10000"/>
              <a:gd name="connsiteX0" fmla="*/ 0 w 10000"/>
              <a:gd name="connsiteY0" fmla="*/ 2066 h 7066"/>
              <a:gd name="connsiteX1" fmla="*/ 2078 w 10000"/>
              <a:gd name="connsiteY1" fmla="*/ 0 h 7066"/>
              <a:gd name="connsiteX2" fmla="*/ 6120 w 10000"/>
              <a:gd name="connsiteY2" fmla="*/ 38 h 7066"/>
              <a:gd name="connsiteX3" fmla="*/ 10000 w 10000"/>
              <a:gd name="connsiteY3" fmla="*/ 2066 h 7066"/>
              <a:gd name="connsiteX4" fmla="*/ 5000 w 10000"/>
              <a:gd name="connsiteY4" fmla="*/ 7066 h 7066"/>
              <a:gd name="connsiteX5" fmla="*/ 0 w 10000"/>
              <a:gd name="connsiteY5" fmla="*/ 2066 h 7066"/>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0 w 10000"/>
              <a:gd name="connsiteY5" fmla="*/ 2924 h 10000"/>
              <a:gd name="connsiteX0" fmla="*/ 0 w 10000"/>
              <a:gd name="connsiteY0" fmla="*/ 2924 h 10000"/>
              <a:gd name="connsiteX1" fmla="*/ 2078 w 10000"/>
              <a:gd name="connsiteY1" fmla="*/ 0 h 10000"/>
              <a:gd name="connsiteX2" fmla="*/ 6493 w 10000"/>
              <a:gd name="connsiteY2" fmla="*/ 10 h 10000"/>
              <a:gd name="connsiteX3" fmla="*/ 10000 w 10000"/>
              <a:gd name="connsiteY3" fmla="*/ 2924 h 10000"/>
              <a:gd name="connsiteX4" fmla="*/ 5000 w 10000"/>
              <a:gd name="connsiteY4" fmla="*/ 10000 h 10000"/>
              <a:gd name="connsiteX5" fmla="*/ 3431 w 10000"/>
              <a:gd name="connsiteY5" fmla="*/ 7773 h 10000"/>
              <a:gd name="connsiteX6" fmla="*/ 0 w 10000"/>
              <a:gd name="connsiteY6" fmla="*/ 2924 h 10000"/>
              <a:gd name="connsiteX0" fmla="*/ 0 w 10000"/>
              <a:gd name="connsiteY0" fmla="*/ 2924 h 7773"/>
              <a:gd name="connsiteX1" fmla="*/ 2078 w 10000"/>
              <a:gd name="connsiteY1" fmla="*/ 0 h 7773"/>
              <a:gd name="connsiteX2" fmla="*/ 6493 w 10000"/>
              <a:gd name="connsiteY2" fmla="*/ 10 h 7773"/>
              <a:gd name="connsiteX3" fmla="*/ 10000 w 10000"/>
              <a:gd name="connsiteY3" fmla="*/ 2924 h 7773"/>
              <a:gd name="connsiteX4" fmla="*/ 5731 w 10000"/>
              <a:gd name="connsiteY4" fmla="*/ 7710 h 7773"/>
              <a:gd name="connsiteX5" fmla="*/ 3431 w 10000"/>
              <a:gd name="connsiteY5" fmla="*/ 7773 h 7773"/>
              <a:gd name="connsiteX6" fmla="*/ 0 w 10000"/>
              <a:gd name="connsiteY6" fmla="*/ 2924 h 7773"/>
              <a:gd name="connsiteX0" fmla="*/ 0 w 10000"/>
              <a:gd name="connsiteY0" fmla="*/ 3762 h 10004"/>
              <a:gd name="connsiteX1" fmla="*/ 2078 w 10000"/>
              <a:gd name="connsiteY1" fmla="*/ 0 h 10004"/>
              <a:gd name="connsiteX2" fmla="*/ 6493 w 10000"/>
              <a:gd name="connsiteY2" fmla="*/ 13 h 10004"/>
              <a:gd name="connsiteX3" fmla="*/ 10000 w 10000"/>
              <a:gd name="connsiteY3" fmla="*/ 3762 h 10004"/>
              <a:gd name="connsiteX4" fmla="*/ 6509 w 10000"/>
              <a:gd name="connsiteY4" fmla="*/ 10004 h 10004"/>
              <a:gd name="connsiteX5" fmla="*/ 3431 w 10000"/>
              <a:gd name="connsiteY5" fmla="*/ 10000 h 10004"/>
              <a:gd name="connsiteX6" fmla="*/ 0 w 10000"/>
              <a:gd name="connsiteY6" fmla="*/ 3762 h 10004"/>
              <a:gd name="connsiteX0" fmla="*/ 0 w 6509"/>
              <a:gd name="connsiteY0" fmla="*/ 3762 h 10004"/>
              <a:gd name="connsiteX1" fmla="*/ 2078 w 6509"/>
              <a:gd name="connsiteY1" fmla="*/ 0 h 10004"/>
              <a:gd name="connsiteX2" fmla="*/ 6493 w 6509"/>
              <a:gd name="connsiteY2" fmla="*/ 13 h 10004"/>
              <a:gd name="connsiteX3" fmla="*/ 6509 w 6509"/>
              <a:gd name="connsiteY3" fmla="*/ 10004 h 10004"/>
              <a:gd name="connsiteX4" fmla="*/ 3431 w 6509"/>
              <a:gd name="connsiteY4" fmla="*/ 10000 h 10004"/>
              <a:gd name="connsiteX5" fmla="*/ 0 w 6509"/>
              <a:gd name="connsiteY5" fmla="*/ 3762 h 10004"/>
              <a:gd name="connsiteX0" fmla="*/ 0 w 10000"/>
              <a:gd name="connsiteY0" fmla="*/ 3762 h 10002"/>
              <a:gd name="connsiteX1" fmla="*/ 3193 w 10000"/>
              <a:gd name="connsiteY1" fmla="*/ 2 h 10002"/>
              <a:gd name="connsiteX2" fmla="*/ 9975 w 10000"/>
              <a:gd name="connsiteY2" fmla="*/ 0 h 10002"/>
              <a:gd name="connsiteX3" fmla="*/ 10000 w 10000"/>
              <a:gd name="connsiteY3" fmla="*/ 10002 h 10002"/>
              <a:gd name="connsiteX4" fmla="*/ 5271 w 10000"/>
              <a:gd name="connsiteY4" fmla="*/ 9998 h 10002"/>
              <a:gd name="connsiteX5" fmla="*/ 0 w 10000"/>
              <a:gd name="connsiteY5" fmla="*/ 3762 h 10002"/>
              <a:gd name="connsiteX0" fmla="*/ 0 w 9987"/>
              <a:gd name="connsiteY0" fmla="*/ 3762 h 10047"/>
              <a:gd name="connsiteX1" fmla="*/ 3193 w 9987"/>
              <a:gd name="connsiteY1" fmla="*/ 2 h 10047"/>
              <a:gd name="connsiteX2" fmla="*/ 9975 w 9987"/>
              <a:gd name="connsiteY2" fmla="*/ 0 h 10047"/>
              <a:gd name="connsiteX3" fmla="*/ 9987 w 9987"/>
              <a:gd name="connsiteY3" fmla="*/ 10047 h 10047"/>
              <a:gd name="connsiteX4" fmla="*/ 5271 w 9987"/>
              <a:gd name="connsiteY4" fmla="*/ 9998 h 10047"/>
              <a:gd name="connsiteX5" fmla="*/ 0 w 9987"/>
              <a:gd name="connsiteY5" fmla="*/ 3762 h 10047"/>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66 h 10000"/>
              <a:gd name="connsiteX5" fmla="*/ 0 w 10000"/>
              <a:gd name="connsiteY5" fmla="*/ 3744 h 10000"/>
              <a:gd name="connsiteX0" fmla="*/ 0 w 10000"/>
              <a:gd name="connsiteY0" fmla="*/ 3744 h 10000"/>
              <a:gd name="connsiteX1" fmla="*/ 3197 w 10000"/>
              <a:gd name="connsiteY1" fmla="*/ 2 h 10000"/>
              <a:gd name="connsiteX2" fmla="*/ 9988 w 10000"/>
              <a:gd name="connsiteY2" fmla="*/ 0 h 10000"/>
              <a:gd name="connsiteX3" fmla="*/ 10000 w 10000"/>
              <a:gd name="connsiteY3" fmla="*/ 10000 h 10000"/>
              <a:gd name="connsiteX4" fmla="*/ 5291 w 10000"/>
              <a:gd name="connsiteY4" fmla="*/ 9996 h 10000"/>
              <a:gd name="connsiteX5" fmla="*/ 0 w 10000"/>
              <a:gd name="connsiteY5" fmla="*/ 3744 h 10000"/>
              <a:gd name="connsiteX0" fmla="*/ 0 w 10110"/>
              <a:gd name="connsiteY0" fmla="*/ 3596 h 10000"/>
              <a:gd name="connsiteX1" fmla="*/ 3307 w 10110"/>
              <a:gd name="connsiteY1" fmla="*/ 2 h 10000"/>
              <a:gd name="connsiteX2" fmla="*/ 10098 w 10110"/>
              <a:gd name="connsiteY2" fmla="*/ 0 h 10000"/>
              <a:gd name="connsiteX3" fmla="*/ 10110 w 10110"/>
              <a:gd name="connsiteY3" fmla="*/ 10000 h 10000"/>
              <a:gd name="connsiteX4" fmla="*/ 5401 w 10110"/>
              <a:gd name="connsiteY4" fmla="*/ 9996 h 10000"/>
              <a:gd name="connsiteX5" fmla="*/ 0 w 10110"/>
              <a:gd name="connsiteY5" fmla="*/ 3596 h 10000"/>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401 w 10110"/>
              <a:gd name="connsiteY4" fmla="*/ 10012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6061 w 10110"/>
              <a:gd name="connsiteY4" fmla="*/ 9624 h 10016"/>
              <a:gd name="connsiteX5" fmla="*/ 0 w 10110"/>
              <a:gd name="connsiteY5" fmla="*/ 3612 h 10016"/>
              <a:gd name="connsiteX0" fmla="*/ 0 w 10110"/>
              <a:gd name="connsiteY0" fmla="*/ 3612 h 10016"/>
              <a:gd name="connsiteX1" fmla="*/ 3040 w 10110"/>
              <a:gd name="connsiteY1" fmla="*/ 0 h 10016"/>
              <a:gd name="connsiteX2" fmla="*/ 10098 w 10110"/>
              <a:gd name="connsiteY2" fmla="*/ 16 h 10016"/>
              <a:gd name="connsiteX3" fmla="*/ 10110 w 10110"/>
              <a:gd name="connsiteY3" fmla="*/ 10016 h 10016"/>
              <a:gd name="connsiteX4" fmla="*/ 5590 w 10110"/>
              <a:gd name="connsiteY4" fmla="*/ 9975 h 10016"/>
              <a:gd name="connsiteX5" fmla="*/ 0 w 10110"/>
              <a:gd name="connsiteY5" fmla="*/ 3612 h 10016"/>
              <a:gd name="connsiteX0" fmla="*/ 0 w 9987"/>
              <a:gd name="connsiteY0" fmla="*/ 3507 h 10016"/>
              <a:gd name="connsiteX1" fmla="*/ 2917 w 9987"/>
              <a:gd name="connsiteY1" fmla="*/ 0 h 10016"/>
              <a:gd name="connsiteX2" fmla="*/ 9975 w 9987"/>
              <a:gd name="connsiteY2" fmla="*/ 16 h 10016"/>
              <a:gd name="connsiteX3" fmla="*/ 9987 w 9987"/>
              <a:gd name="connsiteY3" fmla="*/ 10016 h 10016"/>
              <a:gd name="connsiteX4" fmla="*/ 5467 w 9987"/>
              <a:gd name="connsiteY4" fmla="*/ 9975 h 10016"/>
              <a:gd name="connsiteX5" fmla="*/ 0 w 9987"/>
              <a:gd name="connsiteY5" fmla="*/ 3507 h 10016"/>
              <a:gd name="connsiteX0" fmla="*/ 0 w 10000"/>
              <a:gd name="connsiteY0" fmla="*/ 3501 h 10000"/>
              <a:gd name="connsiteX1" fmla="*/ 2921 w 10000"/>
              <a:gd name="connsiteY1" fmla="*/ 0 h 10000"/>
              <a:gd name="connsiteX2" fmla="*/ 9988 w 10000"/>
              <a:gd name="connsiteY2" fmla="*/ 16 h 10000"/>
              <a:gd name="connsiteX3" fmla="*/ 10000 w 10000"/>
              <a:gd name="connsiteY3" fmla="*/ 10000 h 10000"/>
              <a:gd name="connsiteX4" fmla="*/ 5474 w 10000"/>
              <a:gd name="connsiteY4" fmla="*/ 9959 h 10000"/>
              <a:gd name="connsiteX5" fmla="*/ 0 w 10000"/>
              <a:gd name="connsiteY5" fmla="*/ 3501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0000">
                <a:moveTo>
                  <a:pt x="0" y="3501"/>
                </a:moveTo>
                <a:cubicBezTo>
                  <a:pt x="23" y="3463"/>
                  <a:pt x="1947" y="1167"/>
                  <a:pt x="2921" y="0"/>
                </a:cubicBezTo>
                <a:lnTo>
                  <a:pt x="9988" y="16"/>
                </a:lnTo>
                <a:cubicBezTo>
                  <a:pt x="9996" y="3324"/>
                  <a:pt x="9992" y="6692"/>
                  <a:pt x="10000" y="10000"/>
                </a:cubicBezTo>
                <a:lnTo>
                  <a:pt x="5474" y="9959"/>
                </a:lnTo>
                <a:lnTo>
                  <a:pt x="0" y="3501"/>
                </a:lnTo>
                <a:close/>
              </a:path>
            </a:pathLst>
          </a:custGeom>
          <a:solidFill>
            <a:schemeClr val="bg1"/>
          </a:solidFill>
          <a:ln>
            <a:noFill/>
          </a:ln>
        </p:spPr>
        <p:txBody>
          <a:bodyPr>
            <a:noAutofit/>
          </a:bodyPr>
          <a:lstStyle>
            <a:lvl1pPr algn="ctr">
              <a:defRPr/>
            </a:lvl1pPr>
          </a:lstStyle>
          <a:p>
            <a:pPr lvl="0"/>
            <a:r>
              <a:rPr lang="en-GB" noProof="0"/>
              <a:t>Click icon to add picture</a:t>
            </a:r>
          </a:p>
        </p:txBody>
      </p:sp>
    </p:spTree>
    <p:extLst>
      <p:ext uri="{BB962C8B-B14F-4D97-AF65-F5344CB8AC3E}">
        <p14:creationId xmlns:p14="http://schemas.microsoft.com/office/powerpoint/2010/main" val="22753016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B24DF50-EEA0-4A06-8714-8D21D9F9F140}"/>
              </a:ext>
            </a:extLst>
          </p:cNvPr>
          <p:cNvSpPr>
            <a:spLocks noGrp="1"/>
          </p:cNvSpPr>
          <p:nvPr>
            <p:ph type="ftr" sz="quarter" idx="10"/>
          </p:nvPr>
        </p:nvSpPr>
        <p:spPr/>
        <p:txBody>
          <a:bodyPr/>
          <a:lstStyle>
            <a:lvl1pPr>
              <a:defRPr b="0"/>
            </a:lvl1pPr>
          </a:lstStyle>
          <a:p>
            <a:pPr>
              <a:tabLst>
                <a:tab pos="989013" algn="l"/>
              </a:tabLst>
            </a:pPr>
            <a:r>
              <a:rPr lang="en-US"/>
              <a:t>| [IBM P9 Power Business Case] | [June 2019]</a:t>
            </a:r>
            <a:endParaRPr lang="fr-FR"/>
          </a:p>
        </p:txBody>
      </p:sp>
      <p:sp>
        <p:nvSpPr>
          <p:cNvPr id="5" name="Text Placeholder 4">
            <a:extLst>
              <a:ext uri="{FF2B5EF4-FFF2-40B4-BE49-F238E27FC236}">
                <a16:creationId xmlns:a16="http://schemas.microsoft.com/office/drawing/2014/main" id="{A84F1565-A4B3-45DC-B4DE-67F62117E509}"/>
              </a:ext>
            </a:extLst>
          </p:cNvPr>
          <p:cNvSpPr>
            <a:spLocks noGrp="1"/>
          </p:cNvSpPr>
          <p:nvPr>
            <p:ph type="body" sz="quarter" idx="11"/>
          </p:nvPr>
        </p:nvSpPr>
        <p:spPr>
          <a:xfrm>
            <a:off x="322780" y="1068388"/>
            <a:ext cx="5544621" cy="329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F0DD9BE2-305C-49B6-A828-7CE17E3814A4}"/>
              </a:ext>
            </a:extLst>
          </p:cNvPr>
          <p:cNvSpPr>
            <a:spLocks noGrp="1"/>
          </p:cNvSpPr>
          <p:nvPr>
            <p:ph type="title"/>
          </p:nvPr>
        </p:nvSpPr>
        <p:spPr/>
        <p:txBody>
          <a:bodyPr/>
          <a:lstStyle/>
          <a:p>
            <a:r>
              <a:rPr lang="en-US"/>
              <a:t>Click to edit Master title style</a:t>
            </a:r>
            <a:endParaRPr lang="en-GB"/>
          </a:p>
        </p:txBody>
      </p:sp>
      <p:grpSp>
        <p:nvGrpSpPr>
          <p:cNvPr id="16" name="Group 15">
            <a:extLst>
              <a:ext uri="{FF2B5EF4-FFF2-40B4-BE49-F238E27FC236}">
                <a16:creationId xmlns:a16="http://schemas.microsoft.com/office/drawing/2014/main" id="{D3A5251B-0820-4ADA-9A19-8246D2702489}"/>
              </a:ext>
            </a:extLst>
          </p:cNvPr>
          <p:cNvGrpSpPr/>
          <p:nvPr userDrawn="1"/>
        </p:nvGrpSpPr>
        <p:grpSpPr>
          <a:xfrm>
            <a:off x="9206425" y="0"/>
            <a:ext cx="2029736" cy="2104028"/>
            <a:chOff x="3528102" y="847657"/>
            <a:chExt cx="2029736" cy="2104028"/>
          </a:xfrm>
        </p:grpSpPr>
        <p:sp>
          <p:nvSpPr>
            <p:cNvPr id="17" name="Guidance note">
              <a:extLst>
                <a:ext uri="{FF2B5EF4-FFF2-40B4-BE49-F238E27FC236}">
                  <a16:creationId xmlns:a16="http://schemas.microsoft.com/office/drawing/2014/main" id="{312A308F-3064-47BA-AC60-32EDEEDAB44B}"/>
                </a:ext>
              </a:extLst>
            </p:cNvPr>
            <p:cNvSpPr/>
            <p:nvPr/>
          </p:nvSpPr>
          <p:spPr>
            <a:xfrm>
              <a:off x="3528102" y="847657"/>
              <a:ext cx="2029736" cy="2104028"/>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Reapplying the Slide Layout</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Putting text into a placeholder not only ensures the text sits in the correct place and is formatted correctly, it also helps to update the page quickly and efficiently. </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 click on the page</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‘Layout’</a:t>
              </a:r>
            </a:p>
            <a:p>
              <a:pPr marL="90488" marR="0" lvl="2" indent="-90488" defTabSz="91440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layout you require</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Text bullet formatting</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use text/bullet formatting levels correctly, use the Increase List Level and Decrease List Level buttons from the Paragraph group on the Home tab</a:t>
              </a: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722" marR="0" lvl="2" indent="0" defTabSz="914400" eaLnBrk="1" fontAlgn="auto" latinLnBrk="0" hangingPunct="1">
                <a:lnSpc>
                  <a:spcPct val="100000"/>
                </a:lnSpc>
                <a:spcBef>
                  <a:spcPts val="0"/>
                </a:spcBef>
                <a:spcAft>
                  <a:spcPts val="0"/>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Alternatively you can use the keyboard shortcuts: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Shift+Alt+Right arrow key = increase level</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Shift+Alt+Left arrow key = decrease level</a:t>
              </a:r>
            </a:p>
            <a:p>
              <a:pPr marL="0" marR="0" lvl="2"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Guides</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To ensure all other elements aside from placeholders are positioned correctly, switch your drawing guides 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Alt+F9</a:t>
              </a:r>
            </a:p>
          </p:txBody>
        </p:sp>
        <p:grpSp>
          <p:nvGrpSpPr>
            <p:cNvPr id="18" name="Group 17">
              <a:extLst>
                <a:ext uri="{FF2B5EF4-FFF2-40B4-BE49-F238E27FC236}">
                  <a16:creationId xmlns:a16="http://schemas.microsoft.com/office/drawing/2014/main" id="{2FAF13CC-EB75-491E-ADC5-099192BFB81F}"/>
                </a:ext>
              </a:extLst>
            </p:cNvPr>
            <p:cNvGrpSpPr/>
            <p:nvPr/>
          </p:nvGrpSpPr>
          <p:grpSpPr bwMode="gray">
            <a:xfrm>
              <a:off x="3568059" y="1907313"/>
              <a:ext cx="1038536" cy="360283"/>
              <a:chOff x="4736026" y="-3144621"/>
              <a:chExt cx="1698109" cy="589139"/>
            </a:xfrm>
            <a:solidFill>
              <a:srgbClr val="A5A5A5">
                <a:lumMod val="20000"/>
                <a:lumOff val="80000"/>
              </a:srgbClr>
            </a:solidFill>
          </p:grpSpPr>
          <p:pic>
            <p:nvPicPr>
              <p:cNvPr id="19" name="Picture 3">
                <a:extLst>
                  <a:ext uri="{FF2B5EF4-FFF2-40B4-BE49-F238E27FC236}">
                    <a16:creationId xmlns:a16="http://schemas.microsoft.com/office/drawing/2014/main" id="{A9488914-4AA4-477A-966D-3FA45BA9A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4736026" y="-3144621"/>
                <a:ext cx="1698109" cy="589139"/>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20" name="Rounded Rectangle 20">
                <a:extLst>
                  <a:ext uri="{FF2B5EF4-FFF2-40B4-BE49-F238E27FC236}">
                    <a16:creationId xmlns:a16="http://schemas.microsoft.com/office/drawing/2014/main" id="{6261C382-D82C-4A0D-BCAA-2DFF1F81BFD8}"/>
                  </a:ext>
                </a:extLst>
              </p:cNvPr>
              <p:cNvSpPr/>
              <p:nvPr/>
            </p:nvSpPr>
            <p:spPr bwMode="gray">
              <a:xfrm>
                <a:off x="5292025" y="-3085266"/>
                <a:ext cx="346227" cy="166715"/>
              </a:xfrm>
              <a:prstGeom prst="roundRect">
                <a:avLst>
                  <a:gd name="adj" fmla="val 20963"/>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273"/>
                  </a:spcAft>
                  <a:buClrTx/>
                  <a:buSzTx/>
                  <a:buFontTx/>
                  <a:buNone/>
                  <a:tabLst/>
                  <a:defRPr/>
                </a:pP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5274085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char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20A5-9B9A-4B03-84D6-6834D49C12D6}"/>
              </a:ext>
            </a:extLst>
          </p:cNvPr>
          <p:cNvSpPr>
            <a:spLocks noGrp="1"/>
          </p:cNvSpPr>
          <p:nvPr>
            <p:ph type="title"/>
          </p:nvPr>
        </p:nvSpPr>
        <p:spPr/>
        <p:txBody>
          <a:bodyPr/>
          <a:lstStyle/>
          <a:p>
            <a:r>
              <a:rPr lang="en-US"/>
              <a:t>Click to edit Master title style</a:t>
            </a:r>
            <a:endParaRPr lang="en-GB"/>
          </a:p>
        </p:txBody>
      </p:sp>
      <p:sp>
        <p:nvSpPr>
          <p:cNvPr id="4" name="Chart Placeholder 5">
            <a:extLst>
              <a:ext uri="{FF2B5EF4-FFF2-40B4-BE49-F238E27FC236}">
                <a16:creationId xmlns:a16="http://schemas.microsoft.com/office/drawing/2014/main" id="{BB756EA4-8862-4B57-AC57-F64C8CF382CB}"/>
              </a:ext>
            </a:extLst>
          </p:cNvPr>
          <p:cNvSpPr>
            <a:spLocks noGrp="1"/>
          </p:cNvSpPr>
          <p:nvPr>
            <p:ph type="chart" sz="quarter" idx="15" hasCustomPrompt="1"/>
          </p:nvPr>
        </p:nvSpPr>
        <p:spPr>
          <a:xfrm>
            <a:off x="323850" y="1062500"/>
            <a:ext cx="8496000" cy="3453938"/>
          </a:xfrm>
          <a:prstGeom prst="rect">
            <a:avLst/>
          </a:prstGeom>
        </p:spPr>
        <p:txBody>
          <a:bodyPr>
            <a:noAutofit/>
          </a:bodyPr>
          <a:lstStyle>
            <a:lvl1pPr>
              <a:defRPr>
                <a:solidFill>
                  <a:schemeClr val="accent1"/>
                </a:solidFill>
              </a:defRPr>
            </a:lvl1pPr>
          </a:lstStyle>
          <a:p>
            <a:r>
              <a:rPr lang="en-GB"/>
              <a:t> </a:t>
            </a:r>
          </a:p>
        </p:txBody>
      </p:sp>
      <p:sp>
        <p:nvSpPr>
          <p:cNvPr id="6" name="Footer Placeholder 2">
            <a:extLst>
              <a:ext uri="{FF2B5EF4-FFF2-40B4-BE49-F238E27FC236}">
                <a16:creationId xmlns:a16="http://schemas.microsoft.com/office/drawing/2014/main" id="{191E4EDE-F73E-4D47-BE09-9DA6C9935901}"/>
              </a:ext>
            </a:extLst>
          </p:cNvPr>
          <p:cNvSpPr>
            <a:spLocks noGrp="1"/>
          </p:cNvSpPr>
          <p:nvPr>
            <p:ph type="ftr" sz="quarter" idx="10"/>
          </p:nvPr>
        </p:nvSpPr>
        <p:spPr>
          <a:xfrm>
            <a:off x="1234838" y="4740424"/>
            <a:ext cx="7195415" cy="169277"/>
          </a:xfrm>
        </p:spPr>
        <p:txBody>
          <a:bodyPr/>
          <a:lstStyle>
            <a:lvl1pPr>
              <a:defRPr b="0"/>
            </a:lvl1pPr>
          </a:lstStyle>
          <a:p>
            <a:pPr>
              <a:tabLst>
                <a:tab pos="989013" algn="l"/>
              </a:tabLst>
            </a:pPr>
            <a:r>
              <a:rPr lang="en-US"/>
              <a:t>| [IBM P9 Power Business Case] | [June 2019]</a:t>
            </a:r>
            <a:endParaRPr lang="fr-FR"/>
          </a:p>
        </p:txBody>
      </p:sp>
      <p:sp>
        <p:nvSpPr>
          <p:cNvPr id="12" name="Guidance note">
            <a:extLst>
              <a:ext uri="{FF2B5EF4-FFF2-40B4-BE49-F238E27FC236}">
                <a16:creationId xmlns:a16="http://schemas.microsoft.com/office/drawing/2014/main" id="{DF4D906A-19FE-4A37-9F71-EBD603DB8313}"/>
              </a:ext>
            </a:extLst>
          </p:cNvPr>
          <p:cNvSpPr/>
          <p:nvPr userDrawn="1"/>
        </p:nvSpPr>
        <p:spPr>
          <a:xfrm>
            <a:off x="9206425" y="0"/>
            <a:ext cx="2029736" cy="996033"/>
          </a:xfrm>
          <a:prstGeom prst="rect">
            <a:avLst/>
          </a:prstGeom>
          <a:solidFill>
            <a:sysClr val="window" lastClr="FFFFFF">
              <a:lumMod val="95000"/>
            </a:sysClr>
          </a:solidFill>
          <a:ln w="6350" cap="flat" cmpd="sng" algn="ctr">
            <a:noFill/>
            <a:prstDash val="solid"/>
            <a:miter lim="800000"/>
          </a:ln>
          <a:effectLst/>
        </p:spPr>
        <p:txBody>
          <a:bodyPr wrap="square" lIns="36000" tIns="36000" rIns="36000" bIns="36000" rtlCol="0" anchor="t" anchorCtr="0">
            <a:spAutoFit/>
          </a:bodyPr>
          <a:lstStyle/>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Insert a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chart icon and select the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On the Insert tab choose ‘Chart’ and from the available options choose the type of chart you require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Format the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the chart title text box</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source and notes</a:t>
            </a:r>
          </a:p>
          <a:p>
            <a:pPr marL="0" marR="0" lvl="2" indent="0" defTabSz="914400" eaLnBrk="1" fontAlgn="auto" latinLnBrk="0" hangingPunct="1">
              <a:lnSpc>
                <a:spcPct val="100000"/>
              </a:lnSpc>
              <a:spcBef>
                <a:spcPts val="0"/>
              </a:spcBef>
              <a:spcAft>
                <a:spcPts val="0"/>
              </a:spcAft>
              <a:buClr>
                <a:srgbClr val="4472C4"/>
              </a:buClr>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Update existing chart</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existing chart and delete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steps for inserting a chart above</a:t>
            </a:r>
            <a:endPar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11924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p:bg>
      <p:bgPr>
        <a:solidFill>
          <a:schemeClr val="accent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A4984479-1823-4BDB-AAA8-6F7D67888FD9}"/>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4" name="Picture Placeholder 12">
            <a:extLst>
              <a:ext uri="{FF2B5EF4-FFF2-40B4-BE49-F238E27FC236}">
                <a16:creationId xmlns:a16="http://schemas.microsoft.com/office/drawing/2014/main" id="{8BD2EEFA-8252-4979-8B48-D13EEB8A4E19}"/>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5" name="Picture Placeholder 12">
            <a:extLst>
              <a:ext uri="{FF2B5EF4-FFF2-40B4-BE49-F238E27FC236}">
                <a16:creationId xmlns:a16="http://schemas.microsoft.com/office/drawing/2014/main" id="{4A49F27C-7E3B-4D20-B431-E1FC318DDF6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pic>
        <p:nvPicPr>
          <p:cNvPr id="11" name="Graphic 10">
            <a:extLst>
              <a:ext uri="{FF2B5EF4-FFF2-40B4-BE49-F238E27FC236}">
                <a16:creationId xmlns:a16="http://schemas.microsoft.com/office/drawing/2014/main" id="{87CA7715-C5DB-4A2E-9532-A9F797EC57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2" name="Title 1">
            <a:extLst>
              <a:ext uri="{FF2B5EF4-FFF2-40B4-BE49-F238E27FC236}">
                <a16:creationId xmlns:a16="http://schemas.microsoft.com/office/drawing/2014/main" id="{65406806-C157-486B-910B-A52A24A4AABC}"/>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16" name="Text Placeholder 9">
            <a:extLst>
              <a:ext uri="{FF2B5EF4-FFF2-40B4-BE49-F238E27FC236}">
                <a16:creationId xmlns:a16="http://schemas.microsoft.com/office/drawing/2014/main" id="{FF50055F-31FC-4AB6-89E2-4D2F6BB14247}"/>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0" name="Round Diagonal Corner Rectangle 4">
            <a:extLst>
              <a:ext uri="{FF2B5EF4-FFF2-40B4-BE49-F238E27FC236}">
                <a16:creationId xmlns:a16="http://schemas.microsoft.com/office/drawing/2014/main" id="{16DC8360-D4F7-405A-BF06-04DDCFD5DEFE}"/>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spTree>
    <p:extLst>
      <p:ext uri="{BB962C8B-B14F-4D97-AF65-F5344CB8AC3E}">
        <p14:creationId xmlns:p14="http://schemas.microsoft.com/office/powerpoint/2010/main" val="1478941304"/>
      </p:ext>
    </p:extLst>
  </p:cSld>
  <p:clrMapOvr>
    <a:masterClrMapping/>
  </p:clrMapOvr>
  <p:transition>
    <p:fade/>
  </p:transition>
  <p:extLst>
    <p:ext uri="{DCECCB84-F9BA-43D5-87BE-67443E8EF086}">
      <p15:sldGuideLst xmlns:p15="http://schemas.microsoft.com/office/powerpoint/2012/main">
        <p15:guide id="1" orient="horz" pos="16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 Electricity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31" name="Graphic 30">
            <a:extLst>
              <a:ext uri="{FF2B5EF4-FFF2-40B4-BE49-F238E27FC236}">
                <a16:creationId xmlns:a16="http://schemas.microsoft.com/office/drawing/2014/main" id="{743C6D98-1722-4E05-929E-AB343311CA2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41686627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 Gas Transmission">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6" name="Round Diagonal Corner Rectangle 4">
            <a:extLst>
              <a:ext uri="{FF2B5EF4-FFF2-40B4-BE49-F238E27FC236}">
                <a16:creationId xmlns:a16="http://schemas.microsoft.com/office/drawing/2014/main" id="{A8CD0164-38F9-45E8-BBCE-ACF9D4084AC5}"/>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5" name="Graphic 24">
            <a:extLst>
              <a:ext uri="{FF2B5EF4-FFF2-40B4-BE49-F238E27FC236}">
                <a16:creationId xmlns:a16="http://schemas.microsoft.com/office/drawing/2014/main" id="{D45BF049-76A9-444A-BE2F-250E5729485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2"/>
            <a:ext cx="1736469" cy="514017"/>
          </a:xfrm>
          <a:prstGeom prst="rect">
            <a:avLst/>
          </a:prstGeom>
        </p:spPr>
      </p:pic>
    </p:spTree>
    <p:extLst>
      <p:ext uri="{BB962C8B-B14F-4D97-AF65-F5344CB8AC3E}">
        <p14:creationId xmlns:p14="http://schemas.microsoft.com/office/powerpoint/2010/main" val="9556479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 Gas System Operator">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C79AD21E-EFC3-431D-86B8-0DD21178CC58}"/>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11" name="Picture 10"/>
          <p:cNvPicPr>
            <a:picLocks noChangeAspect="1"/>
          </p:cNvPicPr>
          <p:nvPr userDrawn="1"/>
        </p:nvPicPr>
        <p:blipFill>
          <a:blip r:embed="rId4"/>
          <a:stretch>
            <a:fillRect/>
          </a:stretch>
        </p:blipFill>
        <p:spPr>
          <a:xfrm>
            <a:off x="-2379" y="255600"/>
            <a:ext cx="1547332" cy="457949"/>
          </a:xfrm>
          <a:prstGeom prst="rect">
            <a:avLst/>
          </a:prstGeom>
        </p:spPr>
      </p:pic>
    </p:spTree>
    <p:extLst>
      <p:ext uri="{BB962C8B-B14F-4D97-AF65-F5344CB8AC3E}">
        <p14:creationId xmlns:p14="http://schemas.microsoft.com/office/powerpoint/2010/main" val="25883081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Capital Delivery">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2F8ADC62-EFF7-4CAA-99A2-3F3758E5DEB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23266" y="4633912"/>
            <a:ext cx="1410824" cy="290076"/>
          </a:xfrm>
          <a:prstGeom prst="rect">
            <a:avLst/>
          </a:prstGeom>
        </p:spPr>
      </p:pic>
      <p:sp>
        <p:nvSpPr>
          <p:cNvPr id="19" name="Title 1">
            <a:extLst>
              <a:ext uri="{FF2B5EF4-FFF2-40B4-BE49-F238E27FC236}">
                <a16:creationId xmlns:a16="http://schemas.microsoft.com/office/drawing/2014/main" id="{D855AF4F-E44A-47E4-8B27-D35A233221AA}"/>
              </a:ext>
            </a:extLst>
          </p:cNvPr>
          <p:cNvSpPr>
            <a:spLocks noGrp="1"/>
          </p:cNvSpPr>
          <p:nvPr>
            <p:ph type="title"/>
          </p:nvPr>
        </p:nvSpPr>
        <p:spPr>
          <a:xfrm>
            <a:off x="330195" y="1058863"/>
            <a:ext cx="4033839" cy="868039"/>
          </a:xfrm>
        </p:spPr>
        <p:txBody>
          <a:bodyPr anchor="t" anchorCtr="0"/>
          <a:lstStyle>
            <a:lvl1pPr>
              <a:lnSpc>
                <a:spcPct val="80000"/>
              </a:lnSpc>
              <a:defRPr sz="3200">
                <a:solidFill>
                  <a:schemeClr val="bg1"/>
                </a:solidFill>
              </a:defRPr>
            </a:lvl1pPr>
          </a:lstStyle>
          <a:p>
            <a:r>
              <a:rPr lang="en-US"/>
              <a:t>Click to edit Master title style</a:t>
            </a:r>
            <a:endParaRPr lang="en-GB"/>
          </a:p>
        </p:txBody>
      </p:sp>
      <p:sp>
        <p:nvSpPr>
          <p:cNvPr id="20" name="Text Placeholder 9">
            <a:extLst>
              <a:ext uri="{FF2B5EF4-FFF2-40B4-BE49-F238E27FC236}">
                <a16:creationId xmlns:a16="http://schemas.microsoft.com/office/drawing/2014/main" id="{7A25DF4E-52C6-42FC-9BDC-3C98AF4154AC}"/>
              </a:ext>
            </a:extLst>
          </p:cNvPr>
          <p:cNvSpPr>
            <a:spLocks noGrp="1"/>
          </p:cNvSpPr>
          <p:nvPr>
            <p:ph type="body" sz="quarter" idx="10" hasCustomPrompt="1"/>
          </p:nvPr>
        </p:nvSpPr>
        <p:spPr>
          <a:xfrm>
            <a:off x="330195" y="2600550"/>
            <a:ext cx="4033839" cy="553998"/>
          </a:xfrm>
        </p:spPr>
        <p:txBody>
          <a:bodyPr/>
          <a:lstStyle>
            <a:lvl1pPr>
              <a:spcAft>
                <a:spcPts val="0"/>
              </a:spcAft>
              <a:defRPr>
                <a:solidFill>
                  <a:schemeClr val="bg1"/>
                </a:solidFill>
              </a:defRPr>
            </a:lvl1pPr>
            <a:lvl2pPr>
              <a:defRPr>
                <a:solidFill>
                  <a:schemeClr val="bg1"/>
                </a:solidFill>
              </a:defRPr>
            </a:lvl2pPr>
          </a:lstStyle>
          <a:p>
            <a:pPr lvl="0"/>
            <a:r>
              <a:rPr lang="en-US"/>
              <a:t>Name</a:t>
            </a:r>
          </a:p>
          <a:p>
            <a:pPr lvl="1"/>
            <a:r>
              <a:rPr lang="en-US"/>
              <a:t>Date</a:t>
            </a:r>
            <a:endParaRPr lang="en-GB"/>
          </a:p>
        </p:txBody>
      </p:sp>
      <p:sp>
        <p:nvSpPr>
          <p:cNvPr id="12" name="Picture Placeholder 12">
            <a:extLst>
              <a:ext uri="{FF2B5EF4-FFF2-40B4-BE49-F238E27FC236}">
                <a16:creationId xmlns:a16="http://schemas.microsoft.com/office/drawing/2014/main" id="{2E4CC565-EE0C-4E32-8104-7570E7EB2E00}"/>
              </a:ext>
            </a:extLst>
          </p:cNvPr>
          <p:cNvSpPr>
            <a:spLocks noGrp="1" noChangeAspect="1"/>
          </p:cNvSpPr>
          <p:nvPr>
            <p:ph type="pic" sz="quarter" idx="11" hasCustomPrompt="1"/>
          </p:nvPr>
        </p:nvSpPr>
        <p:spPr bwMode="gray">
          <a:xfrm>
            <a:off x="3891611" y="0"/>
            <a:ext cx="4960294" cy="2480147"/>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0 h 5000"/>
              <a:gd name="connsiteX1" fmla="*/ 10000 w 10000"/>
              <a:gd name="connsiteY1" fmla="*/ 0 h 5000"/>
              <a:gd name="connsiteX2" fmla="*/ 5000 w 10000"/>
              <a:gd name="connsiteY2" fmla="*/ 5000 h 5000"/>
              <a:gd name="connsiteX3" fmla="*/ 0 w 10000"/>
              <a:gd name="connsiteY3" fmla="*/ 0 h 5000"/>
            </a:gdLst>
            <a:ahLst/>
            <a:cxnLst>
              <a:cxn ang="0">
                <a:pos x="connsiteX0" y="connsiteY0"/>
              </a:cxn>
              <a:cxn ang="0">
                <a:pos x="connsiteX1" y="connsiteY1"/>
              </a:cxn>
              <a:cxn ang="0">
                <a:pos x="connsiteX2" y="connsiteY2"/>
              </a:cxn>
              <a:cxn ang="0">
                <a:pos x="connsiteX3" y="connsiteY3"/>
              </a:cxn>
            </a:cxnLst>
            <a:rect l="l" t="t" r="r" b="b"/>
            <a:pathLst>
              <a:path w="10000" h="5000">
                <a:moveTo>
                  <a:pt x="0" y="0"/>
                </a:moveTo>
                <a:lnTo>
                  <a:pt x="10000" y="0"/>
                </a:lnTo>
                <a:lnTo>
                  <a:pt x="5000" y="500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lgn="ctr">
              <a:defRPr/>
            </a:lvl1pPr>
          </a:lstStyle>
          <a:p>
            <a:r>
              <a:rPr lang="en-US"/>
              <a:t> </a:t>
            </a:r>
            <a:endParaRPr lang="en-GB"/>
          </a:p>
        </p:txBody>
      </p:sp>
      <p:sp>
        <p:nvSpPr>
          <p:cNvPr id="13" name="Picture Placeholder 12">
            <a:extLst>
              <a:ext uri="{FF2B5EF4-FFF2-40B4-BE49-F238E27FC236}">
                <a16:creationId xmlns:a16="http://schemas.microsoft.com/office/drawing/2014/main" id="{658FFF46-8010-4F9F-AE72-9028D65940DF}"/>
              </a:ext>
            </a:extLst>
          </p:cNvPr>
          <p:cNvSpPr>
            <a:spLocks noGrp="1" noChangeAspect="1"/>
          </p:cNvSpPr>
          <p:nvPr>
            <p:ph type="pic" sz="quarter" idx="12" hasCustomPrompt="1"/>
          </p:nvPr>
        </p:nvSpPr>
        <p:spPr bwMode="gray">
          <a:xfrm>
            <a:off x="2279659" y="2663100"/>
            <a:ext cx="4960800" cy="248040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 name="connsiteX0" fmla="*/ 0 w 10000"/>
              <a:gd name="connsiteY0" fmla="*/ 5000 h 5000"/>
              <a:gd name="connsiteX1" fmla="*/ 5000 w 10000"/>
              <a:gd name="connsiteY1" fmla="*/ 0 h 5000"/>
              <a:gd name="connsiteX2" fmla="*/ 10000 w 10000"/>
              <a:gd name="connsiteY2" fmla="*/ 5000 h 5000"/>
              <a:gd name="connsiteX3" fmla="*/ 0 w 10000"/>
              <a:gd name="connsiteY3" fmla="*/ 5000 h 5000"/>
            </a:gdLst>
            <a:ahLst/>
            <a:cxnLst>
              <a:cxn ang="0">
                <a:pos x="connsiteX0" y="connsiteY0"/>
              </a:cxn>
              <a:cxn ang="0">
                <a:pos x="connsiteX1" y="connsiteY1"/>
              </a:cxn>
              <a:cxn ang="0">
                <a:pos x="connsiteX2" y="connsiteY2"/>
              </a:cxn>
              <a:cxn ang="0">
                <a:pos x="connsiteX3" y="connsiteY3"/>
              </a:cxn>
            </a:cxnLst>
            <a:rect l="l" t="t" r="r" b="b"/>
            <a:pathLst>
              <a:path w="10000" h="5000">
                <a:moveTo>
                  <a:pt x="0" y="5000"/>
                </a:moveTo>
                <a:lnTo>
                  <a:pt x="5000" y="0"/>
                </a:lnTo>
                <a:lnTo>
                  <a:pt x="10000" y="5000"/>
                </a:lnTo>
                <a:lnTo>
                  <a:pt x="0" y="500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oAutofit/>
          </a:bodyPr>
          <a:lstStyle/>
          <a:p>
            <a:r>
              <a:rPr lang="en-US"/>
              <a:t> </a:t>
            </a:r>
            <a:endParaRPr lang="en-GB"/>
          </a:p>
        </p:txBody>
      </p:sp>
      <p:sp>
        <p:nvSpPr>
          <p:cNvPr id="14" name="Picture Placeholder 12">
            <a:extLst>
              <a:ext uri="{FF2B5EF4-FFF2-40B4-BE49-F238E27FC236}">
                <a16:creationId xmlns:a16="http://schemas.microsoft.com/office/drawing/2014/main" id="{B66E0B52-365A-4D6A-AB81-ADC5F8F8FFDC}"/>
              </a:ext>
            </a:extLst>
          </p:cNvPr>
          <p:cNvSpPr>
            <a:spLocks noGrp="1" noChangeAspect="1"/>
          </p:cNvSpPr>
          <p:nvPr>
            <p:ph type="pic" sz="quarter" idx="13" hasCustomPrompt="1"/>
          </p:nvPr>
        </p:nvSpPr>
        <p:spPr bwMode="gray">
          <a:xfrm>
            <a:off x="4846035" y="1851623"/>
            <a:ext cx="1440000" cy="1440000"/>
          </a:xfrm>
          <a:prstGeom prst="flowChartDecision">
            <a:avLst/>
          </a:prstGeom>
          <a:solidFill>
            <a:schemeClr val="bg1"/>
          </a:solidFill>
        </p:spPr>
        <p:txBody>
          <a:bodyPr>
            <a:noAutofit/>
          </a:bodyPr>
          <a:lstStyle>
            <a:lvl1pPr>
              <a:defRPr sz="1400"/>
            </a:lvl1pPr>
          </a:lstStyle>
          <a:p>
            <a:r>
              <a:rPr lang="en-US"/>
              <a:t> </a:t>
            </a:r>
            <a:endParaRPr lang="en-GB"/>
          </a:p>
        </p:txBody>
      </p:sp>
      <p:sp>
        <p:nvSpPr>
          <p:cNvPr id="17" name="Round Diagonal Corner Rectangle 4">
            <a:extLst>
              <a:ext uri="{FF2B5EF4-FFF2-40B4-BE49-F238E27FC236}">
                <a16:creationId xmlns:a16="http://schemas.microsoft.com/office/drawing/2014/main" id="{7EF46B65-58C7-4BF4-B402-D21DCC45562C}"/>
              </a:ext>
            </a:extLst>
          </p:cNvPr>
          <p:cNvSpPr/>
          <p:nvPr userDrawn="1"/>
        </p:nvSpPr>
        <p:spPr>
          <a:xfrm>
            <a:off x="9206425" y="0"/>
            <a:ext cx="2030635" cy="2116424"/>
          </a:xfrm>
          <a:prstGeom prst="rect">
            <a:avLst/>
          </a:prstGeom>
          <a:solidFill>
            <a:sysClr val="window" lastClr="FFFFFF">
              <a:lumMod val="95000"/>
            </a:sysClr>
          </a:solidFill>
          <a:ln w="6350" cap="flat" cmpd="sng" algn="ctr">
            <a:noFill/>
            <a:prstDash val="solid"/>
            <a:miter lim="800000"/>
          </a:ln>
          <a:effectLst/>
        </p:spPr>
        <p:txBody>
          <a:bodyPr wrap="square" lIns="42138" tIns="42138" rIns="42138" bIns="42138"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Image placeholders</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This layout is set with a picture placeholder for photography. To insert an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‘picture placeholder icon’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Navigate to the file and insert</a:t>
            </a:r>
          </a:p>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U</a:t>
            </a: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pdating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Click on the image you wish to change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Delete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US"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Follow the steps as above to insert an image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Cropping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When the image is inserted it may not automatically show the part of the image you want. To change what is shown:</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the image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Go to ‘Format’ tab</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‘Crop’</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You can now move the image within the placeholder.</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600" b="1"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Resizing image</a:t>
            </a:r>
          </a:p>
          <a:p>
            <a:pPr marL="0" marR="0" lvl="1" indent="0" defTabSz="91440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If the shape of the image resizes too small or big, you can reset the placeholder by:</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Right-click on the page</a:t>
            </a:r>
          </a:p>
          <a:p>
            <a:pPr marL="90488" marR="0" lvl="2" indent="-90488" algn="l" defTabSz="914400" rtl="0" eaLnBrk="1" fontAlgn="auto" latinLnBrk="0" hangingPunct="1">
              <a:lnSpc>
                <a:spcPct val="100000"/>
              </a:lnSpc>
              <a:spcBef>
                <a:spcPts val="0"/>
              </a:spcBef>
              <a:spcAft>
                <a:spcPts val="0"/>
              </a:spcAft>
              <a:buClr>
                <a:prstClr val="black"/>
              </a:buClr>
              <a:buSzTx/>
              <a:buFont typeface="Arial" panose="020B0604020202020204" pitchFamily="34" charset="0"/>
              <a:buChar char="•"/>
              <a:tabLst/>
              <a:defRPr/>
            </a:pPr>
            <a:r>
              <a:rPr kumimoji="0" lang="en-GB" sz="6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rPr>
              <a:t>Select ‘reset slide’ (note: Using this action will reset all of the manual formatting on the page)</a:t>
            </a:r>
          </a:p>
        </p:txBody>
      </p:sp>
      <p:pic>
        <p:nvPicPr>
          <p:cNvPr id="28" name="Graphic 27">
            <a:extLst>
              <a:ext uri="{FF2B5EF4-FFF2-40B4-BE49-F238E27FC236}">
                <a16:creationId xmlns:a16="http://schemas.microsoft.com/office/drawing/2014/main" id="{A4769A89-F694-4BC2-B8EA-1E2093D69AA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79" y="208023"/>
            <a:ext cx="1153207" cy="514016"/>
          </a:xfrm>
          <a:prstGeom prst="rect">
            <a:avLst/>
          </a:prstGeom>
        </p:spPr>
      </p:pic>
    </p:spTree>
    <p:extLst>
      <p:ext uri="{BB962C8B-B14F-4D97-AF65-F5344CB8AC3E}">
        <p14:creationId xmlns:p14="http://schemas.microsoft.com/office/powerpoint/2010/main" val="231695900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US"/>
              <a:t>| [IBM P9 Power Business Case] | [June 2019]</a:t>
            </a:r>
            <a:endParaRPr lang="fr-F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cSld>
  <p:clrMap bg1="lt1" tx1="dk1" bg2="lt2" tx2="dk2" accent1="accent1" accent2="accent2" accent3="accent3" accent4="accent4" accent5="accent5" accent6="accent6" hlink="hlink" folHlink="folHlink"/>
  <p:sldLayoutIdLst>
    <p:sldLayoutId id="2147483785" r:id="rId1"/>
    <p:sldLayoutId id="2147483813" r:id="rId2"/>
    <p:sldLayoutId id="2147483786" r:id="rId3"/>
    <p:sldLayoutId id="2147483814" r:id="rId4"/>
    <p:sldLayoutId id="2147483817" r:id="rId5"/>
    <p:sldLayoutId id="2147483795" r:id="rId6"/>
    <p:sldLayoutId id="2147483796" r:id="rId7"/>
    <p:sldLayoutId id="2147483815" r:id="rId8"/>
    <p:sldLayoutId id="2147483794" r:id="rId9"/>
    <p:sldLayoutId id="2147483797" r:id="rId10"/>
    <p:sldLayoutId id="2147483798" r:id="rId11"/>
    <p:sldLayoutId id="2147483816" r:id="rId12"/>
    <p:sldLayoutId id="2147483784" r:id="rId13"/>
    <p:sldLayoutId id="2147483834" r:id="rId14"/>
  </p:sldLayoutIdLst>
  <p:transition>
    <p:fade/>
  </p:transition>
  <p:hf sldNum="0" hdr="0" ft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userDrawn="1">
          <p15:clr>
            <a:srgbClr val="F26B43"/>
          </p15:clr>
        </p15:guide>
        <p15:guide id="4" pos="5556" userDrawn="1">
          <p15:clr>
            <a:srgbClr val="F26B43"/>
          </p15:clr>
        </p15:guide>
        <p15:guide id="6" orient="horz" pos="2845" userDrawn="1">
          <p15:clr>
            <a:srgbClr val="F26B43"/>
          </p15:clr>
        </p15:guide>
        <p15:guide id="8" pos="204" userDrawn="1">
          <p15:clr>
            <a:srgbClr val="F26B43"/>
          </p15:clr>
        </p15:guide>
        <p15:guide id="13" pos="2993" userDrawn="1">
          <p15:clr>
            <a:srgbClr val="F26B43"/>
          </p15:clr>
        </p15:guide>
        <p15:guide id="14" orient="horz" pos="350" userDrawn="1">
          <p15:clr>
            <a:srgbClr val="F26B43"/>
          </p15:clr>
        </p15:guide>
        <p15:guide id="15" orient="horz" pos="667" userDrawn="1">
          <p15:clr>
            <a:srgbClr val="F26B43"/>
          </p15:clr>
        </p15:guide>
        <p15:guide id="16" pos="2064" userDrawn="1">
          <p15:clr>
            <a:srgbClr val="F26B43"/>
          </p15:clr>
        </p15:guide>
        <p15:guide id="17" pos="3923" userDrawn="1">
          <p15:clr>
            <a:srgbClr val="F26B43"/>
          </p15:clr>
        </p15:guide>
        <p15:guide id="18" pos="3696" userDrawn="1">
          <p15:clr>
            <a:srgbClr val="F26B43"/>
          </p15:clr>
        </p15:guide>
        <p15:guide id="19" pos="183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90" name="Rectangle 5"/>
          <p:cNvSpPr>
            <a:spLocks noGrp="1" noChangeArrowheads="1"/>
          </p:cNvSpPr>
          <p:nvPr>
            <p:ph type="title"/>
          </p:nvPr>
        </p:nvSpPr>
        <p:spPr bwMode="auto">
          <a:xfrm>
            <a:off x="322780" y="267573"/>
            <a:ext cx="849737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p>
            <a:pPr lvl="0"/>
            <a:r>
              <a:rPr lang="en-US"/>
              <a:t>Click to edit Master title style</a:t>
            </a:r>
            <a:endParaRPr lang="en-GB"/>
          </a:p>
        </p:txBody>
      </p:sp>
      <p:sp>
        <p:nvSpPr>
          <p:cNvPr id="32791" name="Rectangle 3"/>
          <p:cNvSpPr>
            <a:spLocks noGrp="1" noChangeArrowheads="1"/>
          </p:cNvSpPr>
          <p:nvPr>
            <p:ph type="body" idx="1"/>
          </p:nvPr>
        </p:nvSpPr>
        <p:spPr bwMode="auto">
          <a:xfrm>
            <a:off x="322780" y="1058864"/>
            <a:ext cx="849844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t>Heading 1</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Slide Number Placeholder 5"/>
          <p:cNvSpPr txBox="1">
            <a:spLocks/>
          </p:cNvSpPr>
          <p:nvPr/>
        </p:nvSpPr>
        <p:spPr>
          <a:xfrm>
            <a:off x="8286937" y="4740424"/>
            <a:ext cx="534283" cy="169277"/>
          </a:xfrm>
          <a:prstGeom prst="rect">
            <a:avLst/>
          </a:prstGeom>
        </p:spPr>
        <p:txBody>
          <a:bodyPr wrap="square" lIns="0" tIns="0" rIns="0" bIns="0" anchor="b">
            <a:spAutoFit/>
          </a:bodyPr>
          <a:lstStyle>
            <a:defPPr>
              <a:defRPr lang="en-GB"/>
            </a:defPPr>
            <a:lvl1pPr algn="r" rtl="0" fontAlgn="base">
              <a:spcBef>
                <a:spcPct val="0"/>
              </a:spcBef>
              <a:spcAft>
                <a:spcPct val="0"/>
              </a:spcAft>
              <a:defRPr lang="en-GB" sz="1000" b="0" kern="1200" smtClean="0">
                <a:solidFill>
                  <a:schemeClr val="tx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fld id="{C765D33F-A874-457A-8BB6-233806FE7182}" type="slidenum">
              <a:rPr lang="en-GB" sz="1100" smtClean="0">
                <a:solidFill>
                  <a:schemeClr val="accent1"/>
                </a:solidFill>
              </a:rPr>
              <a:pPr/>
              <a:t>‹#›</a:t>
            </a:fld>
            <a:endParaRPr lang="en-GB" sz="1100">
              <a:solidFill>
                <a:schemeClr val="accent1"/>
              </a:solidFill>
            </a:endParaRPr>
          </a:p>
        </p:txBody>
      </p:sp>
      <p:sp>
        <p:nvSpPr>
          <p:cNvPr id="2" name="Footer Placeholder 1">
            <a:extLst>
              <a:ext uri="{FF2B5EF4-FFF2-40B4-BE49-F238E27FC236}">
                <a16:creationId xmlns:a16="http://schemas.microsoft.com/office/drawing/2014/main" id="{DB12DA87-6564-4220-A5E6-DF04389D5C72}"/>
              </a:ext>
            </a:extLst>
          </p:cNvPr>
          <p:cNvSpPr>
            <a:spLocks noGrp="1"/>
          </p:cNvSpPr>
          <p:nvPr>
            <p:ph type="ftr" sz="quarter" idx="3"/>
          </p:nvPr>
        </p:nvSpPr>
        <p:spPr>
          <a:xfrm>
            <a:off x="1234838" y="4740424"/>
            <a:ext cx="7195415" cy="169277"/>
          </a:xfrm>
          <a:prstGeom prst="rect">
            <a:avLst/>
          </a:prstGeom>
        </p:spPr>
        <p:txBody>
          <a:bodyPr wrap="square" lIns="0" tIns="0" rIns="0" bIns="0" anchor="b">
            <a:spAutoFit/>
          </a:bodyPr>
          <a:lstStyle>
            <a:lvl1pPr algn="l">
              <a:defRPr lang="en-GB" sz="1100" b="0" dirty="0">
                <a:solidFill>
                  <a:schemeClr val="accent1"/>
                </a:solidFill>
                <a:latin typeface="+mn-lt"/>
                <a:ea typeface="+mn-ea"/>
              </a:defRPr>
            </a:lvl1pPr>
          </a:lstStyle>
          <a:p>
            <a:pPr>
              <a:tabLst>
                <a:tab pos="989013" algn="l"/>
              </a:tabLst>
            </a:pPr>
            <a:r>
              <a:rPr lang="en-US"/>
              <a:t>| [IBM P9 Power Business Case] | [June 2019]</a:t>
            </a:r>
            <a:endParaRPr lang="fr-FR"/>
          </a:p>
        </p:txBody>
      </p:sp>
      <p:sp>
        <p:nvSpPr>
          <p:cNvPr id="6" name="Footer Placeholder 1">
            <a:extLst>
              <a:ext uri="{FF2B5EF4-FFF2-40B4-BE49-F238E27FC236}">
                <a16:creationId xmlns:a16="http://schemas.microsoft.com/office/drawing/2014/main" id="{5595E345-7284-4667-AC5E-016E8BC22574}"/>
              </a:ext>
            </a:extLst>
          </p:cNvPr>
          <p:cNvSpPr txBox="1">
            <a:spLocks/>
          </p:cNvSpPr>
          <p:nvPr userDrawn="1"/>
        </p:nvSpPr>
        <p:spPr>
          <a:xfrm>
            <a:off x="322780" y="4740424"/>
            <a:ext cx="912058" cy="169277"/>
          </a:xfrm>
          <a:prstGeom prst="rect">
            <a:avLst/>
          </a:prstGeom>
        </p:spPr>
        <p:txBody>
          <a:bodyPr wrap="square" lIns="0" tIns="0" rIns="0" bIns="0" anchor="b">
            <a:spAutoFit/>
          </a:bodyPr>
          <a:lstStyle>
            <a:defPPr>
              <a:defRPr lang="en-GB"/>
            </a:defPPr>
            <a:lvl1pPr algn="l" rtl="0" fontAlgn="base">
              <a:spcBef>
                <a:spcPct val="0"/>
              </a:spcBef>
              <a:spcAft>
                <a:spcPct val="0"/>
              </a:spcAft>
              <a:defRPr lang="en-GB" sz="1100" b="0" kern="1200" dirty="0">
                <a:solidFill>
                  <a:schemeClr val="accent1"/>
                </a:solidFill>
                <a:latin typeface="+mn-lt"/>
                <a:ea typeface="+mn-ea"/>
                <a:cs typeface="+mn-cs"/>
              </a:defRPr>
            </a:lvl1pPr>
            <a:lvl2pPr marL="609539" algn="l" rtl="0" fontAlgn="base">
              <a:spcBef>
                <a:spcPct val="0"/>
              </a:spcBef>
              <a:spcAft>
                <a:spcPct val="0"/>
              </a:spcAft>
              <a:defRPr sz="3700" b="1" kern="1200">
                <a:solidFill>
                  <a:srgbClr val="0079C1"/>
                </a:solidFill>
                <a:latin typeface="Arial" charset="0"/>
                <a:ea typeface="ＭＳ Ｐゴシック" pitchFamily="48" charset="-128"/>
                <a:cs typeface="+mn-cs"/>
              </a:defRPr>
            </a:lvl2pPr>
            <a:lvl3pPr marL="1219080" algn="l" rtl="0" fontAlgn="base">
              <a:spcBef>
                <a:spcPct val="0"/>
              </a:spcBef>
              <a:spcAft>
                <a:spcPct val="0"/>
              </a:spcAft>
              <a:defRPr sz="3700" b="1" kern="1200">
                <a:solidFill>
                  <a:srgbClr val="0079C1"/>
                </a:solidFill>
                <a:latin typeface="Arial" charset="0"/>
                <a:ea typeface="ＭＳ Ｐゴシック" pitchFamily="48" charset="-128"/>
                <a:cs typeface="+mn-cs"/>
              </a:defRPr>
            </a:lvl3pPr>
            <a:lvl4pPr marL="1828618" algn="l" rtl="0" fontAlgn="base">
              <a:spcBef>
                <a:spcPct val="0"/>
              </a:spcBef>
              <a:spcAft>
                <a:spcPct val="0"/>
              </a:spcAft>
              <a:defRPr sz="3700" b="1" kern="1200">
                <a:solidFill>
                  <a:srgbClr val="0079C1"/>
                </a:solidFill>
                <a:latin typeface="Arial" charset="0"/>
                <a:ea typeface="ＭＳ Ｐゴシック" pitchFamily="48" charset="-128"/>
                <a:cs typeface="+mn-cs"/>
              </a:defRPr>
            </a:lvl4pPr>
            <a:lvl5pPr marL="2438158" algn="l" rtl="0" fontAlgn="base">
              <a:spcBef>
                <a:spcPct val="0"/>
              </a:spcBef>
              <a:spcAft>
                <a:spcPct val="0"/>
              </a:spcAft>
              <a:defRPr sz="3700" b="1" kern="1200">
                <a:solidFill>
                  <a:srgbClr val="0079C1"/>
                </a:solidFill>
                <a:latin typeface="Arial" charset="0"/>
                <a:ea typeface="ＭＳ Ｐゴシック" pitchFamily="48" charset="-128"/>
                <a:cs typeface="+mn-cs"/>
              </a:defRPr>
            </a:lvl5pPr>
            <a:lvl6pPr marL="3047696" algn="l" defTabSz="1219080" rtl="0" eaLnBrk="1" latinLnBrk="0" hangingPunct="1">
              <a:defRPr sz="3700" b="1" kern="1200">
                <a:solidFill>
                  <a:srgbClr val="0079C1"/>
                </a:solidFill>
                <a:latin typeface="Arial" charset="0"/>
                <a:ea typeface="ＭＳ Ｐゴシック" pitchFamily="48" charset="-128"/>
                <a:cs typeface="+mn-cs"/>
              </a:defRPr>
            </a:lvl6pPr>
            <a:lvl7pPr marL="3657235" algn="l" defTabSz="1219080" rtl="0" eaLnBrk="1" latinLnBrk="0" hangingPunct="1">
              <a:defRPr sz="3700" b="1" kern="1200">
                <a:solidFill>
                  <a:srgbClr val="0079C1"/>
                </a:solidFill>
                <a:latin typeface="Arial" charset="0"/>
                <a:ea typeface="ＭＳ Ｐゴシック" pitchFamily="48" charset="-128"/>
                <a:cs typeface="+mn-cs"/>
              </a:defRPr>
            </a:lvl7pPr>
            <a:lvl8pPr marL="4266773" algn="l" defTabSz="1219080" rtl="0" eaLnBrk="1" latinLnBrk="0" hangingPunct="1">
              <a:defRPr sz="3700" b="1" kern="1200">
                <a:solidFill>
                  <a:srgbClr val="0079C1"/>
                </a:solidFill>
                <a:latin typeface="Arial" charset="0"/>
                <a:ea typeface="ＭＳ Ｐゴシック" pitchFamily="48" charset="-128"/>
                <a:cs typeface="+mn-cs"/>
              </a:defRPr>
            </a:lvl8pPr>
            <a:lvl9pPr marL="4876313" algn="l" defTabSz="1219080" rtl="0" eaLnBrk="1" latinLnBrk="0" hangingPunct="1">
              <a:defRPr sz="3700" b="1" kern="1200">
                <a:solidFill>
                  <a:srgbClr val="0079C1"/>
                </a:solidFill>
                <a:latin typeface="Arial" charset="0"/>
                <a:ea typeface="ＭＳ Ｐゴシック" pitchFamily="48" charset="-128"/>
                <a:cs typeface="+mn-cs"/>
              </a:defRPr>
            </a:lvl9pPr>
          </a:lstStyle>
          <a:p>
            <a:pPr>
              <a:tabLst>
                <a:tab pos="989013" algn="l"/>
              </a:tabLst>
            </a:pPr>
            <a:r>
              <a:rPr lang="fr-FR" b="1"/>
              <a:t>National Grid </a:t>
            </a:r>
          </a:p>
        </p:txBody>
      </p:sp>
    </p:spTree>
    <p:extLst>
      <p:ext uri="{BB962C8B-B14F-4D97-AF65-F5344CB8AC3E}">
        <p14:creationId xmlns:p14="http://schemas.microsoft.com/office/powerpoint/2010/main" val="3155523947"/>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Lst>
  <p:transition>
    <p:fade/>
  </p:transition>
  <p:hf sldNum="0" hdr="0" ftr="0" dt="0"/>
  <p:txStyles>
    <p:titleStyle>
      <a:lvl1pPr algn="l" rtl="0" eaLnBrk="1" fontAlgn="base" hangingPunct="1">
        <a:spcBef>
          <a:spcPct val="0"/>
        </a:spcBef>
        <a:spcAft>
          <a:spcPct val="0"/>
        </a:spcAft>
        <a:defRPr sz="2400" b="1">
          <a:solidFill>
            <a:schemeClr val="accent1"/>
          </a:solidFill>
          <a:latin typeface="+mj-lt"/>
          <a:ea typeface="+mj-ea"/>
          <a:cs typeface="+mj-cs"/>
        </a:defRPr>
      </a:lvl1pPr>
      <a:lvl2pPr algn="l" rtl="0" eaLnBrk="1" fontAlgn="base" hangingPunct="1">
        <a:spcBef>
          <a:spcPct val="0"/>
        </a:spcBef>
        <a:spcAft>
          <a:spcPct val="0"/>
        </a:spcAft>
        <a:defRPr sz="2100" b="1">
          <a:solidFill>
            <a:srgbClr val="0079C1"/>
          </a:solidFill>
          <a:latin typeface="Arial" charset="0"/>
          <a:ea typeface="ＭＳ Ｐゴシック" pitchFamily="48" charset="-128"/>
        </a:defRPr>
      </a:lvl2pPr>
      <a:lvl3pPr algn="l" rtl="0" eaLnBrk="1" fontAlgn="base" hangingPunct="1">
        <a:spcBef>
          <a:spcPct val="0"/>
        </a:spcBef>
        <a:spcAft>
          <a:spcPct val="0"/>
        </a:spcAft>
        <a:defRPr sz="2100" b="1">
          <a:solidFill>
            <a:srgbClr val="0079C1"/>
          </a:solidFill>
          <a:latin typeface="Arial" charset="0"/>
          <a:ea typeface="ＭＳ Ｐゴシック" pitchFamily="48" charset="-128"/>
        </a:defRPr>
      </a:lvl3pPr>
      <a:lvl4pPr algn="l" rtl="0" eaLnBrk="1" fontAlgn="base" hangingPunct="1">
        <a:spcBef>
          <a:spcPct val="0"/>
        </a:spcBef>
        <a:spcAft>
          <a:spcPct val="0"/>
        </a:spcAft>
        <a:defRPr sz="2100" b="1">
          <a:solidFill>
            <a:srgbClr val="0079C1"/>
          </a:solidFill>
          <a:latin typeface="Arial" charset="0"/>
          <a:ea typeface="ＭＳ Ｐゴシック" pitchFamily="48" charset="-128"/>
        </a:defRPr>
      </a:lvl4pPr>
      <a:lvl5pPr algn="l" rtl="0" eaLnBrk="1" fontAlgn="base" hangingPunct="1">
        <a:spcBef>
          <a:spcPct val="0"/>
        </a:spcBef>
        <a:spcAft>
          <a:spcPct val="0"/>
        </a:spcAft>
        <a:defRPr sz="2100" b="1">
          <a:solidFill>
            <a:srgbClr val="0079C1"/>
          </a:solidFill>
          <a:latin typeface="Arial" charset="0"/>
          <a:ea typeface="ＭＳ Ｐゴシック" pitchFamily="48" charset="-128"/>
        </a:defRPr>
      </a:lvl5pPr>
      <a:lvl6pPr marL="342866" algn="l" rtl="0" eaLnBrk="1" fontAlgn="base" hangingPunct="1">
        <a:spcBef>
          <a:spcPct val="0"/>
        </a:spcBef>
        <a:spcAft>
          <a:spcPct val="0"/>
        </a:spcAft>
        <a:defRPr sz="2100" b="1">
          <a:solidFill>
            <a:srgbClr val="0079C1"/>
          </a:solidFill>
          <a:latin typeface="Arial" charset="0"/>
          <a:ea typeface="ＭＳ Ｐゴシック" pitchFamily="48" charset="-128"/>
        </a:defRPr>
      </a:lvl6pPr>
      <a:lvl7pPr marL="685732" algn="l" rtl="0" eaLnBrk="1" fontAlgn="base" hangingPunct="1">
        <a:spcBef>
          <a:spcPct val="0"/>
        </a:spcBef>
        <a:spcAft>
          <a:spcPct val="0"/>
        </a:spcAft>
        <a:defRPr sz="2100" b="1">
          <a:solidFill>
            <a:srgbClr val="0079C1"/>
          </a:solidFill>
          <a:latin typeface="Arial" charset="0"/>
          <a:ea typeface="ＭＳ Ｐゴシック" pitchFamily="48" charset="-128"/>
        </a:defRPr>
      </a:lvl7pPr>
      <a:lvl8pPr marL="1028598" algn="l" rtl="0" eaLnBrk="1" fontAlgn="base" hangingPunct="1">
        <a:spcBef>
          <a:spcPct val="0"/>
        </a:spcBef>
        <a:spcAft>
          <a:spcPct val="0"/>
        </a:spcAft>
        <a:defRPr sz="2100" b="1">
          <a:solidFill>
            <a:srgbClr val="0079C1"/>
          </a:solidFill>
          <a:latin typeface="Arial" charset="0"/>
          <a:ea typeface="ＭＳ Ｐゴシック" pitchFamily="48" charset="-128"/>
        </a:defRPr>
      </a:lvl8pPr>
      <a:lvl9pPr marL="1371464" algn="l" rtl="0" eaLnBrk="1" fontAlgn="base" hangingPunct="1">
        <a:spcBef>
          <a:spcPct val="0"/>
        </a:spcBef>
        <a:spcAft>
          <a:spcPct val="0"/>
        </a:spcAft>
        <a:defRPr sz="2100" b="1">
          <a:solidFill>
            <a:srgbClr val="0079C1"/>
          </a:solidFill>
          <a:latin typeface="Arial" charset="0"/>
          <a:ea typeface="ＭＳ Ｐゴシック" pitchFamily="48" charset="-128"/>
        </a:defRPr>
      </a:lvl9pPr>
    </p:titleStyle>
    <p:bodyStyle>
      <a:lvl1pPr marL="0" indent="0" algn="l" rtl="0" eaLnBrk="1" fontAlgn="base" hangingPunct="1">
        <a:spcBef>
          <a:spcPct val="0"/>
        </a:spcBef>
        <a:spcAft>
          <a:spcPts val="1200"/>
        </a:spcAft>
        <a:buClr>
          <a:schemeClr val="tx1"/>
        </a:buClr>
        <a:buFontTx/>
        <a:buNone/>
        <a:defRPr sz="1800" b="1">
          <a:solidFill>
            <a:schemeClr val="accent1"/>
          </a:solidFill>
          <a:latin typeface="+mn-lt"/>
          <a:ea typeface="+mn-ea"/>
          <a:cs typeface="+mn-cs"/>
        </a:defRPr>
      </a:lvl1pPr>
      <a:lvl2pPr marL="0" indent="0" algn="l" rtl="0" eaLnBrk="1" fontAlgn="base" hangingPunct="1">
        <a:spcBef>
          <a:spcPct val="0"/>
        </a:spcBef>
        <a:spcAft>
          <a:spcPts val="1200"/>
        </a:spcAft>
        <a:buClr>
          <a:schemeClr val="tx1"/>
        </a:buClr>
        <a:buFontTx/>
        <a:buNone/>
        <a:defRPr sz="1600">
          <a:solidFill>
            <a:schemeClr val="tx1"/>
          </a:solidFill>
          <a:latin typeface="+mn-lt"/>
          <a:ea typeface="+mn-ea"/>
        </a:defRPr>
      </a:lvl2pPr>
      <a:lvl3pPr marL="27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3pPr>
      <a:lvl4pPr marL="54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4pPr>
      <a:lvl5pPr marL="810000" indent="-270000" algn="l" rtl="0" eaLnBrk="1" fontAlgn="base" hangingPunct="1">
        <a:spcBef>
          <a:spcPct val="0"/>
        </a:spcBef>
        <a:spcAft>
          <a:spcPts val="1200"/>
        </a:spcAft>
        <a:buClr>
          <a:schemeClr val="accent1"/>
        </a:buClr>
        <a:buFont typeface="Arial" panose="020B0604020202020204" pitchFamily="34" charset="0"/>
        <a:buChar char="◦"/>
        <a:defRPr sz="1600">
          <a:solidFill>
            <a:schemeClr val="tx1"/>
          </a:solidFill>
          <a:latin typeface="+mn-lt"/>
          <a:ea typeface="+mn-ea"/>
        </a:defRPr>
      </a:lvl5pPr>
      <a:lvl6pPr marL="0" indent="-270000" algn="l" rtl="0" eaLnBrk="1" fontAlgn="base" hangingPunct="1">
        <a:spcBef>
          <a:spcPct val="0"/>
        </a:spcBef>
        <a:spcAft>
          <a:spcPts val="1200"/>
        </a:spcAft>
        <a:buClr>
          <a:schemeClr val="accent1"/>
        </a:buClr>
        <a:buFont typeface="+mj-lt"/>
        <a:buAutoNum type="arabicPeriod"/>
        <a:defRPr sz="1600">
          <a:solidFill>
            <a:schemeClr val="tx1"/>
          </a:solidFill>
          <a:latin typeface="+mn-lt"/>
          <a:ea typeface="+mn-ea"/>
        </a:defRPr>
      </a:lvl6pPr>
      <a:lvl7pPr marL="540000" indent="-270000" algn="l" rtl="0" eaLnBrk="1" fontAlgn="base" hangingPunct="1">
        <a:spcBef>
          <a:spcPct val="0"/>
        </a:spcBef>
        <a:spcAft>
          <a:spcPts val="1200"/>
        </a:spcAft>
        <a:buClr>
          <a:schemeClr val="accent1"/>
        </a:buClr>
        <a:buFont typeface="+mj-lt"/>
        <a:buAutoNum type="alphaLcPeriod"/>
        <a:defRPr sz="1600">
          <a:solidFill>
            <a:schemeClr val="tx1"/>
          </a:solidFill>
          <a:latin typeface="+mn-lt"/>
          <a:ea typeface="+mn-ea"/>
        </a:defRPr>
      </a:lvl7pPr>
      <a:lvl8pPr marL="810000" indent="-270000" algn="l" rtl="0" eaLnBrk="1" fontAlgn="base" hangingPunct="1">
        <a:spcBef>
          <a:spcPct val="0"/>
        </a:spcBef>
        <a:spcAft>
          <a:spcPts val="1200"/>
        </a:spcAft>
        <a:buClr>
          <a:schemeClr val="accent1"/>
        </a:buClr>
        <a:buFont typeface="+mj-lt"/>
        <a:buAutoNum type="romanLcPeriod"/>
        <a:defRPr sz="1600">
          <a:solidFill>
            <a:schemeClr val="tx1"/>
          </a:solidFill>
          <a:latin typeface="+mn-lt"/>
          <a:ea typeface="+mn-ea"/>
        </a:defRPr>
      </a:lvl8pPr>
      <a:lvl9pPr marL="0" indent="0" algn="l" rtl="0" eaLnBrk="1" fontAlgn="base" hangingPunct="1">
        <a:spcBef>
          <a:spcPct val="0"/>
        </a:spcBef>
        <a:spcAft>
          <a:spcPts val="1200"/>
        </a:spcAft>
        <a:buClr>
          <a:schemeClr val="tx1"/>
        </a:buClr>
        <a:buFontTx/>
        <a:buNone/>
        <a:defRPr sz="2400">
          <a:solidFill>
            <a:schemeClr val="accent1"/>
          </a:solidFill>
          <a:latin typeface="+mn-lt"/>
          <a:ea typeface="+mn-ea"/>
        </a:defRPr>
      </a:lvl9pPr>
    </p:bodyStyle>
    <p:otherStyle>
      <a:defPPr>
        <a:defRPr lang="en-GB"/>
      </a:defPPr>
      <a:lvl1pPr marL="0" indent="0" algn="l" rtl="0" eaLnBrk="1" fontAlgn="base" hangingPunct="1">
        <a:spcBef>
          <a:spcPct val="0"/>
        </a:spcBef>
        <a:spcAft>
          <a:spcPts val="600"/>
        </a:spcAft>
        <a:buClr>
          <a:schemeClr val="tx1"/>
        </a:buClr>
        <a:buFontTx/>
        <a:buNone/>
        <a:defRPr sz="1200" b="1">
          <a:solidFill>
            <a:schemeClr val="accent1"/>
          </a:solidFill>
          <a:latin typeface="+mn-lt"/>
          <a:ea typeface="+mn-ea"/>
          <a:cs typeface="+mn-cs"/>
        </a:defRPr>
      </a:lvl1pPr>
      <a:lvl2pPr marL="0" indent="0" algn="l" rtl="0" eaLnBrk="1" fontAlgn="base" hangingPunct="1">
        <a:spcBef>
          <a:spcPct val="0"/>
        </a:spcBef>
        <a:spcAft>
          <a:spcPts val="600"/>
        </a:spcAft>
        <a:buClr>
          <a:schemeClr val="tx1"/>
        </a:buClr>
        <a:buFontTx/>
        <a:buNone/>
        <a:defRPr sz="1200">
          <a:solidFill>
            <a:schemeClr val="tx1"/>
          </a:solidFill>
          <a:latin typeface="+mn-lt"/>
          <a:ea typeface="+mn-ea"/>
        </a:defRPr>
      </a:lvl2pPr>
      <a:lvl3pPr marL="18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3pPr>
      <a:lvl4pPr marL="36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4pPr>
      <a:lvl5pPr marL="540000" indent="-180000" algn="l" rtl="0" eaLnBrk="1" fontAlgn="base" hangingPunct="1">
        <a:spcBef>
          <a:spcPct val="0"/>
        </a:spcBef>
        <a:spcAft>
          <a:spcPts val="600"/>
        </a:spcAft>
        <a:buClr>
          <a:schemeClr val="accent1"/>
        </a:buClr>
        <a:buFont typeface="Arial" panose="020B0604020202020204" pitchFamily="34" charset="0"/>
        <a:buChar char="◦"/>
        <a:defRPr sz="1200">
          <a:solidFill>
            <a:schemeClr val="tx1"/>
          </a:solidFill>
          <a:latin typeface="+mn-lt"/>
          <a:ea typeface="+mn-ea"/>
        </a:defRPr>
      </a:lvl5pPr>
      <a:lvl6pPr marL="180000" indent="-180000" algn="l" rtl="0" eaLnBrk="1" fontAlgn="base" hangingPunct="1">
        <a:spcBef>
          <a:spcPct val="0"/>
        </a:spcBef>
        <a:spcAft>
          <a:spcPts val="600"/>
        </a:spcAft>
        <a:buClr>
          <a:schemeClr val="accent1"/>
        </a:buClr>
        <a:buFont typeface="+mj-lt"/>
        <a:buAutoNum type="arabicPeriod"/>
        <a:defRPr sz="1200">
          <a:solidFill>
            <a:schemeClr val="tx1"/>
          </a:solidFill>
          <a:latin typeface="+mn-lt"/>
          <a:ea typeface="+mn-ea"/>
        </a:defRPr>
      </a:lvl6pPr>
      <a:lvl7pPr marL="360000" indent="-180000" algn="l" rtl="0" eaLnBrk="1" fontAlgn="base" hangingPunct="1">
        <a:spcBef>
          <a:spcPct val="0"/>
        </a:spcBef>
        <a:spcAft>
          <a:spcPts val="600"/>
        </a:spcAft>
        <a:buClr>
          <a:schemeClr val="accent1"/>
        </a:buClr>
        <a:buFont typeface="+mj-lt"/>
        <a:buAutoNum type="alphaLcPeriod"/>
        <a:defRPr sz="1200">
          <a:solidFill>
            <a:schemeClr val="tx1"/>
          </a:solidFill>
          <a:latin typeface="+mn-lt"/>
          <a:ea typeface="+mn-ea"/>
        </a:defRPr>
      </a:lvl7pPr>
      <a:lvl8pPr marL="540000" indent="-180000" algn="l" rtl="0" eaLnBrk="1" fontAlgn="base" hangingPunct="1">
        <a:spcBef>
          <a:spcPct val="0"/>
        </a:spcBef>
        <a:spcAft>
          <a:spcPts val="600"/>
        </a:spcAft>
        <a:buClr>
          <a:schemeClr val="accent1"/>
        </a:buClr>
        <a:buFont typeface="+mj-lt"/>
        <a:buAutoNum type="romanLcPeriod"/>
        <a:defRPr sz="1200">
          <a:solidFill>
            <a:schemeClr val="tx1"/>
          </a:solidFill>
          <a:latin typeface="+mn-lt"/>
          <a:ea typeface="+mn-ea"/>
        </a:defRPr>
      </a:lvl8pPr>
      <a:lvl9pPr marL="0" indent="0" algn="l" rtl="0" eaLnBrk="1" fontAlgn="base" hangingPunct="1">
        <a:spcBef>
          <a:spcPct val="0"/>
        </a:spcBef>
        <a:spcAft>
          <a:spcPts val="600"/>
        </a:spcAft>
        <a:buClr>
          <a:schemeClr val="tx1"/>
        </a:buClr>
        <a:buFontTx/>
        <a:buNone/>
        <a:defRPr sz="1200">
          <a:solidFill>
            <a:schemeClr val="accent2"/>
          </a:solidFill>
          <a:latin typeface="+mn-lt"/>
          <a:ea typeface="+mn-ea"/>
        </a:defRPr>
      </a:lvl9pPr>
    </p:otherStyle>
  </p:txStyles>
  <p:extLst>
    <p:ext uri="{27BBF7A9-308A-43DC-89C8-2F10F3537804}">
      <p15:sldGuideLst xmlns:p15="http://schemas.microsoft.com/office/powerpoint/2012/main">
        <p15:guide id="2" pos="2767">
          <p15:clr>
            <a:srgbClr val="F26B43"/>
          </p15:clr>
        </p15:guide>
        <p15:guide id="4" pos="5556">
          <p15:clr>
            <a:srgbClr val="F26B43"/>
          </p15:clr>
        </p15:guide>
        <p15:guide id="6" orient="horz" pos="2845">
          <p15:clr>
            <a:srgbClr val="F26B43"/>
          </p15:clr>
        </p15:guide>
        <p15:guide id="8" pos="204">
          <p15:clr>
            <a:srgbClr val="F26B43"/>
          </p15:clr>
        </p15:guide>
        <p15:guide id="13" pos="2993">
          <p15:clr>
            <a:srgbClr val="F26B43"/>
          </p15:clr>
        </p15:guide>
        <p15:guide id="14" orient="horz" pos="350">
          <p15:clr>
            <a:srgbClr val="F26B43"/>
          </p15:clr>
        </p15:guide>
        <p15:guide id="15" orient="horz" pos="667">
          <p15:clr>
            <a:srgbClr val="F26B43"/>
          </p15:clr>
        </p15:guide>
        <p15:guide id="16" pos="2064">
          <p15:clr>
            <a:srgbClr val="F26B43"/>
          </p15:clr>
        </p15:guide>
        <p15:guide id="17" pos="3923">
          <p15:clr>
            <a:srgbClr val="F26B43"/>
          </p15:clr>
        </p15:guide>
        <p15:guide id="18" pos="3696">
          <p15:clr>
            <a:srgbClr val="F26B43"/>
          </p15:clr>
        </p15:guide>
        <p15:guide id="19" pos="183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image" Target="../media/image19.sv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23">
            <a:extLst>
              <a:ext uri="{FF2B5EF4-FFF2-40B4-BE49-F238E27FC236}">
                <a16:creationId xmlns:a16="http://schemas.microsoft.com/office/drawing/2014/main" id="{ED695602-5C28-754E-B2DB-14D564284659}"/>
              </a:ext>
            </a:extLst>
          </p:cNvPr>
          <p:cNvSpPr>
            <a:spLocks noGrp="1" noChangeArrowheads="1"/>
          </p:cNvSpPr>
          <p:nvPr>
            <p:ph type="title"/>
          </p:nvPr>
        </p:nvSpPr>
        <p:spPr>
          <a:xfrm>
            <a:off x="292095" y="1492893"/>
            <a:ext cx="4033838" cy="868362"/>
          </a:xfrm>
        </p:spPr>
        <p:txBody>
          <a:bodyPr/>
          <a:lstStyle/>
          <a:p>
            <a:r>
              <a:rPr lang="en-US" altLang="en-US" sz="1800"/>
              <a:t>Reltio – MDM </a:t>
            </a:r>
          </a:p>
        </p:txBody>
      </p:sp>
      <p:sp>
        <p:nvSpPr>
          <p:cNvPr id="21506" name="Text Placeholder 24">
            <a:extLst>
              <a:ext uri="{FF2B5EF4-FFF2-40B4-BE49-F238E27FC236}">
                <a16:creationId xmlns:a16="http://schemas.microsoft.com/office/drawing/2014/main" id="{3D28E137-5A19-6D48-B1A9-8B382FA4C087}"/>
              </a:ext>
            </a:extLst>
          </p:cNvPr>
          <p:cNvSpPr>
            <a:spLocks noGrp="1" noChangeArrowheads="1"/>
          </p:cNvSpPr>
          <p:nvPr>
            <p:ph type="body" sz="quarter" idx="10"/>
          </p:nvPr>
        </p:nvSpPr>
        <p:spPr>
          <a:xfrm>
            <a:off x="292095" y="2401312"/>
            <a:ext cx="4033838" cy="377026"/>
          </a:xfrm>
        </p:spPr>
        <p:txBody>
          <a:bodyPr/>
          <a:lstStyle/>
          <a:p>
            <a:pPr>
              <a:spcAft>
                <a:spcPct val="0"/>
              </a:spcAft>
            </a:pPr>
            <a:r>
              <a:rPr lang="en-US" altLang="en-US" sz="1400"/>
              <a:t>Contract overview 7</a:t>
            </a:r>
            <a:r>
              <a:rPr lang="en-US" altLang="en-US" sz="1400" baseline="30000"/>
              <a:t>th</a:t>
            </a:r>
            <a:r>
              <a:rPr lang="en-US" altLang="en-US" sz="1400"/>
              <a:t> July 2021</a:t>
            </a:r>
          </a:p>
          <a:p>
            <a:pPr lvl="1"/>
            <a:r>
              <a:rPr lang="en-US" altLang="en-US" sz="1050"/>
              <a:t>Gerilyn Braglia / Mark B,  IT Commercial </a:t>
            </a:r>
          </a:p>
        </p:txBody>
      </p:sp>
      <p:pic>
        <p:nvPicPr>
          <p:cNvPr id="5" name="Picture Placeholder 4">
            <a:extLst>
              <a:ext uri="{FF2B5EF4-FFF2-40B4-BE49-F238E27FC236}">
                <a16:creationId xmlns:a16="http://schemas.microsoft.com/office/drawing/2014/main" id="{978DC946-716D-7345-B370-341A06234ED8}"/>
              </a:ext>
            </a:extLst>
          </p:cNvPr>
          <p:cNvPicPr>
            <a:picLocks noGrp="1" noChangeAspect="1"/>
          </p:cNvPicPr>
          <p:nvPr>
            <p:ph type="pic" sz="quarter" idx="11"/>
          </p:nvPr>
        </p:nvPicPr>
        <p:blipFill>
          <a:blip r:embed="rId2"/>
          <a:srcRect t="12497" b="12497"/>
          <a:stretch>
            <a:fillRect/>
          </a:stretch>
        </p:blipFill>
        <p:spPr/>
      </p:pic>
      <p:pic>
        <p:nvPicPr>
          <p:cNvPr id="10" name="Picture Placeholder 9">
            <a:extLst>
              <a:ext uri="{FF2B5EF4-FFF2-40B4-BE49-F238E27FC236}">
                <a16:creationId xmlns:a16="http://schemas.microsoft.com/office/drawing/2014/main" id="{71A137E3-0257-2847-A1B3-B6F89BA6C37B}"/>
              </a:ext>
            </a:extLst>
          </p:cNvPr>
          <p:cNvPicPr>
            <a:picLocks noGrp="1" noChangeAspect="1"/>
          </p:cNvPicPr>
          <p:nvPr>
            <p:ph type="pic" sz="quarter" idx="12"/>
          </p:nvPr>
        </p:nvPicPr>
        <p:blipFill>
          <a:blip r:embed="rId3"/>
          <a:srcRect t="12497" b="12497"/>
          <a:stretch>
            <a:fillRect/>
          </a:stretch>
        </p:blipFill>
        <p:spPr/>
      </p:pic>
      <p:pic>
        <p:nvPicPr>
          <p:cNvPr id="14" name="Picture Placeholder 13">
            <a:extLst>
              <a:ext uri="{FF2B5EF4-FFF2-40B4-BE49-F238E27FC236}">
                <a16:creationId xmlns:a16="http://schemas.microsoft.com/office/drawing/2014/main" id="{01A3B40F-3C2B-8C4B-911C-F39D999CFBB3}"/>
              </a:ext>
            </a:extLst>
          </p:cNvPr>
          <p:cNvPicPr>
            <a:picLocks noGrp="1" noChangeAspect="1"/>
          </p:cNvPicPr>
          <p:nvPr>
            <p:ph type="pic" sz="quarter" idx="13"/>
          </p:nvPr>
        </p:nvPicPr>
        <p:blipFill rotWithShape="1">
          <a:blip r:embed="rId4"/>
          <a:srcRect l="32010" r="1273"/>
          <a:stretch/>
        </p:blipFill>
        <p:spPr/>
      </p:pic>
      <p:pic>
        <p:nvPicPr>
          <p:cNvPr id="2" name="Picture 1">
            <a:extLst>
              <a:ext uri="{FF2B5EF4-FFF2-40B4-BE49-F238E27FC236}">
                <a16:creationId xmlns:a16="http://schemas.microsoft.com/office/drawing/2014/main" id="{A2E2DD5D-E2DB-4A97-B926-08BEF6E27CE4}"/>
              </a:ext>
            </a:extLst>
          </p:cNvPr>
          <p:cNvPicPr>
            <a:picLocks noChangeAspect="1"/>
          </p:cNvPicPr>
          <p:nvPr/>
        </p:nvPicPr>
        <p:blipFill>
          <a:blip r:embed="rId5"/>
          <a:stretch>
            <a:fillRect/>
          </a:stretch>
        </p:blipFill>
        <p:spPr>
          <a:xfrm>
            <a:off x="196281" y="281430"/>
            <a:ext cx="1263715" cy="29211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78E8A4-79E8-48E9-9580-CD23F18B8E57}"/>
              </a:ext>
            </a:extLst>
          </p:cNvPr>
          <p:cNvSpPr txBox="1"/>
          <p:nvPr/>
        </p:nvSpPr>
        <p:spPr bwMode="auto">
          <a:xfrm>
            <a:off x="137973" y="720660"/>
            <a:ext cx="8868053"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GB" sz="1200">
                <a:solidFill>
                  <a:schemeClr val="tx1"/>
                </a:solidFill>
                <a:latin typeface="Calibri" panose="020F0502020204030204" pitchFamily="34" charset="0"/>
                <a:cs typeface="Calibri" panose="020F0502020204030204" pitchFamily="34" charset="0"/>
              </a:rPr>
              <a:t>Why Reltio? </a:t>
            </a:r>
            <a:r>
              <a:rPr lang="en-GB" sz="1200" b="0">
                <a:solidFill>
                  <a:schemeClr val="tx1"/>
                </a:solidFill>
                <a:latin typeface="Calibri" panose="020F0502020204030204" pitchFamily="34" charset="0"/>
                <a:cs typeface="Calibri" panose="020F0502020204030204" pitchFamily="34" charset="0"/>
              </a:rPr>
              <a:t>A BCG study in 2020 identified gaps in National Grid’s control of data and recommended investment in a number of areas  including a master data solution.  </a:t>
            </a:r>
          </a:p>
          <a:p>
            <a:pPr marL="270000" lvl="3" indent="0">
              <a:buNone/>
            </a:pPr>
            <a:r>
              <a:rPr lang="en-GB" sz="1200" b="0" i="1">
                <a:solidFill>
                  <a:schemeClr val="tx1"/>
                </a:solidFill>
                <a:latin typeface="Calibri" panose="020F0502020204030204" pitchFamily="34" charset="0"/>
                <a:cs typeface="Calibri" panose="020F0502020204030204" pitchFamily="34" charset="0"/>
              </a:rPr>
              <a:t>Reltio has been chosen as the master data management (MDM) solution following a market evaluation and sourcing exercise that looked at the following industry leading products: Reltio, Informatica, Enterworks, and Riversand.  Reltio achieved the best combined technical and security results, and with a price $2.6m lower than Informatica, was clearly the best economic choice</a:t>
            </a:r>
          </a:p>
          <a:p>
            <a:r>
              <a:rPr lang="en-GB" sz="1130">
                <a:solidFill>
                  <a:schemeClr val="tx1"/>
                </a:solidFill>
                <a:latin typeface="Calibri" panose="020F0502020204030204" pitchFamily="34" charset="0"/>
                <a:cs typeface="Calibri" panose="020F0502020204030204" pitchFamily="34" charset="0"/>
              </a:rPr>
              <a:t>What are we going to buy? </a:t>
            </a:r>
            <a:r>
              <a:rPr lang="en-GB" sz="1130" b="0">
                <a:solidFill>
                  <a:schemeClr val="tx1"/>
                </a:solidFill>
                <a:latin typeface="Calibri" panose="020F0502020204030204" pitchFamily="34" charset="0"/>
                <a:cs typeface="Calibri" panose="020F0502020204030204" pitchFamily="34" charset="0"/>
              </a:rPr>
              <a:t>National Grid is procuring a SaaS MDM solution that will connect data from multiple platforms to create and maintain consolidated master golden data. The system will be configured to support existing UK and US needs with plenty of room for growth. This includes licensing for all needed user roles, supporting Test, Development and Production instances for each of the US and UK. </a:t>
            </a:r>
          </a:p>
          <a:p>
            <a:r>
              <a:rPr lang="en-GB" sz="1200">
                <a:solidFill>
                  <a:schemeClr val="tx1"/>
                </a:solidFill>
                <a:latin typeface="Calibri" panose="020F0502020204030204" pitchFamily="34" charset="0"/>
                <a:cs typeface="Calibri" panose="020F0502020204030204" pitchFamily="34" charset="0"/>
              </a:rPr>
              <a:t>Service: </a:t>
            </a:r>
            <a:r>
              <a:rPr lang="en-GB" sz="1200" b="0">
                <a:solidFill>
                  <a:schemeClr val="tx1"/>
                </a:solidFill>
                <a:latin typeface="Calibri" panose="020F0502020204030204" pitchFamily="34" charset="0"/>
                <a:cs typeface="Calibri" panose="020F0502020204030204" pitchFamily="34" charset="0"/>
              </a:rPr>
              <a:t>The service provides 99.95% availability SLAs with service credits for failed SLAs.  Support covers both UK and US 9a-5p support</a:t>
            </a:r>
          </a:p>
          <a:p>
            <a:r>
              <a:rPr lang="en-GB" sz="1200">
                <a:solidFill>
                  <a:schemeClr val="tx1"/>
                </a:solidFill>
                <a:latin typeface="Calibri" panose="020F0502020204030204" pitchFamily="34" charset="0"/>
                <a:cs typeface="Calibri" panose="020F0502020204030204" pitchFamily="34" charset="0"/>
              </a:rPr>
              <a:t>Disaster recovery: </a:t>
            </a:r>
            <a:r>
              <a:rPr lang="en-GB" sz="1200" b="0">
                <a:solidFill>
                  <a:schemeClr val="tx1"/>
                </a:solidFill>
                <a:latin typeface="Calibri" panose="020F0502020204030204" pitchFamily="34" charset="0"/>
                <a:cs typeface="Calibri" panose="020F0502020204030204" pitchFamily="34" charset="0"/>
              </a:rPr>
              <a:t>Disaster recovery follows ISO 22301 standards, and provides for global redundancy with </a:t>
            </a:r>
            <a:r>
              <a:rPr lang="en-US" sz="1200" b="0">
                <a:solidFill>
                  <a:schemeClr val="tx1"/>
                </a:solidFill>
                <a:latin typeface="Calibri" panose="020F0502020204030204" pitchFamily="34" charset="0"/>
                <a:cs typeface="Calibri" panose="020F0502020204030204" pitchFamily="34" charset="0"/>
              </a:rPr>
              <a:t>nodes across a minimum of three cloud zones, including multiple servers within a zone.  Data is replicated, load balanced and runs active-active across all zones enabling application and data resilience as well as improved scalability.  Reltio’s BCP plan is also ISO22301 compliant with processes that address application &amp; database outages, fires, pandemics, natural disasters &amp; data breaches. </a:t>
            </a:r>
            <a:endParaRPr lang="en-GB" sz="1200">
              <a:solidFill>
                <a:schemeClr val="tx1"/>
              </a:solidFill>
              <a:latin typeface="Calibri" panose="020F0502020204030204" pitchFamily="34" charset="0"/>
              <a:cs typeface="Calibri" panose="020F0502020204030204" pitchFamily="34" charset="0"/>
            </a:endParaRPr>
          </a:p>
          <a:p>
            <a:r>
              <a:rPr lang="en-GB" sz="1130">
                <a:solidFill>
                  <a:schemeClr val="tx1"/>
                </a:solidFill>
                <a:latin typeface="Calibri" panose="020F0502020204030204" pitchFamily="34" charset="0"/>
                <a:cs typeface="Calibri" panose="020F0502020204030204" pitchFamily="34" charset="0"/>
              </a:rPr>
              <a:t>Contract:</a:t>
            </a:r>
            <a:r>
              <a:rPr lang="en-GB" sz="1130" b="0">
                <a:solidFill>
                  <a:schemeClr val="tx1"/>
                </a:solidFill>
                <a:latin typeface="Calibri" panose="020F0502020204030204" pitchFamily="34" charset="0"/>
                <a:cs typeface="Calibri" panose="020F0502020204030204" pitchFamily="34" charset="0"/>
              </a:rPr>
              <a:t> The terms represent a three year agreement and covers:</a:t>
            </a:r>
          </a:p>
          <a:p>
            <a:pPr marL="711450" lvl="6" indent="-171450">
              <a:spcAft>
                <a:spcPts val="0"/>
              </a:spcAft>
              <a:buFont typeface="Arial" panose="020B0604020202020204" pitchFamily="34" charset="0"/>
              <a:buChar char="•"/>
            </a:pPr>
            <a:r>
              <a:rPr lang="en-GB" sz="1130">
                <a:latin typeface="Calibri" panose="020F0502020204030204" pitchFamily="34" charset="0"/>
                <a:cs typeface="Calibri" panose="020F0502020204030204" pitchFamily="34" charset="0"/>
              </a:rPr>
              <a:t>Termination for material breach / bankruptcy </a:t>
            </a:r>
          </a:p>
          <a:p>
            <a:pPr marL="711450" lvl="6" indent="-171450">
              <a:spcAft>
                <a:spcPts val="0"/>
              </a:spcAft>
              <a:buFont typeface="Arial" panose="020B0604020202020204" pitchFamily="34" charset="0"/>
              <a:buChar char="•"/>
            </a:pPr>
            <a:r>
              <a:rPr lang="en-GB" sz="1130">
                <a:latin typeface="Calibri" panose="020F0502020204030204" pitchFamily="34" charset="0"/>
                <a:cs typeface="Calibri" panose="020F0502020204030204" pitchFamily="34" charset="0"/>
              </a:rPr>
              <a:t>Termination for convenience, with the possible responsibility for the full term contract</a:t>
            </a:r>
            <a:r>
              <a:rPr lang="en-US" sz="1130">
                <a:latin typeface="Calibri" panose="020F0502020204030204" pitchFamily="34" charset="0"/>
                <a:cs typeface="Calibri" panose="020F0502020204030204" pitchFamily="34" charset="0"/>
              </a:rPr>
              <a:t> price </a:t>
            </a:r>
            <a:endParaRPr lang="en-GB" sz="1130">
              <a:latin typeface="Calibri" panose="020F0502020204030204" pitchFamily="34" charset="0"/>
              <a:cs typeface="Calibri" panose="020F0502020204030204" pitchFamily="34" charset="0"/>
            </a:endParaRPr>
          </a:p>
          <a:p>
            <a:pPr marL="711450" lvl="6" indent="-171450">
              <a:spcAft>
                <a:spcPts val="0"/>
              </a:spcAft>
              <a:buFont typeface="Arial" panose="020B0604020202020204" pitchFamily="34" charset="0"/>
              <a:buChar char="•"/>
            </a:pPr>
            <a:r>
              <a:rPr lang="en-GB" sz="1130" b="0">
                <a:latin typeface="Calibri" panose="020F0502020204030204" pitchFamily="34" charset="0"/>
                <a:cs typeface="Calibri" panose="020F0502020204030204" pitchFamily="34" charset="0"/>
              </a:rPr>
              <a:t>Price $2.3m for 3 years (a $1m reduction negotiated against initial proposal) </a:t>
            </a:r>
          </a:p>
          <a:p>
            <a:pPr marL="711450" lvl="6" indent="-171450">
              <a:spcAft>
                <a:spcPts val="0"/>
              </a:spcAft>
              <a:buFont typeface="Arial" panose="020B0604020202020204" pitchFamily="34" charset="0"/>
              <a:buChar char="•"/>
            </a:pPr>
            <a:r>
              <a:rPr lang="en-GB" sz="1130" b="0">
                <a:latin typeface="Calibri" panose="020F0502020204030204" pitchFamily="34" charset="0"/>
                <a:cs typeface="Calibri" panose="020F0502020204030204" pitchFamily="34" charset="0"/>
              </a:rPr>
              <a:t>Price increase capped at 4% for renewal beyond the 36 months </a:t>
            </a:r>
          </a:p>
          <a:p>
            <a:pPr marL="711450" lvl="6" indent="-171450">
              <a:spcAft>
                <a:spcPts val="0"/>
              </a:spcAft>
              <a:buFont typeface="Arial" panose="020B0604020202020204" pitchFamily="34" charset="0"/>
              <a:buChar char="•"/>
            </a:pPr>
            <a:r>
              <a:rPr lang="en-GB" sz="1130">
                <a:latin typeface="Calibri" panose="020F0502020204030204" pitchFamily="34" charset="0"/>
                <a:cs typeface="Calibri" panose="020F0502020204030204" pitchFamily="34" charset="0"/>
              </a:rPr>
              <a:t>Contract negotiated but not signed</a:t>
            </a:r>
            <a:r>
              <a:rPr lang="en-GB" sz="1130" b="0">
                <a:latin typeface="Calibri" panose="020F0502020204030204" pitchFamily="34" charset="0"/>
                <a:cs typeface="Calibri" panose="020F0502020204030204" pitchFamily="34" charset="0"/>
              </a:rPr>
              <a:t>    </a:t>
            </a:r>
          </a:p>
          <a:p>
            <a:pPr marL="0" lvl="6" indent="0">
              <a:spcAft>
                <a:spcPts val="0"/>
              </a:spcAft>
              <a:buNone/>
            </a:pPr>
            <a:endParaRPr lang="en-GB" sz="1130" i="1">
              <a:latin typeface="Calibri" panose="020F0502020204030204" pitchFamily="34" charset="0"/>
              <a:cs typeface="Calibri" panose="020F0502020204030204" pitchFamily="34" charset="0"/>
            </a:endParaRPr>
          </a:p>
        </p:txBody>
      </p:sp>
      <p:sp>
        <p:nvSpPr>
          <p:cNvPr id="3" name="Rectangle 2"/>
          <p:cNvSpPr/>
          <p:nvPr/>
        </p:nvSpPr>
        <p:spPr>
          <a:xfrm>
            <a:off x="84291" y="94259"/>
            <a:ext cx="6561412" cy="400110"/>
          </a:xfrm>
          <a:prstGeom prst="rect">
            <a:avLst/>
          </a:prstGeom>
        </p:spPr>
        <p:txBody>
          <a:bodyPr wrap="none">
            <a:spAutoFit/>
          </a:bodyPr>
          <a:lstStyle/>
          <a:p>
            <a:r>
              <a:rPr lang="en-GB" sz="2000">
                <a:solidFill>
                  <a:srgbClr val="2D139D"/>
                </a:solidFill>
              </a:rPr>
              <a:t>Reltio Contract for Master Data Management SaaS   </a:t>
            </a:r>
          </a:p>
        </p:txBody>
      </p:sp>
    </p:spTree>
    <p:extLst>
      <p:ext uri="{BB962C8B-B14F-4D97-AF65-F5344CB8AC3E}">
        <p14:creationId xmlns:p14="http://schemas.microsoft.com/office/powerpoint/2010/main" val="2754001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FABFDB32-38D5-48B1-8632-BED2891955D9}"/>
              </a:ext>
            </a:extLst>
          </p:cNvPr>
          <p:cNvSpPr/>
          <p:nvPr/>
        </p:nvSpPr>
        <p:spPr bwMode="auto">
          <a:xfrm>
            <a:off x="1901376" y="4514147"/>
            <a:ext cx="5910514" cy="547104"/>
          </a:xfrm>
          <a:prstGeom prst="roundRect">
            <a:avLst/>
          </a:prstGeom>
          <a:noFill/>
          <a:ln w="9525" cap="flat" cmpd="sng" algn="ctr">
            <a:solidFill>
              <a:schemeClr val="tx1">
                <a:lumMod val="50000"/>
              </a:schemeClr>
            </a:solid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sp>
        <p:nvSpPr>
          <p:cNvPr id="3" name="Rectangle 2">
            <a:extLst>
              <a:ext uri="{FF2B5EF4-FFF2-40B4-BE49-F238E27FC236}">
                <a16:creationId xmlns:a16="http://schemas.microsoft.com/office/drawing/2014/main" id="{7E5803AA-C9CD-4891-AD8A-91EF4AE348F8}"/>
              </a:ext>
            </a:extLst>
          </p:cNvPr>
          <p:cNvSpPr/>
          <p:nvPr/>
        </p:nvSpPr>
        <p:spPr>
          <a:xfrm>
            <a:off x="319018" y="3422517"/>
            <a:ext cx="4110744" cy="923330"/>
          </a:xfrm>
          <a:prstGeom prst="rect">
            <a:avLst/>
          </a:prstGeom>
          <a:solidFill>
            <a:srgbClr val="00148C"/>
          </a:solidFill>
        </p:spPr>
        <p:txBody>
          <a:bodyPr wrap="square">
            <a:spAutoFit/>
          </a:bodyPr>
          <a:lstStyle/>
          <a:p>
            <a:pPr marL="214313" indent="-214313" defTabSz="685783" fontAlgn="auto">
              <a:spcBef>
                <a:spcPts val="0"/>
              </a:spcBef>
              <a:spcAft>
                <a:spcPts val="0"/>
              </a:spcAft>
              <a:buClrTx/>
              <a:buFont typeface="Arial" panose="020B0604020202020204" pitchFamily="34" charset="0"/>
              <a:buChar char="•"/>
            </a:pPr>
            <a:r>
              <a:rPr lang="en-US" sz="900" b="0">
                <a:solidFill>
                  <a:schemeClr val="bg1"/>
                </a:solidFill>
                <a:latin typeface="Arial" panose="020B0604020202020204" pitchFamily="34" charset="0"/>
                <a:ea typeface="MS Gothic" panose="020B0609070205080204" pitchFamily="49" charset="-128"/>
                <a:cs typeface="Arial" panose="020B0604020202020204" pitchFamily="34" charset="0"/>
              </a:rPr>
              <a:t>Lack of single master data source for all workforce, due to multiple source systems</a:t>
            </a:r>
          </a:p>
          <a:p>
            <a:pPr marL="214313" indent="-214313" defTabSz="685783" fontAlgn="auto">
              <a:spcBef>
                <a:spcPts val="0"/>
              </a:spcBef>
              <a:spcAft>
                <a:spcPts val="0"/>
              </a:spcAft>
              <a:buClrTx/>
              <a:buFont typeface="Arial" panose="020B0604020202020204" pitchFamily="34" charset="0"/>
              <a:buChar char="•"/>
            </a:pPr>
            <a:r>
              <a:rPr lang="en-US" sz="900" b="0">
                <a:solidFill>
                  <a:schemeClr val="bg1"/>
                </a:solidFill>
                <a:latin typeface="Arial" panose="020B0604020202020204" pitchFamily="34" charset="0"/>
                <a:ea typeface="MS Gothic" panose="020B0609070205080204" pitchFamily="49" charset="-128"/>
                <a:cs typeface="Arial" panose="020B0604020202020204" pitchFamily="34" charset="0"/>
              </a:rPr>
              <a:t>120+ direct interfaces from workforce source systems causing significant impact to business processes and transformational projects such as MyHUB 2.0</a:t>
            </a:r>
          </a:p>
          <a:p>
            <a:pPr marL="214313" indent="-214313" defTabSz="685783" fontAlgn="auto">
              <a:spcBef>
                <a:spcPts val="0"/>
              </a:spcBef>
              <a:spcAft>
                <a:spcPts val="0"/>
              </a:spcAft>
              <a:buClrTx/>
              <a:buFont typeface="Arial" panose="020B0604020202020204" pitchFamily="34" charset="0"/>
              <a:buChar char="•"/>
            </a:pPr>
            <a:r>
              <a:rPr lang="en-US" sz="900" b="0">
                <a:solidFill>
                  <a:schemeClr val="bg1"/>
                </a:solidFill>
                <a:latin typeface="Arial" panose="020B0604020202020204" pitchFamily="34" charset="0"/>
                <a:ea typeface="MS Gothic" panose="020B0609070205080204" pitchFamily="49" charset="-128"/>
                <a:cs typeface="Arial" panose="020B0604020202020204" pitchFamily="34" charset="0"/>
              </a:rPr>
              <a:t>Headcount reporting issues across HR and Finance systems</a:t>
            </a:r>
            <a:endParaRPr lang="en-GB" sz="900" b="0">
              <a:solidFill>
                <a:schemeClr val="bg1"/>
              </a:solidFill>
              <a:latin typeface="Arial" panose="020B0604020202020204" pitchFamily="34" charset="0"/>
              <a:ea typeface="MS Gothic" panose="020B0609070205080204" pitchFamily="49" charset="-128"/>
              <a:cs typeface="Arial" panose="020B0604020202020204" pitchFamily="34" charset="0"/>
            </a:endParaRPr>
          </a:p>
        </p:txBody>
      </p:sp>
      <p:sp>
        <p:nvSpPr>
          <p:cNvPr id="56" name="Title 8">
            <a:extLst>
              <a:ext uri="{FF2B5EF4-FFF2-40B4-BE49-F238E27FC236}">
                <a16:creationId xmlns:a16="http://schemas.microsoft.com/office/drawing/2014/main" id="{7F82A6B4-8DFF-4BB4-A272-A5594EADF6B9}"/>
              </a:ext>
            </a:extLst>
          </p:cNvPr>
          <p:cNvSpPr>
            <a:spLocks noGrp="1"/>
          </p:cNvSpPr>
          <p:nvPr>
            <p:ph type="title"/>
          </p:nvPr>
        </p:nvSpPr>
        <p:spPr>
          <a:xfrm>
            <a:off x="129249" y="61292"/>
            <a:ext cx="6789441" cy="378764"/>
          </a:xfrm>
        </p:spPr>
        <p:txBody>
          <a:bodyPr/>
          <a:lstStyle/>
          <a:p>
            <a:r>
              <a:rPr lang="en-US"/>
              <a:t>How MDM helps Workforce data domain?</a:t>
            </a:r>
          </a:p>
        </p:txBody>
      </p:sp>
      <p:sp>
        <p:nvSpPr>
          <p:cNvPr id="231" name="Rectangle 230">
            <a:extLst>
              <a:ext uri="{FF2B5EF4-FFF2-40B4-BE49-F238E27FC236}">
                <a16:creationId xmlns:a16="http://schemas.microsoft.com/office/drawing/2014/main" id="{6BD82F0B-9331-4013-AD80-959C173ED058}"/>
              </a:ext>
            </a:extLst>
          </p:cNvPr>
          <p:cNvSpPr/>
          <p:nvPr/>
        </p:nvSpPr>
        <p:spPr>
          <a:xfrm>
            <a:off x="4707166" y="3442345"/>
            <a:ext cx="4110744" cy="784830"/>
          </a:xfrm>
          <a:prstGeom prst="rect">
            <a:avLst/>
          </a:prstGeom>
          <a:solidFill>
            <a:srgbClr val="00148C"/>
          </a:solidFill>
        </p:spPr>
        <p:txBody>
          <a:bodyPr wrap="square">
            <a:spAutoFit/>
          </a:bodyPr>
          <a:lstStyle/>
          <a:p>
            <a:pPr marL="214313" indent="-214313" defTabSz="685783" fontAlgn="auto">
              <a:spcBef>
                <a:spcPts val="0"/>
              </a:spcBef>
              <a:spcAft>
                <a:spcPts val="0"/>
              </a:spcAft>
              <a:buClrTx/>
              <a:buFont typeface="Arial" panose="020B0604020202020204" pitchFamily="34" charset="0"/>
              <a:buChar char="•"/>
            </a:pPr>
            <a:r>
              <a:rPr lang="en-GB" sz="900" b="0">
                <a:solidFill>
                  <a:schemeClr val="bg1"/>
                </a:solidFill>
                <a:cs typeface="Arial"/>
              </a:rPr>
              <a:t>Consolidate master data from multiple source systems</a:t>
            </a:r>
          </a:p>
          <a:p>
            <a:pPr marL="214313" indent="-214313" defTabSz="685783" fontAlgn="auto">
              <a:spcBef>
                <a:spcPts val="0"/>
              </a:spcBef>
              <a:spcAft>
                <a:spcPts val="0"/>
              </a:spcAft>
              <a:buClrTx/>
              <a:buFont typeface="Arial" panose="020B0604020202020204" pitchFamily="34" charset="0"/>
              <a:buChar char="•"/>
            </a:pPr>
            <a:r>
              <a:rPr lang="en-US" sz="900" b="0">
                <a:solidFill>
                  <a:schemeClr val="bg1"/>
                </a:solidFill>
                <a:cs typeface="Arial"/>
              </a:rPr>
              <a:t>Golden</a:t>
            </a:r>
            <a:r>
              <a:rPr lang="en-GB" sz="900" b="0">
                <a:solidFill>
                  <a:schemeClr val="bg1"/>
                </a:solidFill>
                <a:cs typeface="Arial"/>
              </a:rPr>
              <a:t> master</a:t>
            </a:r>
            <a:r>
              <a:rPr lang="en-US" sz="900" b="0">
                <a:solidFill>
                  <a:schemeClr val="bg1"/>
                </a:solidFill>
                <a:cs typeface="Arial"/>
              </a:rPr>
              <a:t> data record definition will help </a:t>
            </a:r>
            <a:r>
              <a:rPr lang="en-GB" sz="900" b="0">
                <a:solidFill>
                  <a:schemeClr val="bg1"/>
                </a:solidFill>
                <a:cs typeface="Arial"/>
              </a:rPr>
              <a:t>improve data quality </a:t>
            </a:r>
          </a:p>
          <a:p>
            <a:pPr marL="214313" indent="-214313" defTabSz="685783" fontAlgn="auto">
              <a:spcBef>
                <a:spcPts val="0"/>
              </a:spcBef>
              <a:spcAft>
                <a:spcPts val="0"/>
              </a:spcAft>
              <a:buClrTx/>
              <a:buFont typeface="Arial" panose="020B0604020202020204" pitchFamily="34" charset="0"/>
              <a:buChar char="•"/>
            </a:pPr>
            <a:r>
              <a:rPr lang="en-US" sz="900" b="0">
                <a:solidFill>
                  <a:schemeClr val="bg1"/>
                </a:solidFill>
                <a:latin typeface="Arial" panose="020B0604020202020204" pitchFamily="34" charset="0"/>
                <a:ea typeface="MS Gothic" panose="020B0609070205080204" pitchFamily="49" charset="-128"/>
                <a:cs typeface="Arial" panose="020B0604020202020204" pitchFamily="34" charset="0"/>
              </a:rPr>
              <a:t>Reduce complexity for downstream extracts/interfaces</a:t>
            </a:r>
          </a:p>
          <a:p>
            <a:pPr marL="214313" indent="-214313" defTabSz="685783" fontAlgn="auto">
              <a:spcBef>
                <a:spcPts val="0"/>
              </a:spcBef>
              <a:spcAft>
                <a:spcPts val="0"/>
              </a:spcAft>
              <a:buClrTx/>
              <a:buFont typeface="Arial" panose="020B0604020202020204" pitchFamily="34" charset="0"/>
              <a:buChar char="•"/>
            </a:pPr>
            <a:r>
              <a:rPr lang="en-US" sz="900" b="0">
                <a:solidFill>
                  <a:schemeClr val="bg1"/>
                </a:solidFill>
                <a:latin typeface="Arial" panose="020B0604020202020204" pitchFamily="34" charset="0"/>
                <a:ea typeface="MS Gothic" panose="020B0609070205080204" pitchFamily="49" charset="-128"/>
                <a:cs typeface="Arial" panose="020B0604020202020204" pitchFamily="34" charset="0"/>
              </a:rPr>
              <a:t>MDM provides ability to create downstream single version of truth for reporting</a:t>
            </a:r>
            <a:endParaRPr lang="en-GB" sz="900" b="0">
              <a:solidFill>
                <a:schemeClr val="bg1"/>
              </a:solidFill>
              <a:latin typeface="Arial" panose="020B0604020202020204" pitchFamily="34" charset="0"/>
              <a:ea typeface="MS Gothic" panose="020B0609070205080204" pitchFamily="49" charset="-128"/>
              <a:cs typeface="Arial" panose="020B0604020202020204" pitchFamily="34" charset="0"/>
            </a:endParaRPr>
          </a:p>
        </p:txBody>
      </p:sp>
      <p:sp>
        <p:nvSpPr>
          <p:cNvPr id="199" name="Flowchart: Magnetic Disk 198">
            <a:extLst>
              <a:ext uri="{FF2B5EF4-FFF2-40B4-BE49-F238E27FC236}">
                <a16:creationId xmlns:a16="http://schemas.microsoft.com/office/drawing/2014/main" id="{4C761DDF-4978-40D1-A89F-1D77930A47AB}"/>
              </a:ext>
            </a:extLst>
          </p:cNvPr>
          <p:cNvSpPr/>
          <p:nvPr/>
        </p:nvSpPr>
        <p:spPr bwMode="auto">
          <a:xfrm>
            <a:off x="5076596" y="1373070"/>
            <a:ext cx="647170" cy="337669"/>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a:solidFill>
                  <a:schemeClr val="bg1"/>
                </a:solidFill>
                <a:cs typeface="Arial"/>
              </a:rPr>
              <a:t>MyHub</a:t>
            </a:r>
          </a:p>
        </p:txBody>
      </p:sp>
      <p:sp>
        <p:nvSpPr>
          <p:cNvPr id="200" name="Flowchart: Magnetic Disk 199">
            <a:extLst>
              <a:ext uri="{FF2B5EF4-FFF2-40B4-BE49-F238E27FC236}">
                <a16:creationId xmlns:a16="http://schemas.microsoft.com/office/drawing/2014/main" id="{60D86C6A-4639-4391-B514-88A3C142DA10}"/>
              </a:ext>
            </a:extLst>
          </p:cNvPr>
          <p:cNvSpPr/>
          <p:nvPr/>
        </p:nvSpPr>
        <p:spPr bwMode="auto">
          <a:xfrm>
            <a:off x="7525636" y="1353596"/>
            <a:ext cx="583765" cy="349235"/>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a:solidFill>
                  <a:schemeClr val="bg1"/>
                </a:solidFill>
                <a:cs typeface="Arial"/>
              </a:rPr>
              <a:t>SAP ECC (US)</a:t>
            </a:r>
          </a:p>
        </p:txBody>
      </p:sp>
      <p:sp>
        <p:nvSpPr>
          <p:cNvPr id="203" name="TextBox 202">
            <a:extLst>
              <a:ext uri="{FF2B5EF4-FFF2-40B4-BE49-F238E27FC236}">
                <a16:creationId xmlns:a16="http://schemas.microsoft.com/office/drawing/2014/main" id="{65257233-BDE5-4395-99A3-D85376329AD6}"/>
              </a:ext>
            </a:extLst>
          </p:cNvPr>
          <p:cNvSpPr txBox="1"/>
          <p:nvPr/>
        </p:nvSpPr>
        <p:spPr bwMode="auto">
          <a:xfrm>
            <a:off x="4816075" y="988445"/>
            <a:ext cx="1249573" cy="28470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p>
            <a:pPr algn="ctr">
              <a:spcAft>
                <a:spcPts val="450"/>
              </a:spcAft>
            </a:pPr>
            <a:r>
              <a:rPr lang="en-GB" sz="900"/>
              <a:t>Employees &amp; US Contingent Workers</a:t>
            </a:r>
            <a:endParaRPr lang="en-GB" sz="900" b="0">
              <a:solidFill>
                <a:schemeClr val="tx1"/>
              </a:solidFill>
            </a:endParaRPr>
          </a:p>
        </p:txBody>
      </p:sp>
      <p:sp>
        <p:nvSpPr>
          <p:cNvPr id="205" name="TextBox 204">
            <a:extLst>
              <a:ext uri="{FF2B5EF4-FFF2-40B4-BE49-F238E27FC236}">
                <a16:creationId xmlns:a16="http://schemas.microsoft.com/office/drawing/2014/main" id="{E882B179-D5AB-4278-8DF8-F4A1B4EBE722}"/>
              </a:ext>
            </a:extLst>
          </p:cNvPr>
          <p:cNvSpPr txBox="1"/>
          <p:nvPr/>
        </p:nvSpPr>
        <p:spPr bwMode="auto">
          <a:xfrm>
            <a:off x="6251312" y="990306"/>
            <a:ext cx="1059489" cy="26019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0" tIns="0" rIns="0" bIns="0" numCol="1" rtlCol="0" anchor="t" anchorCtr="0" compatLnSpc="1">
            <a:prstTxWarp prst="textNoShape">
              <a:avLst/>
            </a:prstTxWarp>
            <a:spAutoFit/>
          </a:bodyPr>
          <a:lstStyle>
            <a:defPPr>
              <a:defRPr lang="en-GB"/>
            </a:defPPr>
            <a:lvl1pPr algn="ctr">
              <a:spcAft>
                <a:spcPts val="450"/>
              </a:spcAft>
              <a:defRPr sz="900"/>
            </a:lvl1pPr>
          </a:lstStyle>
          <a:p>
            <a:r>
              <a:rPr lang="en-GB"/>
              <a:t>UK Contingent Workers </a:t>
            </a:r>
          </a:p>
        </p:txBody>
      </p:sp>
      <p:sp>
        <p:nvSpPr>
          <p:cNvPr id="207" name="TextBox 206">
            <a:extLst>
              <a:ext uri="{FF2B5EF4-FFF2-40B4-BE49-F238E27FC236}">
                <a16:creationId xmlns:a16="http://schemas.microsoft.com/office/drawing/2014/main" id="{24141D5C-D17A-4681-9A6A-8EF321F830FF}"/>
              </a:ext>
            </a:extLst>
          </p:cNvPr>
          <p:cNvSpPr txBox="1"/>
          <p:nvPr/>
        </p:nvSpPr>
        <p:spPr bwMode="auto">
          <a:xfrm>
            <a:off x="7956613" y="1015691"/>
            <a:ext cx="352661" cy="1384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rtlCol="0" anchor="t" anchorCtr="0" compatLnSpc="1">
            <a:prstTxWarp prst="textNoShape">
              <a:avLst/>
            </a:prstTxWarp>
            <a:spAutoFit/>
          </a:bodyPr>
          <a:lstStyle/>
          <a:p>
            <a:pPr>
              <a:spcAft>
                <a:spcPts val="450"/>
              </a:spcAft>
            </a:pPr>
            <a:r>
              <a:rPr lang="en-GB" sz="900"/>
              <a:t>MSPs`</a:t>
            </a:r>
            <a:endParaRPr lang="en-GB" sz="900" b="0">
              <a:solidFill>
                <a:schemeClr val="tx1"/>
              </a:solidFill>
            </a:endParaRPr>
          </a:p>
        </p:txBody>
      </p:sp>
      <p:cxnSp>
        <p:nvCxnSpPr>
          <p:cNvPr id="208" name="Straight Connector 207">
            <a:extLst>
              <a:ext uri="{FF2B5EF4-FFF2-40B4-BE49-F238E27FC236}">
                <a16:creationId xmlns:a16="http://schemas.microsoft.com/office/drawing/2014/main" id="{B3E8A04D-6312-41BB-BEB3-0B3670A368F2}"/>
              </a:ext>
            </a:extLst>
          </p:cNvPr>
          <p:cNvCxnSpPr>
            <a:cxnSpLocks/>
            <a:endCxn id="498" idx="8"/>
          </p:cNvCxnSpPr>
          <p:nvPr/>
        </p:nvCxnSpPr>
        <p:spPr bwMode="auto">
          <a:xfrm>
            <a:off x="5987202" y="2212486"/>
            <a:ext cx="95505" cy="79643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9" name="Straight Connector 208">
            <a:extLst>
              <a:ext uri="{FF2B5EF4-FFF2-40B4-BE49-F238E27FC236}">
                <a16:creationId xmlns:a16="http://schemas.microsoft.com/office/drawing/2014/main" id="{6FFEF699-3AD8-44CE-B445-0B3C18392196}"/>
              </a:ext>
            </a:extLst>
          </p:cNvPr>
          <p:cNvCxnSpPr>
            <a:cxnSpLocks/>
            <a:endCxn id="361" idx="1"/>
          </p:cNvCxnSpPr>
          <p:nvPr/>
        </p:nvCxnSpPr>
        <p:spPr bwMode="auto">
          <a:xfrm>
            <a:off x="6091677" y="2315920"/>
            <a:ext cx="373427" cy="49947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 name="Straight Connector 209">
            <a:extLst>
              <a:ext uri="{FF2B5EF4-FFF2-40B4-BE49-F238E27FC236}">
                <a16:creationId xmlns:a16="http://schemas.microsoft.com/office/drawing/2014/main" id="{57CBC6B8-6400-4244-B552-ECF6C4CE0C17}"/>
              </a:ext>
            </a:extLst>
          </p:cNvPr>
          <p:cNvCxnSpPr>
            <a:cxnSpLocks/>
            <a:endCxn id="500" idx="1"/>
          </p:cNvCxnSpPr>
          <p:nvPr/>
        </p:nvCxnSpPr>
        <p:spPr bwMode="auto">
          <a:xfrm flipH="1">
            <a:off x="7003860" y="2147336"/>
            <a:ext cx="143006" cy="52193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1" name="Straight Connector 210">
            <a:extLst>
              <a:ext uri="{FF2B5EF4-FFF2-40B4-BE49-F238E27FC236}">
                <a16:creationId xmlns:a16="http://schemas.microsoft.com/office/drawing/2014/main" id="{AA8CC22A-7252-4AE5-A489-61969285A27A}"/>
              </a:ext>
            </a:extLst>
          </p:cNvPr>
          <p:cNvCxnSpPr>
            <a:cxnSpLocks/>
            <a:endCxn id="353" idx="8"/>
          </p:cNvCxnSpPr>
          <p:nvPr/>
        </p:nvCxnSpPr>
        <p:spPr bwMode="auto">
          <a:xfrm flipH="1">
            <a:off x="5448637" y="2369193"/>
            <a:ext cx="115569" cy="49538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2" name="Straight Connector 211">
            <a:extLst>
              <a:ext uri="{FF2B5EF4-FFF2-40B4-BE49-F238E27FC236}">
                <a16:creationId xmlns:a16="http://schemas.microsoft.com/office/drawing/2014/main" id="{7A6470F4-13EA-4116-A68D-B03443A75BD6}"/>
              </a:ext>
            </a:extLst>
          </p:cNvPr>
          <p:cNvCxnSpPr>
            <a:cxnSpLocks/>
            <a:endCxn id="491" idx="11"/>
          </p:cNvCxnSpPr>
          <p:nvPr/>
        </p:nvCxnSpPr>
        <p:spPr bwMode="auto">
          <a:xfrm flipH="1">
            <a:off x="5089823" y="2341440"/>
            <a:ext cx="257776" cy="633827"/>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3" name="Straight Connector 212">
            <a:extLst>
              <a:ext uri="{FF2B5EF4-FFF2-40B4-BE49-F238E27FC236}">
                <a16:creationId xmlns:a16="http://schemas.microsoft.com/office/drawing/2014/main" id="{919A1349-C02C-4C34-AA30-72C4F8E97DF6}"/>
              </a:ext>
            </a:extLst>
          </p:cNvPr>
          <p:cNvCxnSpPr>
            <a:cxnSpLocks/>
            <a:endCxn id="403" idx="11"/>
          </p:cNvCxnSpPr>
          <p:nvPr/>
        </p:nvCxnSpPr>
        <p:spPr bwMode="auto">
          <a:xfrm flipH="1">
            <a:off x="5723117" y="2358439"/>
            <a:ext cx="60628" cy="70287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 name="Straight Connector 227">
            <a:extLst>
              <a:ext uri="{FF2B5EF4-FFF2-40B4-BE49-F238E27FC236}">
                <a16:creationId xmlns:a16="http://schemas.microsoft.com/office/drawing/2014/main" id="{32907C08-2674-4D96-98A0-48BE91171417}"/>
              </a:ext>
            </a:extLst>
          </p:cNvPr>
          <p:cNvCxnSpPr>
            <a:cxnSpLocks/>
            <a:endCxn id="356" idx="1"/>
          </p:cNvCxnSpPr>
          <p:nvPr/>
        </p:nvCxnSpPr>
        <p:spPr bwMode="auto">
          <a:xfrm>
            <a:off x="8186282" y="2173074"/>
            <a:ext cx="62015" cy="50279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 name="TextBox 228">
            <a:extLst>
              <a:ext uri="{FF2B5EF4-FFF2-40B4-BE49-F238E27FC236}">
                <a16:creationId xmlns:a16="http://schemas.microsoft.com/office/drawing/2014/main" id="{60A5F3AA-B2D5-40AA-B69B-700EAC11F727}"/>
              </a:ext>
            </a:extLst>
          </p:cNvPr>
          <p:cNvSpPr txBox="1"/>
          <p:nvPr/>
        </p:nvSpPr>
        <p:spPr bwMode="auto">
          <a:xfrm>
            <a:off x="4762323" y="396206"/>
            <a:ext cx="785471" cy="16158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none" lIns="0" tIns="0" rIns="0" bIns="0" numCol="1" rtlCol="0" anchor="t" anchorCtr="0" compatLnSpc="1">
            <a:prstTxWarp prst="textNoShape">
              <a:avLst/>
            </a:prstTxWarp>
            <a:spAutoFit/>
          </a:bodyPr>
          <a:lstStyle/>
          <a:p>
            <a:pPr>
              <a:spcAft>
                <a:spcPts val="450"/>
              </a:spcAft>
            </a:pPr>
            <a:r>
              <a:rPr lang="en-GB" sz="1050"/>
              <a:t>Future State</a:t>
            </a:r>
          </a:p>
        </p:txBody>
      </p:sp>
      <p:sp>
        <p:nvSpPr>
          <p:cNvPr id="230" name="Rectangle 229">
            <a:extLst>
              <a:ext uri="{FF2B5EF4-FFF2-40B4-BE49-F238E27FC236}">
                <a16:creationId xmlns:a16="http://schemas.microsoft.com/office/drawing/2014/main" id="{126BA338-8F8D-4999-9353-629E1351D312}"/>
              </a:ext>
            </a:extLst>
          </p:cNvPr>
          <p:cNvSpPr/>
          <p:nvPr/>
        </p:nvSpPr>
        <p:spPr bwMode="auto">
          <a:xfrm>
            <a:off x="4712605" y="579012"/>
            <a:ext cx="4110744" cy="2746028"/>
          </a:xfrm>
          <a:prstGeom prst="rect">
            <a:avLst/>
          </a:prstGeom>
          <a:noFill/>
          <a:ln w="9525" cap="flat" cmpd="sng" algn="ctr">
            <a:solidFill>
              <a:schemeClr val="bg2"/>
            </a:solidFill>
            <a:prstDash val="solid"/>
            <a:round/>
            <a:headEnd type="none" w="med" len="med"/>
            <a:tailEnd type="triangle" w="med" len="med"/>
          </a:ln>
          <a:effectLst/>
        </p:spPr>
        <p:txBody>
          <a:bodyPr vert="horz" wrap="square" lIns="68576" tIns="34289" rIns="68576" bIns="34289" numCol="1" rtlCol="0" anchor="t" anchorCtr="0" compatLnSpc="1">
            <a:prstTxWarp prst="textNoShape">
              <a:avLst/>
            </a:prstTxWarp>
          </a:bodyPr>
          <a:lstStyle/>
          <a:p>
            <a:pPr>
              <a:spcAft>
                <a:spcPts val="338"/>
              </a:spcAft>
            </a:pPr>
            <a:endParaRPr lang="en-GB" sz="1350" err="1">
              <a:solidFill>
                <a:schemeClr val="bg1"/>
              </a:solidFill>
              <a:cs typeface="Arial"/>
            </a:endParaRPr>
          </a:p>
        </p:txBody>
      </p:sp>
      <p:sp>
        <p:nvSpPr>
          <p:cNvPr id="232" name="Flowchart: Magnetic Disk 231">
            <a:extLst>
              <a:ext uri="{FF2B5EF4-FFF2-40B4-BE49-F238E27FC236}">
                <a16:creationId xmlns:a16="http://schemas.microsoft.com/office/drawing/2014/main" id="{21052B6C-5D63-40D3-8E6C-3BEB8D984C82}"/>
              </a:ext>
            </a:extLst>
          </p:cNvPr>
          <p:cNvSpPr/>
          <p:nvPr/>
        </p:nvSpPr>
        <p:spPr bwMode="auto">
          <a:xfrm>
            <a:off x="8154215" y="1349906"/>
            <a:ext cx="550952" cy="351188"/>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a:solidFill>
                  <a:schemeClr val="bg1"/>
                </a:solidFill>
                <a:cs typeface="Arial"/>
              </a:rPr>
              <a:t>ACG (UK)</a:t>
            </a:r>
          </a:p>
          <a:p>
            <a:pPr algn="ctr">
              <a:spcAft>
                <a:spcPts val="338"/>
              </a:spcAft>
            </a:pPr>
            <a:endParaRPr lang="en-GB" sz="675">
              <a:solidFill>
                <a:schemeClr val="bg1"/>
              </a:solidFill>
              <a:cs typeface="Arial"/>
            </a:endParaRPr>
          </a:p>
        </p:txBody>
      </p:sp>
      <p:pic>
        <p:nvPicPr>
          <p:cNvPr id="233" name="Picture 232">
            <a:extLst>
              <a:ext uri="{FF2B5EF4-FFF2-40B4-BE49-F238E27FC236}">
                <a16:creationId xmlns:a16="http://schemas.microsoft.com/office/drawing/2014/main" id="{90942EE4-B0C7-4CEC-926D-BA446785A95D}"/>
              </a:ext>
            </a:extLst>
          </p:cNvPr>
          <p:cNvPicPr>
            <a:picLocks noChangeAspect="1"/>
          </p:cNvPicPr>
          <p:nvPr/>
        </p:nvPicPr>
        <p:blipFill>
          <a:blip r:embed="rId3"/>
          <a:stretch>
            <a:fillRect/>
          </a:stretch>
        </p:blipFill>
        <p:spPr>
          <a:xfrm>
            <a:off x="6306655" y="1433352"/>
            <a:ext cx="285062" cy="263714"/>
          </a:xfrm>
          <a:prstGeom prst="rect">
            <a:avLst/>
          </a:prstGeom>
        </p:spPr>
      </p:pic>
      <p:cxnSp>
        <p:nvCxnSpPr>
          <p:cNvPr id="234" name="Straight Connector 233">
            <a:extLst>
              <a:ext uri="{FF2B5EF4-FFF2-40B4-BE49-F238E27FC236}">
                <a16:creationId xmlns:a16="http://schemas.microsoft.com/office/drawing/2014/main" id="{28AC5AA9-29CC-41FC-9AAC-0F8115628213}"/>
              </a:ext>
            </a:extLst>
          </p:cNvPr>
          <p:cNvCxnSpPr>
            <a:cxnSpLocks/>
            <a:endCxn id="233" idx="1"/>
          </p:cNvCxnSpPr>
          <p:nvPr/>
        </p:nvCxnSpPr>
        <p:spPr bwMode="auto">
          <a:xfrm flipV="1">
            <a:off x="5723766" y="1565209"/>
            <a:ext cx="582889" cy="972"/>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5" name="Flowchart: Magnetic Disk 234">
            <a:extLst>
              <a:ext uri="{FF2B5EF4-FFF2-40B4-BE49-F238E27FC236}">
                <a16:creationId xmlns:a16="http://schemas.microsoft.com/office/drawing/2014/main" id="{6A67D726-F6B2-40D4-8BC2-091330B00A4E}"/>
              </a:ext>
            </a:extLst>
          </p:cNvPr>
          <p:cNvSpPr/>
          <p:nvPr/>
        </p:nvSpPr>
        <p:spPr bwMode="auto">
          <a:xfrm>
            <a:off x="6678750" y="1358944"/>
            <a:ext cx="532205" cy="351188"/>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a:solidFill>
                  <a:schemeClr val="bg1"/>
                </a:solidFill>
                <a:cs typeface="Arial"/>
              </a:rPr>
              <a:t>SAP ECC (UK)</a:t>
            </a:r>
          </a:p>
        </p:txBody>
      </p:sp>
      <p:cxnSp>
        <p:nvCxnSpPr>
          <p:cNvPr id="236" name="Straight Connector 235">
            <a:extLst>
              <a:ext uri="{FF2B5EF4-FFF2-40B4-BE49-F238E27FC236}">
                <a16:creationId xmlns:a16="http://schemas.microsoft.com/office/drawing/2014/main" id="{2E906495-5418-4758-86B3-AEC5810E41AE}"/>
              </a:ext>
            </a:extLst>
          </p:cNvPr>
          <p:cNvCxnSpPr>
            <a:cxnSpLocks/>
            <a:stCxn id="306" idx="1"/>
            <a:endCxn id="250" idx="4"/>
          </p:cNvCxnSpPr>
          <p:nvPr/>
        </p:nvCxnSpPr>
        <p:spPr bwMode="auto">
          <a:xfrm flipH="1">
            <a:off x="6232349" y="2117671"/>
            <a:ext cx="743529" cy="19938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6" name="Rectangle 305">
            <a:extLst>
              <a:ext uri="{FF2B5EF4-FFF2-40B4-BE49-F238E27FC236}">
                <a16:creationId xmlns:a16="http://schemas.microsoft.com/office/drawing/2014/main" id="{FE58E832-B93C-44D1-82C4-0E38D5F3140F}"/>
              </a:ext>
            </a:extLst>
          </p:cNvPr>
          <p:cNvSpPr/>
          <p:nvPr/>
        </p:nvSpPr>
        <p:spPr bwMode="auto">
          <a:xfrm>
            <a:off x="6975878" y="1964565"/>
            <a:ext cx="1305717" cy="306211"/>
          </a:xfrm>
          <a:prstGeom prst="rect">
            <a:avLst/>
          </a:prstGeom>
          <a:solidFill>
            <a:schemeClr val="accent1"/>
          </a:solidFill>
          <a:ln w="9525" cap="flat" cmpd="sng" algn="ctr">
            <a:noFill/>
            <a:prstDash val="solid"/>
            <a:round/>
            <a:headEnd type="none" w="med" len="med"/>
            <a:tailEnd type="none" w="med" len="med"/>
          </a:ln>
          <a:effectLst/>
        </p:spPr>
        <p:txBody>
          <a:bodyPr vert="horz" wrap="square" lIns="91434" tIns="45718" rIns="91434" bIns="45718" numCol="1" rtlCol="0" anchor="ctr" anchorCtr="0" compatLnSpc="1">
            <a:prstTxWarp prst="textNoShape">
              <a:avLst/>
            </a:prstTxWarp>
          </a:bodyPr>
          <a:lstStyle/>
          <a:p>
            <a:pPr>
              <a:spcAft>
                <a:spcPts val="0"/>
              </a:spcAft>
            </a:pPr>
            <a:r>
              <a:rPr lang="en-US" sz="800">
                <a:solidFill>
                  <a:schemeClr val="bg1"/>
                </a:solidFill>
                <a:latin typeface="+mn-lt"/>
                <a:cs typeface="Arial"/>
              </a:rPr>
              <a:t>Master Data </a:t>
            </a:r>
          </a:p>
          <a:p>
            <a:pPr>
              <a:spcAft>
                <a:spcPts val="0"/>
              </a:spcAft>
            </a:pPr>
            <a:r>
              <a:rPr lang="en-US" sz="800">
                <a:solidFill>
                  <a:schemeClr val="bg1"/>
                </a:solidFill>
                <a:latin typeface="+mn-lt"/>
                <a:cs typeface="Arial"/>
              </a:rPr>
              <a:t>Management</a:t>
            </a:r>
          </a:p>
        </p:txBody>
      </p:sp>
      <p:cxnSp>
        <p:nvCxnSpPr>
          <p:cNvPr id="335" name="Straight Connector 334">
            <a:extLst>
              <a:ext uri="{FF2B5EF4-FFF2-40B4-BE49-F238E27FC236}">
                <a16:creationId xmlns:a16="http://schemas.microsoft.com/office/drawing/2014/main" id="{853C7459-4959-480F-879A-FFCC65281706}"/>
              </a:ext>
            </a:extLst>
          </p:cNvPr>
          <p:cNvCxnSpPr>
            <a:cxnSpLocks/>
          </p:cNvCxnSpPr>
          <p:nvPr/>
        </p:nvCxnSpPr>
        <p:spPr bwMode="auto">
          <a:xfrm>
            <a:off x="5723117" y="1696734"/>
            <a:ext cx="1263609" cy="288904"/>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 name="Straight Connector 337">
            <a:extLst>
              <a:ext uri="{FF2B5EF4-FFF2-40B4-BE49-F238E27FC236}">
                <a16:creationId xmlns:a16="http://schemas.microsoft.com/office/drawing/2014/main" id="{FBC04562-E83C-4A6A-9008-B569ED4B49CB}"/>
              </a:ext>
            </a:extLst>
          </p:cNvPr>
          <p:cNvCxnSpPr>
            <a:cxnSpLocks/>
            <a:stCxn id="235" idx="3"/>
            <a:endCxn id="306" idx="0"/>
          </p:cNvCxnSpPr>
          <p:nvPr/>
        </p:nvCxnSpPr>
        <p:spPr bwMode="auto">
          <a:xfrm>
            <a:off x="6944853" y="1710132"/>
            <a:ext cx="683884" cy="254433"/>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 name="Straight Connector 338">
            <a:extLst>
              <a:ext uri="{FF2B5EF4-FFF2-40B4-BE49-F238E27FC236}">
                <a16:creationId xmlns:a16="http://schemas.microsoft.com/office/drawing/2014/main" id="{C7B85792-3E5C-444F-A308-2BE8D6DD6EAB}"/>
              </a:ext>
            </a:extLst>
          </p:cNvPr>
          <p:cNvCxnSpPr>
            <a:cxnSpLocks/>
            <a:stCxn id="232" idx="3"/>
            <a:endCxn id="475" idx="1"/>
          </p:cNvCxnSpPr>
          <p:nvPr/>
        </p:nvCxnSpPr>
        <p:spPr bwMode="auto">
          <a:xfrm flipH="1">
            <a:off x="7955596" y="1701094"/>
            <a:ext cx="474095" cy="275113"/>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4" name="Straight Connector 343">
            <a:extLst>
              <a:ext uri="{FF2B5EF4-FFF2-40B4-BE49-F238E27FC236}">
                <a16:creationId xmlns:a16="http://schemas.microsoft.com/office/drawing/2014/main" id="{8202AC17-F942-406B-B2F3-BDB585751173}"/>
              </a:ext>
            </a:extLst>
          </p:cNvPr>
          <p:cNvCxnSpPr>
            <a:cxnSpLocks/>
          </p:cNvCxnSpPr>
          <p:nvPr/>
        </p:nvCxnSpPr>
        <p:spPr bwMode="auto">
          <a:xfrm flipH="1">
            <a:off x="7752632" y="1715541"/>
            <a:ext cx="64887" cy="255659"/>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7" name="Straight Connector 346">
            <a:extLst>
              <a:ext uri="{FF2B5EF4-FFF2-40B4-BE49-F238E27FC236}">
                <a16:creationId xmlns:a16="http://schemas.microsoft.com/office/drawing/2014/main" id="{AA7247A3-688A-48B8-9F2A-6A1F09623C09}"/>
              </a:ext>
            </a:extLst>
          </p:cNvPr>
          <p:cNvCxnSpPr>
            <a:cxnSpLocks/>
            <a:stCxn id="233" idx="2"/>
          </p:cNvCxnSpPr>
          <p:nvPr/>
        </p:nvCxnSpPr>
        <p:spPr bwMode="auto">
          <a:xfrm>
            <a:off x="6449186" y="1697066"/>
            <a:ext cx="660640" cy="262512"/>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85" name="Graphic 201" descr="Group">
            <a:extLst>
              <a:ext uri="{FF2B5EF4-FFF2-40B4-BE49-F238E27FC236}">
                <a16:creationId xmlns:a16="http://schemas.microsoft.com/office/drawing/2014/main" id="{41CA048E-B419-4FB0-AD56-B66073B1606E}"/>
              </a:ext>
            </a:extLst>
          </p:cNvPr>
          <p:cNvGrpSpPr/>
          <p:nvPr/>
        </p:nvGrpSpPr>
        <p:grpSpPr>
          <a:xfrm>
            <a:off x="5090030" y="645086"/>
            <a:ext cx="602017" cy="334647"/>
            <a:chOff x="4920366" y="573715"/>
            <a:chExt cx="602017" cy="334647"/>
          </a:xfrm>
        </p:grpSpPr>
        <p:sp>
          <p:nvSpPr>
            <p:cNvPr id="386" name="Freeform: Shape 385">
              <a:extLst>
                <a:ext uri="{FF2B5EF4-FFF2-40B4-BE49-F238E27FC236}">
                  <a16:creationId xmlns:a16="http://schemas.microsoft.com/office/drawing/2014/main" id="{F2B6D149-F50C-4DE1-9BC0-957FD8D0C939}"/>
                </a:ext>
              </a:extLst>
            </p:cNvPr>
            <p:cNvSpPr/>
            <p:nvPr/>
          </p:nvSpPr>
          <p:spPr>
            <a:xfrm>
              <a:off x="5406109"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052F8072-609B-4521-AC54-1EA2DF91B9F0}"/>
                </a:ext>
              </a:extLst>
            </p:cNvPr>
            <p:cNvSpPr/>
            <p:nvPr/>
          </p:nvSpPr>
          <p:spPr>
            <a:xfrm>
              <a:off x="4970916"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062AED95-1FF4-4B6F-A6E2-3E7105397FB8}"/>
                </a:ext>
              </a:extLst>
            </p:cNvPr>
            <p:cNvSpPr/>
            <p:nvPr/>
          </p:nvSpPr>
          <p:spPr>
            <a:xfrm>
              <a:off x="5261045"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0C55612A-D5EE-4881-94F4-DDFFD2716E6F}"/>
                </a:ext>
              </a:extLst>
            </p:cNvPr>
            <p:cNvSpPr/>
            <p:nvPr/>
          </p:nvSpPr>
          <p:spPr>
            <a:xfrm>
              <a:off x="5115980"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B06694E7-7704-468D-A1FD-E4EB377731A3}"/>
                </a:ext>
              </a:extLst>
            </p:cNvPr>
            <p:cNvSpPr/>
            <p:nvPr/>
          </p:nvSpPr>
          <p:spPr>
            <a:xfrm>
              <a:off x="4920366" y="639449"/>
              <a:ext cx="602017" cy="268913"/>
            </a:xfrm>
            <a:custGeom>
              <a:avLst/>
              <a:gdLst>
                <a:gd name="connsiteX0" fmla="*/ 608322 w 602017"/>
                <a:gd name="connsiteY0" fmla="*/ 110553 h 268912"/>
                <a:gd name="connsiteX1" fmla="*/ 585112 w 602017"/>
                <a:gd name="connsiteY1" fmla="*/ 23306 h 268912"/>
                <a:gd name="connsiteX2" fmla="*/ 580035 w 602017"/>
                <a:gd name="connsiteY2" fmla="*/ 16732 h 268912"/>
                <a:gd name="connsiteX3" fmla="*/ 551022 w 602017"/>
                <a:gd name="connsiteY3" fmla="*/ 4183 h 268912"/>
                <a:gd name="connsiteX4" fmla="*/ 522009 w 602017"/>
                <a:gd name="connsiteY4" fmla="*/ 0 h 268912"/>
                <a:gd name="connsiteX5" fmla="*/ 492996 w 602017"/>
                <a:gd name="connsiteY5" fmla="*/ 4183 h 268912"/>
                <a:gd name="connsiteX6" fmla="*/ 463983 w 602017"/>
                <a:gd name="connsiteY6" fmla="*/ 16732 h 268912"/>
                <a:gd name="connsiteX7" fmla="*/ 458906 w 602017"/>
                <a:gd name="connsiteY7" fmla="*/ 23306 h 268912"/>
                <a:gd name="connsiteX8" fmla="*/ 449477 w 602017"/>
                <a:gd name="connsiteY8" fmla="*/ 58563 h 268912"/>
                <a:gd name="connsiteX9" fmla="*/ 449477 w 602017"/>
                <a:gd name="connsiteY9" fmla="*/ 58563 h 268912"/>
                <a:gd name="connsiteX10" fmla="*/ 440048 w 602017"/>
                <a:gd name="connsiteY10" fmla="*/ 23306 h 268912"/>
                <a:gd name="connsiteX11" fmla="*/ 434970 w 602017"/>
                <a:gd name="connsiteY11" fmla="*/ 16732 h 268912"/>
                <a:gd name="connsiteX12" fmla="*/ 405958 w 602017"/>
                <a:gd name="connsiteY12" fmla="*/ 4183 h 268912"/>
                <a:gd name="connsiteX13" fmla="*/ 376945 w 602017"/>
                <a:gd name="connsiteY13" fmla="*/ 0 h 268912"/>
                <a:gd name="connsiteX14" fmla="*/ 347932 w 602017"/>
                <a:gd name="connsiteY14" fmla="*/ 4183 h 268912"/>
                <a:gd name="connsiteX15" fmla="*/ 318919 w 602017"/>
                <a:gd name="connsiteY15" fmla="*/ 16732 h 268912"/>
                <a:gd name="connsiteX16" fmla="*/ 313842 w 602017"/>
                <a:gd name="connsiteY16" fmla="*/ 23306 h 268912"/>
                <a:gd name="connsiteX17" fmla="*/ 304412 w 602017"/>
                <a:gd name="connsiteY17" fmla="*/ 57966 h 268912"/>
                <a:gd name="connsiteX18" fmla="*/ 304412 w 602017"/>
                <a:gd name="connsiteY18" fmla="*/ 58563 h 268912"/>
                <a:gd name="connsiteX19" fmla="*/ 294983 w 602017"/>
                <a:gd name="connsiteY19" fmla="*/ 23306 h 268912"/>
                <a:gd name="connsiteX20" fmla="*/ 289906 w 602017"/>
                <a:gd name="connsiteY20" fmla="*/ 16732 h 268912"/>
                <a:gd name="connsiteX21" fmla="*/ 260893 w 602017"/>
                <a:gd name="connsiteY21" fmla="*/ 4183 h 268912"/>
                <a:gd name="connsiteX22" fmla="*/ 231880 w 602017"/>
                <a:gd name="connsiteY22" fmla="*/ 0 h 268912"/>
                <a:gd name="connsiteX23" fmla="*/ 202867 w 602017"/>
                <a:gd name="connsiteY23" fmla="*/ 4183 h 268912"/>
                <a:gd name="connsiteX24" fmla="*/ 173855 w 602017"/>
                <a:gd name="connsiteY24" fmla="*/ 16732 h 268912"/>
                <a:gd name="connsiteX25" fmla="*/ 168777 w 602017"/>
                <a:gd name="connsiteY25" fmla="*/ 23306 h 268912"/>
                <a:gd name="connsiteX26" fmla="*/ 159348 w 602017"/>
                <a:gd name="connsiteY26" fmla="*/ 57966 h 268912"/>
                <a:gd name="connsiteX27" fmla="*/ 159348 w 602017"/>
                <a:gd name="connsiteY27" fmla="*/ 57966 h 268912"/>
                <a:gd name="connsiteX28" fmla="*/ 149919 w 602017"/>
                <a:gd name="connsiteY28" fmla="*/ 23306 h 268912"/>
                <a:gd name="connsiteX29" fmla="*/ 144842 w 602017"/>
                <a:gd name="connsiteY29" fmla="*/ 16732 h 268912"/>
                <a:gd name="connsiteX30" fmla="*/ 115829 w 602017"/>
                <a:gd name="connsiteY30" fmla="*/ 4183 h 268912"/>
                <a:gd name="connsiteX31" fmla="*/ 86816 w 602017"/>
                <a:gd name="connsiteY31" fmla="*/ 0 h 268912"/>
                <a:gd name="connsiteX32" fmla="*/ 57803 w 602017"/>
                <a:gd name="connsiteY32" fmla="*/ 4183 h 268912"/>
                <a:gd name="connsiteX33" fmla="*/ 28790 w 602017"/>
                <a:gd name="connsiteY33" fmla="*/ 16732 h 268912"/>
                <a:gd name="connsiteX34" fmla="*/ 23713 w 602017"/>
                <a:gd name="connsiteY34" fmla="*/ 23306 h 268912"/>
                <a:gd name="connsiteX35" fmla="*/ 503 w 602017"/>
                <a:gd name="connsiteY35" fmla="*/ 109955 h 268912"/>
                <a:gd name="connsiteX36" fmla="*/ 12108 w 602017"/>
                <a:gd name="connsiteY36" fmla="*/ 124895 h 268912"/>
                <a:gd name="connsiteX37" fmla="*/ 14284 w 602017"/>
                <a:gd name="connsiteY37" fmla="*/ 124895 h 268912"/>
                <a:gd name="connsiteX38" fmla="*/ 28790 w 602017"/>
                <a:gd name="connsiteY38" fmla="*/ 115334 h 268912"/>
                <a:gd name="connsiteX39" fmla="*/ 50550 w 602017"/>
                <a:gd name="connsiteY39" fmla="*/ 35855 h 268912"/>
                <a:gd name="connsiteX40" fmla="*/ 50550 w 602017"/>
                <a:gd name="connsiteY40" fmla="*/ 78283 h 268912"/>
                <a:gd name="connsiteX41" fmla="*/ 28790 w 602017"/>
                <a:gd name="connsiteY41" fmla="*/ 167323 h 268912"/>
                <a:gd name="connsiteX42" fmla="*/ 50550 w 602017"/>
                <a:gd name="connsiteY42" fmla="*/ 167323 h 268912"/>
                <a:gd name="connsiteX43" fmla="*/ 50550 w 602017"/>
                <a:gd name="connsiteY43" fmla="*/ 268913 h 268912"/>
                <a:gd name="connsiteX44" fmla="*/ 79563 w 602017"/>
                <a:gd name="connsiteY44" fmla="*/ 268913 h 268912"/>
                <a:gd name="connsiteX45" fmla="*/ 79563 w 602017"/>
                <a:gd name="connsiteY45" fmla="*/ 167323 h 268912"/>
                <a:gd name="connsiteX46" fmla="*/ 94069 w 602017"/>
                <a:gd name="connsiteY46" fmla="*/ 167323 h 268912"/>
                <a:gd name="connsiteX47" fmla="*/ 94069 w 602017"/>
                <a:gd name="connsiteY47" fmla="*/ 268913 h 268912"/>
                <a:gd name="connsiteX48" fmla="*/ 123082 w 602017"/>
                <a:gd name="connsiteY48" fmla="*/ 268913 h 268912"/>
                <a:gd name="connsiteX49" fmla="*/ 123082 w 602017"/>
                <a:gd name="connsiteY49" fmla="*/ 167323 h 268912"/>
                <a:gd name="connsiteX50" fmla="*/ 144842 w 602017"/>
                <a:gd name="connsiteY50" fmla="*/ 167323 h 268912"/>
                <a:gd name="connsiteX51" fmla="*/ 123082 w 602017"/>
                <a:gd name="connsiteY51" fmla="*/ 78283 h 268912"/>
                <a:gd name="connsiteX52" fmla="*/ 123082 w 602017"/>
                <a:gd name="connsiteY52" fmla="*/ 35855 h 268912"/>
                <a:gd name="connsiteX53" fmla="*/ 144842 w 602017"/>
                <a:gd name="connsiteY53" fmla="*/ 115931 h 268912"/>
                <a:gd name="connsiteX54" fmla="*/ 158623 w 602017"/>
                <a:gd name="connsiteY54" fmla="*/ 125493 h 268912"/>
                <a:gd name="connsiteX55" fmla="*/ 158623 w 602017"/>
                <a:gd name="connsiteY55" fmla="*/ 125493 h 268912"/>
                <a:gd name="connsiteX56" fmla="*/ 172404 w 602017"/>
                <a:gd name="connsiteY56" fmla="*/ 115931 h 268912"/>
                <a:gd name="connsiteX57" fmla="*/ 195614 w 602017"/>
                <a:gd name="connsiteY57" fmla="*/ 35855 h 268912"/>
                <a:gd name="connsiteX58" fmla="*/ 195614 w 602017"/>
                <a:gd name="connsiteY58" fmla="*/ 131468 h 268912"/>
                <a:gd name="connsiteX59" fmla="*/ 195614 w 602017"/>
                <a:gd name="connsiteY59" fmla="*/ 268913 h 268912"/>
                <a:gd name="connsiteX60" fmla="*/ 224627 w 602017"/>
                <a:gd name="connsiteY60" fmla="*/ 268913 h 268912"/>
                <a:gd name="connsiteX61" fmla="*/ 224627 w 602017"/>
                <a:gd name="connsiteY61" fmla="*/ 131468 h 268912"/>
                <a:gd name="connsiteX62" fmla="*/ 239133 w 602017"/>
                <a:gd name="connsiteY62" fmla="*/ 131468 h 268912"/>
                <a:gd name="connsiteX63" fmla="*/ 239133 w 602017"/>
                <a:gd name="connsiteY63" fmla="*/ 268913 h 268912"/>
                <a:gd name="connsiteX64" fmla="*/ 268146 w 602017"/>
                <a:gd name="connsiteY64" fmla="*/ 268913 h 268912"/>
                <a:gd name="connsiteX65" fmla="*/ 268146 w 602017"/>
                <a:gd name="connsiteY65" fmla="*/ 131468 h 268912"/>
                <a:gd name="connsiteX66" fmla="*/ 268146 w 602017"/>
                <a:gd name="connsiteY66" fmla="*/ 35855 h 268912"/>
                <a:gd name="connsiteX67" fmla="*/ 289906 w 602017"/>
                <a:gd name="connsiteY67" fmla="*/ 115931 h 268912"/>
                <a:gd name="connsiteX68" fmla="*/ 304412 w 602017"/>
                <a:gd name="connsiteY68" fmla="*/ 125493 h 268912"/>
                <a:gd name="connsiteX69" fmla="*/ 304412 w 602017"/>
                <a:gd name="connsiteY69" fmla="*/ 125493 h 268912"/>
                <a:gd name="connsiteX70" fmla="*/ 304412 w 602017"/>
                <a:gd name="connsiteY70" fmla="*/ 125493 h 268912"/>
                <a:gd name="connsiteX71" fmla="*/ 318194 w 602017"/>
                <a:gd name="connsiteY71" fmla="*/ 115931 h 268912"/>
                <a:gd name="connsiteX72" fmla="*/ 340679 w 602017"/>
                <a:gd name="connsiteY72" fmla="*/ 35855 h 268912"/>
                <a:gd name="connsiteX73" fmla="*/ 340679 w 602017"/>
                <a:gd name="connsiteY73" fmla="*/ 78881 h 268912"/>
                <a:gd name="connsiteX74" fmla="*/ 318919 w 602017"/>
                <a:gd name="connsiteY74" fmla="*/ 167323 h 268912"/>
                <a:gd name="connsiteX75" fmla="*/ 340679 w 602017"/>
                <a:gd name="connsiteY75" fmla="*/ 167323 h 268912"/>
                <a:gd name="connsiteX76" fmla="*/ 340679 w 602017"/>
                <a:gd name="connsiteY76" fmla="*/ 268913 h 268912"/>
                <a:gd name="connsiteX77" fmla="*/ 369691 w 602017"/>
                <a:gd name="connsiteY77" fmla="*/ 268913 h 268912"/>
                <a:gd name="connsiteX78" fmla="*/ 369691 w 602017"/>
                <a:gd name="connsiteY78" fmla="*/ 167323 h 268912"/>
                <a:gd name="connsiteX79" fmla="*/ 384198 w 602017"/>
                <a:gd name="connsiteY79" fmla="*/ 167323 h 268912"/>
                <a:gd name="connsiteX80" fmla="*/ 384198 w 602017"/>
                <a:gd name="connsiteY80" fmla="*/ 268913 h 268912"/>
                <a:gd name="connsiteX81" fmla="*/ 413211 w 602017"/>
                <a:gd name="connsiteY81" fmla="*/ 268913 h 268912"/>
                <a:gd name="connsiteX82" fmla="*/ 413211 w 602017"/>
                <a:gd name="connsiteY82" fmla="*/ 167323 h 268912"/>
                <a:gd name="connsiteX83" fmla="*/ 434970 w 602017"/>
                <a:gd name="connsiteY83" fmla="*/ 167323 h 268912"/>
                <a:gd name="connsiteX84" fmla="*/ 413211 w 602017"/>
                <a:gd name="connsiteY84" fmla="*/ 77686 h 268912"/>
                <a:gd name="connsiteX85" fmla="*/ 413211 w 602017"/>
                <a:gd name="connsiteY85" fmla="*/ 35855 h 268912"/>
                <a:gd name="connsiteX86" fmla="*/ 434970 w 602017"/>
                <a:gd name="connsiteY86" fmla="*/ 115931 h 268912"/>
                <a:gd name="connsiteX87" fmla="*/ 449477 w 602017"/>
                <a:gd name="connsiteY87" fmla="*/ 125493 h 268912"/>
                <a:gd name="connsiteX88" fmla="*/ 449477 w 602017"/>
                <a:gd name="connsiteY88" fmla="*/ 125493 h 268912"/>
                <a:gd name="connsiteX89" fmla="*/ 449477 w 602017"/>
                <a:gd name="connsiteY89" fmla="*/ 125493 h 268912"/>
                <a:gd name="connsiteX90" fmla="*/ 449477 w 602017"/>
                <a:gd name="connsiteY90" fmla="*/ 125493 h 268912"/>
                <a:gd name="connsiteX91" fmla="*/ 463983 w 602017"/>
                <a:gd name="connsiteY91" fmla="*/ 115931 h 268912"/>
                <a:gd name="connsiteX92" fmla="*/ 485743 w 602017"/>
                <a:gd name="connsiteY92" fmla="*/ 35855 h 268912"/>
                <a:gd name="connsiteX93" fmla="*/ 485743 w 602017"/>
                <a:gd name="connsiteY93" fmla="*/ 131468 h 268912"/>
                <a:gd name="connsiteX94" fmla="*/ 485743 w 602017"/>
                <a:gd name="connsiteY94" fmla="*/ 268913 h 268912"/>
                <a:gd name="connsiteX95" fmla="*/ 514756 w 602017"/>
                <a:gd name="connsiteY95" fmla="*/ 268913 h 268912"/>
                <a:gd name="connsiteX96" fmla="*/ 514756 w 602017"/>
                <a:gd name="connsiteY96" fmla="*/ 131468 h 268912"/>
                <a:gd name="connsiteX97" fmla="*/ 529262 w 602017"/>
                <a:gd name="connsiteY97" fmla="*/ 131468 h 268912"/>
                <a:gd name="connsiteX98" fmla="*/ 529262 w 602017"/>
                <a:gd name="connsiteY98" fmla="*/ 268913 h 268912"/>
                <a:gd name="connsiteX99" fmla="*/ 558275 w 602017"/>
                <a:gd name="connsiteY99" fmla="*/ 268913 h 268912"/>
                <a:gd name="connsiteX100" fmla="*/ 558275 w 602017"/>
                <a:gd name="connsiteY100" fmla="*/ 131468 h 268912"/>
                <a:gd name="connsiteX101" fmla="*/ 558275 w 602017"/>
                <a:gd name="connsiteY101" fmla="*/ 35855 h 268912"/>
                <a:gd name="connsiteX102" fmla="*/ 580035 w 602017"/>
                <a:gd name="connsiteY102" fmla="*/ 115931 h 268912"/>
                <a:gd name="connsiteX103" fmla="*/ 594541 w 602017"/>
                <a:gd name="connsiteY103" fmla="*/ 125493 h 268912"/>
                <a:gd name="connsiteX104" fmla="*/ 599618 w 602017"/>
                <a:gd name="connsiteY104" fmla="*/ 124895 h 268912"/>
                <a:gd name="connsiteX105" fmla="*/ 608322 w 602017"/>
                <a:gd name="connsiteY105" fmla="*/ 110553 h 26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2017" h="268912">
                  <a:moveTo>
                    <a:pt x="608322" y="110553"/>
                  </a:moveTo>
                  <a:lnTo>
                    <a:pt x="585112" y="23306"/>
                  </a:lnTo>
                  <a:cubicBezTo>
                    <a:pt x="584387" y="20915"/>
                    <a:pt x="582936" y="18525"/>
                    <a:pt x="580035" y="16732"/>
                  </a:cubicBezTo>
                  <a:cubicBezTo>
                    <a:pt x="571331" y="11354"/>
                    <a:pt x="561902" y="6573"/>
                    <a:pt x="551022" y="4183"/>
                  </a:cubicBezTo>
                  <a:cubicBezTo>
                    <a:pt x="541593" y="1793"/>
                    <a:pt x="532164" y="0"/>
                    <a:pt x="522009" y="0"/>
                  </a:cubicBezTo>
                  <a:cubicBezTo>
                    <a:pt x="511855" y="0"/>
                    <a:pt x="501700" y="1195"/>
                    <a:pt x="492996" y="4183"/>
                  </a:cubicBezTo>
                  <a:cubicBezTo>
                    <a:pt x="482116" y="7171"/>
                    <a:pt x="472687" y="11354"/>
                    <a:pt x="463983" y="16732"/>
                  </a:cubicBezTo>
                  <a:cubicBezTo>
                    <a:pt x="461082" y="18525"/>
                    <a:pt x="459631" y="20915"/>
                    <a:pt x="458906" y="23306"/>
                  </a:cubicBezTo>
                  <a:lnTo>
                    <a:pt x="449477" y="58563"/>
                  </a:lnTo>
                  <a:lnTo>
                    <a:pt x="449477" y="58563"/>
                  </a:lnTo>
                  <a:lnTo>
                    <a:pt x="440048" y="23306"/>
                  </a:lnTo>
                  <a:cubicBezTo>
                    <a:pt x="439322" y="20915"/>
                    <a:pt x="437872" y="18525"/>
                    <a:pt x="434970" y="16732"/>
                  </a:cubicBezTo>
                  <a:cubicBezTo>
                    <a:pt x="426267" y="11354"/>
                    <a:pt x="416837" y="6573"/>
                    <a:pt x="405958" y="4183"/>
                  </a:cubicBezTo>
                  <a:cubicBezTo>
                    <a:pt x="396528" y="1793"/>
                    <a:pt x="387099" y="0"/>
                    <a:pt x="376945" y="0"/>
                  </a:cubicBezTo>
                  <a:cubicBezTo>
                    <a:pt x="366790" y="0"/>
                    <a:pt x="356636" y="1195"/>
                    <a:pt x="347932" y="4183"/>
                  </a:cubicBezTo>
                  <a:cubicBezTo>
                    <a:pt x="337052" y="7171"/>
                    <a:pt x="327623" y="11354"/>
                    <a:pt x="318919" y="16732"/>
                  </a:cubicBezTo>
                  <a:cubicBezTo>
                    <a:pt x="316018" y="18525"/>
                    <a:pt x="314567" y="20915"/>
                    <a:pt x="313842" y="23306"/>
                  </a:cubicBezTo>
                  <a:lnTo>
                    <a:pt x="304412" y="57966"/>
                  </a:lnTo>
                  <a:lnTo>
                    <a:pt x="304412" y="58563"/>
                  </a:lnTo>
                  <a:lnTo>
                    <a:pt x="294983" y="23306"/>
                  </a:lnTo>
                  <a:cubicBezTo>
                    <a:pt x="294258" y="20915"/>
                    <a:pt x="292807" y="18525"/>
                    <a:pt x="289906" y="16732"/>
                  </a:cubicBezTo>
                  <a:cubicBezTo>
                    <a:pt x="281202" y="11354"/>
                    <a:pt x="271773" y="6573"/>
                    <a:pt x="260893" y="4183"/>
                  </a:cubicBezTo>
                  <a:cubicBezTo>
                    <a:pt x="251464" y="1793"/>
                    <a:pt x="242035" y="0"/>
                    <a:pt x="231880" y="0"/>
                  </a:cubicBezTo>
                  <a:cubicBezTo>
                    <a:pt x="221726" y="0"/>
                    <a:pt x="211571" y="1195"/>
                    <a:pt x="202867" y="4183"/>
                  </a:cubicBezTo>
                  <a:cubicBezTo>
                    <a:pt x="191988" y="7171"/>
                    <a:pt x="182558" y="11354"/>
                    <a:pt x="173855" y="16732"/>
                  </a:cubicBezTo>
                  <a:cubicBezTo>
                    <a:pt x="170953" y="18525"/>
                    <a:pt x="169503" y="20915"/>
                    <a:pt x="168777" y="23306"/>
                  </a:cubicBezTo>
                  <a:lnTo>
                    <a:pt x="159348" y="57966"/>
                  </a:lnTo>
                  <a:lnTo>
                    <a:pt x="159348" y="57966"/>
                  </a:lnTo>
                  <a:lnTo>
                    <a:pt x="149919" y="23306"/>
                  </a:lnTo>
                  <a:cubicBezTo>
                    <a:pt x="149194" y="20915"/>
                    <a:pt x="147743" y="18525"/>
                    <a:pt x="144842" y="16732"/>
                  </a:cubicBezTo>
                  <a:cubicBezTo>
                    <a:pt x="136138" y="11354"/>
                    <a:pt x="126709" y="6573"/>
                    <a:pt x="115829" y="4183"/>
                  </a:cubicBezTo>
                  <a:cubicBezTo>
                    <a:pt x="106400" y="1793"/>
                    <a:pt x="96970" y="0"/>
                    <a:pt x="86816" y="0"/>
                  </a:cubicBezTo>
                  <a:cubicBezTo>
                    <a:pt x="76661" y="0"/>
                    <a:pt x="66507" y="1195"/>
                    <a:pt x="57803" y="4183"/>
                  </a:cubicBezTo>
                  <a:cubicBezTo>
                    <a:pt x="46923" y="7171"/>
                    <a:pt x="37494" y="11354"/>
                    <a:pt x="28790" y="16732"/>
                  </a:cubicBezTo>
                  <a:cubicBezTo>
                    <a:pt x="25889" y="18525"/>
                    <a:pt x="24438" y="20915"/>
                    <a:pt x="23713" y="23306"/>
                  </a:cubicBezTo>
                  <a:lnTo>
                    <a:pt x="503" y="109955"/>
                  </a:lnTo>
                  <a:cubicBezTo>
                    <a:pt x="-1673" y="116529"/>
                    <a:pt x="3404" y="123700"/>
                    <a:pt x="12108" y="124895"/>
                  </a:cubicBezTo>
                  <a:cubicBezTo>
                    <a:pt x="12833" y="124895"/>
                    <a:pt x="13558" y="124895"/>
                    <a:pt x="14284" y="124895"/>
                  </a:cubicBezTo>
                  <a:cubicBezTo>
                    <a:pt x="20812" y="124895"/>
                    <a:pt x="26614" y="121309"/>
                    <a:pt x="28790" y="115334"/>
                  </a:cubicBezTo>
                  <a:lnTo>
                    <a:pt x="50550" y="35855"/>
                  </a:lnTo>
                  <a:lnTo>
                    <a:pt x="50550" y="78283"/>
                  </a:lnTo>
                  <a:lnTo>
                    <a:pt x="28790" y="167323"/>
                  </a:lnTo>
                  <a:lnTo>
                    <a:pt x="50550" y="167323"/>
                  </a:lnTo>
                  <a:lnTo>
                    <a:pt x="50550" y="268913"/>
                  </a:lnTo>
                  <a:lnTo>
                    <a:pt x="79563" y="268913"/>
                  </a:lnTo>
                  <a:lnTo>
                    <a:pt x="79563" y="167323"/>
                  </a:lnTo>
                  <a:lnTo>
                    <a:pt x="94069" y="167323"/>
                  </a:lnTo>
                  <a:lnTo>
                    <a:pt x="94069" y="268913"/>
                  </a:lnTo>
                  <a:lnTo>
                    <a:pt x="123082" y="268913"/>
                  </a:lnTo>
                  <a:lnTo>
                    <a:pt x="123082" y="167323"/>
                  </a:lnTo>
                  <a:lnTo>
                    <a:pt x="144842" y="167323"/>
                  </a:lnTo>
                  <a:lnTo>
                    <a:pt x="123082" y="78283"/>
                  </a:lnTo>
                  <a:lnTo>
                    <a:pt x="123082" y="35855"/>
                  </a:lnTo>
                  <a:lnTo>
                    <a:pt x="144842" y="115931"/>
                  </a:lnTo>
                  <a:cubicBezTo>
                    <a:pt x="146292" y="121309"/>
                    <a:pt x="152095" y="125493"/>
                    <a:pt x="158623" y="125493"/>
                  </a:cubicBezTo>
                  <a:lnTo>
                    <a:pt x="158623" y="125493"/>
                  </a:lnTo>
                  <a:cubicBezTo>
                    <a:pt x="165151" y="125493"/>
                    <a:pt x="170953" y="121907"/>
                    <a:pt x="172404" y="115931"/>
                  </a:cubicBezTo>
                  <a:lnTo>
                    <a:pt x="195614" y="35855"/>
                  </a:lnTo>
                  <a:lnTo>
                    <a:pt x="195614" y="131468"/>
                  </a:lnTo>
                  <a:lnTo>
                    <a:pt x="195614" y="268913"/>
                  </a:lnTo>
                  <a:lnTo>
                    <a:pt x="224627" y="268913"/>
                  </a:lnTo>
                  <a:lnTo>
                    <a:pt x="224627" y="131468"/>
                  </a:lnTo>
                  <a:lnTo>
                    <a:pt x="239133" y="131468"/>
                  </a:lnTo>
                  <a:lnTo>
                    <a:pt x="239133" y="268913"/>
                  </a:lnTo>
                  <a:lnTo>
                    <a:pt x="268146" y="268913"/>
                  </a:lnTo>
                  <a:lnTo>
                    <a:pt x="268146" y="131468"/>
                  </a:lnTo>
                  <a:lnTo>
                    <a:pt x="268146" y="35855"/>
                  </a:lnTo>
                  <a:lnTo>
                    <a:pt x="289906" y="115931"/>
                  </a:lnTo>
                  <a:cubicBezTo>
                    <a:pt x="291357" y="121309"/>
                    <a:pt x="297159" y="125493"/>
                    <a:pt x="304412" y="125493"/>
                  </a:cubicBezTo>
                  <a:cubicBezTo>
                    <a:pt x="304412" y="125493"/>
                    <a:pt x="304412" y="125493"/>
                    <a:pt x="304412" y="125493"/>
                  </a:cubicBezTo>
                  <a:lnTo>
                    <a:pt x="304412" y="125493"/>
                  </a:lnTo>
                  <a:cubicBezTo>
                    <a:pt x="310940" y="125493"/>
                    <a:pt x="316743" y="121907"/>
                    <a:pt x="318194" y="115931"/>
                  </a:cubicBezTo>
                  <a:lnTo>
                    <a:pt x="340679" y="35855"/>
                  </a:lnTo>
                  <a:lnTo>
                    <a:pt x="340679" y="78881"/>
                  </a:lnTo>
                  <a:lnTo>
                    <a:pt x="318919" y="167323"/>
                  </a:lnTo>
                  <a:lnTo>
                    <a:pt x="340679" y="167323"/>
                  </a:lnTo>
                  <a:lnTo>
                    <a:pt x="340679" y="268913"/>
                  </a:lnTo>
                  <a:lnTo>
                    <a:pt x="369691" y="268913"/>
                  </a:lnTo>
                  <a:lnTo>
                    <a:pt x="369691" y="167323"/>
                  </a:lnTo>
                  <a:lnTo>
                    <a:pt x="384198" y="167323"/>
                  </a:lnTo>
                  <a:lnTo>
                    <a:pt x="384198" y="268913"/>
                  </a:lnTo>
                  <a:lnTo>
                    <a:pt x="413211" y="268913"/>
                  </a:lnTo>
                  <a:lnTo>
                    <a:pt x="413211" y="167323"/>
                  </a:lnTo>
                  <a:lnTo>
                    <a:pt x="434970" y="167323"/>
                  </a:lnTo>
                  <a:lnTo>
                    <a:pt x="413211" y="77686"/>
                  </a:lnTo>
                  <a:lnTo>
                    <a:pt x="413211" y="35855"/>
                  </a:lnTo>
                  <a:lnTo>
                    <a:pt x="434970" y="115931"/>
                  </a:lnTo>
                  <a:cubicBezTo>
                    <a:pt x="436421" y="121309"/>
                    <a:pt x="442224" y="125493"/>
                    <a:pt x="449477" y="125493"/>
                  </a:cubicBezTo>
                  <a:cubicBezTo>
                    <a:pt x="449477" y="125493"/>
                    <a:pt x="449477" y="125493"/>
                    <a:pt x="449477" y="125493"/>
                  </a:cubicBezTo>
                  <a:lnTo>
                    <a:pt x="449477" y="125493"/>
                  </a:lnTo>
                  <a:cubicBezTo>
                    <a:pt x="449477" y="125493"/>
                    <a:pt x="449477" y="125493"/>
                    <a:pt x="449477" y="125493"/>
                  </a:cubicBezTo>
                  <a:cubicBezTo>
                    <a:pt x="456005" y="125493"/>
                    <a:pt x="461807" y="121907"/>
                    <a:pt x="463983" y="115931"/>
                  </a:cubicBezTo>
                  <a:lnTo>
                    <a:pt x="485743" y="35855"/>
                  </a:lnTo>
                  <a:lnTo>
                    <a:pt x="485743" y="131468"/>
                  </a:lnTo>
                  <a:lnTo>
                    <a:pt x="485743" y="268913"/>
                  </a:lnTo>
                  <a:lnTo>
                    <a:pt x="514756" y="268913"/>
                  </a:lnTo>
                  <a:lnTo>
                    <a:pt x="514756" y="131468"/>
                  </a:lnTo>
                  <a:lnTo>
                    <a:pt x="529262" y="131468"/>
                  </a:lnTo>
                  <a:lnTo>
                    <a:pt x="529262" y="268913"/>
                  </a:lnTo>
                  <a:lnTo>
                    <a:pt x="558275" y="268913"/>
                  </a:lnTo>
                  <a:lnTo>
                    <a:pt x="558275" y="131468"/>
                  </a:lnTo>
                  <a:lnTo>
                    <a:pt x="558275" y="35855"/>
                  </a:lnTo>
                  <a:lnTo>
                    <a:pt x="580035" y="115931"/>
                  </a:lnTo>
                  <a:cubicBezTo>
                    <a:pt x="581485" y="121309"/>
                    <a:pt x="587288" y="125493"/>
                    <a:pt x="594541" y="125493"/>
                  </a:cubicBezTo>
                  <a:cubicBezTo>
                    <a:pt x="595992" y="125493"/>
                    <a:pt x="598168" y="125493"/>
                    <a:pt x="599618" y="124895"/>
                  </a:cubicBezTo>
                  <a:cubicBezTo>
                    <a:pt x="606146" y="122505"/>
                    <a:pt x="609773" y="116529"/>
                    <a:pt x="608322" y="110553"/>
                  </a:cubicBezTo>
                  <a:close/>
                </a:path>
              </a:pathLst>
            </a:custGeom>
            <a:solidFill>
              <a:srgbClr val="FFC000"/>
            </a:solidFill>
            <a:ln w="7243" cap="flat">
              <a:noFill/>
              <a:prstDash val="solid"/>
              <a:miter/>
            </a:ln>
          </p:spPr>
          <p:txBody>
            <a:bodyPr rtlCol="0" anchor="ctr"/>
            <a:lstStyle/>
            <a:p>
              <a:endParaRPr lang="en-US"/>
            </a:p>
          </p:txBody>
        </p:sp>
      </p:grpSp>
      <p:grpSp>
        <p:nvGrpSpPr>
          <p:cNvPr id="391" name="Graphic 203" descr="Group">
            <a:extLst>
              <a:ext uri="{FF2B5EF4-FFF2-40B4-BE49-F238E27FC236}">
                <a16:creationId xmlns:a16="http://schemas.microsoft.com/office/drawing/2014/main" id="{22801D1D-2AFC-43D7-8BF4-DDE1523D8065}"/>
              </a:ext>
            </a:extLst>
          </p:cNvPr>
          <p:cNvGrpSpPr/>
          <p:nvPr/>
        </p:nvGrpSpPr>
        <p:grpSpPr>
          <a:xfrm>
            <a:off x="6468743" y="634299"/>
            <a:ext cx="562369" cy="352861"/>
            <a:chOff x="6285793" y="572129"/>
            <a:chExt cx="562369" cy="352861"/>
          </a:xfrm>
        </p:grpSpPr>
        <p:sp>
          <p:nvSpPr>
            <p:cNvPr id="392" name="Freeform: Shape 391">
              <a:extLst>
                <a:ext uri="{FF2B5EF4-FFF2-40B4-BE49-F238E27FC236}">
                  <a16:creationId xmlns:a16="http://schemas.microsoft.com/office/drawing/2014/main" id="{DB2B542A-C58B-43C9-B705-7DD663175096}"/>
                </a:ext>
              </a:extLst>
            </p:cNvPr>
            <p:cNvSpPr/>
            <p:nvPr/>
          </p:nvSpPr>
          <p:spPr>
            <a:xfrm>
              <a:off x="6739546"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9CD16D64-00B3-4362-9E88-D72521A07803}"/>
                </a:ext>
              </a:extLst>
            </p:cNvPr>
            <p:cNvSpPr/>
            <p:nvPr/>
          </p:nvSpPr>
          <p:spPr>
            <a:xfrm>
              <a:off x="6333014"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EB20B572-1998-429D-8068-1D1F80E8E43D}"/>
                </a:ext>
              </a:extLst>
            </p:cNvPr>
            <p:cNvSpPr/>
            <p:nvPr/>
          </p:nvSpPr>
          <p:spPr>
            <a:xfrm>
              <a:off x="660403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9B7D6618-2B57-452F-9A15-46A5D7D9FEC1}"/>
                </a:ext>
              </a:extLst>
            </p:cNvPr>
            <p:cNvSpPr/>
            <p:nvPr/>
          </p:nvSpPr>
          <p:spPr>
            <a:xfrm>
              <a:off x="646852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F1B77BB7-2C2A-44AC-B548-D0F5DE7113E1}"/>
                </a:ext>
              </a:extLst>
            </p:cNvPr>
            <p:cNvSpPr/>
            <p:nvPr/>
          </p:nvSpPr>
          <p:spPr>
            <a:xfrm>
              <a:off x="6285793" y="641441"/>
              <a:ext cx="562369" cy="283549"/>
            </a:xfrm>
            <a:custGeom>
              <a:avLst/>
              <a:gdLst>
                <a:gd name="connsiteX0" fmla="*/ 568259 w 562369"/>
                <a:gd name="connsiteY0" fmla="*/ 116570 h 283548"/>
                <a:gd name="connsiteX1" fmla="*/ 546577 w 562369"/>
                <a:gd name="connsiteY1" fmla="*/ 24574 h 283548"/>
                <a:gd name="connsiteX2" fmla="*/ 541834 w 562369"/>
                <a:gd name="connsiteY2" fmla="*/ 17643 h 283548"/>
                <a:gd name="connsiteX3" fmla="*/ 514732 w 562369"/>
                <a:gd name="connsiteY3" fmla="*/ 4411 h 283548"/>
                <a:gd name="connsiteX4" fmla="*/ 487630 w 562369"/>
                <a:gd name="connsiteY4" fmla="*/ 0 h 283548"/>
                <a:gd name="connsiteX5" fmla="*/ 460528 w 562369"/>
                <a:gd name="connsiteY5" fmla="*/ 4411 h 283548"/>
                <a:gd name="connsiteX6" fmla="*/ 433426 w 562369"/>
                <a:gd name="connsiteY6" fmla="*/ 17643 h 283548"/>
                <a:gd name="connsiteX7" fmla="*/ 428683 w 562369"/>
                <a:gd name="connsiteY7" fmla="*/ 24574 h 283548"/>
                <a:gd name="connsiteX8" fmla="*/ 419875 w 562369"/>
                <a:gd name="connsiteY8" fmla="*/ 61751 h 283548"/>
                <a:gd name="connsiteX9" fmla="*/ 419875 w 562369"/>
                <a:gd name="connsiteY9" fmla="*/ 61751 h 283548"/>
                <a:gd name="connsiteX10" fmla="*/ 411067 w 562369"/>
                <a:gd name="connsiteY10" fmla="*/ 24574 h 283548"/>
                <a:gd name="connsiteX11" fmla="*/ 406324 w 562369"/>
                <a:gd name="connsiteY11" fmla="*/ 17643 h 283548"/>
                <a:gd name="connsiteX12" fmla="*/ 379222 w 562369"/>
                <a:gd name="connsiteY12" fmla="*/ 4411 h 283548"/>
                <a:gd name="connsiteX13" fmla="*/ 352120 w 562369"/>
                <a:gd name="connsiteY13" fmla="*/ 0 h 283548"/>
                <a:gd name="connsiteX14" fmla="*/ 325017 w 562369"/>
                <a:gd name="connsiteY14" fmla="*/ 4411 h 283548"/>
                <a:gd name="connsiteX15" fmla="*/ 297915 w 562369"/>
                <a:gd name="connsiteY15" fmla="*/ 17643 h 283548"/>
                <a:gd name="connsiteX16" fmla="*/ 293172 w 562369"/>
                <a:gd name="connsiteY16" fmla="*/ 24574 h 283548"/>
                <a:gd name="connsiteX17" fmla="*/ 284364 w 562369"/>
                <a:gd name="connsiteY17" fmla="*/ 61121 h 283548"/>
                <a:gd name="connsiteX18" fmla="*/ 284364 w 562369"/>
                <a:gd name="connsiteY18" fmla="*/ 61751 h 283548"/>
                <a:gd name="connsiteX19" fmla="*/ 275556 w 562369"/>
                <a:gd name="connsiteY19" fmla="*/ 24574 h 283548"/>
                <a:gd name="connsiteX20" fmla="*/ 270813 w 562369"/>
                <a:gd name="connsiteY20" fmla="*/ 17643 h 283548"/>
                <a:gd name="connsiteX21" fmla="*/ 243711 w 562369"/>
                <a:gd name="connsiteY21" fmla="*/ 4411 h 283548"/>
                <a:gd name="connsiteX22" fmla="*/ 216609 w 562369"/>
                <a:gd name="connsiteY22" fmla="*/ 0 h 283548"/>
                <a:gd name="connsiteX23" fmla="*/ 189507 w 562369"/>
                <a:gd name="connsiteY23" fmla="*/ 4411 h 283548"/>
                <a:gd name="connsiteX24" fmla="*/ 162405 w 562369"/>
                <a:gd name="connsiteY24" fmla="*/ 17643 h 283548"/>
                <a:gd name="connsiteX25" fmla="*/ 157662 w 562369"/>
                <a:gd name="connsiteY25" fmla="*/ 24574 h 283548"/>
                <a:gd name="connsiteX26" fmla="*/ 148854 w 562369"/>
                <a:gd name="connsiteY26" fmla="*/ 61121 h 283548"/>
                <a:gd name="connsiteX27" fmla="*/ 148854 w 562369"/>
                <a:gd name="connsiteY27" fmla="*/ 61121 h 283548"/>
                <a:gd name="connsiteX28" fmla="*/ 140045 w 562369"/>
                <a:gd name="connsiteY28" fmla="*/ 24574 h 283548"/>
                <a:gd name="connsiteX29" fmla="*/ 135303 w 562369"/>
                <a:gd name="connsiteY29" fmla="*/ 17643 h 283548"/>
                <a:gd name="connsiteX30" fmla="*/ 108200 w 562369"/>
                <a:gd name="connsiteY30" fmla="*/ 4411 h 283548"/>
                <a:gd name="connsiteX31" fmla="*/ 81098 w 562369"/>
                <a:gd name="connsiteY31" fmla="*/ 0 h 283548"/>
                <a:gd name="connsiteX32" fmla="*/ 53996 w 562369"/>
                <a:gd name="connsiteY32" fmla="*/ 4411 h 283548"/>
                <a:gd name="connsiteX33" fmla="*/ 26894 w 562369"/>
                <a:gd name="connsiteY33" fmla="*/ 17643 h 283548"/>
                <a:gd name="connsiteX34" fmla="*/ 22151 w 562369"/>
                <a:gd name="connsiteY34" fmla="*/ 24574 h 283548"/>
                <a:gd name="connsiteX35" fmla="*/ 469 w 562369"/>
                <a:gd name="connsiteY35" fmla="*/ 115940 h 283548"/>
                <a:gd name="connsiteX36" fmla="*/ 11310 w 562369"/>
                <a:gd name="connsiteY36" fmla="*/ 131693 h 283548"/>
                <a:gd name="connsiteX37" fmla="*/ 13343 w 562369"/>
                <a:gd name="connsiteY37" fmla="*/ 131693 h 283548"/>
                <a:gd name="connsiteX38" fmla="*/ 26894 w 562369"/>
                <a:gd name="connsiteY38" fmla="*/ 121611 h 283548"/>
                <a:gd name="connsiteX39" fmla="*/ 47221 w 562369"/>
                <a:gd name="connsiteY39" fmla="*/ 37807 h 283548"/>
                <a:gd name="connsiteX40" fmla="*/ 47221 w 562369"/>
                <a:gd name="connsiteY40" fmla="*/ 82544 h 283548"/>
                <a:gd name="connsiteX41" fmla="*/ 26894 w 562369"/>
                <a:gd name="connsiteY41" fmla="*/ 176430 h 283548"/>
                <a:gd name="connsiteX42" fmla="*/ 47221 w 562369"/>
                <a:gd name="connsiteY42" fmla="*/ 176430 h 283548"/>
                <a:gd name="connsiteX43" fmla="*/ 47221 w 562369"/>
                <a:gd name="connsiteY43" fmla="*/ 283549 h 283548"/>
                <a:gd name="connsiteX44" fmla="*/ 74323 w 562369"/>
                <a:gd name="connsiteY44" fmla="*/ 283549 h 283548"/>
                <a:gd name="connsiteX45" fmla="*/ 74323 w 562369"/>
                <a:gd name="connsiteY45" fmla="*/ 176430 h 283548"/>
                <a:gd name="connsiteX46" fmla="*/ 87874 w 562369"/>
                <a:gd name="connsiteY46" fmla="*/ 176430 h 283548"/>
                <a:gd name="connsiteX47" fmla="*/ 87874 w 562369"/>
                <a:gd name="connsiteY47" fmla="*/ 283549 h 283548"/>
                <a:gd name="connsiteX48" fmla="*/ 114976 w 562369"/>
                <a:gd name="connsiteY48" fmla="*/ 283549 h 283548"/>
                <a:gd name="connsiteX49" fmla="*/ 114976 w 562369"/>
                <a:gd name="connsiteY49" fmla="*/ 176430 h 283548"/>
                <a:gd name="connsiteX50" fmla="*/ 135303 w 562369"/>
                <a:gd name="connsiteY50" fmla="*/ 176430 h 283548"/>
                <a:gd name="connsiteX51" fmla="*/ 114976 w 562369"/>
                <a:gd name="connsiteY51" fmla="*/ 82544 h 283548"/>
                <a:gd name="connsiteX52" fmla="*/ 114976 w 562369"/>
                <a:gd name="connsiteY52" fmla="*/ 37807 h 283548"/>
                <a:gd name="connsiteX53" fmla="*/ 135303 w 562369"/>
                <a:gd name="connsiteY53" fmla="*/ 122241 h 283548"/>
                <a:gd name="connsiteX54" fmla="*/ 148176 w 562369"/>
                <a:gd name="connsiteY54" fmla="*/ 132323 h 283548"/>
                <a:gd name="connsiteX55" fmla="*/ 148176 w 562369"/>
                <a:gd name="connsiteY55" fmla="*/ 132323 h 283548"/>
                <a:gd name="connsiteX56" fmla="*/ 161050 w 562369"/>
                <a:gd name="connsiteY56" fmla="*/ 122241 h 283548"/>
                <a:gd name="connsiteX57" fmla="*/ 182731 w 562369"/>
                <a:gd name="connsiteY57" fmla="*/ 37807 h 283548"/>
                <a:gd name="connsiteX58" fmla="*/ 182731 w 562369"/>
                <a:gd name="connsiteY58" fmla="*/ 138624 h 283548"/>
                <a:gd name="connsiteX59" fmla="*/ 182731 w 562369"/>
                <a:gd name="connsiteY59" fmla="*/ 283549 h 283548"/>
                <a:gd name="connsiteX60" fmla="*/ 209833 w 562369"/>
                <a:gd name="connsiteY60" fmla="*/ 283549 h 283548"/>
                <a:gd name="connsiteX61" fmla="*/ 209833 w 562369"/>
                <a:gd name="connsiteY61" fmla="*/ 138624 h 283548"/>
                <a:gd name="connsiteX62" fmla="*/ 223384 w 562369"/>
                <a:gd name="connsiteY62" fmla="*/ 138624 h 283548"/>
                <a:gd name="connsiteX63" fmla="*/ 223384 w 562369"/>
                <a:gd name="connsiteY63" fmla="*/ 283549 h 283548"/>
                <a:gd name="connsiteX64" fmla="*/ 250487 w 562369"/>
                <a:gd name="connsiteY64" fmla="*/ 283549 h 283548"/>
                <a:gd name="connsiteX65" fmla="*/ 250487 w 562369"/>
                <a:gd name="connsiteY65" fmla="*/ 138624 h 283548"/>
                <a:gd name="connsiteX66" fmla="*/ 250487 w 562369"/>
                <a:gd name="connsiteY66" fmla="*/ 37807 h 283548"/>
                <a:gd name="connsiteX67" fmla="*/ 270813 w 562369"/>
                <a:gd name="connsiteY67" fmla="*/ 122241 h 283548"/>
                <a:gd name="connsiteX68" fmla="*/ 284364 w 562369"/>
                <a:gd name="connsiteY68" fmla="*/ 132323 h 283548"/>
                <a:gd name="connsiteX69" fmla="*/ 284364 w 562369"/>
                <a:gd name="connsiteY69" fmla="*/ 132323 h 283548"/>
                <a:gd name="connsiteX70" fmla="*/ 284364 w 562369"/>
                <a:gd name="connsiteY70" fmla="*/ 132323 h 283548"/>
                <a:gd name="connsiteX71" fmla="*/ 297238 w 562369"/>
                <a:gd name="connsiteY71" fmla="*/ 122241 h 283548"/>
                <a:gd name="connsiteX72" fmla="*/ 318242 w 562369"/>
                <a:gd name="connsiteY72" fmla="*/ 37807 h 283548"/>
                <a:gd name="connsiteX73" fmla="*/ 318242 w 562369"/>
                <a:gd name="connsiteY73" fmla="*/ 83174 h 283548"/>
                <a:gd name="connsiteX74" fmla="*/ 297915 w 562369"/>
                <a:gd name="connsiteY74" fmla="*/ 176430 h 283548"/>
                <a:gd name="connsiteX75" fmla="*/ 318242 w 562369"/>
                <a:gd name="connsiteY75" fmla="*/ 176430 h 283548"/>
                <a:gd name="connsiteX76" fmla="*/ 318242 w 562369"/>
                <a:gd name="connsiteY76" fmla="*/ 283549 h 283548"/>
                <a:gd name="connsiteX77" fmla="*/ 345344 w 562369"/>
                <a:gd name="connsiteY77" fmla="*/ 283549 h 283548"/>
                <a:gd name="connsiteX78" fmla="*/ 345344 w 562369"/>
                <a:gd name="connsiteY78" fmla="*/ 176430 h 283548"/>
                <a:gd name="connsiteX79" fmla="*/ 358895 w 562369"/>
                <a:gd name="connsiteY79" fmla="*/ 176430 h 283548"/>
                <a:gd name="connsiteX80" fmla="*/ 358895 w 562369"/>
                <a:gd name="connsiteY80" fmla="*/ 283549 h 283548"/>
                <a:gd name="connsiteX81" fmla="*/ 385997 w 562369"/>
                <a:gd name="connsiteY81" fmla="*/ 283549 h 283548"/>
                <a:gd name="connsiteX82" fmla="*/ 385997 w 562369"/>
                <a:gd name="connsiteY82" fmla="*/ 176430 h 283548"/>
                <a:gd name="connsiteX83" fmla="*/ 406324 w 562369"/>
                <a:gd name="connsiteY83" fmla="*/ 176430 h 283548"/>
                <a:gd name="connsiteX84" fmla="*/ 385997 w 562369"/>
                <a:gd name="connsiteY84" fmla="*/ 81914 h 283548"/>
                <a:gd name="connsiteX85" fmla="*/ 385997 w 562369"/>
                <a:gd name="connsiteY85" fmla="*/ 37807 h 283548"/>
                <a:gd name="connsiteX86" fmla="*/ 406324 w 562369"/>
                <a:gd name="connsiteY86" fmla="*/ 122241 h 283548"/>
                <a:gd name="connsiteX87" fmla="*/ 419875 w 562369"/>
                <a:gd name="connsiteY87" fmla="*/ 132323 h 283548"/>
                <a:gd name="connsiteX88" fmla="*/ 419875 w 562369"/>
                <a:gd name="connsiteY88" fmla="*/ 132323 h 283548"/>
                <a:gd name="connsiteX89" fmla="*/ 419875 w 562369"/>
                <a:gd name="connsiteY89" fmla="*/ 132323 h 283548"/>
                <a:gd name="connsiteX90" fmla="*/ 419875 w 562369"/>
                <a:gd name="connsiteY90" fmla="*/ 132323 h 283548"/>
                <a:gd name="connsiteX91" fmla="*/ 433426 w 562369"/>
                <a:gd name="connsiteY91" fmla="*/ 122241 h 283548"/>
                <a:gd name="connsiteX92" fmla="*/ 453753 w 562369"/>
                <a:gd name="connsiteY92" fmla="*/ 37807 h 283548"/>
                <a:gd name="connsiteX93" fmla="*/ 453753 w 562369"/>
                <a:gd name="connsiteY93" fmla="*/ 138624 h 283548"/>
                <a:gd name="connsiteX94" fmla="*/ 453753 w 562369"/>
                <a:gd name="connsiteY94" fmla="*/ 283549 h 283548"/>
                <a:gd name="connsiteX95" fmla="*/ 480855 w 562369"/>
                <a:gd name="connsiteY95" fmla="*/ 283549 h 283548"/>
                <a:gd name="connsiteX96" fmla="*/ 480855 w 562369"/>
                <a:gd name="connsiteY96" fmla="*/ 138624 h 283548"/>
                <a:gd name="connsiteX97" fmla="*/ 494406 w 562369"/>
                <a:gd name="connsiteY97" fmla="*/ 138624 h 283548"/>
                <a:gd name="connsiteX98" fmla="*/ 494406 w 562369"/>
                <a:gd name="connsiteY98" fmla="*/ 283549 h 283548"/>
                <a:gd name="connsiteX99" fmla="*/ 521508 w 562369"/>
                <a:gd name="connsiteY99" fmla="*/ 283549 h 283548"/>
                <a:gd name="connsiteX100" fmla="*/ 521508 w 562369"/>
                <a:gd name="connsiteY100" fmla="*/ 138624 h 283548"/>
                <a:gd name="connsiteX101" fmla="*/ 521508 w 562369"/>
                <a:gd name="connsiteY101" fmla="*/ 37807 h 283548"/>
                <a:gd name="connsiteX102" fmla="*/ 541834 w 562369"/>
                <a:gd name="connsiteY102" fmla="*/ 122241 h 283548"/>
                <a:gd name="connsiteX103" fmla="*/ 555386 w 562369"/>
                <a:gd name="connsiteY103" fmla="*/ 132323 h 283548"/>
                <a:gd name="connsiteX104" fmla="*/ 560128 w 562369"/>
                <a:gd name="connsiteY104" fmla="*/ 131693 h 283548"/>
                <a:gd name="connsiteX105" fmla="*/ 568259 w 562369"/>
                <a:gd name="connsiteY105" fmla="*/ 116570 h 28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62369" h="283548">
                  <a:moveTo>
                    <a:pt x="568259" y="116570"/>
                  </a:moveTo>
                  <a:lnTo>
                    <a:pt x="546577" y="24574"/>
                  </a:lnTo>
                  <a:cubicBezTo>
                    <a:pt x="545900" y="22054"/>
                    <a:pt x="544545" y="19533"/>
                    <a:pt x="541834" y="17643"/>
                  </a:cubicBezTo>
                  <a:cubicBezTo>
                    <a:pt x="533704" y="11972"/>
                    <a:pt x="524896" y="6931"/>
                    <a:pt x="514732" y="4411"/>
                  </a:cubicBezTo>
                  <a:cubicBezTo>
                    <a:pt x="505924" y="1890"/>
                    <a:pt x="497116" y="0"/>
                    <a:pt x="487630" y="0"/>
                  </a:cubicBezTo>
                  <a:cubicBezTo>
                    <a:pt x="478144" y="0"/>
                    <a:pt x="468659" y="1260"/>
                    <a:pt x="460528" y="4411"/>
                  </a:cubicBezTo>
                  <a:cubicBezTo>
                    <a:pt x="450365" y="7561"/>
                    <a:pt x="441557" y="11972"/>
                    <a:pt x="433426" y="17643"/>
                  </a:cubicBezTo>
                  <a:cubicBezTo>
                    <a:pt x="430716" y="19533"/>
                    <a:pt x="429361" y="22054"/>
                    <a:pt x="428683" y="24574"/>
                  </a:cubicBezTo>
                  <a:lnTo>
                    <a:pt x="419875" y="61751"/>
                  </a:lnTo>
                  <a:lnTo>
                    <a:pt x="419875" y="61751"/>
                  </a:lnTo>
                  <a:lnTo>
                    <a:pt x="411067" y="24574"/>
                  </a:lnTo>
                  <a:cubicBezTo>
                    <a:pt x="410389" y="22054"/>
                    <a:pt x="409034" y="19533"/>
                    <a:pt x="406324" y="17643"/>
                  </a:cubicBezTo>
                  <a:cubicBezTo>
                    <a:pt x="398193" y="11972"/>
                    <a:pt x="389385" y="6931"/>
                    <a:pt x="379222" y="4411"/>
                  </a:cubicBezTo>
                  <a:cubicBezTo>
                    <a:pt x="370414" y="1890"/>
                    <a:pt x="361605" y="0"/>
                    <a:pt x="352120" y="0"/>
                  </a:cubicBezTo>
                  <a:cubicBezTo>
                    <a:pt x="342634" y="0"/>
                    <a:pt x="333148" y="1260"/>
                    <a:pt x="325017" y="4411"/>
                  </a:cubicBezTo>
                  <a:cubicBezTo>
                    <a:pt x="314854" y="7561"/>
                    <a:pt x="306046" y="11972"/>
                    <a:pt x="297915" y="17643"/>
                  </a:cubicBezTo>
                  <a:cubicBezTo>
                    <a:pt x="295205" y="19533"/>
                    <a:pt x="293850" y="22054"/>
                    <a:pt x="293172" y="24574"/>
                  </a:cubicBezTo>
                  <a:lnTo>
                    <a:pt x="284364" y="61121"/>
                  </a:lnTo>
                  <a:lnTo>
                    <a:pt x="284364" y="61751"/>
                  </a:lnTo>
                  <a:lnTo>
                    <a:pt x="275556" y="24574"/>
                  </a:lnTo>
                  <a:cubicBezTo>
                    <a:pt x="274878" y="22054"/>
                    <a:pt x="273523" y="19533"/>
                    <a:pt x="270813" y="17643"/>
                  </a:cubicBezTo>
                  <a:cubicBezTo>
                    <a:pt x="262683" y="11972"/>
                    <a:pt x="253874" y="6931"/>
                    <a:pt x="243711" y="4411"/>
                  </a:cubicBezTo>
                  <a:cubicBezTo>
                    <a:pt x="234903" y="1890"/>
                    <a:pt x="226095" y="0"/>
                    <a:pt x="216609" y="0"/>
                  </a:cubicBezTo>
                  <a:cubicBezTo>
                    <a:pt x="207123" y="0"/>
                    <a:pt x="197637" y="1260"/>
                    <a:pt x="189507" y="4411"/>
                  </a:cubicBezTo>
                  <a:cubicBezTo>
                    <a:pt x="179344" y="7561"/>
                    <a:pt x="170535" y="11972"/>
                    <a:pt x="162405" y="17643"/>
                  </a:cubicBezTo>
                  <a:cubicBezTo>
                    <a:pt x="159694" y="19533"/>
                    <a:pt x="158339" y="22054"/>
                    <a:pt x="157662" y="24574"/>
                  </a:cubicBezTo>
                  <a:lnTo>
                    <a:pt x="148854" y="61121"/>
                  </a:lnTo>
                  <a:lnTo>
                    <a:pt x="148854" y="61121"/>
                  </a:lnTo>
                  <a:lnTo>
                    <a:pt x="140045" y="24574"/>
                  </a:lnTo>
                  <a:cubicBezTo>
                    <a:pt x="139368" y="22054"/>
                    <a:pt x="138013" y="19533"/>
                    <a:pt x="135303" y="17643"/>
                  </a:cubicBezTo>
                  <a:cubicBezTo>
                    <a:pt x="127172" y="11972"/>
                    <a:pt x="118364" y="6931"/>
                    <a:pt x="108200" y="4411"/>
                  </a:cubicBezTo>
                  <a:cubicBezTo>
                    <a:pt x="99392" y="1890"/>
                    <a:pt x="90584" y="0"/>
                    <a:pt x="81098" y="0"/>
                  </a:cubicBezTo>
                  <a:cubicBezTo>
                    <a:pt x="71613" y="0"/>
                    <a:pt x="62127" y="1260"/>
                    <a:pt x="53996" y="4411"/>
                  </a:cubicBezTo>
                  <a:cubicBezTo>
                    <a:pt x="43833" y="7561"/>
                    <a:pt x="35025" y="11972"/>
                    <a:pt x="26894" y="17643"/>
                  </a:cubicBezTo>
                  <a:cubicBezTo>
                    <a:pt x="24184" y="19533"/>
                    <a:pt x="22829" y="22054"/>
                    <a:pt x="22151" y="24574"/>
                  </a:cubicBezTo>
                  <a:lnTo>
                    <a:pt x="469" y="115940"/>
                  </a:lnTo>
                  <a:cubicBezTo>
                    <a:pt x="-1563" y="122871"/>
                    <a:pt x="3180" y="130432"/>
                    <a:pt x="11310" y="131693"/>
                  </a:cubicBezTo>
                  <a:cubicBezTo>
                    <a:pt x="11988" y="131693"/>
                    <a:pt x="12665" y="131693"/>
                    <a:pt x="13343" y="131693"/>
                  </a:cubicBezTo>
                  <a:cubicBezTo>
                    <a:pt x="19441" y="131693"/>
                    <a:pt x="24861" y="127912"/>
                    <a:pt x="26894" y="121611"/>
                  </a:cubicBezTo>
                  <a:lnTo>
                    <a:pt x="47221" y="37807"/>
                  </a:lnTo>
                  <a:lnTo>
                    <a:pt x="47221" y="82544"/>
                  </a:lnTo>
                  <a:lnTo>
                    <a:pt x="26894" y="176430"/>
                  </a:lnTo>
                  <a:lnTo>
                    <a:pt x="47221" y="176430"/>
                  </a:lnTo>
                  <a:lnTo>
                    <a:pt x="47221" y="283549"/>
                  </a:lnTo>
                  <a:lnTo>
                    <a:pt x="74323" y="283549"/>
                  </a:lnTo>
                  <a:lnTo>
                    <a:pt x="74323" y="176430"/>
                  </a:lnTo>
                  <a:lnTo>
                    <a:pt x="87874" y="176430"/>
                  </a:lnTo>
                  <a:lnTo>
                    <a:pt x="87874" y="283549"/>
                  </a:lnTo>
                  <a:lnTo>
                    <a:pt x="114976" y="283549"/>
                  </a:lnTo>
                  <a:lnTo>
                    <a:pt x="114976" y="176430"/>
                  </a:lnTo>
                  <a:lnTo>
                    <a:pt x="135303" y="176430"/>
                  </a:lnTo>
                  <a:lnTo>
                    <a:pt x="114976" y="82544"/>
                  </a:lnTo>
                  <a:lnTo>
                    <a:pt x="114976" y="37807"/>
                  </a:lnTo>
                  <a:lnTo>
                    <a:pt x="135303" y="122241"/>
                  </a:lnTo>
                  <a:cubicBezTo>
                    <a:pt x="136658" y="127912"/>
                    <a:pt x="142078" y="132323"/>
                    <a:pt x="148176" y="132323"/>
                  </a:cubicBezTo>
                  <a:lnTo>
                    <a:pt x="148176" y="132323"/>
                  </a:lnTo>
                  <a:cubicBezTo>
                    <a:pt x="154274" y="132323"/>
                    <a:pt x="159694" y="128542"/>
                    <a:pt x="161050" y="122241"/>
                  </a:cubicBezTo>
                  <a:lnTo>
                    <a:pt x="182731" y="37807"/>
                  </a:lnTo>
                  <a:lnTo>
                    <a:pt x="182731" y="138624"/>
                  </a:lnTo>
                  <a:lnTo>
                    <a:pt x="182731" y="283549"/>
                  </a:lnTo>
                  <a:lnTo>
                    <a:pt x="209833" y="283549"/>
                  </a:lnTo>
                  <a:lnTo>
                    <a:pt x="209833" y="138624"/>
                  </a:lnTo>
                  <a:lnTo>
                    <a:pt x="223384" y="138624"/>
                  </a:lnTo>
                  <a:lnTo>
                    <a:pt x="223384" y="283549"/>
                  </a:lnTo>
                  <a:lnTo>
                    <a:pt x="250487" y="283549"/>
                  </a:lnTo>
                  <a:lnTo>
                    <a:pt x="250487" y="138624"/>
                  </a:lnTo>
                  <a:lnTo>
                    <a:pt x="250487" y="37807"/>
                  </a:lnTo>
                  <a:lnTo>
                    <a:pt x="270813" y="122241"/>
                  </a:lnTo>
                  <a:cubicBezTo>
                    <a:pt x="272168" y="127912"/>
                    <a:pt x="277589" y="132323"/>
                    <a:pt x="284364" y="132323"/>
                  </a:cubicBezTo>
                  <a:cubicBezTo>
                    <a:pt x="284364" y="132323"/>
                    <a:pt x="284364" y="132323"/>
                    <a:pt x="284364" y="132323"/>
                  </a:cubicBezTo>
                  <a:lnTo>
                    <a:pt x="284364" y="132323"/>
                  </a:lnTo>
                  <a:cubicBezTo>
                    <a:pt x="290462" y="132323"/>
                    <a:pt x="295883" y="128542"/>
                    <a:pt x="297238" y="122241"/>
                  </a:cubicBezTo>
                  <a:lnTo>
                    <a:pt x="318242" y="37807"/>
                  </a:lnTo>
                  <a:lnTo>
                    <a:pt x="318242" y="83174"/>
                  </a:lnTo>
                  <a:lnTo>
                    <a:pt x="297915" y="176430"/>
                  </a:lnTo>
                  <a:lnTo>
                    <a:pt x="318242" y="176430"/>
                  </a:lnTo>
                  <a:lnTo>
                    <a:pt x="318242" y="283549"/>
                  </a:lnTo>
                  <a:lnTo>
                    <a:pt x="345344" y="283549"/>
                  </a:lnTo>
                  <a:lnTo>
                    <a:pt x="345344" y="176430"/>
                  </a:lnTo>
                  <a:lnTo>
                    <a:pt x="358895" y="176430"/>
                  </a:lnTo>
                  <a:lnTo>
                    <a:pt x="358895" y="283549"/>
                  </a:lnTo>
                  <a:lnTo>
                    <a:pt x="385997" y="283549"/>
                  </a:lnTo>
                  <a:lnTo>
                    <a:pt x="385997" y="176430"/>
                  </a:lnTo>
                  <a:lnTo>
                    <a:pt x="406324" y="176430"/>
                  </a:lnTo>
                  <a:lnTo>
                    <a:pt x="385997" y="81914"/>
                  </a:lnTo>
                  <a:lnTo>
                    <a:pt x="385997" y="37807"/>
                  </a:lnTo>
                  <a:lnTo>
                    <a:pt x="406324" y="122241"/>
                  </a:lnTo>
                  <a:cubicBezTo>
                    <a:pt x="407679" y="127912"/>
                    <a:pt x="413099" y="132323"/>
                    <a:pt x="419875" y="132323"/>
                  </a:cubicBezTo>
                  <a:cubicBezTo>
                    <a:pt x="419875" y="132323"/>
                    <a:pt x="419875" y="132323"/>
                    <a:pt x="419875" y="132323"/>
                  </a:cubicBezTo>
                  <a:lnTo>
                    <a:pt x="419875" y="132323"/>
                  </a:lnTo>
                  <a:cubicBezTo>
                    <a:pt x="419875" y="132323"/>
                    <a:pt x="419875" y="132323"/>
                    <a:pt x="419875" y="132323"/>
                  </a:cubicBezTo>
                  <a:cubicBezTo>
                    <a:pt x="425973" y="132323"/>
                    <a:pt x="431393" y="128542"/>
                    <a:pt x="433426" y="122241"/>
                  </a:cubicBezTo>
                  <a:lnTo>
                    <a:pt x="453753" y="37807"/>
                  </a:lnTo>
                  <a:lnTo>
                    <a:pt x="453753" y="138624"/>
                  </a:lnTo>
                  <a:lnTo>
                    <a:pt x="453753" y="283549"/>
                  </a:lnTo>
                  <a:lnTo>
                    <a:pt x="480855" y="283549"/>
                  </a:lnTo>
                  <a:lnTo>
                    <a:pt x="480855" y="138624"/>
                  </a:lnTo>
                  <a:lnTo>
                    <a:pt x="494406" y="138624"/>
                  </a:lnTo>
                  <a:lnTo>
                    <a:pt x="494406" y="283549"/>
                  </a:lnTo>
                  <a:lnTo>
                    <a:pt x="521508" y="283549"/>
                  </a:lnTo>
                  <a:lnTo>
                    <a:pt x="521508" y="138624"/>
                  </a:lnTo>
                  <a:lnTo>
                    <a:pt x="521508" y="37807"/>
                  </a:lnTo>
                  <a:lnTo>
                    <a:pt x="541834" y="122241"/>
                  </a:lnTo>
                  <a:cubicBezTo>
                    <a:pt x="543190" y="127912"/>
                    <a:pt x="548610" y="132323"/>
                    <a:pt x="555386" y="132323"/>
                  </a:cubicBezTo>
                  <a:cubicBezTo>
                    <a:pt x="556741" y="132323"/>
                    <a:pt x="558773" y="132323"/>
                    <a:pt x="560128" y="131693"/>
                  </a:cubicBezTo>
                  <a:cubicBezTo>
                    <a:pt x="566226" y="129172"/>
                    <a:pt x="569614" y="122871"/>
                    <a:pt x="568259" y="116570"/>
                  </a:cubicBezTo>
                  <a:close/>
                </a:path>
              </a:pathLst>
            </a:custGeom>
            <a:solidFill>
              <a:srgbClr val="FFC000"/>
            </a:solidFill>
            <a:ln w="6747" cap="flat">
              <a:noFill/>
              <a:prstDash val="solid"/>
              <a:miter/>
            </a:ln>
          </p:spPr>
          <p:txBody>
            <a:bodyPr rtlCol="0" anchor="ctr"/>
            <a:lstStyle/>
            <a:p>
              <a:endParaRPr lang="en-US"/>
            </a:p>
          </p:txBody>
        </p:sp>
      </p:grpSp>
      <p:grpSp>
        <p:nvGrpSpPr>
          <p:cNvPr id="397" name="Graphic 205" descr="Group">
            <a:extLst>
              <a:ext uri="{FF2B5EF4-FFF2-40B4-BE49-F238E27FC236}">
                <a16:creationId xmlns:a16="http://schemas.microsoft.com/office/drawing/2014/main" id="{97308EF1-DB19-4754-854D-74258BE11F96}"/>
              </a:ext>
            </a:extLst>
          </p:cNvPr>
          <p:cNvGrpSpPr/>
          <p:nvPr/>
        </p:nvGrpSpPr>
        <p:grpSpPr>
          <a:xfrm>
            <a:off x="7770749" y="632786"/>
            <a:ext cx="633129" cy="354585"/>
            <a:chOff x="7560077" y="594700"/>
            <a:chExt cx="633129" cy="354585"/>
          </a:xfrm>
        </p:grpSpPr>
        <p:sp>
          <p:nvSpPr>
            <p:cNvPr id="398" name="Freeform: Shape 397">
              <a:extLst>
                <a:ext uri="{FF2B5EF4-FFF2-40B4-BE49-F238E27FC236}">
                  <a16:creationId xmlns:a16="http://schemas.microsoft.com/office/drawing/2014/main" id="{9BDCFCEA-B0AE-4E17-B765-AD86CAE657BE}"/>
                </a:ext>
              </a:extLst>
            </p:cNvPr>
            <p:cNvSpPr/>
            <p:nvPr/>
          </p:nvSpPr>
          <p:spPr>
            <a:xfrm>
              <a:off x="8070923"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671EC797-F378-4778-90BB-CFDC67A66824}"/>
                </a:ext>
              </a:extLst>
            </p:cNvPr>
            <p:cNvSpPr/>
            <p:nvPr/>
          </p:nvSpPr>
          <p:spPr>
            <a:xfrm>
              <a:off x="7613239"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CF5B1EDC-D079-42F4-8F16-0D74D3580E53}"/>
                </a:ext>
              </a:extLst>
            </p:cNvPr>
            <p:cNvSpPr/>
            <p:nvPr/>
          </p:nvSpPr>
          <p:spPr>
            <a:xfrm>
              <a:off x="7918361"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9B5C25BC-4C6C-4FFE-BCF4-324492B73770}"/>
                </a:ext>
              </a:extLst>
            </p:cNvPr>
            <p:cNvSpPr/>
            <p:nvPr/>
          </p:nvSpPr>
          <p:spPr>
            <a:xfrm>
              <a:off x="7765800"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DF921A4A-D281-43D2-A25A-4750B82EADAC}"/>
                </a:ext>
              </a:extLst>
            </p:cNvPr>
            <p:cNvSpPr/>
            <p:nvPr/>
          </p:nvSpPr>
          <p:spPr>
            <a:xfrm>
              <a:off x="7560077" y="664350"/>
              <a:ext cx="633129" cy="284935"/>
            </a:xfrm>
            <a:custGeom>
              <a:avLst/>
              <a:gdLst>
                <a:gd name="connsiteX0" fmla="*/ 639760 w 633129"/>
                <a:gd name="connsiteY0" fmla="*/ 117140 h 284934"/>
                <a:gd name="connsiteX1" fmla="*/ 615350 w 633129"/>
                <a:gd name="connsiteY1" fmla="*/ 24694 h 284934"/>
                <a:gd name="connsiteX2" fmla="*/ 610011 w 633129"/>
                <a:gd name="connsiteY2" fmla="*/ 17729 h 284934"/>
                <a:gd name="connsiteX3" fmla="*/ 579499 w 633129"/>
                <a:gd name="connsiteY3" fmla="*/ 4432 h 284934"/>
                <a:gd name="connsiteX4" fmla="*/ 548986 w 633129"/>
                <a:gd name="connsiteY4" fmla="*/ 0 h 284934"/>
                <a:gd name="connsiteX5" fmla="*/ 518474 w 633129"/>
                <a:gd name="connsiteY5" fmla="*/ 4432 h 284934"/>
                <a:gd name="connsiteX6" fmla="*/ 487962 w 633129"/>
                <a:gd name="connsiteY6" fmla="*/ 17729 h 284934"/>
                <a:gd name="connsiteX7" fmla="*/ 482622 w 633129"/>
                <a:gd name="connsiteY7" fmla="*/ 24694 h 284934"/>
                <a:gd name="connsiteX8" fmla="*/ 472706 w 633129"/>
                <a:gd name="connsiteY8" fmla="*/ 62052 h 284934"/>
                <a:gd name="connsiteX9" fmla="*/ 472706 w 633129"/>
                <a:gd name="connsiteY9" fmla="*/ 62052 h 284934"/>
                <a:gd name="connsiteX10" fmla="*/ 462789 w 633129"/>
                <a:gd name="connsiteY10" fmla="*/ 24694 h 284934"/>
                <a:gd name="connsiteX11" fmla="*/ 457450 w 633129"/>
                <a:gd name="connsiteY11" fmla="*/ 17729 h 284934"/>
                <a:gd name="connsiteX12" fmla="*/ 426937 w 633129"/>
                <a:gd name="connsiteY12" fmla="*/ 4432 h 284934"/>
                <a:gd name="connsiteX13" fmla="*/ 396425 w 633129"/>
                <a:gd name="connsiteY13" fmla="*/ 0 h 284934"/>
                <a:gd name="connsiteX14" fmla="*/ 365913 w 633129"/>
                <a:gd name="connsiteY14" fmla="*/ 4432 h 284934"/>
                <a:gd name="connsiteX15" fmla="*/ 335401 w 633129"/>
                <a:gd name="connsiteY15" fmla="*/ 17729 h 284934"/>
                <a:gd name="connsiteX16" fmla="*/ 330061 w 633129"/>
                <a:gd name="connsiteY16" fmla="*/ 24694 h 284934"/>
                <a:gd name="connsiteX17" fmla="*/ 320144 w 633129"/>
                <a:gd name="connsiteY17" fmla="*/ 61419 h 284934"/>
                <a:gd name="connsiteX18" fmla="*/ 320144 w 633129"/>
                <a:gd name="connsiteY18" fmla="*/ 62052 h 284934"/>
                <a:gd name="connsiteX19" fmla="*/ 310228 w 633129"/>
                <a:gd name="connsiteY19" fmla="*/ 24694 h 284934"/>
                <a:gd name="connsiteX20" fmla="*/ 304888 w 633129"/>
                <a:gd name="connsiteY20" fmla="*/ 17729 h 284934"/>
                <a:gd name="connsiteX21" fmla="*/ 274376 w 633129"/>
                <a:gd name="connsiteY21" fmla="*/ 4432 h 284934"/>
                <a:gd name="connsiteX22" fmla="*/ 243864 w 633129"/>
                <a:gd name="connsiteY22" fmla="*/ 0 h 284934"/>
                <a:gd name="connsiteX23" fmla="*/ 213352 w 633129"/>
                <a:gd name="connsiteY23" fmla="*/ 4432 h 284934"/>
                <a:gd name="connsiteX24" fmla="*/ 182839 w 633129"/>
                <a:gd name="connsiteY24" fmla="*/ 17729 h 284934"/>
                <a:gd name="connsiteX25" fmla="*/ 177500 w 633129"/>
                <a:gd name="connsiteY25" fmla="*/ 24694 h 284934"/>
                <a:gd name="connsiteX26" fmla="*/ 167583 w 633129"/>
                <a:gd name="connsiteY26" fmla="*/ 61419 h 284934"/>
                <a:gd name="connsiteX27" fmla="*/ 167583 w 633129"/>
                <a:gd name="connsiteY27" fmla="*/ 61419 h 284934"/>
                <a:gd name="connsiteX28" fmla="*/ 157667 w 633129"/>
                <a:gd name="connsiteY28" fmla="*/ 24694 h 284934"/>
                <a:gd name="connsiteX29" fmla="*/ 152327 w 633129"/>
                <a:gd name="connsiteY29" fmla="*/ 17729 h 284934"/>
                <a:gd name="connsiteX30" fmla="*/ 121815 w 633129"/>
                <a:gd name="connsiteY30" fmla="*/ 4432 h 284934"/>
                <a:gd name="connsiteX31" fmla="*/ 91302 w 633129"/>
                <a:gd name="connsiteY31" fmla="*/ 0 h 284934"/>
                <a:gd name="connsiteX32" fmla="*/ 60790 w 633129"/>
                <a:gd name="connsiteY32" fmla="*/ 4432 h 284934"/>
                <a:gd name="connsiteX33" fmla="*/ 30278 w 633129"/>
                <a:gd name="connsiteY33" fmla="*/ 17729 h 284934"/>
                <a:gd name="connsiteX34" fmla="*/ 24938 w 633129"/>
                <a:gd name="connsiteY34" fmla="*/ 24694 h 284934"/>
                <a:gd name="connsiteX35" fmla="*/ 529 w 633129"/>
                <a:gd name="connsiteY35" fmla="*/ 116507 h 284934"/>
                <a:gd name="connsiteX36" fmla="*/ 12733 w 633129"/>
                <a:gd name="connsiteY36" fmla="*/ 132336 h 284934"/>
                <a:gd name="connsiteX37" fmla="*/ 15022 w 633129"/>
                <a:gd name="connsiteY37" fmla="*/ 132336 h 284934"/>
                <a:gd name="connsiteX38" fmla="*/ 30278 w 633129"/>
                <a:gd name="connsiteY38" fmla="*/ 122205 h 284934"/>
                <a:gd name="connsiteX39" fmla="*/ 53162 w 633129"/>
                <a:gd name="connsiteY39" fmla="*/ 37991 h 284934"/>
                <a:gd name="connsiteX40" fmla="*/ 53162 w 633129"/>
                <a:gd name="connsiteY40" fmla="*/ 82948 h 284934"/>
                <a:gd name="connsiteX41" fmla="*/ 30278 w 633129"/>
                <a:gd name="connsiteY41" fmla="*/ 177293 h 284934"/>
                <a:gd name="connsiteX42" fmla="*/ 53162 w 633129"/>
                <a:gd name="connsiteY42" fmla="*/ 177293 h 284934"/>
                <a:gd name="connsiteX43" fmla="*/ 53162 w 633129"/>
                <a:gd name="connsiteY43" fmla="*/ 284935 h 284934"/>
                <a:gd name="connsiteX44" fmla="*/ 83674 w 633129"/>
                <a:gd name="connsiteY44" fmla="*/ 284935 h 284934"/>
                <a:gd name="connsiteX45" fmla="*/ 83674 w 633129"/>
                <a:gd name="connsiteY45" fmla="*/ 177293 h 284934"/>
                <a:gd name="connsiteX46" fmla="*/ 98931 w 633129"/>
                <a:gd name="connsiteY46" fmla="*/ 177293 h 284934"/>
                <a:gd name="connsiteX47" fmla="*/ 98931 w 633129"/>
                <a:gd name="connsiteY47" fmla="*/ 284935 h 284934"/>
                <a:gd name="connsiteX48" fmla="*/ 129443 w 633129"/>
                <a:gd name="connsiteY48" fmla="*/ 284935 h 284934"/>
                <a:gd name="connsiteX49" fmla="*/ 129443 w 633129"/>
                <a:gd name="connsiteY49" fmla="*/ 177293 h 284934"/>
                <a:gd name="connsiteX50" fmla="*/ 152327 w 633129"/>
                <a:gd name="connsiteY50" fmla="*/ 177293 h 284934"/>
                <a:gd name="connsiteX51" fmla="*/ 129443 w 633129"/>
                <a:gd name="connsiteY51" fmla="*/ 82948 h 284934"/>
                <a:gd name="connsiteX52" fmla="*/ 129443 w 633129"/>
                <a:gd name="connsiteY52" fmla="*/ 37991 h 284934"/>
                <a:gd name="connsiteX53" fmla="*/ 152327 w 633129"/>
                <a:gd name="connsiteY53" fmla="*/ 122839 h 284934"/>
                <a:gd name="connsiteX54" fmla="*/ 166820 w 633129"/>
                <a:gd name="connsiteY54" fmla="*/ 132970 h 284934"/>
                <a:gd name="connsiteX55" fmla="*/ 166820 w 633129"/>
                <a:gd name="connsiteY55" fmla="*/ 132970 h 284934"/>
                <a:gd name="connsiteX56" fmla="*/ 181314 w 633129"/>
                <a:gd name="connsiteY56" fmla="*/ 122839 h 284934"/>
                <a:gd name="connsiteX57" fmla="*/ 205723 w 633129"/>
                <a:gd name="connsiteY57" fmla="*/ 37991 h 284934"/>
                <a:gd name="connsiteX58" fmla="*/ 205723 w 633129"/>
                <a:gd name="connsiteY58" fmla="*/ 139301 h 284934"/>
                <a:gd name="connsiteX59" fmla="*/ 205723 w 633129"/>
                <a:gd name="connsiteY59" fmla="*/ 284935 h 284934"/>
                <a:gd name="connsiteX60" fmla="*/ 236236 w 633129"/>
                <a:gd name="connsiteY60" fmla="*/ 284935 h 284934"/>
                <a:gd name="connsiteX61" fmla="*/ 236236 w 633129"/>
                <a:gd name="connsiteY61" fmla="*/ 139301 h 284934"/>
                <a:gd name="connsiteX62" fmla="*/ 251492 w 633129"/>
                <a:gd name="connsiteY62" fmla="*/ 139301 h 284934"/>
                <a:gd name="connsiteX63" fmla="*/ 251492 w 633129"/>
                <a:gd name="connsiteY63" fmla="*/ 284935 h 284934"/>
                <a:gd name="connsiteX64" fmla="*/ 282004 w 633129"/>
                <a:gd name="connsiteY64" fmla="*/ 284935 h 284934"/>
                <a:gd name="connsiteX65" fmla="*/ 282004 w 633129"/>
                <a:gd name="connsiteY65" fmla="*/ 139301 h 284934"/>
                <a:gd name="connsiteX66" fmla="*/ 282004 w 633129"/>
                <a:gd name="connsiteY66" fmla="*/ 37991 h 284934"/>
                <a:gd name="connsiteX67" fmla="*/ 304888 w 633129"/>
                <a:gd name="connsiteY67" fmla="*/ 122839 h 284934"/>
                <a:gd name="connsiteX68" fmla="*/ 320144 w 633129"/>
                <a:gd name="connsiteY68" fmla="*/ 132970 h 284934"/>
                <a:gd name="connsiteX69" fmla="*/ 320144 w 633129"/>
                <a:gd name="connsiteY69" fmla="*/ 132970 h 284934"/>
                <a:gd name="connsiteX70" fmla="*/ 320144 w 633129"/>
                <a:gd name="connsiteY70" fmla="*/ 132970 h 284934"/>
                <a:gd name="connsiteX71" fmla="*/ 334638 w 633129"/>
                <a:gd name="connsiteY71" fmla="*/ 122839 h 284934"/>
                <a:gd name="connsiteX72" fmla="*/ 358285 w 633129"/>
                <a:gd name="connsiteY72" fmla="*/ 37991 h 284934"/>
                <a:gd name="connsiteX73" fmla="*/ 358285 w 633129"/>
                <a:gd name="connsiteY73" fmla="*/ 83581 h 284934"/>
                <a:gd name="connsiteX74" fmla="*/ 335401 w 633129"/>
                <a:gd name="connsiteY74" fmla="*/ 177293 h 284934"/>
                <a:gd name="connsiteX75" fmla="*/ 358285 w 633129"/>
                <a:gd name="connsiteY75" fmla="*/ 177293 h 284934"/>
                <a:gd name="connsiteX76" fmla="*/ 358285 w 633129"/>
                <a:gd name="connsiteY76" fmla="*/ 284935 h 284934"/>
                <a:gd name="connsiteX77" fmla="*/ 388797 w 633129"/>
                <a:gd name="connsiteY77" fmla="*/ 284935 h 284934"/>
                <a:gd name="connsiteX78" fmla="*/ 388797 w 633129"/>
                <a:gd name="connsiteY78" fmla="*/ 177293 h 284934"/>
                <a:gd name="connsiteX79" fmla="*/ 404053 w 633129"/>
                <a:gd name="connsiteY79" fmla="*/ 177293 h 284934"/>
                <a:gd name="connsiteX80" fmla="*/ 404053 w 633129"/>
                <a:gd name="connsiteY80" fmla="*/ 284935 h 284934"/>
                <a:gd name="connsiteX81" fmla="*/ 434565 w 633129"/>
                <a:gd name="connsiteY81" fmla="*/ 284935 h 284934"/>
                <a:gd name="connsiteX82" fmla="*/ 434565 w 633129"/>
                <a:gd name="connsiteY82" fmla="*/ 177293 h 284934"/>
                <a:gd name="connsiteX83" fmla="*/ 457450 w 633129"/>
                <a:gd name="connsiteY83" fmla="*/ 177293 h 284934"/>
                <a:gd name="connsiteX84" fmla="*/ 434565 w 633129"/>
                <a:gd name="connsiteY84" fmla="*/ 82315 h 284934"/>
                <a:gd name="connsiteX85" fmla="*/ 434565 w 633129"/>
                <a:gd name="connsiteY85" fmla="*/ 37991 h 284934"/>
                <a:gd name="connsiteX86" fmla="*/ 457450 w 633129"/>
                <a:gd name="connsiteY86" fmla="*/ 122839 h 284934"/>
                <a:gd name="connsiteX87" fmla="*/ 472706 w 633129"/>
                <a:gd name="connsiteY87" fmla="*/ 132970 h 284934"/>
                <a:gd name="connsiteX88" fmla="*/ 472706 w 633129"/>
                <a:gd name="connsiteY88" fmla="*/ 132970 h 284934"/>
                <a:gd name="connsiteX89" fmla="*/ 472706 w 633129"/>
                <a:gd name="connsiteY89" fmla="*/ 132970 h 284934"/>
                <a:gd name="connsiteX90" fmla="*/ 472706 w 633129"/>
                <a:gd name="connsiteY90" fmla="*/ 132970 h 284934"/>
                <a:gd name="connsiteX91" fmla="*/ 487962 w 633129"/>
                <a:gd name="connsiteY91" fmla="*/ 122839 h 284934"/>
                <a:gd name="connsiteX92" fmla="*/ 510846 w 633129"/>
                <a:gd name="connsiteY92" fmla="*/ 37991 h 284934"/>
                <a:gd name="connsiteX93" fmla="*/ 510846 w 633129"/>
                <a:gd name="connsiteY93" fmla="*/ 139301 h 284934"/>
                <a:gd name="connsiteX94" fmla="*/ 510846 w 633129"/>
                <a:gd name="connsiteY94" fmla="*/ 284935 h 284934"/>
                <a:gd name="connsiteX95" fmla="*/ 541358 w 633129"/>
                <a:gd name="connsiteY95" fmla="*/ 284935 h 284934"/>
                <a:gd name="connsiteX96" fmla="*/ 541358 w 633129"/>
                <a:gd name="connsiteY96" fmla="*/ 139301 h 284934"/>
                <a:gd name="connsiteX97" fmla="*/ 556614 w 633129"/>
                <a:gd name="connsiteY97" fmla="*/ 139301 h 284934"/>
                <a:gd name="connsiteX98" fmla="*/ 556614 w 633129"/>
                <a:gd name="connsiteY98" fmla="*/ 284935 h 284934"/>
                <a:gd name="connsiteX99" fmla="*/ 587127 w 633129"/>
                <a:gd name="connsiteY99" fmla="*/ 284935 h 284934"/>
                <a:gd name="connsiteX100" fmla="*/ 587127 w 633129"/>
                <a:gd name="connsiteY100" fmla="*/ 139301 h 284934"/>
                <a:gd name="connsiteX101" fmla="*/ 587127 w 633129"/>
                <a:gd name="connsiteY101" fmla="*/ 37991 h 284934"/>
                <a:gd name="connsiteX102" fmla="*/ 610011 w 633129"/>
                <a:gd name="connsiteY102" fmla="*/ 122839 h 284934"/>
                <a:gd name="connsiteX103" fmla="*/ 625267 w 633129"/>
                <a:gd name="connsiteY103" fmla="*/ 132970 h 284934"/>
                <a:gd name="connsiteX104" fmla="*/ 630607 w 633129"/>
                <a:gd name="connsiteY104" fmla="*/ 132336 h 284934"/>
                <a:gd name="connsiteX105" fmla="*/ 639760 w 633129"/>
                <a:gd name="connsiteY105" fmla="*/ 117140 h 28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33129" h="284934">
                  <a:moveTo>
                    <a:pt x="639760" y="117140"/>
                  </a:moveTo>
                  <a:lnTo>
                    <a:pt x="615350" y="24694"/>
                  </a:lnTo>
                  <a:cubicBezTo>
                    <a:pt x="614588" y="22162"/>
                    <a:pt x="613062" y="19629"/>
                    <a:pt x="610011" y="17729"/>
                  </a:cubicBezTo>
                  <a:cubicBezTo>
                    <a:pt x="600857" y="12031"/>
                    <a:pt x="590941" y="6965"/>
                    <a:pt x="579499" y="4432"/>
                  </a:cubicBezTo>
                  <a:cubicBezTo>
                    <a:pt x="569582" y="1900"/>
                    <a:pt x="559666" y="0"/>
                    <a:pt x="548986" y="0"/>
                  </a:cubicBezTo>
                  <a:cubicBezTo>
                    <a:pt x="538307" y="0"/>
                    <a:pt x="527628" y="1266"/>
                    <a:pt x="518474" y="4432"/>
                  </a:cubicBezTo>
                  <a:cubicBezTo>
                    <a:pt x="507032" y="7598"/>
                    <a:pt x="497115" y="12031"/>
                    <a:pt x="487962" y="17729"/>
                  </a:cubicBezTo>
                  <a:cubicBezTo>
                    <a:pt x="484911" y="19629"/>
                    <a:pt x="483385" y="22162"/>
                    <a:pt x="482622" y="24694"/>
                  </a:cubicBezTo>
                  <a:lnTo>
                    <a:pt x="472706" y="62052"/>
                  </a:lnTo>
                  <a:lnTo>
                    <a:pt x="472706" y="62052"/>
                  </a:lnTo>
                  <a:lnTo>
                    <a:pt x="462789" y="24694"/>
                  </a:lnTo>
                  <a:cubicBezTo>
                    <a:pt x="462026" y="22162"/>
                    <a:pt x="460501" y="19629"/>
                    <a:pt x="457450" y="17729"/>
                  </a:cubicBezTo>
                  <a:cubicBezTo>
                    <a:pt x="448296" y="12031"/>
                    <a:pt x="438379" y="6965"/>
                    <a:pt x="426937" y="4432"/>
                  </a:cubicBezTo>
                  <a:cubicBezTo>
                    <a:pt x="417021" y="1900"/>
                    <a:pt x="407104" y="0"/>
                    <a:pt x="396425" y="0"/>
                  </a:cubicBezTo>
                  <a:cubicBezTo>
                    <a:pt x="385746" y="0"/>
                    <a:pt x="375066" y="1266"/>
                    <a:pt x="365913" y="4432"/>
                  </a:cubicBezTo>
                  <a:cubicBezTo>
                    <a:pt x="354471" y="7598"/>
                    <a:pt x="344554" y="12031"/>
                    <a:pt x="335401" y="17729"/>
                  </a:cubicBezTo>
                  <a:cubicBezTo>
                    <a:pt x="332349" y="19629"/>
                    <a:pt x="330824" y="22162"/>
                    <a:pt x="330061" y="24694"/>
                  </a:cubicBezTo>
                  <a:lnTo>
                    <a:pt x="320144" y="61419"/>
                  </a:lnTo>
                  <a:lnTo>
                    <a:pt x="320144" y="62052"/>
                  </a:lnTo>
                  <a:lnTo>
                    <a:pt x="310228" y="24694"/>
                  </a:lnTo>
                  <a:cubicBezTo>
                    <a:pt x="309465" y="22162"/>
                    <a:pt x="307939" y="19629"/>
                    <a:pt x="304888" y="17729"/>
                  </a:cubicBezTo>
                  <a:cubicBezTo>
                    <a:pt x="295735" y="12031"/>
                    <a:pt x="285818" y="6965"/>
                    <a:pt x="274376" y="4432"/>
                  </a:cubicBezTo>
                  <a:cubicBezTo>
                    <a:pt x="264460" y="1900"/>
                    <a:pt x="254543" y="0"/>
                    <a:pt x="243864" y="0"/>
                  </a:cubicBezTo>
                  <a:cubicBezTo>
                    <a:pt x="233184" y="0"/>
                    <a:pt x="222505" y="1266"/>
                    <a:pt x="213352" y="4432"/>
                  </a:cubicBezTo>
                  <a:cubicBezTo>
                    <a:pt x="201909" y="7598"/>
                    <a:pt x="191993" y="12031"/>
                    <a:pt x="182839" y="17729"/>
                  </a:cubicBezTo>
                  <a:cubicBezTo>
                    <a:pt x="179788" y="19629"/>
                    <a:pt x="178262" y="22162"/>
                    <a:pt x="177500" y="24694"/>
                  </a:cubicBezTo>
                  <a:lnTo>
                    <a:pt x="167583" y="61419"/>
                  </a:lnTo>
                  <a:lnTo>
                    <a:pt x="167583" y="61419"/>
                  </a:lnTo>
                  <a:lnTo>
                    <a:pt x="157667" y="24694"/>
                  </a:lnTo>
                  <a:cubicBezTo>
                    <a:pt x="156904" y="22162"/>
                    <a:pt x="155378" y="19629"/>
                    <a:pt x="152327" y="17729"/>
                  </a:cubicBezTo>
                  <a:cubicBezTo>
                    <a:pt x="143173" y="12031"/>
                    <a:pt x="133257" y="6965"/>
                    <a:pt x="121815" y="4432"/>
                  </a:cubicBezTo>
                  <a:cubicBezTo>
                    <a:pt x="111898" y="1900"/>
                    <a:pt x="101982" y="0"/>
                    <a:pt x="91302" y="0"/>
                  </a:cubicBezTo>
                  <a:cubicBezTo>
                    <a:pt x="80623" y="0"/>
                    <a:pt x="69944" y="1266"/>
                    <a:pt x="60790" y="4432"/>
                  </a:cubicBezTo>
                  <a:cubicBezTo>
                    <a:pt x="49348" y="7598"/>
                    <a:pt x="39432" y="12031"/>
                    <a:pt x="30278" y="17729"/>
                  </a:cubicBezTo>
                  <a:cubicBezTo>
                    <a:pt x="27227" y="19629"/>
                    <a:pt x="25701" y="22162"/>
                    <a:pt x="24938" y="24694"/>
                  </a:cubicBezTo>
                  <a:lnTo>
                    <a:pt x="529" y="116507"/>
                  </a:lnTo>
                  <a:cubicBezTo>
                    <a:pt x="-1760" y="123472"/>
                    <a:pt x="3580" y="131070"/>
                    <a:pt x="12733" y="132336"/>
                  </a:cubicBezTo>
                  <a:cubicBezTo>
                    <a:pt x="13496" y="132336"/>
                    <a:pt x="14259" y="132336"/>
                    <a:pt x="15022" y="132336"/>
                  </a:cubicBezTo>
                  <a:cubicBezTo>
                    <a:pt x="21887" y="132336"/>
                    <a:pt x="27990" y="128537"/>
                    <a:pt x="30278" y="122205"/>
                  </a:cubicBezTo>
                  <a:lnTo>
                    <a:pt x="53162" y="37991"/>
                  </a:lnTo>
                  <a:lnTo>
                    <a:pt x="53162" y="82948"/>
                  </a:lnTo>
                  <a:lnTo>
                    <a:pt x="30278" y="177293"/>
                  </a:lnTo>
                  <a:lnTo>
                    <a:pt x="53162" y="177293"/>
                  </a:lnTo>
                  <a:lnTo>
                    <a:pt x="53162" y="284935"/>
                  </a:lnTo>
                  <a:lnTo>
                    <a:pt x="83674" y="284935"/>
                  </a:lnTo>
                  <a:lnTo>
                    <a:pt x="83674" y="177293"/>
                  </a:lnTo>
                  <a:lnTo>
                    <a:pt x="98931" y="177293"/>
                  </a:lnTo>
                  <a:lnTo>
                    <a:pt x="98931" y="284935"/>
                  </a:lnTo>
                  <a:lnTo>
                    <a:pt x="129443" y="284935"/>
                  </a:lnTo>
                  <a:lnTo>
                    <a:pt x="129443" y="177293"/>
                  </a:lnTo>
                  <a:lnTo>
                    <a:pt x="152327" y="177293"/>
                  </a:lnTo>
                  <a:lnTo>
                    <a:pt x="129443" y="82948"/>
                  </a:lnTo>
                  <a:lnTo>
                    <a:pt x="129443" y="37991"/>
                  </a:lnTo>
                  <a:lnTo>
                    <a:pt x="152327" y="122839"/>
                  </a:lnTo>
                  <a:cubicBezTo>
                    <a:pt x="153853" y="128537"/>
                    <a:pt x="159955" y="132970"/>
                    <a:pt x="166820" y="132970"/>
                  </a:cubicBezTo>
                  <a:lnTo>
                    <a:pt x="166820" y="132970"/>
                  </a:lnTo>
                  <a:cubicBezTo>
                    <a:pt x="173686" y="132970"/>
                    <a:pt x="179788" y="129170"/>
                    <a:pt x="181314" y="122839"/>
                  </a:cubicBezTo>
                  <a:lnTo>
                    <a:pt x="205723" y="37991"/>
                  </a:lnTo>
                  <a:lnTo>
                    <a:pt x="205723" y="139301"/>
                  </a:lnTo>
                  <a:lnTo>
                    <a:pt x="205723" y="284935"/>
                  </a:lnTo>
                  <a:lnTo>
                    <a:pt x="236236" y="284935"/>
                  </a:lnTo>
                  <a:lnTo>
                    <a:pt x="236236" y="139301"/>
                  </a:lnTo>
                  <a:lnTo>
                    <a:pt x="251492" y="139301"/>
                  </a:lnTo>
                  <a:lnTo>
                    <a:pt x="251492" y="284935"/>
                  </a:lnTo>
                  <a:lnTo>
                    <a:pt x="282004" y="284935"/>
                  </a:lnTo>
                  <a:lnTo>
                    <a:pt x="282004" y="139301"/>
                  </a:lnTo>
                  <a:lnTo>
                    <a:pt x="282004" y="37991"/>
                  </a:lnTo>
                  <a:lnTo>
                    <a:pt x="304888" y="122839"/>
                  </a:lnTo>
                  <a:cubicBezTo>
                    <a:pt x="306414" y="128537"/>
                    <a:pt x="312516" y="132970"/>
                    <a:pt x="320144" y="132970"/>
                  </a:cubicBezTo>
                  <a:cubicBezTo>
                    <a:pt x="320144" y="132970"/>
                    <a:pt x="320144" y="132970"/>
                    <a:pt x="320144" y="132970"/>
                  </a:cubicBezTo>
                  <a:lnTo>
                    <a:pt x="320144" y="132970"/>
                  </a:lnTo>
                  <a:cubicBezTo>
                    <a:pt x="327010" y="132970"/>
                    <a:pt x="333112" y="129170"/>
                    <a:pt x="334638" y="122839"/>
                  </a:cubicBezTo>
                  <a:lnTo>
                    <a:pt x="358285" y="37991"/>
                  </a:lnTo>
                  <a:lnTo>
                    <a:pt x="358285" y="83581"/>
                  </a:lnTo>
                  <a:lnTo>
                    <a:pt x="335401" y="177293"/>
                  </a:lnTo>
                  <a:lnTo>
                    <a:pt x="358285" y="177293"/>
                  </a:lnTo>
                  <a:lnTo>
                    <a:pt x="358285" y="284935"/>
                  </a:lnTo>
                  <a:lnTo>
                    <a:pt x="388797" y="284935"/>
                  </a:lnTo>
                  <a:lnTo>
                    <a:pt x="388797" y="177293"/>
                  </a:lnTo>
                  <a:lnTo>
                    <a:pt x="404053" y="177293"/>
                  </a:lnTo>
                  <a:lnTo>
                    <a:pt x="404053" y="284935"/>
                  </a:lnTo>
                  <a:lnTo>
                    <a:pt x="434565" y="284935"/>
                  </a:lnTo>
                  <a:lnTo>
                    <a:pt x="434565" y="177293"/>
                  </a:lnTo>
                  <a:lnTo>
                    <a:pt x="457450" y="177293"/>
                  </a:lnTo>
                  <a:lnTo>
                    <a:pt x="434565" y="82315"/>
                  </a:lnTo>
                  <a:lnTo>
                    <a:pt x="434565" y="37991"/>
                  </a:lnTo>
                  <a:lnTo>
                    <a:pt x="457450" y="122839"/>
                  </a:lnTo>
                  <a:cubicBezTo>
                    <a:pt x="458975" y="128537"/>
                    <a:pt x="465078" y="132970"/>
                    <a:pt x="472706" y="132970"/>
                  </a:cubicBezTo>
                  <a:cubicBezTo>
                    <a:pt x="472706" y="132970"/>
                    <a:pt x="472706" y="132970"/>
                    <a:pt x="472706" y="132970"/>
                  </a:cubicBezTo>
                  <a:lnTo>
                    <a:pt x="472706" y="132970"/>
                  </a:lnTo>
                  <a:cubicBezTo>
                    <a:pt x="472706" y="132970"/>
                    <a:pt x="472706" y="132970"/>
                    <a:pt x="472706" y="132970"/>
                  </a:cubicBezTo>
                  <a:cubicBezTo>
                    <a:pt x="479571" y="132970"/>
                    <a:pt x="485673" y="129170"/>
                    <a:pt x="487962" y="122839"/>
                  </a:cubicBezTo>
                  <a:lnTo>
                    <a:pt x="510846" y="37991"/>
                  </a:lnTo>
                  <a:lnTo>
                    <a:pt x="510846" y="139301"/>
                  </a:lnTo>
                  <a:lnTo>
                    <a:pt x="510846" y="284935"/>
                  </a:lnTo>
                  <a:lnTo>
                    <a:pt x="541358" y="284935"/>
                  </a:lnTo>
                  <a:lnTo>
                    <a:pt x="541358" y="139301"/>
                  </a:lnTo>
                  <a:lnTo>
                    <a:pt x="556614" y="139301"/>
                  </a:lnTo>
                  <a:lnTo>
                    <a:pt x="556614" y="284935"/>
                  </a:lnTo>
                  <a:lnTo>
                    <a:pt x="587127" y="284935"/>
                  </a:lnTo>
                  <a:lnTo>
                    <a:pt x="587127" y="139301"/>
                  </a:lnTo>
                  <a:lnTo>
                    <a:pt x="587127" y="37991"/>
                  </a:lnTo>
                  <a:lnTo>
                    <a:pt x="610011" y="122839"/>
                  </a:lnTo>
                  <a:cubicBezTo>
                    <a:pt x="611536" y="128537"/>
                    <a:pt x="617639" y="132970"/>
                    <a:pt x="625267" y="132970"/>
                  </a:cubicBezTo>
                  <a:cubicBezTo>
                    <a:pt x="626792" y="132970"/>
                    <a:pt x="629081" y="132970"/>
                    <a:pt x="630607" y="132336"/>
                  </a:cubicBezTo>
                  <a:cubicBezTo>
                    <a:pt x="637472" y="129804"/>
                    <a:pt x="641286" y="123472"/>
                    <a:pt x="639760" y="117140"/>
                  </a:cubicBezTo>
                  <a:close/>
                </a:path>
              </a:pathLst>
            </a:custGeom>
            <a:solidFill>
              <a:srgbClr val="FFC000"/>
            </a:solidFill>
            <a:ln w="7541" cap="flat">
              <a:noFill/>
              <a:prstDash val="solid"/>
              <a:miter/>
            </a:ln>
          </p:spPr>
          <p:txBody>
            <a:bodyPr rtlCol="0" anchor="ctr"/>
            <a:lstStyle/>
            <a:p>
              <a:endParaRPr lang="en-US"/>
            </a:p>
          </p:txBody>
        </p:sp>
      </p:grpSp>
      <p:sp>
        <p:nvSpPr>
          <p:cNvPr id="403" name="Graphic 214" descr="Paper">
            <a:extLst>
              <a:ext uri="{FF2B5EF4-FFF2-40B4-BE49-F238E27FC236}">
                <a16:creationId xmlns:a16="http://schemas.microsoft.com/office/drawing/2014/main" id="{3F84E1FD-7513-4353-9324-E918833CF96A}"/>
              </a:ext>
            </a:extLst>
          </p:cNvPr>
          <p:cNvSpPr/>
          <p:nvPr/>
        </p:nvSpPr>
        <p:spPr>
          <a:xfrm>
            <a:off x="5592707" y="3061310"/>
            <a:ext cx="202134" cy="216499"/>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endParaRPr lang="en-US"/>
          </a:p>
        </p:txBody>
      </p:sp>
      <p:sp>
        <p:nvSpPr>
          <p:cNvPr id="475" name="Flowchart: Magnetic Disk 474">
            <a:extLst>
              <a:ext uri="{FF2B5EF4-FFF2-40B4-BE49-F238E27FC236}">
                <a16:creationId xmlns:a16="http://schemas.microsoft.com/office/drawing/2014/main" id="{04E2C40A-9784-4D97-8D93-E16D9D7CB22F}"/>
              </a:ext>
            </a:extLst>
          </p:cNvPr>
          <p:cNvSpPr/>
          <p:nvPr/>
        </p:nvSpPr>
        <p:spPr bwMode="auto">
          <a:xfrm>
            <a:off x="7715035" y="1976207"/>
            <a:ext cx="481122" cy="269920"/>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a:solidFill>
                  <a:schemeClr val="bg1"/>
                </a:solidFill>
                <a:cs typeface="Arial"/>
              </a:rPr>
              <a:t>MDM</a:t>
            </a:r>
          </a:p>
        </p:txBody>
      </p:sp>
      <p:grpSp>
        <p:nvGrpSpPr>
          <p:cNvPr id="916" name="Group 915">
            <a:extLst>
              <a:ext uri="{FF2B5EF4-FFF2-40B4-BE49-F238E27FC236}">
                <a16:creationId xmlns:a16="http://schemas.microsoft.com/office/drawing/2014/main" id="{FD702F29-685F-428D-B9F4-2E8F4F3B62BB}"/>
              </a:ext>
            </a:extLst>
          </p:cNvPr>
          <p:cNvGrpSpPr/>
          <p:nvPr/>
        </p:nvGrpSpPr>
        <p:grpSpPr>
          <a:xfrm>
            <a:off x="319018" y="398580"/>
            <a:ext cx="4110744" cy="2932429"/>
            <a:chOff x="319407" y="449978"/>
            <a:chExt cx="4110744" cy="2838560"/>
          </a:xfrm>
        </p:grpSpPr>
        <p:sp>
          <p:nvSpPr>
            <p:cNvPr id="697" name="Flowchart: Magnetic Disk 696">
              <a:extLst>
                <a:ext uri="{FF2B5EF4-FFF2-40B4-BE49-F238E27FC236}">
                  <a16:creationId xmlns:a16="http://schemas.microsoft.com/office/drawing/2014/main" id="{7639DE3B-A535-4D07-9D3D-035A18C0A1E9}"/>
                </a:ext>
              </a:extLst>
            </p:cNvPr>
            <p:cNvSpPr/>
            <p:nvPr/>
          </p:nvSpPr>
          <p:spPr bwMode="auto">
            <a:xfrm>
              <a:off x="628102" y="1462289"/>
              <a:ext cx="647170" cy="337669"/>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err="1">
                  <a:solidFill>
                    <a:schemeClr val="bg1"/>
                  </a:solidFill>
                  <a:cs typeface="Arial"/>
                </a:rPr>
                <a:t>MyHub</a:t>
              </a:r>
              <a:endParaRPr lang="en-GB" sz="675">
                <a:solidFill>
                  <a:schemeClr val="bg1"/>
                </a:solidFill>
                <a:cs typeface="Arial"/>
              </a:endParaRPr>
            </a:p>
          </p:txBody>
        </p:sp>
        <p:sp>
          <p:nvSpPr>
            <p:cNvPr id="698" name="Flowchart: Magnetic Disk 697">
              <a:extLst>
                <a:ext uri="{FF2B5EF4-FFF2-40B4-BE49-F238E27FC236}">
                  <a16:creationId xmlns:a16="http://schemas.microsoft.com/office/drawing/2014/main" id="{1EB2970E-7714-47B4-ABFF-9A6119FD7116}"/>
                </a:ext>
              </a:extLst>
            </p:cNvPr>
            <p:cNvSpPr/>
            <p:nvPr/>
          </p:nvSpPr>
          <p:spPr bwMode="auto">
            <a:xfrm>
              <a:off x="3091279" y="1407931"/>
              <a:ext cx="583765" cy="337669"/>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a:solidFill>
                    <a:schemeClr val="bg1"/>
                  </a:solidFill>
                  <a:cs typeface="Arial"/>
                </a:rPr>
                <a:t>SAP ECC (US)</a:t>
              </a:r>
            </a:p>
          </p:txBody>
        </p:sp>
        <p:sp>
          <p:nvSpPr>
            <p:cNvPr id="699" name="TextBox 698">
              <a:extLst>
                <a:ext uri="{FF2B5EF4-FFF2-40B4-BE49-F238E27FC236}">
                  <a16:creationId xmlns:a16="http://schemas.microsoft.com/office/drawing/2014/main" id="{35688286-F93A-4A5D-B402-AF0EA8492604}"/>
                </a:ext>
              </a:extLst>
            </p:cNvPr>
            <p:cNvSpPr txBox="1"/>
            <p:nvPr/>
          </p:nvSpPr>
          <p:spPr bwMode="auto">
            <a:xfrm>
              <a:off x="373715" y="1015583"/>
              <a:ext cx="1249573" cy="284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450"/>
                </a:spcAft>
              </a:pPr>
              <a:r>
                <a:rPr lang="en-GB" sz="900"/>
                <a:t>Employees &amp; US Contingent Workers</a:t>
              </a:r>
              <a:endParaRPr lang="en-GB" sz="900" b="0">
                <a:solidFill>
                  <a:schemeClr val="tx1"/>
                </a:solidFill>
              </a:endParaRPr>
            </a:p>
          </p:txBody>
        </p:sp>
        <p:sp>
          <p:nvSpPr>
            <p:cNvPr id="700" name="TextBox 699">
              <a:extLst>
                <a:ext uri="{FF2B5EF4-FFF2-40B4-BE49-F238E27FC236}">
                  <a16:creationId xmlns:a16="http://schemas.microsoft.com/office/drawing/2014/main" id="{5D54B370-8095-4158-8FD4-B03FC391EF9F}"/>
                </a:ext>
              </a:extLst>
            </p:cNvPr>
            <p:cNvSpPr txBox="1"/>
            <p:nvPr/>
          </p:nvSpPr>
          <p:spPr bwMode="auto">
            <a:xfrm>
              <a:off x="1808952" y="1017444"/>
              <a:ext cx="1059489" cy="260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defPPr>
                <a:defRPr lang="en-GB"/>
              </a:defPPr>
              <a:lvl1pPr algn="ctr">
                <a:spcAft>
                  <a:spcPts val="450"/>
                </a:spcAft>
                <a:defRPr sz="900"/>
              </a:lvl1pPr>
            </a:lstStyle>
            <a:p>
              <a:r>
                <a:rPr lang="en-GB"/>
                <a:t>UK Contingent Workers </a:t>
              </a:r>
            </a:p>
          </p:txBody>
        </p:sp>
        <p:sp>
          <p:nvSpPr>
            <p:cNvPr id="701" name="TextBox 700">
              <a:extLst>
                <a:ext uri="{FF2B5EF4-FFF2-40B4-BE49-F238E27FC236}">
                  <a16:creationId xmlns:a16="http://schemas.microsoft.com/office/drawing/2014/main" id="{156488E3-A38B-4325-AD52-824A9482BB9D}"/>
                </a:ext>
              </a:extLst>
            </p:cNvPr>
            <p:cNvSpPr txBox="1"/>
            <p:nvPr/>
          </p:nvSpPr>
          <p:spPr bwMode="auto">
            <a:xfrm>
              <a:off x="3469835" y="1060735"/>
              <a:ext cx="335348" cy="130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spcAft>
                  <a:spcPts val="450"/>
                </a:spcAft>
              </a:pPr>
              <a:r>
                <a:rPr lang="en-GB" sz="900"/>
                <a:t>MSPs</a:t>
              </a:r>
              <a:endParaRPr lang="en-GB" sz="900" b="0">
                <a:solidFill>
                  <a:schemeClr val="tx1"/>
                </a:solidFill>
              </a:endParaRPr>
            </a:p>
          </p:txBody>
        </p:sp>
        <p:cxnSp>
          <p:nvCxnSpPr>
            <p:cNvPr id="702" name="Straight Connector 701">
              <a:extLst>
                <a:ext uri="{FF2B5EF4-FFF2-40B4-BE49-F238E27FC236}">
                  <a16:creationId xmlns:a16="http://schemas.microsoft.com/office/drawing/2014/main" id="{09D82D54-C2FA-4AAA-87FF-F62190DC5EFE}"/>
                </a:ext>
              </a:extLst>
            </p:cNvPr>
            <p:cNvCxnSpPr>
              <a:cxnSpLocks/>
            </p:cNvCxnSpPr>
            <p:nvPr/>
          </p:nvCxnSpPr>
          <p:spPr bwMode="auto">
            <a:xfrm>
              <a:off x="1208438" y="1783424"/>
              <a:ext cx="203770" cy="816239"/>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5" name="Straight Connector 704">
              <a:extLst>
                <a:ext uri="{FF2B5EF4-FFF2-40B4-BE49-F238E27FC236}">
                  <a16:creationId xmlns:a16="http://schemas.microsoft.com/office/drawing/2014/main" id="{92145E06-B97D-47AB-AA6C-EE5CE22DE384}"/>
                </a:ext>
              </a:extLst>
            </p:cNvPr>
            <p:cNvCxnSpPr>
              <a:cxnSpLocks/>
              <a:stCxn id="697" idx="3"/>
              <a:endCxn id="831" idx="9"/>
            </p:cNvCxnSpPr>
            <p:nvPr/>
          </p:nvCxnSpPr>
          <p:spPr bwMode="auto">
            <a:xfrm flipH="1">
              <a:off x="906947" y="1799958"/>
              <a:ext cx="44740" cy="29663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8" name="Straight Connector 707">
              <a:extLst>
                <a:ext uri="{FF2B5EF4-FFF2-40B4-BE49-F238E27FC236}">
                  <a16:creationId xmlns:a16="http://schemas.microsoft.com/office/drawing/2014/main" id="{CB212688-A35A-40FC-B870-B00B1711FFDA}"/>
                </a:ext>
              </a:extLst>
            </p:cNvPr>
            <p:cNvCxnSpPr>
              <a:cxnSpLocks/>
              <a:stCxn id="767" idx="5"/>
            </p:cNvCxnSpPr>
            <p:nvPr/>
          </p:nvCxnSpPr>
          <p:spPr bwMode="auto">
            <a:xfrm>
              <a:off x="3655483" y="2167140"/>
              <a:ext cx="67775" cy="531597"/>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2" name="TextBox 711">
              <a:extLst>
                <a:ext uri="{FF2B5EF4-FFF2-40B4-BE49-F238E27FC236}">
                  <a16:creationId xmlns:a16="http://schemas.microsoft.com/office/drawing/2014/main" id="{38ABDB9E-8C34-4AE4-9A59-0DA706B42FA0}"/>
                </a:ext>
              </a:extLst>
            </p:cNvPr>
            <p:cNvSpPr txBox="1"/>
            <p:nvPr/>
          </p:nvSpPr>
          <p:spPr bwMode="auto">
            <a:xfrm>
              <a:off x="355475" y="449978"/>
              <a:ext cx="854401"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rtlCol="0" anchor="t" anchorCtr="0" compatLnSpc="1">
              <a:prstTxWarp prst="textNoShape">
                <a:avLst/>
              </a:prstTxWarp>
              <a:spAutoFit/>
            </a:bodyPr>
            <a:lstStyle/>
            <a:p>
              <a:pPr>
                <a:spcAft>
                  <a:spcPts val="450"/>
                </a:spcAft>
              </a:pPr>
              <a:r>
                <a:rPr lang="en-GB" sz="1050"/>
                <a:t>Current State</a:t>
              </a:r>
            </a:p>
          </p:txBody>
        </p:sp>
        <p:sp>
          <p:nvSpPr>
            <p:cNvPr id="713" name="Rectangle 712">
              <a:extLst>
                <a:ext uri="{FF2B5EF4-FFF2-40B4-BE49-F238E27FC236}">
                  <a16:creationId xmlns:a16="http://schemas.microsoft.com/office/drawing/2014/main" id="{EFA146D9-8003-4F94-BD89-553BDB39028F}"/>
                </a:ext>
              </a:extLst>
            </p:cNvPr>
            <p:cNvSpPr/>
            <p:nvPr/>
          </p:nvSpPr>
          <p:spPr bwMode="auto">
            <a:xfrm>
              <a:off x="319407" y="630410"/>
              <a:ext cx="4110744" cy="2658128"/>
            </a:xfrm>
            <a:prstGeom prst="rect">
              <a:avLst/>
            </a:prstGeom>
            <a:noFill/>
            <a:ln w="9525" cap="flat" cmpd="sng" algn="ctr">
              <a:solidFill>
                <a:schemeClr val="bg2"/>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spcAft>
                  <a:spcPts val="338"/>
                </a:spcAft>
              </a:pPr>
              <a:endParaRPr lang="en-GB" sz="1350" err="1">
                <a:solidFill>
                  <a:schemeClr val="bg1"/>
                </a:solidFill>
                <a:cs typeface="Arial"/>
              </a:endParaRPr>
            </a:p>
          </p:txBody>
        </p:sp>
        <p:cxnSp>
          <p:nvCxnSpPr>
            <p:cNvPr id="714" name="Straight Connector 197">
              <a:extLst>
                <a:ext uri="{FF2B5EF4-FFF2-40B4-BE49-F238E27FC236}">
                  <a16:creationId xmlns:a16="http://schemas.microsoft.com/office/drawing/2014/main" id="{FC84DFA5-CDC8-4269-99B4-5AD85460DBCA}"/>
                </a:ext>
              </a:extLst>
            </p:cNvPr>
            <p:cNvCxnSpPr>
              <a:cxnSpLocks/>
              <a:stCxn id="748" idx="13"/>
            </p:cNvCxnSpPr>
            <p:nvPr/>
          </p:nvCxnSpPr>
          <p:spPr bwMode="auto">
            <a:xfrm flipH="1">
              <a:off x="2111433" y="2237319"/>
              <a:ext cx="60294" cy="1596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6" name="Flowchart: Magnetic Disk 715">
              <a:extLst>
                <a:ext uri="{FF2B5EF4-FFF2-40B4-BE49-F238E27FC236}">
                  <a16:creationId xmlns:a16="http://schemas.microsoft.com/office/drawing/2014/main" id="{09830C20-A455-4509-8AAE-71160E32DB78}"/>
                </a:ext>
              </a:extLst>
            </p:cNvPr>
            <p:cNvSpPr/>
            <p:nvPr/>
          </p:nvSpPr>
          <p:spPr bwMode="auto">
            <a:xfrm>
              <a:off x="3704790" y="1405002"/>
              <a:ext cx="550952" cy="351188"/>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a:solidFill>
                    <a:schemeClr val="bg1"/>
                  </a:solidFill>
                  <a:cs typeface="Arial"/>
                </a:rPr>
                <a:t>ACG (UK)</a:t>
              </a:r>
            </a:p>
            <a:p>
              <a:pPr algn="ctr">
                <a:spcAft>
                  <a:spcPts val="338"/>
                </a:spcAft>
              </a:pPr>
              <a:endParaRPr lang="en-GB" sz="675">
                <a:solidFill>
                  <a:schemeClr val="bg1"/>
                </a:solidFill>
                <a:cs typeface="Arial"/>
              </a:endParaRPr>
            </a:p>
          </p:txBody>
        </p:sp>
        <p:pic>
          <p:nvPicPr>
            <p:cNvPr id="717" name="Picture 716">
              <a:extLst>
                <a:ext uri="{FF2B5EF4-FFF2-40B4-BE49-F238E27FC236}">
                  <a16:creationId xmlns:a16="http://schemas.microsoft.com/office/drawing/2014/main" id="{194E4430-CE9E-4CAA-873C-EB3D2785F168}"/>
                </a:ext>
              </a:extLst>
            </p:cNvPr>
            <p:cNvPicPr>
              <a:picLocks noChangeAspect="1"/>
            </p:cNvPicPr>
            <p:nvPr/>
          </p:nvPicPr>
          <p:blipFill>
            <a:blip r:embed="rId3"/>
            <a:stretch>
              <a:fillRect/>
            </a:stretch>
          </p:blipFill>
          <p:spPr>
            <a:xfrm>
              <a:off x="1945314" y="1498221"/>
              <a:ext cx="285062" cy="263714"/>
            </a:xfrm>
            <a:prstGeom prst="rect">
              <a:avLst/>
            </a:prstGeom>
          </p:spPr>
        </p:pic>
        <p:cxnSp>
          <p:nvCxnSpPr>
            <p:cNvPr id="718" name="Straight Connector 717">
              <a:extLst>
                <a:ext uri="{FF2B5EF4-FFF2-40B4-BE49-F238E27FC236}">
                  <a16:creationId xmlns:a16="http://schemas.microsoft.com/office/drawing/2014/main" id="{E14B4E8A-B4A7-4D4B-82B3-E54BD38A26DB}"/>
                </a:ext>
              </a:extLst>
            </p:cNvPr>
            <p:cNvCxnSpPr>
              <a:cxnSpLocks/>
              <a:stCxn id="697" idx="4"/>
              <a:endCxn id="717" idx="1"/>
            </p:cNvCxnSpPr>
            <p:nvPr/>
          </p:nvCxnSpPr>
          <p:spPr bwMode="auto">
            <a:xfrm flipV="1">
              <a:off x="1275272" y="1630078"/>
              <a:ext cx="670042" cy="1046"/>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 name="Flowchart: Magnetic Disk 718">
              <a:extLst>
                <a:ext uri="{FF2B5EF4-FFF2-40B4-BE49-F238E27FC236}">
                  <a16:creationId xmlns:a16="http://schemas.microsoft.com/office/drawing/2014/main" id="{AF318177-7ADE-4914-8A18-80282532DC0A}"/>
                </a:ext>
              </a:extLst>
            </p:cNvPr>
            <p:cNvSpPr/>
            <p:nvPr/>
          </p:nvSpPr>
          <p:spPr bwMode="auto">
            <a:xfrm>
              <a:off x="2260372" y="1406781"/>
              <a:ext cx="532205" cy="351188"/>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a:solidFill>
                    <a:schemeClr val="bg1"/>
                  </a:solidFill>
                  <a:cs typeface="Arial"/>
                </a:rPr>
                <a:t>SAP ECC (UK)</a:t>
              </a:r>
            </a:p>
          </p:txBody>
        </p:sp>
        <p:cxnSp>
          <p:nvCxnSpPr>
            <p:cNvPr id="720" name="Straight Connector 719">
              <a:extLst>
                <a:ext uri="{FF2B5EF4-FFF2-40B4-BE49-F238E27FC236}">
                  <a16:creationId xmlns:a16="http://schemas.microsoft.com/office/drawing/2014/main" id="{A798AD3B-0D5D-41D6-A95D-1F549F38FA8D}"/>
                </a:ext>
              </a:extLst>
            </p:cNvPr>
            <p:cNvCxnSpPr>
              <a:cxnSpLocks/>
              <a:stCxn id="784" idx="12"/>
            </p:cNvCxnSpPr>
            <p:nvPr/>
          </p:nvCxnSpPr>
          <p:spPr bwMode="auto">
            <a:xfrm flipH="1" flipV="1">
              <a:off x="2712697" y="1721480"/>
              <a:ext cx="38574" cy="295827"/>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3" name="Straight Connector 722">
              <a:extLst>
                <a:ext uri="{FF2B5EF4-FFF2-40B4-BE49-F238E27FC236}">
                  <a16:creationId xmlns:a16="http://schemas.microsoft.com/office/drawing/2014/main" id="{E6069A27-2C63-4BB4-BC6D-CF78C0ACE490}"/>
                </a:ext>
              </a:extLst>
            </p:cNvPr>
            <p:cNvCxnSpPr>
              <a:cxnSpLocks/>
            </p:cNvCxnSpPr>
            <p:nvPr/>
          </p:nvCxnSpPr>
          <p:spPr bwMode="auto">
            <a:xfrm flipH="1">
              <a:off x="2292358" y="1760943"/>
              <a:ext cx="93244" cy="31670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4" name="Straight Connector 723">
              <a:extLst>
                <a:ext uri="{FF2B5EF4-FFF2-40B4-BE49-F238E27FC236}">
                  <a16:creationId xmlns:a16="http://schemas.microsoft.com/office/drawing/2014/main" id="{FEF400AC-0005-4A58-8E5E-6BEB5592753D}"/>
                </a:ext>
              </a:extLst>
            </p:cNvPr>
            <p:cNvCxnSpPr>
              <a:cxnSpLocks/>
              <a:stCxn id="716" idx="3"/>
            </p:cNvCxnSpPr>
            <p:nvPr/>
          </p:nvCxnSpPr>
          <p:spPr bwMode="auto">
            <a:xfrm flipH="1">
              <a:off x="3644073" y="1756190"/>
              <a:ext cx="336193" cy="291899"/>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5" name="Straight Connector 724">
              <a:extLst>
                <a:ext uri="{FF2B5EF4-FFF2-40B4-BE49-F238E27FC236}">
                  <a16:creationId xmlns:a16="http://schemas.microsoft.com/office/drawing/2014/main" id="{FF7DB352-CCFD-41BE-83E1-ABE3A6122732}"/>
                </a:ext>
              </a:extLst>
            </p:cNvPr>
            <p:cNvCxnSpPr>
              <a:cxnSpLocks/>
              <a:stCxn id="698" idx="3"/>
              <a:endCxn id="767" idx="1"/>
            </p:cNvCxnSpPr>
            <p:nvPr/>
          </p:nvCxnSpPr>
          <p:spPr bwMode="auto">
            <a:xfrm>
              <a:off x="3383162" y="1745600"/>
              <a:ext cx="109309" cy="237515"/>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6" name="Straight Connector 725">
              <a:extLst>
                <a:ext uri="{FF2B5EF4-FFF2-40B4-BE49-F238E27FC236}">
                  <a16:creationId xmlns:a16="http://schemas.microsoft.com/office/drawing/2014/main" id="{79035ED4-61C7-4273-A0B6-E4A557B1968D}"/>
                </a:ext>
              </a:extLst>
            </p:cNvPr>
            <p:cNvCxnSpPr>
              <a:cxnSpLocks/>
              <a:stCxn id="717" idx="2"/>
              <a:endCxn id="748" idx="2"/>
            </p:cNvCxnSpPr>
            <p:nvPr/>
          </p:nvCxnSpPr>
          <p:spPr bwMode="auto">
            <a:xfrm>
              <a:off x="2087845" y="1761935"/>
              <a:ext cx="184950" cy="275122"/>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7" name="Straight Connector 726">
              <a:extLst>
                <a:ext uri="{FF2B5EF4-FFF2-40B4-BE49-F238E27FC236}">
                  <a16:creationId xmlns:a16="http://schemas.microsoft.com/office/drawing/2014/main" id="{07764463-C0A3-4AD0-9661-43CCE0C59EF8}"/>
                </a:ext>
              </a:extLst>
            </p:cNvPr>
            <p:cNvCxnSpPr>
              <a:cxnSpLocks/>
              <a:endCxn id="859" idx="13"/>
            </p:cNvCxnSpPr>
            <p:nvPr/>
          </p:nvCxnSpPr>
          <p:spPr bwMode="auto">
            <a:xfrm flipV="1">
              <a:off x="2887218" y="2230879"/>
              <a:ext cx="217275" cy="473326"/>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728" name="Graphic 201" descr="Group">
              <a:extLst>
                <a:ext uri="{FF2B5EF4-FFF2-40B4-BE49-F238E27FC236}">
                  <a16:creationId xmlns:a16="http://schemas.microsoft.com/office/drawing/2014/main" id="{0C98CD93-75F4-428C-A015-39ED6257208F}"/>
                </a:ext>
              </a:extLst>
            </p:cNvPr>
            <p:cNvGrpSpPr/>
            <p:nvPr/>
          </p:nvGrpSpPr>
          <p:grpSpPr>
            <a:xfrm>
              <a:off x="650626" y="667201"/>
              <a:ext cx="602017" cy="334647"/>
              <a:chOff x="4920366" y="573715"/>
              <a:chExt cx="602017" cy="334647"/>
            </a:xfrm>
          </p:grpSpPr>
          <p:sp>
            <p:nvSpPr>
              <p:cNvPr id="729" name="Freeform: Shape 728">
                <a:extLst>
                  <a:ext uri="{FF2B5EF4-FFF2-40B4-BE49-F238E27FC236}">
                    <a16:creationId xmlns:a16="http://schemas.microsoft.com/office/drawing/2014/main" id="{597777DA-BCFC-4E20-A3C7-A19FC5B3B864}"/>
                  </a:ext>
                </a:extLst>
              </p:cNvPr>
              <p:cNvSpPr/>
              <p:nvPr/>
            </p:nvSpPr>
            <p:spPr>
              <a:xfrm>
                <a:off x="5406109"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B8A3E0F1-E65A-46FD-A28F-5FF9C264DFE3}"/>
                  </a:ext>
                </a:extLst>
              </p:cNvPr>
              <p:cNvSpPr/>
              <p:nvPr/>
            </p:nvSpPr>
            <p:spPr>
              <a:xfrm>
                <a:off x="4970916"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152C05F2-6E73-4902-8CB0-91B0C061657F}"/>
                  </a:ext>
                </a:extLst>
              </p:cNvPr>
              <p:cNvSpPr/>
              <p:nvPr/>
            </p:nvSpPr>
            <p:spPr>
              <a:xfrm>
                <a:off x="5261045"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5544692F-C553-4A47-9CDC-DB5A0B6C1704}"/>
                  </a:ext>
                </a:extLst>
              </p:cNvPr>
              <p:cNvSpPr/>
              <p:nvPr/>
            </p:nvSpPr>
            <p:spPr>
              <a:xfrm>
                <a:off x="5115980" y="573715"/>
                <a:ext cx="72532" cy="59758"/>
              </a:xfrm>
              <a:custGeom>
                <a:avLst/>
                <a:gdLst>
                  <a:gd name="connsiteX0" fmla="*/ 72532 w 72532"/>
                  <a:gd name="connsiteY0" fmla="*/ 29879 h 59758"/>
                  <a:gd name="connsiteX1" fmla="*/ 36266 w 72532"/>
                  <a:gd name="connsiteY1" fmla="*/ 59758 h 59758"/>
                  <a:gd name="connsiteX2" fmla="*/ 0 w 72532"/>
                  <a:gd name="connsiteY2" fmla="*/ 29879 h 59758"/>
                  <a:gd name="connsiteX3" fmla="*/ 36266 w 72532"/>
                  <a:gd name="connsiteY3" fmla="*/ 0 h 59758"/>
                  <a:gd name="connsiteX4" fmla="*/ 72532 w 72532"/>
                  <a:gd name="connsiteY4" fmla="*/ 29879 h 5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32" h="59758">
                    <a:moveTo>
                      <a:pt x="72532" y="29879"/>
                    </a:moveTo>
                    <a:cubicBezTo>
                      <a:pt x="72532" y="46381"/>
                      <a:pt x="56295" y="59758"/>
                      <a:pt x="36266" y="59758"/>
                    </a:cubicBezTo>
                    <a:cubicBezTo>
                      <a:pt x="16237" y="59758"/>
                      <a:pt x="0" y="46381"/>
                      <a:pt x="0" y="29879"/>
                    </a:cubicBezTo>
                    <a:cubicBezTo>
                      <a:pt x="0" y="13377"/>
                      <a:pt x="16237" y="0"/>
                      <a:pt x="36266" y="0"/>
                    </a:cubicBezTo>
                    <a:cubicBezTo>
                      <a:pt x="56295" y="0"/>
                      <a:pt x="72532" y="13377"/>
                      <a:pt x="72532" y="29879"/>
                    </a:cubicBezTo>
                    <a:close/>
                  </a:path>
                </a:pathLst>
              </a:custGeom>
              <a:solidFill>
                <a:srgbClr val="FFC000"/>
              </a:solidFill>
              <a:ln w="7243" cap="flat">
                <a:noFill/>
                <a:prstDash val="solid"/>
                <a:miter/>
              </a:ln>
            </p:spPr>
            <p:txBody>
              <a:bodyPr rtlCol="0" anchor="ctr"/>
              <a:lstStyle/>
              <a:p>
                <a:endParaRPr lang="en-US"/>
              </a:p>
            </p:txBody>
          </p:sp>
          <p:sp>
            <p:nvSpPr>
              <p:cNvPr id="733" name="Freeform: Shape 732">
                <a:extLst>
                  <a:ext uri="{FF2B5EF4-FFF2-40B4-BE49-F238E27FC236}">
                    <a16:creationId xmlns:a16="http://schemas.microsoft.com/office/drawing/2014/main" id="{5BE64376-ED3C-40EC-A8D3-DCFF11240D58}"/>
                  </a:ext>
                </a:extLst>
              </p:cNvPr>
              <p:cNvSpPr/>
              <p:nvPr/>
            </p:nvSpPr>
            <p:spPr>
              <a:xfrm>
                <a:off x="4920366" y="639449"/>
                <a:ext cx="602017" cy="268913"/>
              </a:xfrm>
              <a:custGeom>
                <a:avLst/>
                <a:gdLst>
                  <a:gd name="connsiteX0" fmla="*/ 608322 w 602017"/>
                  <a:gd name="connsiteY0" fmla="*/ 110553 h 268912"/>
                  <a:gd name="connsiteX1" fmla="*/ 585112 w 602017"/>
                  <a:gd name="connsiteY1" fmla="*/ 23306 h 268912"/>
                  <a:gd name="connsiteX2" fmla="*/ 580035 w 602017"/>
                  <a:gd name="connsiteY2" fmla="*/ 16732 h 268912"/>
                  <a:gd name="connsiteX3" fmla="*/ 551022 w 602017"/>
                  <a:gd name="connsiteY3" fmla="*/ 4183 h 268912"/>
                  <a:gd name="connsiteX4" fmla="*/ 522009 w 602017"/>
                  <a:gd name="connsiteY4" fmla="*/ 0 h 268912"/>
                  <a:gd name="connsiteX5" fmla="*/ 492996 w 602017"/>
                  <a:gd name="connsiteY5" fmla="*/ 4183 h 268912"/>
                  <a:gd name="connsiteX6" fmla="*/ 463983 w 602017"/>
                  <a:gd name="connsiteY6" fmla="*/ 16732 h 268912"/>
                  <a:gd name="connsiteX7" fmla="*/ 458906 w 602017"/>
                  <a:gd name="connsiteY7" fmla="*/ 23306 h 268912"/>
                  <a:gd name="connsiteX8" fmla="*/ 449477 w 602017"/>
                  <a:gd name="connsiteY8" fmla="*/ 58563 h 268912"/>
                  <a:gd name="connsiteX9" fmla="*/ 449477 w 602017"/>
                  <a:gd name="connsiteY9" fmla="*/ 58563 h 268912"/>
                  <a:gd name="connsiteX10" fmla="*/ 440048 w 602017"/>
                  <a:gd name="connsiteY10" fmla="*/ 23306 h 268912"/>
                  <a:gd name="connsiteX11" fmla="*/ 434970 w 602017"/>
                  <a:gd name="connsiteY11" fmla="*/ 16732 h 268912"/>
                  <a:gd name="connsiteX12" fmla="*/ 405958 w 602017"/>
                  <a:gd name="connsiteY12" fmla="*/ 4183 h 268912"/>
                  <a:gd name="connsiteX13" fmla="*/ 376945 w 602017"/>
                  <a:gd name="connsiteY13" fmla="*/ 0 h 268912"/>
                  <a:gd name="connsiteX14" fmla="*/ 347932 w 602017"/>
                  <a:gd name="connsiteY14" fmla="*/ 4183 h 268912"/>
                  <a:gd name="connsiteX15" fmla="*/ 318919 w 602017"/>
                  <a:gd name="connsiteY15" fmla="*/ 16732 h 268912"/>
                  <a:gd name="connsiteX16" fmla="*/ 313842 w 602017"/>
                  <a:gd name="connsiteY16" fmla="*/ 23306 h 268912"/>
                  <a:gd name="connsiteX17" fmla="*/ 304412 w 602017"/>
                  <a:gd name="connsiteY17" fmla="*/ 57966 h 268912"/>
                  <a:gd name="connsiteX18" fmla="*/ 304412 w 602017"/>
                  <a:gd name="connsiteY18" fmla="*/ 58563 h 268912"/>
                  <a:gd name="connsiteX19" fmla="*/ 294983 w 602017"/>
                  <a:gd name="connsiteY19" fmla="*/ 23306 h 268912"/>
                  <a:gd name="connsiteX20" fmla="*/ 289906 w 602017"/>
                  <a:gd name="connsiteY20" fmla="*/ 16732 h 268912"/>
                  <a:gd name="connsiteX21" fmla="*/ 260893 w 602017"/>
                  <a:gd name="connsiteY21" fmla="*/ 4183 h 268912"/>
                  <a:gd name="connsiteX22" fmla="*/ 231880 w 602017"/>
                  <a:gd name="connsiteY22" fmla="*/ 0 h 268912"/>
                  <a:gd name="connsiteX23" fmla="*/ 202867 w 602017"/>
                  <a:gd name="connsiteY23" fmla="*/ 4183 h 268912"/>
                  <a:gd name="connsiteX24" fmla="*/ 173855 w 602017"/>
                  <a:gd name="connsiteY24" fmla="*/ 16732 h 268912"/>
                  <a:gd name="connsiteX25" fmla="*/ 168777 w 602017"/>
                  <a:gd name="connsiteY25" fmla="*/ 23306 h 268912"/>
                  <a:gd name="connsiteX26" fmla="*/ 159348 w 602017"/>
                  <a:gd name="connsiteY26" fmla="*/ 57966 h 268912"/>
                  <a:gd name="connsiteX27" fmla="*/ 159348 w 602017"/>
                  <a:gd name="connsiteY27" fmla="*/ 57966 h 268912"/>
                  <a:gd name="connsiteX28" fmla="*/ 149919 w 602017"/>
                  <a:gd name="connsiteY28" fmla="*/ 23306 h 268912"/>
                  <a:gd name="connsiteX29" fmla="*/ 144842 w 602017"/>
                  <a:gd name="connsiteY29" fmla="*/ 16732 h 268912"/>
                  <a:gd name="connsiteX30" fmla="*/ 115829 w 602017"/>
                  <a:gd name="connsiteY30" fmla="*/ 4183 h 268912"/>
                  <a:gd name="connsiteX31" fmla="*/ 86816 w 602017"/>
                  <a:gd name="connsiteY31" fmla="*/ 0 h 268912"/>
                  <a:gd name="connsiteX32" fmla="*/ 57803 w 602017"/>
                  <a:gd name="connsiteY32" fmla="*/ 4183 h 268912"/>
                  <a:gd name="connsiteX33" fmla="*/ 28790 w 602017"/>
                  <a:gd name="connsiteY33" fmla="*/ 16732 h 268912"/>
                  <a:gd name="connsiteX34" fmla="*/ 23713 w 602017"/>
                  <a:gd name="connsiteY34" fmla="*/ 23306 h 268912"/>
                  <a:gd name="connsiteX35" fmla="*/ 503 w 602017"/>
                  <a:gd name="connsiteY35" fmla="*/ 109955 h 268912"/>
                  <a:gd name="connsiteX36" fmla="*/ 12108 w 602017"/>
                  <a:gd name="connsiteY36" fmla="*/ 124895 h 268912"/>
                  <a:gd name="connsiteX37" fmla="*/ 14284 w 602017"/>
                  <a:gd name="connsiteY37" fmla="*/ 124895 h 268912"/>
                  <a:gd name="connsiteX38" fmla="*/ 28790 w 602017"/>
                  <a:gd name="connsiteY38" fmla="*/ 115334 h 268912"/>
                  <a:gd name="connsiteX39" fmla="*/ 50550 w 602017"/>
                  <a:gd name="connsiteY39" fmla="*/ 35855 h 268912"/>
                  <a:gd name="connsiteX40" fmla="*/ 50550 w 602017"/>
                  <a:gd name="connsiteY40" fmla="*/ 78283 h 268912"/>
                  <a:gd name="connsiteX41" fmla="*/ 28790 w 602017"/>
                  <a:gd name="connsiteY41" fmla="*/ 167323 h 268912"/>
                  <a:gd name="connsiteX42" fmla="*/ 50550 w 602017"/>
                  <a:gd name="connsiteY42" fmla="*/ 167323 h 268912"/>
                  <a:gd name="connsiteX43" fmla="*/ 50550 w 602017"/>
                  <a:gd name="connsiteY43" fmla="*/ 268913 h 268912"/>
                  <a:gd name="connsiteX44" fmla="*/ 79563 w 602017"/>
                  <a:gd name="connsiteY44" fmla="*/ 268913 h 268912"/>
                  <a:gd name="connsiteX45" fmla="*/ 79563 w 602017"/>
                  <a:gd name="connsiteY45" fmla="*/ 167323 h 268912"/>
                  <a:gd name="connsiteX46" fmla="*/ 94069 w 602017"/>
                  <a:gd name="connsiteY46" fmla="*/ 167323 h 268912"/>
                  <a:gd name="connsiteX47" fmla="*/ 94069 w 602017"/>
                  <a:gd name="connsiteY47" fmla="*/ 268913 h 268912"/>
                  <a:gd name="connsiteX48" fmla="*/ 123082 w 602017"/>
                  <a:gd name="connsiteY48" fmla="*/ 268913 h 268912"/>
                  <a:gd name="connsiteX49" fmla="*/ 123082 w 602017"/>
                  <a:gd name="connsiteY49" fmla="*/ 167323 h 268912"/>
                  <a:gd name="connsiteX50" fmla="*/ 144842 w 602017"/>
                  <a:gd name="connsiteY50" fmla="*/ 167323 h 268912"/>
                  <a:gd name="connsiteX51" fmla="*/ 123082 w 602017"/>
                  <a:gd name="connsiteY51" fmla="*/ 78283 h 268912"/>
                  <a:gd name="connsiteX52" fmla="*/ 123082 w 602017"/>
                  <a:gd name="connsiteY52" fmla="*/ 35855 h 268912"/>
                  <a:gd name="connsiteX53" fmla="*/ 144842 w 602017"/>
                  <a:gd name="connsiteY53" fmla="*/ 115931 h 268912"/>
                  <a:gd name="connsiteX54" fmla="*/ 158623 w 602017"/>
                  <a:gd name="connsiteY54" fmla="*/ 125493 h 268912"/>
                  <a:gd name="connsiteX55" fmla="*/ 158623 w 602017"/>
                  <a:gd name="connsiteY55" fmla="*/ 125493 h 268912"/>
                  <a:gd name="connsiteX56" fmla="*/ 172404 w 602017"/>
                  <a:gd name="connsiteY56" fmla="*/ 115931 h 268912"/>
                  <a:gd name="connsiteX57" fmla="*/ 195614 w 602017"/>
                  <a:gd name="connsiteY57" fmla="*/ 35855 h 268912"/>
                  <a:gd name="connsiteX58" fmla="*/ 195614 w 602017"/>
                  <a:gd name="connsiteY58" fmla="*/ 131468 h 268912"/>
                  <a:gd name="connsiteX59" fmla="*/ 195614 w 602017"/>
                  <a:gd name="connsiteY59" fmla="*/ 268913 h 268912"/>
                  <a:gd name="connsiteX60" fmla="*/ 224627 w 602017"/>
                  <a:gd name="connsiteY60" fmla="*/ 268913 h 268912"/>
                  <a:gd name="connsiteX61" fmla="*/ 224627 w 602017"/>
                  <a:gd name="connsiteY61" fmla="*/ 131468 h 268912"/>
                  <a:gd name="connsiteX62" fmla="*/ 239133 w 602017"/>
                  <a:gd name="connsiteY62" fmla="*/ 131468 h 268912"/>
                  <a:gd name="connsiteX63" fmla="*/ 239133 w 602017"/>
                  <a:gd name="connsiteY63" fmla="*/ 268913 h 268912"/>
                  <a:gd name="connsiteX64" fmla="*/ 268146 w 602017"/>
                  <a:gd name="connsiteY64" fmla="*/ 268913 h 268912"/>
                  <a:gd name="connsiteX65" fmla="*/ 268146 w 602017"/>
                  <a:gd name="connsiteY65" fmla="*/ 131468 h 268912"/>
                  <a:gd name="connsiteX66" fmla="*/ 268146 w 602017"/>
                  <a:gd name="connsiteY66" fmla="*/ 35855 h 268912"/>
                  <a:gd name="connsiteX67" fmla="*/ 289906 w 602017"/>
                  <a:gd name="connsiteY67" fmla="*/ 115931 h 268912"/>
                  <a:gd name="connsiteX68" fmla="*/ 304412 w 602017"/>
                  <a:gd name="connsiteY68" fmla="*/ 125493 h 268912"/>
                  <a:gd name="connsiteX69" fmla="*/ 304412 w 602017"/>
                  <a:gd name="connsiteY69" fmla="*/ 125493 h 268912"/>
                  <a:gd name="connsiteX70" fmla="*/ 304412 w 602017"/>
                  <a:gd name="connsiteY70" fmla="*/ 125493 h 268912"/>
                  <a:gd name="connsiteX71" fmla="*/ 318194 w 602017"/>
                  <a:gd name="connsiteY71" fmla="*/ 115931 h 268912"/>
                  <a:gd name="connsiteX72" fmla="*/ 340679 w 602017"/>
                  <a:gd name="connsiteY72" fmla="*/ 35855 h 268912"/>
                  <a:gd name="connsiteX73" fmla="*/ 340679 w 602017"/>
                  <a:gd name="connsiteY73" fmla="*/ 78881 h 268912"/>
                  <a:gd name="connsiteX74" fmla="*/ 318919 w 602017"/>
                  <a:gd name="connsiteY74" fmla="*/ 167323 h 268912"/>
                  <a:gd name="connsiteX75" fmla="*/ 340679 w 602017"/>
                  <a:gd name="connsiteY75" fmla="*/ 167323 h 268912"/>
                  <a:gd name="connsiteX76" fmla="*/ 340679 w 602017"/>
                  <a:gd name="connsiteY76" fmla="*/ 268913 h 268912"/>
                  <a:gd name="connsiteX77" fmla="*/ 369691 w 602017"/>
                  <a:gd name="connsiteY77" fmla="*/ 268913 h 268912"/>
                  <a:gd name="connsiteX78" fmla="*/ 369691 w 602017"/>
                  <a:gd name="connsiteY78" fmla="*/ 167323 h 268912"/>
                  <a:gd name="connsiteX79" fmla="*/ 384198 w 602017"/>
                  <a:gd name="connsiteY79" fmla="*/ 167323 h 268912"/>
                  <a:gd name="connsiteX80" fmla="*/ 384198 w 602017"/>
                  <a:gd name="connsiteY80" fmla="*/ 268913 h 268912"/>
                  <a:gd name="connsiteX81" fmla="*/ 413211 w 602017"/>
                  <a:gd name="connsiteY81" fmla="*/ 268913 h 268912"/>
                  <a:gd name="connsiteX82" fmla="*/ 413211 w 602017"/>
                  <a:gd name="connsiteY82" fmla="*/ 167323 h 268912"/>
                  <a:gd name="connsiteX83" fmla="*/ 434970 w 602017"/>
                  <a:gd name="connsiteY83" fmla="*/ 167323 h 268912"/>
                  <a:gd name="connsiteX84" fmla="*/ 413211 w 602017"/>
                  <a:gd name="connsiteY84" fmla="*/ 77686 h 268912"/>
                  <a:gd name="connsiteX85" fmla="*/ 413211 w 602017"/>
                  <a:gd name="connsiteY85" fmla="*/ 35855 h 268912"/>
                  <a:gd name="connsiteX86" fmla="*/ 434970 w 602017"/>
                  <a:gd name="connsiteY86" fmla="*/ 115931 h 268912"/>
                  <a:gd name="connsiteX87" fmla="*/ 449477 w 602017"/>
                  <a:gd name="connsiteY87" fmla="*/ 125493 h 268912"/>
                  <a:gd name="connsiteX88" fmla="*/ 449477 w 602017"/>
                  <a:gd name="connsiteY88" fmla="*/ 125493 h 268912"/>
                  <a:gd name="connsiteX89" fmla="*/ 449477 w 602017"/>
                  <a:gd name="connsiteY89" fmla="*/ 125493 h 268912"/>
                  <a:gd name="connsiteX90" fmla="*/ 449477 w 602017"/>
                  <a:gd name="connsiteY90" fmla="*/ 125493 h 268912"/>
                  <a:gd name="connsiteX91" fmla="*/ 463983 w 602017"/>
                  <a:gd name="connsiteY91" fmla="*/ 115931 h 268912"/>
                  <a:gd name="connsiteX92" fmla="*/ 485743 w 602017"/>
                  <a:gd name="connsiteY92" fmla="*/ 35855 h 268912"/>
                  <a:gd name="connsiteX93" fmla="*/ 485743 w 602017"/>
                  <a:gd name="connsiteY93" fmla="*/ 131468 h 268912"/>
                  <a:gd name="connsiteX94" fmla="*/ 485743 w 602017"/>
                  <a:gd name="connsiteY94" fmla="*/ 268913 h 268912"/>
                  <a:gd name="connsiteX95" fmla="*/ 514756 w 602017"/>
                  <a:gd name="connsiteY95" fmla="*/ 268913 h 268912"/>
                  <a:gd name="connsiteX96" fmla="*/ 514756 w 602017"/>
                  <a:gd name="connsiteY96" fmla="*/ 131468 h 268912"/>
                  <a:gd name="connsiteX97" fmla="*/ 529262 w 602017"/>
                  <a:gd name="connsiteY97" fmla="*/ 131468 h 268912"/>
                  <a:gd name="connsiteX98" fmla="*/ 529262 w 602017"/>
                  <a:gd name="connsiteY98" fmla="*/ 268913 h 268912"/>
                  <a:gd name="connsiteX99" fmla="*/ 558275 w 602017"/>
                  <a:gd name="connsiteY99" fmla="*/ 268913 h 268912"/>
                  <a:gd name="connsiteX100" fmla="*/ 558275 w 602017"/>
                  <a:gd name="connsiteY100" fmla="*/ 131468 h 268912"/>
                  <a:gd name="connsiteX101" fmla="*/ 558275 w 602017"/>
                  <a:gd name="connsiteY101" fmla="*/ 35855 h 268912"/>
                  <a:gd name="connsiteX102" fmla="*/ 580035 w 602017"/>
                  <a:gd name="connsiteY102" fmla="*/ 115931 h 268912"/>
                  <a:gd name="connsiteX103" fmla="*/ 594541 w 602017"/>
                  <a:gd name="connsiteY103" fmla="*/ 125493 h 268912"/>
                  <a:gd name="connsiteX104" fmla="*/ 599618 w 602017"/>
                  <a:gd name="connsiteY104" fmla="*/ 124895 h 268912"/>
                  <a:gd name="connsiteX105" fmla="*/ 608322 w 602017"/>
                  <a:gd name="connsiteY105" fmla="*/ 110553 h 26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02017" h="268912">
                    <a:moveTo>
                      <a:pt x="608322" y="110553"/>
                    </a:moveTo>
                    <a:lnTo>
                      <a:pt x="585112" y="23306"/>
                    </a:lnTo>
                    <a:cubicBezTo>
                      <a:pt x="584387" y="20915"/>
                      <a:pt x="582936" y="18525"/>
                      <a:pt x="580035" y="16732"/>
                    </a:cubicBezTo>
                    <a:cubicBezTo>
                      <a:pt x="571331" y="11354"/>
                      <a:pt x="561902" y="6573"/>
                      <a:pt x="551022" y="4183"/>
                    </a:cubicBezTo>
                    <a:cubicBezTo>
                      <a:pt x="541593" y="1793"/>
                      <a:pt x="532164" y="0"/>
                      <a:pt x="522009" y="0"/>
                    </a:cubicBezTo>
                    <a:cubicBezTo>
                      <a:pt x="511855" y="0"/>
                      <a:pt x="501700" y="1195"/>
                      <a:pt x="492996" y="4183"/>
                    </a:cubicBezTo>
                    <a:cubicBezTo>
                      <a:pt x="482116" y="7171"/>
                      <a:pt x="472687" y="11354"/>
                      <a:pt x="463983" y="16732"/>
                    </a:cubicBezTo>
                    <a:cubicBezTo>
                      <a:pt x="461082" y="18525"/>
                      <a:pt x="459631" y="20915"/>
                      <a:pt x="458906" y="23306"/>
                    </a:cubicBezTo>
                    <a:lnTo>
                      <a:pt x="449477" y="58563"/>
                    </a:lnTo>
                    <a:lnTo>
                      <a:pt x="449477" y="58563"/>
                    </a:lnTo>
                    <a:lnTo>
                      <a:pt x="440048" y="23306"/>
                    </a:lnTo>
                    <a:cubicBezTo>
                      <a:pt x="439322" y="20915"/>
                      <a:pt x="437872" y="18525"/>
                      <a:pt x="434970" y="16732"/>
                    </a:cubicBezTo>
                    <a:cubicBezTo>
                      <a:pt x="426267" y="11354"/>
                      <a:pt x="416837" y="6573"/>
                      <a:pt x="405958" y="4183"/>
                    </a:cubicBezTo>
                    <a:cubicBezTo>
                      <a:pt x="396528" y="1793"/>
                      <a:pt x="387099" y="0"/>
                      <a:pt x="376945" y="0"/>
                    </a:cubicBezTo>
                    <a:cubicBezTo>
                      <a:pt x="366790" y="0"/>
                      <a:pt x="356636" y="1195"/>
                      <a:pt x="347932" y="4183"/>
                    </a:cubicBezTo>
                    <a:cubicBezTo>
                      <a:pt x="337052" y="7171"/>
                      <a:pt x="327623" y="11354"/>
                      <a:pt x="318919" y="16732"/>
                    </a:cubicBezTo>
                    <a:cubicBezTo>
                      <a:pt x="316018" y="18525"/>
                      <a:pt x="314567" y="20915"/>
                      <a:pt x="313842" y="23306"/>
                    </a:cubicBezTo>
                    <a:lnTo>
                      <a:pt x="304412" y="57966"/>
                    </a:lnTo>
                    <a:lnTo>
                      <a:pt x="304412" y="58563"/>
                    </a:lnTo>
                    <a:lnTo>
                      <a:pt x="294983" y="23306"/>
                    </a:lnTo>
                    <a:cubicBezTo>
                      <a:pt x="294258" y="20915"/>
                      <a:pt x="292807" y="18525"/>
                      <a:pt x="289906" y="16732"/>
                    </a:cubicBezTo>
                    <a:cubicBezTo>
                      <a:pt x="281202" y="11354"/>
                      <a:pt x="271773" y="6573"/>
                      <a:pt x="260893" y="4183"/>
                    </a:cubicBezTo>
                    <a:cubicBezTo>
                      <a:pt x="251464" y="1793"/>
                      <a:pt x="242035" y="0"/>
                      <a:pt x="231880" y="0"/>
                    </a:cubicBezTo>
                    <a:cubicBezTo>
                      <a:pt x="221726" y="0"/>
                      <a:pt x="211571" y="1195"/>
                      <a:pt x="202867" y="4183"/>
                    </a:cubicBezTo>
                    <a:cubicBezTo>
                      <a:pt x="191988" y="7171"/>
                      <a:pt x="182558" y="11354"/>
                      <a:pt x="173855" y="16732"/>
                    </a:cubicBezTo>
                    <a:cubicBezTo>
                      <a:pt x="170953" y="18525"/>
                      <a:pt x="169503" y="20915"/>
                      <a:pt x="168777" y="23306"/>
                    </a:cubicBezTo>
                    <a:lnTo>
                      <a:pt x="159348" y="57966"/>
                    </a:lnTo>
                    <a:lnTo>
                      <a:pt x="159348" y="57966"/>
                    </a:lnTo>
                    <a:lnTo>
                      <a:pt x="149919" y="23306"/>
                    </a:lnTo>
                    <a:cubicBezTo>
                      <a:pt x="149194" y="20915"/>
                      <a:pt x="147743" y="18525"/>
                      <a:pt x="144842" y="16732"/>
                    </a:cubicBezTo>
                    <a:cubicBezTo>
                      <a:pt x="136138" y="11354"/>
                      <a:pt x="126709" y="6573"/>
                      <a:pt x="115829" y="4183"/>
                    </a:cubicBezTo>
                    <a:cubicBezTo>
                      <a:pt x="106400" y="1793"/>
                      <a:pt x="96970" y="0"/>
                      <a:pt x="86816" y="0"/>
                    </a:cubicBezTo>
                    <a:cubicBezTo>
                      <a:pt x="76661" y="0"/>
                      <a:pt x="66507" y="1195"/>
                      <a:pt x="57803" y="4183"/>
                    </a:cubicBezTo>
                    <a:cubicBezTo>
                      <a:pt x="46923" y="7171"/>
                      <a:pt x="37494" y="11354"/>
                      <a:pt x="28790" y="16732"/>
                    </a:cubicBezTo>
                    <a:cubicBezTo>
                      <a:pt x="25889" y="18525"/>
                      <a:pt x="24438" y="20915"/>
                      <a:pt x="23713" y="23306"/>
                    </a:cubicBezTo>
                    <a:lnTo>
                      <a:pt x="503" y="109955"/>
                    </a:lnTo>
                    <a:cubicBezTo>
                      <a:pt x="-1673" y="116529"/>
                      <a:pt x="3404" y="123700"/>
                      <a:pt x="12108" y="124895"/>
                    </a:cubicBezTo>
                    <a:cubicBezTo>
                      <a:pt x="12833" y="124895"/>
                      <a:pt x="13558" y="124895"/>
                      <a:pt x="14284" y="124895"/>
                    </a:cubicBezTo>
                    <a:cubicBezTo>
                      <a:pt x="20812" y="124895"/>
                      <a:pt x="26614" y="121309"/>
                      <a:pt x="28790" y="115334"/>
                    </a:cubicBezTo>
                    <a:lnTo>
                      <a:pt x="50550" y="35855"/>
                    </a:lnTo>
                    <a:lnTo>
                      <a:pt x="50550" y="78283"/>
                    </a:lnTo>
                    <a:lnTo>
                      <a:pt x="28790" y="167323"/>
                    </a:lnTo>
                    <a:lnTo>
                      <a:pt x="50550" y="167323"/>
                    </a:lnTo>
                    <a:lnTo>
                      <a:pt x="50550" y="268913"/>
                    </a:lnTo>
                    <a:lnTo>
                      <a:pt x="79563" y="268913"/>
                    </a:lnTo>
                    <a:lnTo>
                      <a:pt x="79563" y="167323"/>
                    </a:lnTo>
                    <a:lnTo>
                      <a:pt x="94069" y="167323"/>
                    </a:lnTo>
                    <a:lnTo>
                      <a:pt x="94069" y="268913"/>
                    </a:lnTo>
                    <a:lnTo>
                      <a:pt x="123082" y="268913"/>
                    </a:lnTo>
                    <a:lnTo>
                      <a:pt x="123082" y="167323"/>
                    </a:lnTo>
                    <a:lnTo>
                      <a:pt x="144842" y="167323"/>
                    </a:lnTo>
                    <a:lnTo>
                      <a:pt x="123082" y="78283"/>
                    </a:lnTo>
                    <a:lnTo>
                      <a:pt x="123082" y="35855"/>
                    </a:lnTo>
                    <a:lnTo>
                      <a:pt x="144842" y="115931"/>
                    </a:lnTo>
                    <a:cubicBezTo>
                      <a:pt x="146292" y="121309"/>
                      <a:pt x="152095" y="125493"/>
                      <a:pt x="158623" y="125493"/>
                    </a:cubicBezTo>
                    <a:lnTo>
                      <a:pt x="158623" y="125493"/>
                    </a:lnTo>
                    <a:cubicBezTo>
                      <a:pt x="165151" y="125493"/>
                      <a:pt x="170953" y="121907"/>
                      <a:pt x="172404" y="115931"/>
                    </a:cubicBezTo>
                    <a:lnTo>
                      <a:pt x="195614" y="35855"/>
                    </a:lnTo>
                    <a:lnTo>
                      <a:pt x="195614" y="131468"/>
                    </a:lnTo>
                    <a:lnTo>
                      <a:pt x="195614" y="268913"/>
                    </a:lnTo>
                    <a:lnTo>
                      <a:pt x="224627" y="268913"/>
                    </a:lnTo>
                    <a:lnTo>
                      <a:pt x="224627" y="131468"/>
                    </a:lnTo>
                    <a:lnTo>
                      <a:pt x="239133" y="131468"/>
                    </a:lnTo>
                    <a:lnTo>
                      <a:pt x="239133" y="268913"/>
                    </a:lnTo>
                    <a:lnTo>
                      <a:pt x="268146" y="268913"/>
                    </a:lnTo>
                    <a:lnTo>
                      <a:pt x="268146" y="131468"/>
                    </a:lnTo>
                    <a:lnTo>
                      <a:pt x="268146" y="35855"/>
                    </a:lnTo>
                    <a:lnTo>
                      <a:pt x="289906" y="115931"/>
                    </a:lnTo>
                    <a:cubicBezTo>
                      <a:pt x="291357" y="121309"/>
                      <a:pt x="297159" y="125493"/>
                      <a:pt x="304412" y="125493"/>
                    </a:cubicBezTo>
                    <a:cubicBezTo>
                      <a:pt x="304412" y="125493"/>
                      <a:pt x="304412" y="125493"/>
                      <a:pt x="304412" y="125493"/>
                    </a:cubicBezTo>
                    <a:lnTo>
                      <a:pt x="304412" y="125493"/>
                    </a:lnTo>
                    <a:cubicBezTo>
                      <a:pt x="310940" y="125493"/>
                      <a:pt x="316743" y="121907"/>
                      <a:pt x="318194" y="115931"/>
                    </a:cubicBezTo>
                    <a:lnTo>
                      <a:pt x="340679" y="35855"/>
                    </a:lnTo>
                    <a:lnTo>
                      <a:pt x="340679" y="78881"/>
                    </a:lnTo>
                    <a:lnTo>
                      <a:pt x="318919" y="167323"/>
                    </a:lnTo>
                    <a:lnTo>
                      <a:pt x="340679" y="167323"/>
                    </a:lnTo>
                    <a:lnTo>
                      <a:pt x="340679" y="268913"/>
                    </a:lnTo>
                    <a:lnTo>
                      <a:pt x="369691" y="268913"/>
                    </a:lnTo>
                    <a:lnTo>
                      <a:pt x="369691" y="167323"/>
                    </a:lnTo>
                    <a:lnTo>
                      <a:pt x="384198" y="167323"/>
                    </a:lnTo>
                    <a:lnTo>
                      <a:pt x="384198" y="268913"/>
                    </a:lnTo>
                    <a:lnTo>
                      <a:pt x="413211" y="268913"/>
                    </a:lnTo>
                    <a:lnTo>
                      <a:pt x="413211" y="167323"/>
                    </a:lnTo>
                    <a:lnTo>
                      <a:pt x="434970" y="167323"/>
                    </a:lnTo>
                    <a:lnTo>
                      <a:pt x="413211" y="77686"/>
                    </a:lnTo>
                    <a:lnTo>
                      <a:pt x="413211" y="35855"/>
                    </a:lnTo>
                    <a:lnTo>
                      <a:pt x="434970" y="115931"/>
                    </a:lnTo>
                    <a:cubicBezTo>
                      <a:pt x="436421" y="121309"/>
                      <a:pt x="442224" y="125493"/>
                      <a:pt x="449477" y="125493"/>
                    </a:cubicBezTo>
                    <a:cubicBezTo>
                      <a:pt x="449477" y="125493"/>
                      <a:pt x="449477" y="125493"/>
                      <a:pt x="449477" y="125493"/>
                    </a:cubicBezTo>
                    <a:lnTo>
                      <a:pt x="449477" y="125493"/>
                    </a:lnTo>
                    <a:cubicBezTo>
                      <a:pt x="449477" y="125493"/>
                      <a:pt x="449477" y="125493"/>
                      <a:pt x="449477" y="125493"/>
                    </a:cubicBezTo>
                    <a:cubicBezTo>
                      <a:pt x="456005" y="125493"/>
                      <a:pt x="461807" y="121907"/>
                      <a:pt x="463983" y="115931"/>
                    </a:cubicBezTo>
                    <a:lnTo>
                      <a:pt x="485743" y="35855"/>
                    </a:lnTo>
                    <a:lnTo>
                      <a:pt x="485743" y="131468"/>
                    </a:lnTo>
                    <a:lnTo>
                      <a:pt x="485743" y="268913"/>
                    </a:lnTo>
                    <a:lnTo>
                      <a:pt x="514756" y="268913"/>
                    </a:lnTo>
                    <a:lnTo>
                      <a:pt x="514756" y="131468"/>
                    </a:lnTo>
                    <a:lnTo>
                      <a:pt x="529262" y="131468"/>
                    </a:lnTo>
                    <a:lnTo>
                      <a:pt x="529262" y="268913"/>
                    </a:lnTo>
                    <a:lnTo>
                      <a:pt x="558275" y="268913"/>
                    </a:lnTo>
                    <a:lnTo>
                      <a:pt x="558275" y="131468"/>
                    </a:lnTo>
                    <a:lnTo>
                      <a:pt x="558275" y="35855"/>
                    </a:lnTo>
                    <a:lnTo>
                      <a:pt x="580035" y="115931"/>
                    </a:lnTo>
                    <a:cubicBezTo>
                      <a:pt x="581485" y="121309"/>
                      <a:pt x="587288" y="125493"/>
                      <a:pt x="594541" y="125493"/>
                    </a:cubicBezTo>
                    <a:cubicBezTo>
                      <a:pt x="595992" y="125493"/>
                      <a:pt x="598168" y="125493"/>
                      <a:pt x="599618" y="124895"/>
                    </a:cubicBezTo>
                    <a:cubicBezTo>
                      <a:pt x="606146" y="122505"/>
                      <a:pt x="609773" y="116529"/>
                      <a:pt x="608322" y="110553"/>
                    </a:cubicBezTo>
                    <a:close/>
                  </a:path>
                </a:pathLst>
              </a:custGeom>
              <a:solidFill>
                <a:srgbClr val="FFC000"/>
              </a:solidFill>
              <a:ln w="7243" cap="flat">
                <a:noFill/>
                <a:prstDash val="solid"/>
                <a:miter/>
              </a:ln>
            </p:spPr>
            <p:txBody>
              <a:bodyPr rtlCol="0" anchor="ctr"/>
              <a:lstStyle/>
              <a:p>
                <a:endParaRPr lang="en-US"/>
              </a:p>
            </p:txBody>
          </p:sp>
        </p:grpSp>
        <p:grpSp>
          <p:nvGrpSpPr>
            <p:cNvPr id="734" name="Graphic 203" descr="Group">
              <a:extLst>
                <a:ext uri="{FF2B5EF4-FFF2-40B4-BE49-F238E27FC236}">
                  <a16:creationId xmlns:a16="http://schemas.microsoft.com/office/drawing/2014/main" id="{1E317035-0CC7-46BF-AF9A-B58A105F1657}"/>
                </a:ext>
              </a:extLst>
            </p:cNvPr>
            <p:cNvGrpSpPr/>
            <p:nvPr/>
          </p:nvGrpSpPr>
          <p:grpSpPr>
            <a:xfrm>
              <a:off x="2016051" y="656903"/>
              <a:ext cx="562369" cy="352861"/>
              <a:chOff x="6285793" y="572129"/>
              <a:chExt cx="562369" cy="352861"/>
            </a:xfrm>
          </p:grpSpPr>
          <p:sp>
            <p:nvSpPr>
              <p:cNvPr id="735" name="Freeform: Shape 734">
                <a:extLst>
                  <a:ext uri="{FF2B5EF4-FFF2-40B4-BE49-F238E27FC236}">
                    <a16:creationId xmlns:a16="http://schemas.microsoft.com/office/drawing/2014/main" id="{C8F26E0E-6F55-4DAF-A621-7C3B1F76904A}"/>
                  </a:ext>
                </a:extLst>
              </p:cNvPr>
              <p:cNvSpPr/>
              <p:nvPr/>
            </p:nvSpPr>
            <p:spPr>
              <a:xfrm>
                <a:off x="6739546"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6A8E9EBD-E636-40F0-A156-7BD41A9D27DA}"/>
                  </a:ext>
                </a:extLst>
              </p:cNvPr>
              <p:cNvSpPr/>
              <p:nvPr/>
            </p:nvSpPr>
            <p:spPr>
              <a:xfrm>
                <a:off x="6333014"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a:p>
            </p:txBody>
          </p:sp>
          <p:sp>
            <p:nvSpPr>
              <p:cNvPr id="737" name="Freeform: Shape 736">
                <a:extLst>
                  <a:ext uri="{FF2B5EF4-FFF2-40B4-BE49-F238E27FC236}">
                    <a16:creationId xmlns:a16="http://schemas.microsoft.com/office/drawing/2014/main" id="{A2CFD2AB-52DB-4497-811D-6ACB32071613}"/>
                  </a:ext>
                </a:extLst>
              </p:cNvPr>
              <p:cNvSpPr/>
              <p:nvPr/>
            </p:nvSpPr>
            <p:spPr>
              <a:xfrm>
                <a:off x="660403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a:p>
            </p:txBody>
          </p:sp>
          <p:sp>
            <p:nvSpPr>
              <p:cNvPr id="738" name="Freeform: Shape 737">
                <a:extLst>
                  <a:ext uri="{FF2B5EF4-FFF2-40B4-BE49-F238E27FC236}">
                    <a16:creationId xmlns:a16="http://schemas.microsoft.com/office/drawing/2014/main" id="{BC87F94F-293E-4D1A-AA81-9D7DFF2A1A42}"/>
                  </a:ext>
                </a:extLst>
              </p:cNvPr>
              <p:cNvSpPr/>
              <p:nvPr/>
            </p:nvSpPr>
            <p:spPr>
              <a:xfrm>
                <a:off x="6468525" y="572129"/>
                <a:ext cx="67755" cy="63011"/>
              </a:xfrm>
              <a:custGeom>
                <a:avLst/>
                <a:gdLst>
                  <a:gd name="connsiteX0" fmla="*/ 67755 w 67755"/>
                  <a:gd name="connsiteY0" fmla="*/ 31505 h 63010"/>
                  <a:gd name="connsiteX1" fmla="*/ 33878 w 67755"/>
                  <a:gd name="connsiteY1" fmla="*/ 63011 h 63010"/>
                  <a:gd name="connsiteX2" fmla="*/ 0 w 67755"/>
                  <a:gd name="connsiteY2" fmla="*/ 31505 h 63010"/>
                  <a:gd name="connsiteX3" fmla="*/ 33878 w 67755"/>
                  <a:gd name="connsiteY3" fmla="*/ 0 h 63010"/>
                  <a:gd name="connsiteX4" fmla="*/ 67755 w 67755"/>
                  <a:gd name="connsiteY4" fmla="*/ 31505 h 6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755" h="63010">
                    <a:moveTo>
                      <a:pt x="67755" y="31505"/>
                    </a:moveTo>
                    <a:cubicBezTo>
                      <a:pt x="67755" y="48905"/>
                      <a:pt x="52588" y="63011"/>
                      <a:pt x="33878" y="63011"/>
                    </a:cubicBezTo>
                    <a:cubicBezTo>
                      <a:pt x="15168" y="63011"/>
                      <a:pt x="0" y="48905"/>
                      <a:pt x="0" y="31505"/>
                    </a:cubicBezTo>
                    <a:cubicBezTo>
                      <a:pt x="0" y="14105"/>
                      <a:pt x="15168" y="0"/>
                      <a:pt x="33878" y="0"/>
                    </a:cubicBezTo>
                    <a:cubicBezTo>
                      <a:pt x="52588" y="0"/>
                      <a:pt x="67755" y="14105"/>
                      <a:pt x="67755" y="31505"/>
                    </a:cubicBezTo>
                    <a:close/>
                  </a:path>
                </a:pathLst>
              </a:custGeom>
              <a:solidFill>
                <a:srgbClr val="FFC000"/>
              </a:solidFill>
              <a:ln w="6747" cap="flat">
                <a:noFill/>
                <a:prstDash val="solid"/>
                <a:miter/>
              </a:ln>
            </p:spPr>
            <p:txBody>
              <a:bodyPr rtlCol="0" anchor="ctr"/>
              <a:lstStyle/>
              <a:p>
                <a:endParaRPr lang="en-US"/>
              </a:p>
            </p:txBody>
          </p:sp>
          <p:sp>
            <p:nvSpPr>
              <p:cNvPr id="739" name="Freeform: Shape 738">
                <a:extLst>
                  <a:ext uri="{FF2B5EF4-FFF2-40B4-BE49-F238E27FC236}">
                    <a16:creationId xmlns:a16="http://schemas.microsoft.com/office/drawing/2014/main" id="{A8236220-FA70-4B1F-A1BB-B1A4A6A1CD63}"/>
                  </a:ext>
                </a:extLst>
              </p:cNvPr>
              <p:cNvSpPr/>
              <p:nvPr/>
            </p:nvSpPr>
            <p:spPr>
              <a:xfrm>
                <a:off x="6285793" y="641441"/>
                <a:ext cx="562369" cy="283549"/>
              </a:xfrm>
              <a:custGeom>
                <a:avLst/>
                <a:gdLst>
                  <a:gd name="connsiteX0" fmla="*/ 568259 w 562369"/>
                  <a:gd name="connsiteY0" fmla="*/ 116570 h 283548"/>
                  <a:gd name="connsiteX1" fmla="*/ 546577 w 562369"/>
                  <a:gd name="connsiteY1" fmla="*/ 24574 h 283548"/>
                  <a:gd name="connsiteX2" fmla="*/ 541834 w 562369"/>
                  <a:gd name="connsiteY2" fmla="*/ 17643 h 283548"/>
                  <a:gd name="connsiteX3" fmla="*/ 514732 w 562369"/>
                  <a:gd name="connsiteY3" fmla="*/ 4411 h 283548"/>
                  <a:gd name="connsiteX4" fmla="*/ 487630 w 562369"/>
                  <a:gd name="connsiteY4" fmla="*/ 0 h 283548"/>
                  <a:gd name="connsiteX5" fmla="*/ 460528 w 562369"/>
                  <a:gd name="connsiteY5" fmla="*/ 4411 h 283548"/>
                  <a:gd name="connsiteX6" fmla="*/ 433426 w 562369"/>
                  <a:gd name="connsiteY6" fmla="*/ 17643 h 283548"/>
                  <a:gd name="connsiteX7" fmla="*/ 428683 w 562369"/>
                  <a:gd name="connsiteY7" fmla="*/ 24574 h 283548"/>
                  <a:gd name="connsiteX8" fmla="*/ 419875 w 562369"/>
                  <a:gd name="connsiteY8" fmla="*/ 61751 h 283548"/>
                  <a:gd name="connsiteX9" fmla="*/ 419875 w 562369"/>
                  <a:gd name="connsiteY9" fmla="*/ 61751 h 283548"/>
                  <a:gd name="connsiteX10" fmla="*/ 411067 w 562369"/>
                  <a:gd name="connsiteY10" fmla="*/ 24574 h 283548"/>
                  <a:gd name="connsiteX11" fmla="*/ 406324 w 562369"/>
                  <a:gd name="connsiteY11" fmla="*/ 17643 h 283548"/>
                  <a:gd name="connsiteX12" fmla="*/ 379222 w 562369"/>
                  <a:gd name="connsiteY12" fmla="*/ 4411 h 283548"/>
                  <a:gd name="connsiteX13" fmla="*/ 352120 w 562369"/>
                  <a:gd name="connsiteY13" fmla="*/ 0 h 283548"/>
                  <a:gd name="connsiteX14" fmla="*/ 325017 w 562369"/>
                  <a:gd name="connsiteY14" fmla="*/ 4411 h 283548"/>
                  <a:gd name="connsiteX15" fmla="*/ 297915 w 562369"/>
                  <a:gd name="connsiteY15" fmla="*/ 17643 h 283548"/>
                  <a:gd name="connsiteX16" fmla="*/ 293172 w 562369"/>
                  <a:gd name="connsiteY16" fmla="*/ 24574 h 283548"/>
                  <a:gd name="connsiteX17" fmla="*/ 284364 w 562369"/>
                  <a:gd name="connsiteY17" fmla="*/ 61121 h 283548"/>
                  <a:gd name="connsiteX18" fmla="*/ 284364 w 562369"/>
                  <a:gd name="connsiteY18" fmla="*/ 61751 h 283548"/>
                  <a:gd name="connsiteX19" fmla="*/ 275556 w 562369"/>
                  <a:gd name="connsiteY19" fmla="*/ 24574 h 283548"/>
                  <a:gd name="connsiteX20" fmla="*/ 270813 w 562369"/>
                  <a:gd name="connsiteY20" fmla="*/ 17643 h 283548"/>
                  <a:gd name="connsiteX21" fmla="*/ 243711 w 562369"/>
                  <a:gd name="connsiteY21" fmla="*/ 4411 h 283548"/>
                  <a:gd name="connsiteX22" fmla="*/ 216609 w 562369"/>
                  <a:gd name="connsiteY22" fmla="*/ 0 h 283548"/>
                  <a:gd name="connsiteX23" fmla="*/ 189507 w 562369"/>
                  <a:gd name="connsiteY23" fmla="*/ 4411 h 283548"/>
                  <a:gd name="connsiteX24" fmla="*/ 162405 w 562369"/>
                  <a:gd name="connsiteY24" fmla="*/ 17643 h 283548"/>
                  <a:gd name="connsiteX25" fmla="*/ 157662 w 562369"/>
                  <a:gd name="connsiteY25" fmla="*/ 24574 h 283548"/>
                  <a:gd name="connsiteX26" fmla="*/ 148854 w 562369"/>
                  <a:gd name="connsiteY26" fmla="*/ 61121 h 283548"/>
                  <a:gd name="connsiteX27" fmla="*/ 148854 w 562369"/>
                  <a:gd name="connsiteY27" fmla="*/ 61121 h 283548"/>
                  <a:gd name="connsiteX28" fmla="*/ 140045 w 562369"/>
                  <a:gd name="connsiteY28" fmla="*/ 24574 h 283548"/>
                  <a:gd name="connsiteX29" fmla="*/ 135303 w 562369"/>
                  <a:gd name="connsiteY29" fmla="*/ 17643 h 283548"/>
                  <a:gd name="connsiteX30" fmla="*/ 108200 w 562369"/>
                  <a:gd name="connsiteY30" fmla="*/ 4411 h 283548"/>
                  <a:gd name="connsiteX31" fmla="*/ 81098 w 562369"/>
                  <a:gd name="connsiteY31" fmla="*/ 0 h 283548"/>
                  <a:gd name="connsiteX32" fmla="*/ 53996 w 562369"/>
                  <a:gd name="connsiteY32" fmla="*/ 4411 h 283548"/>
                  <a:gd name="connsiteX33" fmla="*/ 26894 w 562369"/>
                  <a:gd name="connsiteY33" fmla="*/ 17643 h 283548"/>
                  <a:gd name="connsiteX34" fmla="*/ 22151 w 562369"/>
                  <a:gd name="connsiteY34" fmla="*/ 24574 h 283548"/>
                  <a:gd name="connsiteX35" fmla="*/ 469 w 562369"/>
                  <a:gd name="connsiteY35" fmla="*/ 115940 h 283548"/>
                  <a:gd name="connsiteX36" fmla="*/ 11310 w 562369"/>
                  <a:gd name="connsiteY36" fmla="*/ 131693 h 283548"/>
                  <a:gd name="connsiteX37" fmla="*/ 13343 w 562369"/>
                  <a:gd name="connsiteY37" fmla="*/ 131693 h 283548"/>
                  <a:gd name="connsiteX38" fmla="*/ 26894 w 562369"/>
                  <a:gd name="connsiteY38" fmla="*/ 121611 h 283548"/>
                  <a:gd name="connsiteX39" fmla="*/ 47221 w 562369"/>
                  <a:gd name="connsiteY39" fmla="*/ 37807 h 283548"/>
                  <a:gd name="connsiteX40" fmla="*/ 47221 w 562369"/>
                  <a:gd name="connsiteY40" fmla="*/ 82544 h 283548"/>
                  <a:gd name="connsiteX41" fmla="*/ 26894 w 562369"/>
                  <a:gd name="connsiteY41" fmla="*/ 176430 h 283548"/>
                  <a:gd name="connsiteX42" fmla="*/ 47221 w 562369"/>
                  <a:gd name="connsiteY42" fmla="*/ 176430 h 283548"/>
                  <a:gd name="connsiteX43" fmla="*/ 47221 w 562369"/>
                  <a:gd name="connsiteY43" fmla="*/ 283549 h 283548"/>
                  <a:gd name="connsiteX44" fmla="*/ 74323 w 562369"/>
                  <a:gd name="connsiteY44" fmla="*/ 283549 h 283548"/>
                  <a:gd name="connsiteX45" fmla="*/ 74323 w 562369"/>
                  <a:gd name="connsiteY45" fmla="*/ 176430 h 283548"/>
                  <a:gd name="connsiteX46" fmla="*/ 87874 w 562369"/>
                  <a:gd name="connsiteY46" fmla="*/ 176430 h 283548"/>
                  <a:gd name="connsiteX47" fmla="*/ 87874 w 562369"/>
                  <a:gd name="connsiteY47" fmla="*/ 283549 h 283548"/>
                  <a:gd name="connsiteX48" fmla="*/ 114976 w 562369"/>
                  <a:gd name="connsiteY48" fmla="*/ 283549 h 283548"/>
                  <a:gd name="connsiteX49" fmla="*/ 114976 w 562369"/>
                  <a:gd name="connsiteY49" fmla="*/ 176430 h 283548"/>
                  <a:gd name="connsiteX50" fmla="*/ 135303 w 562369"/>
                  <a:gd name="connsiteY50" fmla="*/ 176430 h 283548"/>
                  <a:gd name="connsiteX51" fmla="*/ 114976 w 562369"/>
                  <a:gd name="connsiteY51" fmla="*/ 82544 h 283548"/>
                  <a:gd name="connsiteX52" fmla="*/ 114976 w 562369"/>
                  <a:gd name="connsiteY52" fmla="*/ 37807 h 283548"/>
                  <a:gd name="connsiteX53" fmla="*/ 135303 w 562369"/>
                  <a:gd name="connsiteY53" fmla="*/ 122241 h 283548"/>
                  <a:gd name="connsiteX54" fmla="*/ 148176 w 562369"/>
                  <a:gd name="connsiteY54" fmla="*/ 132323 h 283548"/>
                  <a:gd name="connsiteX55" fmla="*/ 148176 w 562369"/>
                  <a:gd name="connsiteY55" fmla="*/ 132323 h 283548"/>
                  <a:gd name="connsiteX56" fmla="*/ 161050 w 562369"/>
                  <a:gd name="connsiteY56" fmla="*/ 122241 h 283548"/>
                  <a:gd name="connsiteX57" fmla="*/ 182731 w 562369"/>
                  <a:gd name="connsiteY57" fmla="*/ 37807 h 283548"/>
                  <a:gd name="connsiteX58" fmla="*/ 182731 w 562369"/>
                  <a:gd name="connsiteY58" fmla="*/ 138624 h 283548"/>
                  <a:gd name="connsiteX59" fmla="*/ 182731 w 562369"/>
                  <a:gd name="connsiteY59" fmla="*/ 283549 h 283548"/>
                  <a:gd name="connsiteX60" fmla="*/ 209833 w 562369"/>
                  <a:gd name="connsiteY60" fmla="*/ 283549 h 283548"/>
                  <a:gd name="connsiteX61" fmla="*/ 209833 w 562369"/>
                  <a:gd name="connsiteY61" fmla="*/ 138624 h 283548"/>
                  <a:gd name="connsiteX62" fmla="*/ 223384 w 562369"/>
                  <a:gd name="connsiteY62" fmla="*/ 138624 h 283548"/>
                  <a:gd name="connsiteX63" fmla="*/ 223384 w 562369"/>
                  <a:gd name="connsiteY63" fmla="*/ 283549 h 283548"/>
                  <a:gd name="connsiteX64" fmla="*/ 250487 w 562369"/>
                  <a:gd name="connsiteY64" fmla="*/ 283549 h 283548"/>
                  <a:gd name="connsiteX65" fmla="*/ 250487 w 562369"/>
                  <a:gd name="connsiteY65" fmla="*/ 138624 h 283548"/>
                  <a:gd name="connsiteX66" fmla="*/ 250487 w 562369"/>
                  <a:gd name="connsiteY66" fmla="*/ 37807 h 283548"/>
                  <a:gd name="connsiteX67" fmla="*/ 270813 w 562369"/>
                  <a:gd name="connsiteY67" fmla="*/ 122241 h 283548"/>
                  <a:gd name="connsiteX68" fmla="*/ 284364 w 562369"/>
                  <a:gd name="connsiteY68" fmla="*/ 132323 h 283548"/>
                  <a:gd name="connsiteX69" fmla="*/ 284364 w 562369"/>
                  <a:gd name="connsiteY69" fmla="*/ 132323 h 283548"/>
                  <a:gd name="connsiteX70" fmla="*/ 284364 w 562369"/>
                  <a:gd name="connsiteY70" fmla="*/ 132323 h 283548"/>
                  <a:gd name="connsiteX71" fmla="*/ 297238 w 562369"/>
                  <a:gd name="connsiteY71" fmla="*/ 122241 h 283548"/>
                  <a:gd name="connsiteX72" fmla="*/ 318242 w 562369"/>
                  <a:gd name="connsiteY72" fmla="*/ 37807 h 283548"/>
                  <a:gd name="connsiteX73" fmla="*/ 318242 w 562369"/>
                  <a:gd name="connsiteY73" fmla="*/ 83174 h 283548"/>
                  <a:gd name="connsiteX74" fmla="*/ 297915 w 562369"/>
                  <a:gd name="connsiteY74" fmla="*/ 176430 h 283548"/>
                  <a:gd name="connsiteX75" fmla="*/ 318242 w 562369"/>
                  <a:gd name="connsiteY75" fmla="*/ 176430 h 283548"/>
                  <a:gd name="connsiteX76" fmla="*/ 318242 w 562369"/>
                  <a:gd name="connsiteY76" fmla="*/ 283549 h 283548"/>
                  <a:gd name="connsiteX77" fmla="*/ 345344 w 562369"/>
                  <a:gd name="connsiteY77" fmla="*/ 283549 h 283548"/>
                  <a:gd name="connsiteX78" fmla="*/ 345344 w 562369"/>
                  <a:gd name="connsiteY78" fmla="*/ 176430 h 283548"/>
                  <a:gd name="connsiteX79" fmla="*/ 358895 w 562369"/>
                  <a:gd name="connsiteY79" fmla="*/ 176430 h 283548"/>
                  <a:gd name="connsiteX80" fmla="*/ 358895 w 562369"/>
                  <a:gd name="connsiteY80" fmla="*/ 283549 h 283548"/>
                  <a:gd name="connsiteX81" fmla="*/ 385997 w 562369"/>
                  <a:gd name="connsiteY81" fmla="*/ 283549 h 283548"/>
                  <a:gd name="connsiteX82" fmla="*/ 385997 w 562369"/>
                  <a:gd name="connsiteY82" fmla="*/ 176430 h 283548"/>
                  <a:gd name="connsiteX83" fmla="*/ 406324 w 562369"/>
                  <a:gd name="connsiteY83" fmla="*/ 176430 h 283548"/>
                  <a:gd name="connsiteX84" fmla="*/ 385997 w 562369"/>
                  <a:gd name="connsiteY84" fmla="*/ 81914 h 283548"/>
                  <a:gd name="connsiteX85" fmla="*/ 385997 w 562369"/>
                  <a:gd name="connsiteY85" fmla="*/ 37807 h 283548"/>
                  <a:gd name="connsiteX86" fmla="*/ 406324 w 562369"/>
                  <a:gd name="connsiteY86" fmla="*/ 122241 h 283548"/>
                  <a:gd name="connsiteX87" fmla="*/ 419875 w 562369"/>
                  <a:gd name="connsiteY87" fmla="*/ 132323 h 283548"/>
                  <a:gd name="connsiteX88" fmla="*/ 419875 w 562369"/>
                  <a:gd name="connsiteY88" fmla="*/ 132323 h 283548"/>
                  <a:gd name="connsiteX89" fmla="*/ 419875 w 562369"/>
                  <a:gd name="connsiteY89" fmla="*/ 132323 h 283548"/>
                  <a:gd name="connsiteX90" fmla="*/ 419875 w 562369"/>
                  <a:gd name="connsiteY90" fmla="*/ 132323 h 283548"/>
                  <a:gd name="connsiteX91" fmla="*/ 433426 w 562369"/>
                  <a:gd name="connsiteY91" fmla="*/ 122241 h 283548"/>
                  <a:gd name="connsiteX92" fmla="*/ 453753 w 562369"/>
                  <a:gd name="connsiteY92" fmla="*/ 37807 h 283548"/>
                  <a:gd name="connsiteX93" fmla="*/ 453753 w 562369"/>
                  <a:gd name="connsiteY93" fmla="*/ 138624 h 283548"/>
                  <a:gd name="connsiteX94" fmla="*/ 453753 w 562369"/>
                  <a:gd name="connsiteY94" fmla="*/ 283549 h 283548"/>
                  <a:gd name="connsiteX95" fmla="*/ 480855 w 562369"/>
                  <a:gd name="connsiteY95" fmla="*/ 283549 h 283548"/>
                  <a:gd name="connsiteX96" fmla="*/ 480855 w 562369"/>
                  <a:gd name="connsiteY96" fmla="*/ 138624 h 283548"/>
                  <a:gd name="connsiteX97" fmla="*/ 494406 w 562369"/>
                  <a:gd name="connsiteY97" fmla="*/ 138624 h 283548"/>
                  <a:gd name="connsiteX98" fmla="*/ 494406 w 562369"/>
                  <a:gd name="connsiteY98" fmla="*/ 283549 h 283548"/>
                  <a:gd name="connsiteX99" fmla="*/ 521508 w 562369"/>
                  <a:gd name="connsiteY99" fmla="*/ 283549 h 283548"/>
                  <a:gd name="connsiteX100" fmla="*/ 521508 w 562369"/>
                  <a:gd name="connsiteY100" fmla="*/ 138624 h 283548"/>
                  <a:gd name="connsiteX101" fmla="*/ 521508 w 562369"/>
                  <a:gd name="connsiteY101" fmla="*/ 37807 h 283548"/>
                  <a:gd name="connsiteX102" fmla="*/ 541834 w 562369"/>
                  <a:gd name="connsiteY102" fmla="*/ 122241 h 283548"/>
                  <a:gd name="connsiteX103" fmla="*/ 555386 w 562369"/>
                  <a:gd name="connsiteY103" fmla="*/ 132323 h 283548"/>
                  <a:gd name="connsiteX104" fmla="*/ 560128 w 562369"/>
                  <a:gd name="connsiteY104" fmla="*/ 131693 h 283548"/>
                  <a:gd name="connsiteX105" fmla="*/ 568259 w 562369"/>
                  <a:gd name="connsiteY105" fmla="*/ 116570 h 28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62369" h="283548">
                    <a:moveTo>
                      <a:pt x="568259" y="116570"/>
                    </a:moveTo>
                    <a:lnTo>
                      <a:pt x="546577" y="24574"/>
                    </a:lnTo>
                    <a:cubicBezTo>
                      <a:pt x="545900" y="22054"/>
                      <a:pt x="544545" y="19533"/>
                      <a:pt x="541834" y="17643"/>
                    </a:cubicBezTo>
                    <a:cubicBezTo>
                      <a:pt x="533704" y="11972"/>
                      <a:pt x="524896" y="6931"/>
                      <a:pt x="514732" y="4411"/>
                    </a:cubicBezTo>
                    <a:cubicBezTo>
                      <a:pt x="505924" y="1890"/>
                      <a:pt x="497116" y="0"/>
                      <a:pt x="487630" y="0"/>
                    </a:cubicBezTo>
                    <a:cubicBezTo>
                      <a:pt x="478144" y="0"/>
                      <a:pt x="468659" y="1260"/>
                      <a:pt x="460528" y="4411"/>
                    </a:cubicBezTo>
                    <a:cubicBezTo>
                      <a:pt x="450365" y="7561"/>
                      <a:pt x="441557" y="11972"/>
                      <a:pt x="433426" y="17643"/>
                    </a:cubicBezTo>
                    <a:cubicBezTo>
                      <a:pt x="430716" y="19533"/>
                      <a:pt x="429361" y="22054"/>
                      <a:pt x="428683" y="24574"/>
                    </a:cubicBezTo>
                    <a:lnTo>
                      <a:pt x="419875" y="61751"/>
                    </a:lnTo>
                    <a:lnTo>
                      <a:pt x="419875" y="61751"/>
                    </a:lnTo>
                    <a:lnTo>
                      <a:pt x="411067" y="24574"/>
                    </a:lnTo>
                    <a:cubicBezTo>
                      <a:pt x="410389" y="22054"/>
                      <a:pt x="409034" y="19533"/>
                      <a:pt x="406324" y="17643"/>
                    </a:cubicBezTo>
                    <a:cubicBezTo>
                      <a:pt x="398193" y="11972"/>
                      <a:pt x="389385" y="6931"/>
                      <a:pt x="379222" y="4411"/>
                    </a:cubicBezTo>
                    <a:cubicBezTo>
                      <a:pt x="370414" y="1890"/>
                      <a:pt x="361605" y="0"/>
                      <a:pt x="352120" y="0"/>
                    </a:cubicBezTo>
                    <a:cubicBezTo>
                      <a:pt x="342634" y="0"/>
                      <a:pt x="333148" y="1260"/>
                      <a:pt x="325017" y="4411"/>
                    </a:cubicBezTo>
                    <a:cubicBezTo>
                      <a:pt x="314854" y="7561"/>
                      <a:pt x="306046" y="11972"/>
                      <a:pt x="297915" y="17643"/>
                    </a:cubicBezTo>
                    <a:cubicBezTo>
                      <a:pt x="295205" y="19533"/>
                      <a:pt x="293850" y="22054"/>
                      <a:pt x="293172" y="24574"/>
                    </a:cubicBezTo>
                    <a:lnTo>
                      <a:pt x="284364" y="61121"/>
                    </a:lnTo>
                    <a:lnTo>
                      <a:pt x="284364" y="61751"/>
                    </a:lnTo>
                    <a:lnTo>
                      <a:pt x="275556" y="24574"/>
                    </a:lnTo>
                    <a:cubicBezTo>
                      <a:pt x="274878" y="22054"/>
                      <a:pt x="273523" y="19533"/>
                      <a:pt x="270813" y="17643"/>
                    </a:cubicBezTo>
                    <a:cubicBezTo>
                      <a:pt x="262683" y="11972"/>
                      <a:pt x="253874" y="6931"/>
                      <a:pt x="243711" y="4411"/>
                    </a:cubicBezTo>
                    <a:cubicBezTo>
                      <a:pt x="234903" y="1890"/>
                      <a:pt x="226095" y="0"/>
                      <a:pt x="216609" y="0"/>
                    </a:cubicBezTo>
                    <a:cubicBezTo>
                      <a:pt x="207123" y="0"/>
                      <a:pt x="197637" y="1260"/>
                      <a:pt x="189507" y="4411"/>
                    </a:cubicBezTo>
                    <a:cubicBezTo>
                      <a:pt x="179344" y="7561"/>
                      <a:pt x="170535" y="11972"/>
                      <a:pt x="162405" y="17643"/>
                    </a:cubicBezTo>
                    <a:cubicBezTo>
                      <a:pt x="159694" y="19533"/>
                      <a:pt x="158339" y="22054"/>
                      <a:pt x="157662" y="24574"/>
                    </a:cubicBezTo>
                    <a:lnTo>
                      <a:pt x="148854" y="61121"/>
                    </a:lnTo>
                    <a:lnTo>
                      <a:pt x="148854" y="61121"/>
                    </a:lnTo>
                    <a:lnTo>
                      <a:pt x="140045" y="24574"/>
                    </a:lnTo>
                    <a:cubicBezTo>
                      <a:pt x="139368" y="22054"/>
                      <a:pt x="138013" y="19533"/>
                      <a:pt x="135303" y="17643"/>
                    </a:cubicBezTo>
                    <a:cubicBezTo>
                      <a:pt x="127172" y="11972"/>
                      <a:pt x="118364" y="6931"/>
                      <a:pt x="108200" y="4411"/>
                    </a:cubicBezTo>
                    <a:cubicBezTo>
                      <a:pt x="99392" y="1890"/>
                      <a:pt x="90584" y="0"/>
                      <a:pt x="81098" y="0"/>
                    </a:cubicBezTo>
                    <a:cubicBezTo>
                      <a:pt x="71613" y="0"/>
                      <a:pt x="62127" y="1260"/>
                      <a:pt x="53996" y="4411"/>
                    </a:cubicBezTo>
                    <a:cubicBezTo>
                      <a:pt x="43833" y="7561"/>
                      <a:pt x="35025" y="11972"/>
                      <a:pt x="26894" y="17643"/>
                    </a:cubicBezTo>
                    <a:cubicBezTo>
                      <a:pt x="24184" y="19533"/>
                      <a:pt x="22829" y="22054"/>
                      <a:pt x="22151" y="24574"/>
                    </a:cubicBezTo>
                    <a:lnTo>
                      <a:pt x="469" y="115940"/>
                    </a:lnTo>
                    <a:cubicBezTo>
                      <a:pt x="-1563" y="122871"/>
                      <a:pt x="3180" y="130432"/>
                      <a:pt x="11310" y="131693"/>
                    </a:cubicBezTo>
                    <a:cubicBezTo>
                      <a:pt x="11988" y="131693"/>
                      <a:pt x="12665" y="131693"/>
                      <a:pt x="13343" y="131693"/>
                    </a:cubicBezTo>
                    <a:cubicBezTo>
                      <a:pt x="19441" y="131693"/>
                      <a:pt x="24861" y="127912"/>
                      <a:pt x="26894" y="121611"/>
                    </a:cubicBezTo>
                    <a:lnTo>
                      <a:pt x="47221" y="37807"/>
                    </a:lnTo>
                    <a:lnTo>
                      <a:pt x="47221" y="82544"/>
                    </a:lnTo>
                    <a:lnTo>
                      <a:pt x="26894" y="176430"/>
                    </a:lnTo>
                    <a:lnTo>
                      <a:pt x="47221" y="176430"/>
                    </a:lnTo>
                    <a:lnTo>
                      <a:pt x="47221" y="283549"/>
                    </a:lnTo>
                    <a:lnTo>
                      <a:pt x="74323" y="283549"/>
                    </a:lnTo>
                    <a:lnTo>
                      <a:pt x="74323" y="176430"/>
                    </a:lnTo>
                    <a:lnTo>
                      <a:pt x="87874" y="176430"/>
                    </a:lnTo>
                    <a:lnTo>
                      <a:pt x="87874" y="283549"/>
                    </a:lnTo>
                    <a:lnTo>
                      <a:pt x="114976" y="283549"/>
                    </a:lnTo>
                    <a:lnTo>
                      <a:pt x="114976" y="176430"/>
                    </a:lnTo>
                    <a:lnTo>
                      <a:pt x="135303" y="176430"/>
                    </a:lnTo>
                    <a:lnTo>
                      <a:pt x="114976" y="82544"/>
                    </a:lnTo>
                    <a:lnTo>
                      <a:pt x="114976" y="37807"/>
                    </a:lnTo>
                    <a:lnTo>
                      <a:pt x="135303" y="122241"/>
                    </a:lnTo>
                    <a:cubicBezTo>
                      <a:pt x="136658" y="127912"/>
                      <a:pt x="142078" y="132323"/>
                      <a:pt x="148176" y="132323"/>
                    </a:cubicBezTo>
                    <a:lnTo>
                      <a:pt x="148176" y="132323"/>
                    </a:lnTo>
                    <a:cubicBezTo>
                      <a:pt x="154274" y="132323"/>
                      <a:pt x="159694" y="128542"/>
                      <a:pt x="161050" y="122241"/>
                    </a:cubicBezTo>
                    <a:lnTo>
                      <a:pt x="182731" y="37807"/>
                    </a:lnTo>
                    <a:lnTo>
                      <a:pt x="182731" y="138624"/>
                    </a:lnTo>
                    <a:lnTo>
                      <a:pt x="182731" y="283549"/>
                    </a:lnTo>
                    <a:lnTo>
                      <a:pt x="209833" y="283549"/>
                    </a:lnTo>
                    <a:lnTo>
                      <a:pt x="209833" y="138624"/>
                    </a:lnTo>
                    <a:lnTo>
                      <a:pt x="223384" y="138624"/>
                    </a:lnTo>
                    <a:lnTo>
                      <a:pt x="223384" y="283549"/>
                    </a:lnTo>
                    <a:lnTo>
                      <a:pt x="250487" y="283549"/>
                    </a:lnTo>
                    <a:lnTo>
                      <a:pt x="250487" y="138624"/>
                    </a:lnTo>
                    <a:lnTo>
                      <a:pt x="250487" y="37807"/>
                    </a:lnTo>
                    <a:lnTo>
                      <a:pt x="270813" y="122241"/>
                    </a:lnTo>
                    <a:cubicBezTo>
                      <a:pt x="272168" y="127912"/>
                      <a:pt x="277589" y="132323"/>
                      <a:pt x="284364" y="132323"/>
                    </a:cubicBezTo>
                    <a:cubicBezTo>
                      <a:pt x="284364" y="132323"/>
                      <a:pt x="284364" y="132323"/>
                      <a:pt x="284364" y="132323"/>
                    </a:cubicBezTo>
                    <a:lnTo>
                      <a:pt x="284364" y="132323"/>
                    </a:lnTo>
                    <a:cubicBezTo>
                      <a:pt x="290462" y="132323"/>
                      <a:pt x="295883" y="128542"/>
                      <a:pt x="297238" y="122241"/>
                    </a:cubicBezTo>
                    <a:lnTo>
                      <a:pt x="318242" y="37807"/>
                    </a:lnTo>
                    <a:lnTo>
                      <a:pt x="318242" y="83174"/>
                    </a:lnTo>
                    <a:lnTo>
                      <a:pt x="297915" y="176430"/>
                    </a:lnTo>
                    <a:lnTo>
                      <a:pt x="318242" y="176430"/>
                    </a:lnTo>
                    <a:lnTo>
                      <a:pt x="318242" y="283549"/>
                    </a:lnTo>
                    <a:lnTo>
                      <a:pt x="345344" y="283549"/>
                    </a:lnTo>
                    <a:lnTo>
                      <a:pt x="345344" y="176430"/>
                    </a:lnTo>
                    <a:lnTo>
                      <a:pt x="358895" y="176430"/>
                    </a:lnTo>
                    <a:lnTo>
                      <a:pt x="358895" y="283549"/>
                    </a:lnTo>
                    <a:lnTo>
                      <a:pt x="385997" y="283549"/>
                    </a:lnTo>
                    <a:lnTo>
                      <a:pt x="385997" y="176430"/>
                    </a:lnTo>
                    <a:lnTo>
                      <a:pt x="406324" y="176430"/>
                    </a:lnTo>
                    <a:lnTo>
                      <a:pt x="385997" y="81914"/>
                    </a:lnTo>
                    <a:lnTo>
                      <a:pt x="385997" y="37807"/>
                    </a:lnTo>
                    <a:lnTo>
                      <a:pt x="406324" y="122241"/>
                    </a:lnTo>
                    <a:cubicBezTo>
                      <a:pt x="407679" y="127912"/>
                      <a:pt x="413099" y="132323"/>
                      <a:pt x="419875" y="132323"/>
                    </a:cubicBezTo>
                    <a:cubicBezTo>
                      <a:pt x="419875" y="132323"/>
                      <a:pt x="419875" y="132323"/>
                      <a:pt x="419875" y="132323"/>
                    </a:cubicBezTo>
                    <a:lnTo>
                      <a:pt x="419875" y="132323"/>
                    </a:lnTo>
                    <a:cubicBezTo>
                      <a:pt x="419875" y="132323"/>
                      <a:pt x="419875" y="132323"/>
                      <a:pt x="419875" y="132323"/>
                    </a:cubicBezTo>
                    <a:cubicBezTo>
                      <a:pt x="425973" y="132323"/>
                      <a:pt x="431393" y="128542"/>
                      <a:pt x="433426" y="122241"/>
                    </a:cubicBezTo>
                    <a:lnTo>
                      <a:pt x="453753" y="37807"/>
                    </a:lnTo>
                    <a:lnTo>
                      <a:pt x="453753" y="138624"/>
                    </a:lnTo>
                    <a:lnTo>
                      <a:pt x="453753" y="283549"/>
                    </a:lnTo>
                    <a:lnTo>
                      <a:pt x="480855" y="283549"/>
                    </a:lnTo>
                    <a:lnTo>
                      <a:pt x="480855" y="138624"/>
                    </a:lnTo>
                    <a:lnTo>
                      <a:pt x="494406" y="138624"/>
                    </a:lnTo>
                    <a:lnTo>
                      <a:pt x="494406" y="283549"/>
                    </a:lnTo>
                    <a:lnTo>
                      <a:pt x="521508" y="283549"/>
                    </a:lnTo>
                    <a:lnTo>
                      <a:pt x="521508" y="138624"/>
                    </a:lnTo>
                    <a:lnTo>
                      <a:pt x="521508" y="37807"/>
                    </a:lnTo>
                    <a:lnTo>
                      <a:pt x="541834" y="122241"/>
                    </a:lnTo>
                    <a:cubicBezTo>
                      <a:pt x="543190" y="127912"/>
                      <a:pt x="548610" y="132323"/>
                      <a:pt x="555386" y="132323"/>
                    </a:cubicBezTo>
                    <a:cubicBezTo>
                      <a:pt x="556741" y="132323"/>
                      <a:pt x="558773" y="132323"/>
                      <a:pt x="560128" y="131693"/>
                    </a:cubicBezTo>
                    <a:cubicBezTo>
                      <a:pt x="566226" y="129172"/>
                      <a:pt x="569614" y="122871"/>
                      <a:pt x="568259" y="116570"/>
                    </a:cubicBezTo>
                    <a:close/>
                  </a:path>
                </a:pathLst>
              </a:custGeom>
              <a:solidFill>
                <a:srgbClr val="FFC000"/>
              </a:solidFill>
              <a:ln w="6747" cap="flat">
                <a:noFill/>
                <a:prstDash val="solid"/>
                <a:miter/>
              </a:ln>
            </p:spPr>
            <p:txBody>
              <a:bodyPr rtlCol="0" anchor="ctr"/>
              <a:lstStyle/>
              <a:p>
                <a:endParaRPr lang="en-US"/>
              </a:p>
            </p:txBody>
          </p:sp>
        </p:grpSp>
        <p:grpSp>
          <p:nvGrpSpPr>
            <p:cNvPr id="740" name="Graphic 205" descr="Group">
              <a:extLst>
                <a:ext uri="{FF2B5EF4-FFF2-40B4-BE49-F238E27FC236}">
                  <a16:creationId xmlns:a16="http://schemas.microsoft.com/office/drawing/2014/main" id="{260E1F34-9E5A-4A60-8F0D-3A11678BFB91}"/>
                </a:ext>
              </a:extLst>
            </p:cNvPr>
            <p:cNvGrpSpPr/>
            <p:nvPr/>
          </p:nvGrpSpPr>
          <p:grpSpPr>
            <a:xfrm>
              <a:off x="3325171" y="679475"/>
              <a:ext cx="633129" cy="354585"/>
              <a:chOff x="7560077" y="594700"/>
              <a:chExt cx="633129" cy="354585"/>
            </a:xfrm>
          </p:grpSpPr>
          <p:sp>
            <p:nvSpPr>
              <p:cNvPr id="741" name="Freeform: Shape 740">
                <a:extLst>
                  <a:ext uri="{FF2B5EF4-FFF2-40B4-BE49-F238E27FC236}">
                    <a16:creationId xmlns:a16="http://schemas.microsoft.com/office/drawing/2014/main" id="{E185C300-386C-47FB-B998-78EE6368F3B3}"/>
                  </a:ext>
                </a:extLst>
              </p:cNvPr>
              <p:cNvSpPr/>
              <p:nvPr/>
            </p:nvSpPr>
            <p:spPr>
              <a:xfrm>
                <a:off x="8070923"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a:p>
            </p:txBody>
          </p:sp>
          <p:sp>
            <p:nvSpPr>
              <p:cNvPr id="742" name="Freeform: Shape 741">
                <a:extLst>
                  <a:ext uri="{FF2B5EF4-FFF2-40B4-BE49-F238E27FC236}">
                    <a16:creationId xmlns:a16="http://schemas.microsoft.com/office/drawing/2014/main" id="{8B8B368E-FC80-461A-B0E6-051434AA0145}"/>
                  </a:ext>
                </a:extLst>
              </p:cNvPr>
              <p:cNvSpPr/>
              <p:nvPr/>
            </p:nvSpPr>
            <p:spPr>
              <a:xfrm>
                <a:off x="7613239"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a:p>
            </p:txBody>
          </p:sp>
          <p:sp>
            <p:nvSpPr>
              <p:cNvPr id="743" name="Freeform: Shape 742">
                <a:extLst>
                  <a:ext uri="{FF2B5EF4-FFF2-40B4-BE49-F238E27FC236}">
                    <a16:creationId xmlns:a16="http://schemas.microsoft.com/office/drawing/2014/main" id="{7BAFE96B-97E5-4FCF-B9A5-00BE3290F7AB}"/>
                  </a:ext>
                </a:extLst>
              </p:cNvPr>
              <p:cNvSpPr/>
              <p:nvPr/>
            </p:nvSpPr>
            <p:spPr>
              <a:xfrm>
                <a:off x="7918361"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EC027C3E-5BC9-4177-A061-953392AA683F}"/>
                  </a:ext>
                </a:extLst>
              </p:cNvPr>
              <p:cNvSpPr/>
              <p:nvPr/>
            </p:nvSpPr>
            <p:spPr>
              <a:xfrm>
                <a:off x="7765800" y="594700"/>
                <a:ext cx="76281" cy="63319"/>
              </a:xfrm>
              <a:custGeom>
                <a:avLst/>
                <a:gdLst>
                  <a:gd name="connsiteX0" fmla="*/ 76281 w 76280"/>
                  <a:gd name="connsiteY0" fmla="*/ 31659 h 63318"/>
                  <a:gd name="connsiteX1" fmla="*/ 38140 w 76280"/>
                  <a:gd name="connsiteY1" fmla="*/ 63319 h 63318"/>
                  <a:gd name="connsiteX2" fmla="*/ 0 w 76280"/>
                  <a:gd name="connsiteY2" fmla="*/ 31659 h 63318"/>
                  <a:gd name="connsiteX3" fmla="*/ 38140 w 76280"/>
                  <a:gd name="connsiteY3" fmla="*/ 0 h 63318"/>
                  <a:gd name="connsiteX4" fmla="*/ 76281 w 76280"/>
                  <a:gd name="connsiteY4" fmla="*/ 31659 h 63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80" h="63318">
                    <a:moveTo>
                      <a:pt x="76281" y="31659"/>
                    </a:moveTo>
                    <a:cubicBezTo>
                      <a:pt x="76281" y="49144"/>
                      <a:pt x="59205" y="63319"/>
                      <a:pt x="38140" y="63319"/>
                    </a:cubicBezTo>
                    <a:cubicBezTo>
                      <a:pt x="17076" y="63319"/>
                      <a:pt x="0" y="49144"/>
                      <a:pt x="0" y="31659"/>
                    </a:cubicBezTo>
                    <a:cubicBezTo>
                      <a:pt x="0" y="14174"/>
                      <a:pt x="17076" y="0"/>
                      <a:pt x="38140" y="0"/>
                    </a:cubicBezTo>
                    <a:cubicBezTo>
                      <a:pt x="59205" y="0"/>
                      <a:pt x="76281" y="14174"/>
                      <a:pt x="76281" y="31659"/>
                    </a:cubicBezTo>
                    <a:close/>
                  </a:path>
                </a:pathLst>
              </a:custGeom>
              <a:solidFill>
                <a:srgbClr val="FFC000"/>
              </a:solidFill>
              <a:ln w="7541"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B41E1DDE-8A01-44D7-907B-B5A9AC1A5217}"/>
                  </a:ext>
                </a:extLst>
              </p:cNvPr>
              <p:cNvSpPr/>
              <p:nvPr/>
            </p:nvSpPr>
            <p:spPr>
              <a:xfrm>
                <a:off x="7560077" y="664350"/>
                <a:ext cx="633129" cy="284935"/>
              </a:xfrm>
              <a:custGeom>
                <a:avLst/>
                <a:gdLst>
                  <a:gd name="connsiteX0" fmla="*/ 639760 w 633129"/>
                  <a:gd name="connsiteY0" fmla="*/ 117140 h 284934"/>
                  <a:gd name="connsiteX1" fmla="*/ 615350 w 633129"/>
                  <a:gd name="connsiteY1" fmla="*/ 24694 h 284934"/>
                  <a:gd name="connsiteX2" fmla="*/ 610011 w 633129"/>
                  <a:gd name="connsiteY2" fmla="*/ 17729 h 284934"/>
                  <a:gd name="connsiteX3" fmla="*/ 579499 w 633129"/>
                  <a:gd name="connsiteY3" fmla="*/ 4432 h 284934"/>
                  <a:gd name="connsiteX4" fmla="*/ 548986 w 633129"/>
                  <a:gd name="connsiteY4" fmla="*/ 0 h 284934"/>
                  <a:gd name="connsiteX5" fmla="*/ 518474 w 633129"/>
                  <a:gd name="connsiteY5" fmla="*/ 4432 h 284934"/>
                  <a:gd name="connsiteX6" fmla="*/ 487962 w 633129"/>
                  <a:gd name="connsiteY6" fmla="*/ 17729 h 284934"/>
                  <a:gd name="connsiteX7" fmla="*/ 482622 w 633129"/>
                  <a:gd name="connsiteY7" fmla="*/ 24694 h 284934"/>
                  <a:gd name="connsiteX8" fmla="*/ 472706 w 633129"/>
                  <a:gd name="connsiteY8" fmla="*/ 62052 h 284934"/>
                  <a:gd name="connsiteX9" fmla="*/ 472706 w 633129"/>
                  <a:gd name="connsiteY9" fmla="*/ 62052 h 284934"/>
                  <a:gd name="connsiteX10" fmla="*/ 462789 w 633129"/>
                  <a:gd name="connsiteY10" fmla="*/ 24694 h 284934"/>
                  <a:gd name="connsiteX11" fmla="*/ 457450 w 633129"/>
                  <a:gd name="connsiteY11" fmla="*/ 17729 h 284934"/>
                  <a:gd name="connsiteX12" fmla="*/ 426937 w 633129"/>
                  <a:gd name="connsiteY12" fmla="*/ 4432 h 284934"/>
                  <a:gd name="connsiteX13" fmla="*/ 396425 w 633129"/>
                  <a:gd name="connsiteY13" fmla="*/ 0 h 284934"/>
                  <a:gd name="connsiteX14" fmla="*/ 365913 w 633129"/>
                  <a:gd name="connsiteY14" fmla="*/ 4432 h 284934"/>
                  <a:gd name="connsiteX15" fmla="*/ 335401 w 633129"/>
                  <a:gd name="connsiteY15" fmla="*/ 17729 h 284934"/>
                  <a:gd name="connsiteX16" fmla="*/ 330061 w 633129"/>
                  <a:gd name="connsiteY16" fmla="*/ 24694 h 284934"/>
                  <a:gd name="connsiteX17" fmla="*/ 320144 w 633129"/>
                  <a:gd name="connsiteY17" fmla="*/ 61419 h 284934"/>
                  <a:gd name="connsiteX18" fmla="*/ 320144 w 633129"/>
                  <a:gd name="connsiteY18" fmla="*/ 62052 h 284934"/>
                  <a:gd name="connsiteX19" fmla="*/ 310228 w 633129"/>
                  <a:gd name="connsiteY19" fmla="*/ 24694 h 284934"/>
                  <a:gd name="connsiteX20" fmla="*/ 304888 w 633129"/>
                  <a:gd name="connsiteY20" fmla="*/ 17729 h 284934"/>
                  <a:gd name="connsiteX21" fmla="*/ 274376 w 633129"/>
                  <a:gd name="connsiteY21" fmla="*/ 4432 h 284934"/>
                  <a:gd name="connsiteX22" fmla="*/ 243864 w 633129"/>
                  <a:gd name="connsiteY22" fmla="*/ 0 h 284934"/>
                  <a:gd name="connsiteX23" fmla="*/ 213352 w 633129"/>
                  <a:gd name="connsiteY23" fmla="*/ 4432 h 284934"/>
                  <a:gd name="connsiteX24" fmla="*/ 182839 w 633129"/>
                  <a:gd name="connsiteY24" fmla="*/ 17729 h 284934"/>
                  <a:gd name="connsiteX25" fmla="*/ 177500 w 633129"/>
                  <a:gd name="connsiteY25" fmla="*/ 24694 h 284934"/>
                  <a:gd name="connsiteX26" fmla="*/ 167583 w 633129"/>
                  <a:gd name="connsiteY26" fmla="*/ 61419 h 284934"/>
                  <a:gd name="connsiteX27" fmla="*/ 167583 w 633129"/>
                  <a:gd name="connsiteY27" fmla="*/ 61419 h 284934"/>
                  <a:gd name="connsiteX28" fmla="*/ 157667 w 633129"/>
                  <a:gd name="connsiteY28" fmla="*/ 24694 h 284934"/>
                  <a:gd name="connsiteX29" fmla="*/ 152327 w 633129"/>
                  <a:gd name="connsiteY29" fmla="*/ 17729 h 284934"/>
                  <a:gd name="connsiteX30" fmla="*/ 121815 w 633129"/>
                  <a:gd name="connsiteY30" fmla="*/ 4432 h 284934"/>
                  <a:gd name="connsiteX31" fmla="*/ 91302 w 633129"/>
                  <a:gd name="connsiteY31" fmla="*/ 0 h 284934"/>
                  <a:gd name="connsiteX32" fmla="*/ 60790 w 633129"/>
                  <a:gd name="connsiteY32" fmla="*/ 4432 h 284934"/>
                  <a:gd name="connsiteX33" fmla="*/ 30278 w 633129"/>
                  <a:gd name="connsiteY33" fmla="*/ 17729 h 284934"/>
                  <a:gd name="connsiteX34" fmla="*/ 24938 w 633129"/>
                  <a:gd name="connsiteY34" fmla="*/ 24694 h 284934"/>
                  <a:gd name="connsiteX35" fmla="*/ 529 w 633129"/>
                  <a:gd name="connsiteY35" fmla="*/ 116507 h 284934"/>
                  <a:gd name="connsiteX36" fmla="*/ 12733 w 633129"/>
                  <a:gd name="connsiteY36" fmla="*/ 132336 h 284934"/>
                  <a:gd name="connsiteX37" fmla="*/ 15022 w 633129"/>
                  <a:gd name="connsiteY37" fmla="*/ 132336 h 284934"/>
                  <a:gd name="connsiteX38" fmla="*/ 30278 w 633129"/>
                  <a:gd name="connsiteY38" fmla="*/ 122205 h 284934"/>
                  <a:gd name="connsiteX39" fmla="*/ 53162 w 633129"/>
                  <a:gd name="connsiteY39" fmla="*/ 37991 h 284934"/>
                  <a:gd name="connsiteX40" fmla="*/ 53162 w 633129"/>
                  <a:gd name="connsiteY40" fmla="*/ 82948 h 284934"/>
                  <a:gd name="connsiteX41" fmla="*/ 30278 w 633129"/>
                  <a:gd name="connsiteY41" fmla="*/ 177293 h 284934"/>
                  <a:gd name="connsiteX42" fmla="*/ 53162 w 633129"/>
                  <a:gd name="connsiteY42" fmla="*/ 177293 h 284934"/>
                  <a:gd name="connsiteX43" fmla="*/ 53162 w 633129"/>
                  <a:gd name="connsiteY43" fmla="*/ 284935 h 284934"/>
                  <a:gd name="connsiteX44" fmla="*/ 83674 w 633129"/>
                  <a:gd name="connsiteY44" fmla="*/ 284935 h 284934"/>
                  <a:gd name="connsiteX45" fmla="*/ 83674 w 633129"/>
                  <a:gd name="connsiteY45" fmla="*/ 177293 h 284934"/>
                  <a:gd name="connsiteX46" fmla="*/ 98931 w 633129"/>
                  <a:gd name="connsiteY46" fmla="*/ 177293 h 284934"/>
                  <a:gd name="connsiteX47" fmla="*/ 98931 w 633129"/>
                  <a:gd name="connsiteY47" fmla="*/ 284935 h 284934"/>
                  <a:gd name="connsiteX48" fmla="*/ 129443 w 633129"/>
                  <a:gd name="connsiteY48" fmla="*/ 284935 h 284934"/>
                  <a:gd name="connsiteX49" fmla="*/ 129443 w 633129"/>
                  <a:gd name="connsiteY49" fmla="*/ 177293 h 284934"/>
                  <a:gd name="connsiteX50" fmla="*/ 152327 w 633129"/>
                  <a:gd name="connsiteY50" fmla="*/ 177293 h 284934"/>
                  <a:gd name="connsiteX51" fmla="*/ 129443 w 633129"/>
                  <a:gd name="connsiteY51" fmla="*/ 82948 h 284934"/>
                  <a:gd name="connsiteX52" fmla="*/ 129443 w 633129"/>
                  <a:gd name="connsiteY52" fmla="*/ 37991 h 284934"/>
                  <a:gd name="connsiteX53" fmla="*/ 152327 w 633129"/>
                  <a:gd name="connsiteY53" fmla="*/ 122839 h 284934"/>
                  <a:gd name="connsiteX54" fmla="*/ 166820 w 633129"/>
                  <a:gd name="connsiteY54" fmla="*/ 132970 h 284934"/>
                  <a:gd name="connsiteX55" fmla="*/ 166820 w 633129"/>
                  <a:gd name="connsiteY55" fmla="*/ 132970 h 284934"/>
                  <a:gd name="connsiteX56" fmla="*/ 181314 w 633129"/>
                  <a:gd name="connsiteY56" fmla="*/ 122839 h 284934"/>
                  <a:gd name="connsiteX57" fmla="*/ 205723 w 633129"/>
                  <a:gd name="connsiteY57" fmla="*/ 37991 h 284934"/>
                  <a:gd name="connsiteX58" fmla="*/ 205723 w 633129"/>
                  <a:gd name="connsiteY58" fmla="*/ 139301 h 284934"/>
                  <a:gd name="connsiteX59" fmla="*/ 205723 w 633129"/>
                  <a:gd name="connsiteY59" fmla="*/ 284935 h 284934"/>
                  <a:gd name="connsiteX60" fmla="*/ 236236 w 633129"/>
                  <a:gd name="connsiteY60" fmla="*/ 284935 h 284934"/>
                  <a:gd name="connsiteX61" fmla="*/ 236236 w 633129"/>
                  <a:gd name="connsiteY61" fmla="*/ 139301 h 284934"/>
                  <a:gd name="connsiteX62" fmla="*/ 251492 w 633129"/>
                  <a:gd name="connsiteY62" fmla="*/ 139301 h 284934"/>
                  <a:gd name="connsiteX63" fmla="*/ 251492 w 633129"/>
                  <a:gd name="connsiteY63" fmla="*/ 284935 h 284934"/>
                  <a:gd name="connsiteX64" fmla="*/ 282004 w 633129"/>
                  <a:gd name="connsiteY64" fmla="*/ 284935 h 284934"/>
                  <a:gd name="connsiteX65" fmla="*/ 282004 w 633129"/>
                  <a:gd name="connsiteY65" fmla="*/ 139301 h 284934"/>
                  <a:gd name="connsiteX66" fmla="*/ 282004 w 633129"/>
                  <a:gd name="connsiteY66" fmla="*/ 37991 h 284934"/>
                  <a:gd name="connsiteX67" fmla="*/ 304888 w 633129"/>
                  <a:gd name="connsiteY67" fmla="*/ 122839 h 284934"/>
                  <a:gd name="connsiteX68" fmla="*/ 320144 w 633129"/>
                  <a:gd name="connsiteY68" fmla="*/ 132970 h 284934"/>
                  <a:gd name="connsiteX69" fmla="*/ 320144 w 633129"/>
                  <a:gd name="connsiteY69" fmla="*/ 132970 h 284934"/>
                  <a:gd name="connsiteX70" fmla="*/ 320144 w 633129"/>
                  <a:gd name="connsiteY70" fmla="*/ 132970 h 284934"/>
                  <a:gd name="connsiteX71" fmla="*/ 334638 w 633129"/>
                  <a:gd name="connsiteY71" fmla="*/ 122839 h 284934"/>
                  <a:gd name="connsiteX72" fmla="*/ 358285 w 633129"/>
                  <a:gd name="connsiteY72" fmla="*/ 37991 h 284934"/>
                  <a:gd name="connsiteX73" fmla="*/ 358285 w 633129"/>
                  <a:gd name="connsiteY73" fmla="*/ 83581 h 284934"/>
                  <a:gd name="connsiteX74" fmla="*/ 335401 w 633129"/>
                  <a:gd name="connsiteY74" fmla="*/ 177293 h 284934"/>
                  <a:gd name="connsiteX75" fmla="*/ 358285 w 633129"/>
                  <a:gd name="connsiteY75" fmla="*/ 177293 h 284934"/>
                  <a:gd name="connsiteX76" fmla="*/ 358285 w 633129"/>
                  <a:gd name="connsiteY76" fmla="*/ 284935 h 284934"/>
                  <a:gd name="connsiteX77" fmla="*/ 388797 w 633129"/>
                  <a:gd name="connsiteY77" fmla="*/ 284935 h 284934"/>
                  <a:gd name="connsiteX78" fmla="*/ 388797 w 633129"/>
                  <a:gd name="connsiteY78" fmla="*/ 177293 h 284934"/>
                  <a:gd name="connsiteX79" fmla="*/ 404053 w 633129"/>
                  <a:gd name="connsiteY79" fmla="*/ 177293 h 284934"/>
                  <a:gd name="connsiteX80" fmla="*/ 404053 w 633129"/>
                  <a:gd name="connsiteY80" fmla="*/ 284935 h 284934"/>
                  <a:gd name="connsiteX81" fmla="*/ 434565 w 633129"/>
                  <a:gd name="connsiteY81" fmla="*/ 284935 h 284934"/>
                  <a:gd name="connsiteX82" fmla="*/ 434565 w 633129"/>
                  <a:gd name="connsiteY82" fmla="*/ 177293 h 284934"/>
                  <a:gd name="connsiteX83" fmla="*/ 457450 w 633129"/>
                  <a:gd name="connsiteY83" fmla="*/ 177293 h 284934"/>
                  <a:gd name="connsiteX84" fmla="*/ 434565 w 633129"/>
                  <a:gd name="connsiteY84" fmla="*/ 82315 h 284934"/>
                  <a:gd name="connsiteX85" fmla="*/ 434565 w 633129"/>
                  <a:gd name="connsiteY85" fmla="*/ 37991 h 284934"/>
                  <a:gd name="connsiteX86" fmla="*/ 457450 w 633129"/>
                  <a:gd name="connsiteY86" fmla="*/ 122839 h 284934"/>
                  <a:gd name="connsiteX87" fmla="*/ 472706 w 633129"/>
                  <a:gd name="connsiteY87" fmla="*/ 132970 h 284934"/>
                  <a:gd name="connsiteX88" fmla="*/ 472706 w 633129"/>
                  <a:gd name="connsiteY88" fmla="*/ 132970 h 284934"/>
                  <a:gd name="connsiteX89" fmla="*/ 472706 w 633129"/>
                  <a:gd name="connsiteY89" fmla="*/ 132970 h 284934"/>
                  <a:gd name="connsiteX90" fmla="*/ 472706 w 633129"/>
                  <a:gd name="connsiteY90" fmla="*/ 132970 h 284934"/>
                  <a:gd name="connsiteX91" fmla="*/ 487962 w 633129"/>
                  <a:gd name="connsiteY91" fmla="*/ 122839 h 284934"/>
                  <a:gd name="connsiteX92" fmla="*/ 510846 w 633129"/>
                  <a:gd name="connsiteY92" fmla="*/ 37991 h 284934"/>
                  <a:gd name="connsiteX93" fmla="*/ 510846 w 633129"/>
                  <a:gd name="connsiteY93" fmla="*/ 139301 h 284934"/>
                  <a:gd name="connsiteX94" fmla="*/ 510846 w 633129"/>
                  <a:gd name="connsiteY94" fmla="*/ 284935 h 284934"/>
                  <a:gd name="connsiteX95" fmla="*/ 541358 w 633129"/>
                  <a:gd name="connsiteY95" fmla="*/ 284935 h 284934"/>
                  <a:gd name="connsiteX96" fmla="*/ 541358 w 633129"/>
                  <a:gd name="connsiteY96" fmla="*/ 139301 h 284934"/>
                  <a:gd name="connsiteX97" fmla="*/ 556614 w 633129"/>
                  <a:gd name="connsiteY97" fmla="*/ 139301 h 284934"/>
                  <a:gd name="connsiteX98" fmla="*/ 556614 w 633129"/>
                  <a:gd name="connsiteY98" fmla="*/ 284935 h 284934"/>
                  <a:gd name="connsiteX99" fmla="*/ 587127 w 633129"/>
                  <a:gd name="connsiteY99" fmla="*/ 284935 h 284934"/>
                  <a:gd name="connsiteX100" fmla="*/ 587127 w 633129"/>
                  <a:gd name="connsiteY100" fmla="*/ 139301 h 284934"/>
                  <a:gd name="connsiteX101" fmla="*/ 587127 w 633129"/>
                  <a:gd name="connsiteY101" fmla="*/ 37991 h 284934"/>
                  <a:gd name="connsiteX102" fmla="*/ 610011 w 633129"/>
                  <a:gd name="connsiteY102" fmla="*/ 122839 h 284934"/>
                  <a:gd name="connsiteX103" fmla="*/ 625267 w 633129"/>
                  <a:gd name="connsiteY103" fmla="*/ 132970 h 284934"/>
                  <a:gd name="connsiteX104" fmla="*/ 630607 w 633129"/>
                  <a:gd name="connsiteY104" fmla="*/ 132336 h 284934"/>
                  <a:gd name="connsiteX105" fmla="*/ 639760 w 633129"/>
                  <a:gd name="connsiteY105" fmla="*/ 117140 h 284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633129" h="284934">
                    <a:moveTo>
                      <a:pt x="639760" y="117140"/>
                    </a:moveTo>
                    <a:lnTo>
                      <a:pt x="615350" y="24694"/>
                    </a:lnTo>
                    <a:cubicBezTo>
                      <a:pt x="614588" y="22162"/>
                      <a:pt x="613062" y="19629"/>
                      <a:pt x="610011" y="17729"/>
                    </a:cubicBezTo>
                    <a:cubicBezTo>
                      <a:pt x="600857" y="12031"/>
                      <a:pt x="590941" y="6965"/>
                      <a:pt x="579499" y="4432"/>
                    </a:cubicBezTo>
                    <a:cubicBezTo>
                      <a:pt x="569582" y="1900"/>
                      <a:pt x="559666" y="0"/>
                      <a:pt x="548986" y="0"/>
                    </a:cubicBezTo>
                    <a:cubicBezTo>
                      <a:pt x="538307" y="0"/>
                      <a:pt x="527628" y="1266"/>
                      <a:pt x="518474" y="4432"/>
                    </a:cubicBezTo>
                    <a:cubicBezTo>
                      <a:pt x="507032" y="7598"/>
                      <a:pt x="497115" y="12031"/>
                      <a:pt x="487962" y="17729"/>
                    </a:cubicBezTo>
                    <a:cubicBezTo>
                      <a:pt x="484911" y="19629"/>
                      <a:pt x="483385" y="22162"/>
                      <a:pt x="482622" y="24694"/>
                    </a:cubicBezTo>
                    <a:lnTo>
                      <a:pt x="472706" y="62052"/>
                    </a:lnTo>
                    <a:lnTo>
                      <a:pt x="472706" y="62052"/>
                    </a:lnTo>
                    <a:lnTo>
                      <a:pt x="462789" y="24694"/>
                    </a:lnTo>
                    <a:cubicBezTo>
                      <a:pt x="462026" y="22162"/>
                      <a:pt x="460501" y="19629"/>
                      <a:pt x="457450" y="17729"/>
                    </a:cubicBezTo>
                    <a:cubicBezTo>
                      <a:pt x="448296" y="12031"/>
                      <a:pt x="438379" y="6965"/>
                      <a:pt x="426937" y="4432"/>
                    </a:cubicBezTo>
                    <a:cubicBezTo>
                      <a:pt x="417021" y="1900"/>
                      <a:pt x="407104" y="0"/>
                      <a:pt x="396425" y="0"/>
                    </a:cubicBezTo>
                    <a:cubicBezTo>
                      <a:pt x="385746" y="0"/>
                      <a:pt x="375066" y="1266"/>
                      <a:pt x="365913" y="4432"/>
                    </a:cubicBezTo>
                    <a:cubicBezTo>
                      <a:pt x="354471" y="7598"/>
                      <a:pt x="344554" y="12031"/>
                      <a:pt x="335401" y="17729"/>
                    </a:cubicBezTo>
                    <a:cubicBezTo>
                      <a:pt x="332349" y="19629"/>
                      <a:pt x="330824" y="22162"/>
                      <a:pt x="330061" y="24694"/>
                    </a:cubicBezTo>
                    <a:lnTo>
                      <a:pt x="320144" y="61419"/>
                    </a:lnTo>
                    <a:lnTo>
                      <a:pt x="320144" y="62052"/>
                    </a:lnTo>
                    <a:lnTo>
                      <a:pt x="310228" y="24694"/>
                    </a:lnTo>
                    <a:cubicBezTo>
                      <a:pt x="309465" y="22162"/>
                      <a:pt x="307939" y="19629"/>
                      <a:pt x="304888" y="17729"/>
                    </a:cubicBezTo>
                    <a:cubicBezTo>
                      <a:pt x="295735" y="12031"/>
                      <a:pt x="285818" y="6965"/>
                      <a:pt x="274376" y="4432"/>
                    </a:cubicBezTo>
                    <a:cubicBezTo>
                      <a:pt x="264460" y="1900"/>
                      <a:pt x="254543" y="0"/>
                      <a:pt x="243864" y="0"/>
                    </a:cubicBezTo>
                    <a:cubicBezTo>
                      <a:pt x="233184" y="0"/>
                      <a:pt x="222505" y="1266"/>
                      <a:pt x="213352" y="4432"/>
                    </a:cubicBezTo>
                    <a:cubicBezTo>
                      <a:pt x="201909" y="7598"/>
                      <a:pt x="191993" y="12031"/>
                      <a:pt x="182839" y="17729"/>
                    </a:cubicBezTo>
                    <a:cubicBezTo>
                      <a:pt x="179788" y="19629"/>
                      <a:pt x="178262" y="22162"/>
                      <a:pt x="177500" y="24694"/>
                    </a:cubicBezTo>
                    <a:lnTo>
                      <a:pt x="167583" y="61419"/>
                    </a:lnTo>
                    <a:lnTo>
                      <a:pt x="167583" y="61419"/>
                    </a:lnTo>
                    <a:lnTo>
                      <a:pt x="157667" y="24694"/>
                    </a:lnTo>
                    <a:cubicBezTo>
                      <a:pt x="156904" y="22162"/>
                      <a:pt x="155378" y="19629"/>
                      <a:pt x="152327" y="17729"/>
                    </a:cubicBezTo>
                    <a:cubicBezTo>
                      <a:pt x="143173" y="12031"/>
                      <a:pt x="133257" y="6965"/>
                      <a:pt x="121815" y="4432"/>
                    </a:cubicBezTo>
                    <a:cubicBezTo>
                      <a:pt x="111898" y="1900"/>
                      <a:pt x="101982" y="0"/>
                      <a:pt x="91302" y="0"/>
                    </a:cubicBezTo>
                    <a:cubicBezTo>
                      <a:pt x="80623" y="0"/>
                      <a:pt x="69944" y="1266"/>
                      <a:pt x="60790" y="4432"/>
                    </a:cubicBezTo>
                    <a:cubicBezTo>
                      <a:pt x="49348" y="7598"/>
                      <a:pt x="39432" y="12031"/>
                      <a:pt x="30278" y="17729"/>
                    </a:cubicBezTo>
                    <a:cubicBezTo>
                      <a:pt x="27227" y="19629"/>
                      <a:pt x="25701" y="22162"/>
                      <a:pt x="24938" y="24694"/>
                    </a:cubicBezTo>
                    <a:lnTo>
                      <a:pt x="529" y="116507"/>
                    </a:lnTo>
                    <a:cubicBezTo>
                      <a:pt x="-1760" y="123472"/>
                      <a:pt x="3580" y="131070"/>
                      <a:pt x="12733" y="132336"/>
                    </a:cubicBezTo>
                    <a:cubicBezTo>
                      <a:pt x="13496" y="132336"/>
                      <a:pt x="14259" y="132336"/>
                      <a:pt x="15022" y="132336"/>
                    </a:cubicBezTo>
                    <a:cubicBezTo>
                      <a:pt x="21887" y="132336"/>
                      <a:pt x="27990" y="128537"/>
                      <a:pt x="30278" y="122205"/>
                    </a:cubicBezTo>
                    <a:lnTo>
                      <a:pt x="53162" y="37991"/>
                    </a:lnTo>
                    <a:lnTo>
                      <a:pt x="53162" y="82948"/>
                    </a:lnTo>
                    <a:lnTo>
                      <a:pt x="30278" y="177293"/>
                    </a:lnTo>
                    <a:lnTo>
                      <a:pt x="53162" y="177293"/>
                    </a:lnTo>
                    <a:lnTo>
                      <a:pt x="53162" y="284935"/>
                    </a:lnTo>
                    <a:lnTo>
                      <a:pt x="83674" y="284935"/>
                    </a:lnTo>
                    <a:lnTo>
                      <a:pt x="83674" y="177293"/>
                    </a:lnTo>
                    <a:lnTo>
                      <a:pt x="98931" y="177293"/>
                    </a:lnTo>
                    <a:lnTo>
                      <a:pt x="98931" y="284935"/>
                    </a:lnTo>
                    <a:lnTo>
                      <a:pt x="129443" y="284935"/>
                    </a:lnTo>
                    <a:lnTo>
                      <a:pt x="129443" y="177293"/>
                    </a:lnTo>
                    <a:lnTo>
                      <a:pt x="152327" y="177293"/>
                    </a:lnTo>
                    <a:lnTo>
                      <a:pt x="129443" y="82948"/>
                    </a:lnTo>
                    <a:lnTo>
                      <a:pt x="129443" y="37991"/>
                    </a:lnTo>
                    <a:lnTo>
                      <a:pt x="152327" y="122839"/>
                    </a:lnTo>
                    <a:cubicBezTo>
                      <a:pt x="153853" y="128537"/>
                      <a:pt x="159955" y="132970"/>
                      <a:pt x="166820" y="132970"/>
                    </a:cubicBezTo>
                    <a:lnTo>
                      <a:pt x="166820" y="132970"/>
                    </a:lnTo>
                    <a:cubicBezTo>
                      <a:pt x="173686" y="132970"/>
                      <a:pt x="179788" y="129170"/>
                      <a:pt x="181314" y="122839"/>
                    </a:cubicBezTo>
                    <a:lnTo>
                      <a:pt x="205723" y="37991"/>
                    </a:lnTo>
                    <a:lnTo>
                      <a:pt x="205723" y="139301"/>
                    </a:lnTo>
                    <a:lnTo>
                      <a:pt x="205723" y="284935"/>
                    </a:lnTo>
                    <a:lnTo>
                      <a:pt x="236236" y="284935"/>
                    </a:lnTo>
                    <a:lnTo>
                      <a:pt x="236236" y="139301"/>
                    </a:lnTo>
                    <a:lnTo>
                      <a:pt x="251492" y="139301"/>
                    </a:lnTo>
                    <a:lnTo>
                      <a:pt x="251492" y="284935"/>
                    </a:lnTo>
                    <a:lnTo>
                      <a:pt x="282004" y="284935"/>
                    </a:lnTo>
                    <a:lnTo>
                      <a:pt x="282004" y="139301"/>
                    </a:lnTo>
                    <a:lnTo>
                      <a:pt x="282004" y="37991"/>
                    </a:lnTo>
                    <a:lnTo>
                      <a:pt x="304888" y="122839"/>
                    </a:lnTo>
                    <a:cubicBezTo>
                      <a:pt x="306414" y="128537"/>
                      <a:pt x="312516" y="132970"/>
                      <a:pt x="320144" y="132970"/>
                    </a:cubicBezTo>
                    <a:cubicBezTo>
                      <a:pt x="320144" y="132970"/>
                      <a:pt x="320144" y="132970"/>
                      <a:pt x="320144" y="132970"/>
                    </a:cubicBezTo>
                    <a:lnTo>
                      <a:pt x="320144" y="132970"/>
                    </a:lnTo>
                    <a:cubicBezTo>
                      <a:pt x="327010" y="132970"/>
                      <a:pt x="333112" y="129170"/>
                      <a:pt x="334638" y="122839"/>
                    </a:cubicBezTo>
                    <a:lnTo>
                      <a:pt x="358285" y="37991"/>
                    </a:lnTo>
                    <a:lnTo>
                      <a:pt x="358285" y="83581"/>
                    </a:lnTo>
                    <a:lnTo>
                      <a:pt x="335401" y="177293"/>
                    </a:lnTo>
                    <a:lnTo>
                      <a:pt x="358285" y="177293"/>
                    </a:lnTo>
                    <a:lnTo>
                      <a:pt x="358285" y="284935"/>
                    </a:lnTo>
                    <a:lnTo>
                      <a:pt x="388797" y="284935"/>
                    </a:lnTo>
                    <a:lnTo>
                      <a:pt x="388797" y="177293"/>
                    </a:lnTo>
                    <a:lnTo>
                      <a:pt x="404053" y="177293"/>
                    </a:lnTo>
                    <a:lnTo>
                      <a:pt x="404053" y="284935"/>
                    </a:lnTo>
                    <a:lnTo>
                      <a:pt x="434565" y="284935"/>
                    </a:lnTo>
                    <a:lnTo>
                      <a:pt x="434565" y="177293"/>
                    </a:lnTo>
                    <a:lnTo>
                      <a:pt x="457450" y="177293"/>
                    </a:lnTo>
                    <a:lnTo>
                      <a:pt x="434565" y="82315"/>
                    </a:lnTo>
                    <a:lnTo>
                      <a:pt x="434565" y="37991"/>
                    </a:lnTo>
                    <a:lnTo>
                      <a:pt x="457450" y="122839"/>
                    </a:lnTo>
                    <a:cubicBezTo>
                      <a:pt x="458975" y="128537"/>
                      <a:pt x="465078" y="132970"/>
                      <a:pt x="472706" y="132970"/>
                    </a:cubicBezTo>
                    <a:cubicBezTo>
                      <a:pt x="472706" y="132970"/>
                      <a:pt x="472706" y="132970"/>
                      <a:pt x="472706" y="132970"/>
                    </a:cubicBezTo>
                    <a:lnTo>
                      <a:pt x="472706" y="132970"/>
                    </a:lnTo>
                    <a:cubicBezTo>
                      <a:pt x="472706" y="132970"/>
                      <a:pt x="472706" y="132970"/>
                      <a:pt x="472706" y="132970"/>
                    </a:cubicBezTo>
                    <a:cubicBezTo>
                      <a:pt x="479571" y="132970"/>
                      <a:pt x="485673" y="129170"/>
                      <a:pt x="487962" y="122839"/>
                    </a:cubicBezTo>
                    <a:lnTo>
                      <a:pt x="510846" y="37991"/>
                    </a:lnTo>
                    <a:lnTo>
                      <a:pt x="510846" y="139301"/>
                    </a:lnTo>
                    <a:lnTo>
                      <a:pt x="510846" y="284935"/>
                    </a:lnTo>
                    <a:lnTo>
                      <a:pt x="541358" y="284935"/>
                    </a:lnTo>
                    <a:lnTo>
                      <a:pt x="541358" y="139301"/>
                    </a:lnTo>
                    <a:lnTo>
                      <a:pt x="556614" y="139301"/>
                    </a:lnTo>
                    <a:lnTo>
                      <a:pt x="556614" y="284935"/>
                    </a:lnTo>
                    <a:lnTo>
                      <a:pt x="587127" y="284935"/>
                    </a:lnTo>
                    <a:lnTo>
                      <a:pt x="587127" y="139301"/>
                    </a:lnTo>
                    <a:lnTo>
                      <a:pt x="587127" y="37991"/>
                    </a:lnTo>
                    <a:lnTo>
                      <a:pt x="610011" y="122839"/>
                    </a:lnTo>
                    <a:cubicBezTo>
                      <a:pt x="611536" y="128537"/>
                      <a:pt x="617639" y="132970"/>
                      <a:pt x="625267" y="132970"/>
                    </a:cubicBezTo>
                    <a:cubicBezTo>
                      <a:pt x="626792" y="132970"/>
                      <a:pt x="629081" y="132970"/>
                      <a:pt x="630607" y="132336"/>
                    </a:cubicBezTo>
                    <a:cubicBezTo>
                      <a:pt x="637472" y="129804"/>
                      <a:pt x="641286" y="123472"/>
                      <a:pt x="639760" y="117140"/>
                    </a:cubicBezTo>
                    <a:close/>
                  </a:path>
                </a:pathLst>
              </a:custGeom>
              <a:solidFill>
                <a:srgbClr val="FFC000"/>
              </a:solidFill>
              <a:ln w="7541" cap="flat">
                <a:noFill/>
                <a:prstDash val="solid"/>
                <a:miter/>
              </a:ln>
            </p:spPr>
            <p:txBody>
              <a:bodyPr rtlCol="0" anchor="ctr"/>
              <a:lstStyle/>
              <a:p>
                <a:endParaRPr lang="en-US"/>
              </a:p>
            </p:txBody>
          </p:sp>
        </p:grpSp>
        <p:sp>
          <p:nvSpPr>
            <p:cNvPr id="746" name="Graphic 214" descr="Paper">
              <a:extLst>
                <a:ext uri="{FF2B5EF4-FFF2-40B4-BE49-F238E27FC236}">
                  <a16:creationId xmlns:a16="http://schemas.microsoft.com/office/drawing/2014/main" id="{6E0198D7-AF39-41DD-A110-71546DD338DC}"/>
                </a:ext>
              </a:extLst>
            </p:cNvPr>
            <p:cNvSpPr/>
            <p:nvPr/>
          </p:nvSpPr>
          <p:spPr>
            <a:xfrm>
              <a:off x="1052058" y="2335135"/>
              <a:ext cx="202134" cy="216499"/>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endParaRPr lang="en-US"/>
            </a:p>
          </p:txBody>
        </p:sp>
        <p:grpSp>
          <p:nvGrpSpPr>
            <p:cNvPr id="747" name="Graphic 215" descr="Document">
              <a:extLst>
                <a:ext uri="{FF2B5EF4-FFF2-40B4-BE49-F238E27FC236}">
                  <a16:creationId xmlns:a16="http://schemas.microsoft.com/office/drawing/2014/main" id="{571DF5B7-C29F-4886-9E6F-F9C5098A207D}"/>
                </a:ext>
              </a:extLst>
            </p:cNvPr>
            <p:cNvGrpSpPr/>
            <p:nvPr/>
          </p:nvGrpSpPr>
          <p:grpSpPr>
            <a:xfrm>
              <a:off x="2171727" y="2020820"/>
              <a:ext cx="202134" cy="216499"/>
              <a:chOff x="6545039" y="2432200"/>
              <a:chExt cx="202134" cy="216499"/>
            </a:xfrm>
          </p:grpSpPr>
          <p:sp>
            <p:nvSpPr>
              <p:cNvPr id="748" name="Freeform: Shape 747">
                <a:extLst>
                  <a:ext uri="{FF2B5EF4-FFF2-40B4-BE49-F238E27FC236}">
                    <a16:creationId xmlns:a16="http://schemas.microsoft.com/office/drawing/2014/main" id="{4A889156-1AE3-4CE1-BD13-221B8AFEA434}"/>
                  </a:ext>
                </a:extLst>
              </p:cNvPr>
              <p:cNvSpPr/>
              <p:nvPr/>
            </p:nvSpPr>
            <p:spPr>
              <a:xfrm>
                <a:off x="6545039" y="2432200"/>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a:p>
            </p:txBody>
          </p:sp>
          <p:sp>
            <p:nvSpPr>
              <p:cNvPr id="749" name="Freeform: Shape 748">
                <a:extLst>
                  <a:ext uri="{FF2B5EF4-FFF2-40B4-BE49-F238E27FC236}">
                    <a16:creationId xmlns:a16="http://schemas.microsoft.com/office/drawing/2014/main" id="{DF0F1D57-6076-458F-829E-A93F21AA74B1}"/>
                  </a:ext>
                </a:extLst>
              </p:cNvPr>
              <p:cNvSpPr/>
              <p:nvPr/>
            </p:nvSpPr>
            <p:spPr>
              <a:xfrm>
                <a:off x="6584161" y="253233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750" name="Freeform: Shape 749">
                <a:extLst>
                  <a:ext uri="{FF2B5EF4-FFF2-40B4-BE49-F238E27FC236}">
                    <a16:creationId xmlns:a16="http://schemas.microsoft.com/office/drawing/2014/main" id="{42A5C221-E3FE-4508-9D06-B65B5F6662DA}"/>
                  </a:ext>
                </a:extLst>
              </p:cNvPr>
              <p:cNvSpPr/>
              <p:nvPr/>
            </p:nvSpPr>
            <p:spPr>
              <a:xfrm>
                <a:off x="6584161" y="2510681"/>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751" name="Freeform: Shape 750">
                <a:extLst>
                  <a:ext uri="{FF2B5EF4-FFF2-40B4-BE49-F238E27FC236}">
                    <a16:creationId xmlns:a16="http://schemas.microsoft.com/office/drawing/2014/main" id="{F1E44839-0E95-499E-9239-D9FB729FFB85}"/>
                  </a:ext>
                </a:extLst>
              </p:cNvPr>
              <p:cNvSpPr/>
              <p:nvPr/>
            </p:nvSpPr>
            <p:spPr>
              <a:xfrm>
                <a:off x="6584161" y="255398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580DD22D-B029-4E41-A8F4-C267096408E2}"/>
                  </a:ext>
                </a:extLst>
              </p:cNvPr>
              <p:cNvSpPr/>
              <p:nvPr/>
            </p:nvSpPr>
            <p:spPr>
              <a:xfrm>
                <a:off x="6584161" y="257563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0E5CF501-1D18-4FDC-9798-1645C75ABFB9}"/>
                  </a:ext>
                </a:extLst>
              </p:cNvPr>
              <p:cNvSpPr/>
              <p:nvPr/>
            </p:nvSpPr>
            <p:spPr>
              <a:xfrm>
                <a:off x="6584161" y="2597281"/>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grpSp>
        <p:grpSp>
          <p:nvGrpSpPr>
            <p:cNvPr id="760" name="Graphic 217" descr="Statistics">
              <a:extLst>
                <a:ext uri="{FF2B5EF4-FFF2-40B4-BE49-F238E27FC236}">
                  <a16:creationId xmlns:a16="http://schemas.microsoft.com/office/drawing/2014/main" id="{EADA8E1C-6E57-4B2F-B00C-5F5B3D9C70A7}"/>
                </a:ext>
              </a:extLst>
            </p:cNvPr>
            <p:cNvGrpSpPr/>
            <p:nvPr/>
          </p:nvGrpSpPr>
          <p:grpSpPr>
            <a:xfrm>
              <a:off x="1392647" y="2599647"/>
              <a:ext cx="224955" cy="189453"/>
              <a:chOff x="5863694" y="2917641"/>
              <a:chExt cx="224955" cy="189453"/>
            </a:xfrm>
          </p:grpSpPr>
          <p:sp>
            <p:nvSpPr>
              <p:cNvPr id="761" name="Freeform: Shape 760">
                <a:extLst>
                  <a:ext uri="{FF2B5EF4-FFF2-40B4-BE49-F238E27FC236}">
                    <a16:creationId xmlns:a16="http://schemas.microsoft.com/office/drawing/2014/main" id="{D89835B7-5353-49E8-9F53-409A154773DF}"/>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a:p>
            </p:txBody>
          </p:sp>
          <p:sp>
            <p:nvSpPr>
              <p:cNvPr id="762" name="Freeform: Shape 761">
                <a:extLst>
                  <a:ext uri="{FF2B5EF4-FFF2-40B4-BE49-F238E27FC236}">
                    <a16:creationId xmlns:a16="http://schemas.microsoft.com/office/drawing/2014/main" id="{19D96085-4BB0-41BF-8779-919A0A1E898B}"/>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a:p>
            </p:txBody>
          </p:sp>
        </p:grpSp>
        <p:sp>
          <p:nvSpPr>
            <p:cNvPr id="767" name="Graphic 219" descr="Paper">
              <a:extLst>
                <a:ext uri="{FF2B5EF4-FFF2-40B4-BE49-F238E27FC236}">
                  <a16:creationId xmlns:a16="http://schemas.microsoft.com/office/drawing/2014/main" id="{09CDD1EA-9DF6-48FD-9BF9-FD548B42CAB2}"/>
                </a:ext>
              </a:extLst>
            </p:cNvPr>
            <p:cNvSpPr/>
            <p:nvPr/>
          </p:nvSpPr>
          <p:spPr>
            <a:xfrm>
              <a:off x="3472910" y="1966878"/>
              <a:ext cx="202134" cy="216499"/>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endParaRPr lang="en-US"/>
            </a:p>
          </p:txBody>
        </p:sp>
        <p:grpSp>
          <p:nvGrpSpPr>
            <p:cNvPr id="768" name="Graphic 221" descr="Statistics">
              <a:extLst>
                <a:ext uri="{FF2B5EF4-FFF2-40B4-BE49-F238E27FC236}">
                  <a16:creationId xmlns:a16="http://schemas.microsoft.com/office/drawing/2014/main" id="{2C688528-C33E-4F19-A433-1E8D0F19B130}"/>
                </a:ext>
              </a:extLst>
            </p:cNvPr>
            <p:cNvGrpSpPr/>
            <p:nvPr/>
          </p:nvGrpSpPr>
          <p:grpSpPr>
            <a:xfrm>
              <a:off x="3620831" y="2665085"/>
              <a:ext cx="224955" cy="189453"/>
              <a:chOff x="7485079" y="2824981"/>
              <a:chExt cx="224955" cy="189453"/>
            </a:xfrm>
          </p:grpSpPr>
          <p:sp>
            <p:nvSpPr>
              <p:cNvPr id="769" name="Freeform: Shape 768">
                <a:extLst>
                  <a:ext uri="{FF2B5EF4-FFF2-40B4-BE49-F238E27FC236}">
                    <a16:creationId xmlns:a16="http://schemas.microsoft.com/office/drawing/2014/main" id="{2E25AB2B-8F0B-40E9-BE4C-D19BB74AFB1D}"/>
                  </a:ext>
                </a:extLst>
              </p:cNvPr>
              <p:cNvSpPr/>
              <p:nvPr/>
            </p:nvSpPr>
            <p:spPr>
              <a:xfrm>
                <a:off x="7520887" y="282498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a:p>
            </p:txBody>
          </p:sp>
          <p:sp>
            <p:nvSpPr>
              <p:cNvPr id="770" name="Freeform: Shape 769">
                <a:extLst>
                  <a:ext uri="{FF2B5EF4-FFF2-40B4-BE49-F238E27FC236}">
                    <a16:creationId xmlns:a16="http://schemas.microsoft.com/office/drawing/2014/main" id="{926D0090-10E6-4703-BFA4-64A9F9D3B1EF}"/>
                  </a:ext>
                </a:extLst>
              </p:cNvPr>
              <p:cNvSpPr/>
              <p:nvPr/>
            </p:nvSpPr>
            <p:spPr>
              <a:xfrm>
                <a:off x="7485079" y="282499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a:p>
            </p:txBody>
          </p:sp>
        </p:grpSp>
        <p:grpSp>
          <p:nvGrpSpPr>
            <p:cNvPr id="783" name="Graphic 220" descr="Document">
              <a:extLst>
                <a:ext uri="{FF2B5EF4-FFF2-40B4-BE49-F238E27FC236}">
                  <a16:creationId xmlns:a16="http://schemas.microsoft.com/office/drawing/2014/main" id="{4D67A334-BF92-4DBB-ABB3-252E7202762C}"/>
                </a:ext>
              </a:extLst>
            </p:cNvPr>
            <p:cNvGrpSpPr/>
            <p:nvPr/>
          </p:nvGrpSpPr>
          <p:grpSpPr>
            <a:xfrm>
              <a:off x="2751271" y="2017307"/>
              <a:ext cx="202134" cy="216499"/>
              <a:chOff x="7129418" y="2451503"/>
              <a:chExt cx="202134" cy="216499"/>
            </a:xfrm>
          </p:grpSpPr>
          <p:sp>
            <p:nvSpPr>
              <p:cNvPr id="784" name="Freeform: Shape 783">
                <a:extLst>
                  <a:ext uri="{FF2B5EF4-FFF2-40B4-BE49-F238E27FC236}">
                    <a16:creationId xmlns:a16="http://schemas.microsoft.com/office/drawing/2014/main" id="{0C4FC903-CF03-47D3-9F37-5AE2CE499013}"/>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a:p>
            </p:txBody>
          </p:sp>
          <p:sp>
            <p:nvSpPr>
              <p:cNvPr id="785" name="Freeform: Shape 784">
                <a:extLst>
                  <a:ext uri="{FF2B5EF4-FFF2-40B4-BE49-F238E27FC236}">
                    <a16:creationId xmlns:a16="http://schemas.microsoft.com/office/drawing/2014/main" id="{577AAAC1-351C-4916-8986-F1855D7C7EEC}"/>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787" name="Freeform: Shape 786">
                <a:extLst>
                  <a:ext uri="{FF2B5EF4-FFF2-40B4-BE49-F238E27FC236}">
                    <a16:creationId xmlns:a16="http://schemas.microsoft.com/office/drawing/2014/main" id="{4AEEDEFA-B6FC-4488-A897-63679E9D4D7D}"/>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788" name="Freeform: Shape 787">
                <a:extLst>
                  <a:ext uri="{FF2B5EF4-FFF2-40B4-BE49-F238E27FC236}">
                    <a16:creationId xmlns:a16="http://schemas.microsoft.com/office/drawing/2014/main" id="{4DF8A7E6-743E-4DC3-B002-8C735FC8258B}"/>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789" name="Freeform: Shape 788">
                <a:extLst>
                  <a:ext uri="{FF2B5EF4-FFF2-40B4-BE49-F238E27FC236}">
                    <a16:creationId xmlns:a16="http://schemas.microsoft.com/office/drawing/2014/main" id="{232DD6AA-1722-499A-B471-62FEF95D43F0}"/>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grpSp>
        <p:grpSp>
          <p:nvGrpSpPr>
            <p:cNvPr id="790" name="Graphic 237" descr="Document">
              <a:extLst>
                <a:ext uri="{FF2B5EF4-FFF2-40B4-BE49-F238E27FC236}">
                  <a16:creationId xmlns:a16="http://schemas.microsoft.com/office/drawing/2014/main" id="{BD55FEE4-18C1-4888-82CA-E903BB3E3E89}"/>
                </a:ext>
              </a:extLst>
            </p:cNvPr>
            <p:cNvGrpSpPr/>
            <p:nvPr/>
          </p:nvGrpSpPr>
          <p:grpSpPr>
            <a:xfrm>
              <a:off x="3962767" y="2112163"/>
              <a:ext cx="183250" cy="210641"/>
              <a:chOff x="8066103" y="2761492"/>
              <a:chExt cx="183250" cy="210641"/>
            </a:xfrm>
          </p:grpSpPr>
          <p:sp>
            <p:nvSpPr>
              <p:cNvPr id="791" name="Freeform: Shape 790">
                <a:extLst>
                  <a:ext uri="{FF2B5EF4-FFF2-40B4-BE49-F238E27FC236}">
                    <a16:creationId xmlns:a16="http://schemas.microsoft.com/office/drawing/2014/main" id="{797E17A9-4D03-4DA0-929A-748939D8D851}"/>
                  </a:ext>
                </a:extLst>
              </p:cNvPr>
              <p:cNvSpPr/>
              <p:nvPr/>
            </p:nvSpPr>
            <p:spPr>
              <a:xfrm>
                <a:off x="8066103" y="2761492"/>
                <a:ext cx="183250" cy="210641"/>
              </a:xfrm>
              <a:custGeom>
                <a:avLst/>
                <a:gdLst>
                  <a:gd name="connsiteX0" fmla="*/ 17734 w 183250"/>
                  <a:gd name="connsiteY0" fmla="*/ 194843 h 210640"/>
                  <a:gd name="connsiteX1" fmla="*/ 17734 w 183250"/>
                  <a:gd name="connsiteY1" fmla="*/ 15798 h 210640"/>
                  <a:gd name="connsiteX2" fmla="*/ 91625 w 183250"/>
                  <a:gd name="connsiteY2" fmla="*/ 15798 h 210640"/>
                  <a:gd name="connsiteX3" fmla="*/ 91625 w 183250"/>
                  <a:gd name="connsiteY3" fmla="*/ 71091 h 210640"/>
                  <a:gd name="connsiteX4" fmla="*/ 165516 w 183250"/>
                  <a:gd name="connsiteY4" fmla="*/ 71091 h 210640"/>
                  <a:gd name="connsiteX5" fmla="*/ 165516 w 183250"/>
                  <a:gd name="connsiteY5" fmla="*/ 194843 h 210640"/>
                  <a:gd name="connsiteX6" fmla="*/ 17734 w 183250"/>
                  <a:gd name="connsiteY6" fmla="*/ 194843 h 210640"/>
                  <a:gd name="connsiteX7" fmla="*/ 109359 w 183250"/>
                  <a:gd name="connsiteY7" fmla="*/ 22381 h 210640"/>
                  <a:gd name="connsiteX8" fmla="*/ 146304 w 183250"/>
                  <a:gd name="connsiteY8" fmla="*/ 55293 h 210640"/>
                  <a:gd name="connsiteX9" fmla="*/ 109359 w 183250"/>
                  <a:gd name="connsiteY9" fmla="*/ 55293 h 210640"/>
                  <a:gd name="connsiteX10" fmla="*/ 109359 w 183250"/>
                  <a:gd name="connsiteY10" fmla="*/ 22381 h 210640"/>
                  <a:gd name="connsiteX11" fmla="*/ 109359 w 183250"/>
                  <a:gd name="connsiteY11" fmla="*/ 0 h 210640"/>
                  <a:gd name="connsiteX12" fmla="*/ 0 w 183250"/>
                  <a:gd name="connsiteY12" fmla="*/ 0 h 210640"/>
                  <a:gd name="connsiteX13" fmla="*/ 0 w 183250"/>
                  <a:gd name="connsiteY13" fmla="*/ 210641 h 210640"/>
                  <a:gd name="connsiteX14" fmla="*/ 183250 w 183250"/>
                  <a:gd name="connsiteY14" fmla="*/ 210641 h 210640"/>
                  <a:gd name="connsiteX15" fmla="*/ 183250 w 183250"/>
                  <a:gd name="connsiteY15" fmla="*/ 57926 h 210640"/>
                  <a:gd name="connsiteX16" fmla="*/ 109359 w 183250"/>
                  <a:gd name="connsiteY16" fmla="*/ 0 h 2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3250" h="210640">
                    <a:moveTo>
                      <a:pt x="17734" y="194843"/>
                    </a:moveTo>
                    <a:lnTo>
                      <a:pt x="17734" y="15798"/>
                    </a:lnTo>
                    <a:lnTo>
                      <a:pt x="91625" y="15798"/>
                    </a:lnTo>
                    <a:lnTo>
                      <a:pt x="91625" y="71091"/>
                    </a:lnTo>
                    <a:lnTo>
                      <a:pt x="165516" y="71091"/>
                    </a:lnTo>
                    <a:lnTo>
                      <a:pt x="165516" y="194843"/>
                    </a:lnTo>
                    <a:lnTo>
                      <a:pt x="17734" y="194843"/>
                    </a:lnTo>
                    <a:close/>
                    <a:moveTo>
                      <a:pt x="109359" y="22381"/>
                    </a:moveTo>
                    <a:lnTo>
                      <a:pt x="146304" y="55293"/>
                    </a:lnTo>
                    <a:lnTo>
                      <a:pt x="109359" y="55293"/>
                    </a:lnTo>
                    <a:lnTo>
                      <a:pt x="109359" y="22381"/>
                    </a:lnTo>
                    <a:close/>
                    <a:moveTo>
                      <a:pt x="109359" y="0"/>
                    </a:moveTo>
                    <a:lnTo>
                      <a:pt x="0" y="0"/>
                    </a:lnTo>
                    <a:lnTo>
                      <a:pt x="0" y="210641"/>
                    </a:lnTo>
                    <a:lnTo>
                      <a:pt x="183250" y="210641"/>
                    </a:lnTo>
                    <a:lnTo>
                      <a:pt x="183250" y="57926"/>
                    </a:lnTo>
                    <a:lnTo>
                      <a:pt x="109359" y="0"/>
                    </a:lnTo>
                    <a:close/>
                  </a:path>
                </a:pathLst>
              </a:custGeom>
              <a:solidFill>
                <a:schemeClr val="accent3"/>
              </a:solidFill>
              <a:ln w="2877" cap="flat">
                <a:noFill/>
                <a:prstDash val="solid"/>
                <a:miter/>
              </a:ln>
            </p:spPr>
            <p:txBody>
              <a:bodyPr rtlCol="0" anchor="ctr"/>
              <a:lstStyle/>
              <a:p>
                <a:endParaRPr lang="en-US"/>
              </a:p>
            </p:txBody>
          </p:sp>
          <p:sp>
            <p:nvSpPr>
              <p:cNvPr id="792" name="Freeform: Shape 791">
                <a:extLst>
                  <a:ext uri="{FF2B5EF4-FFF2-40B4-BE49-F238E27FC236}">
                    <a16:creationId xmlns:a16="http://schemas.microsoft.com/office/drawing/2014/main" id="{5FDC3005-9DC7-4DA1-B2C5-C8196BA3AD91}"/>
                  </a:ext>
                </a:extLst>
              </p:cNvPr>
              <p:cNvSpPr/>
              <p:nvPr/>
            </p:nvSpPr>
            <p:spPr>
              <a:xfrm>
                <a:off x="8101571" y="2858913"/>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a:p>
            </p:txBody>
          </p:sp>
          <p:sp>
            <p:nvSpPr>
              <p:cNvPr id="793" name="Freeform: Shape 792">
                <a:extLst>
                  <a:ext uri="{FF2B5EF4-FFF2-40B4-BE49-F238E27FC236}">
                    <a16:creationId xmlns:a16="http://schemas.microsoft.com/office/drawing/2014/main" id="{A50F50BC-10BC-4234-AEE4-8FBCF7AFDC37}"/>
                  </a:ext>
                </a:extLst>
              </p:cNvPr>
              <p:cNvSpPr/>
              <p:nvPr/>
            </p:nvSpPr>
            <p:spPr>
              <a:xfrm>
                <a:off x="8101571" y="2837849"/>
                <a:ext cx="38423" cy="10532"/>
              </a:xfrm>
              <a:custGeom>
                <a:avLst/>
                <a:gdLst>
                  <a:gd name="connsiteX0" fmla="*/ 0 w 38423"/>
                  <a:gd name="connsiteY0" fmla="*/ 0 h 10532"/>
                  <a:gd name="connsiteX1" fmla="*/ 38423 w 38423"/>
                  <a:gd name="connsiteY1" fmla="*/ 0 h 10532"/>
                  <a:gd name="connsiteX2" fmla="*/ 38423 w 38423"/>
                  <a:gd name="connsiteY2" fmla="*/ 10532 h 10532"/>
                  <a:gd name="connsiteX3" fmla="*/ 0 w 38423"/>
                  <a:gd name="connsiteY3" fmla="*/ 10532 h 10532"/>
                </a:gdLst>
                <a:ahLst/>
                <a:cxnLst>
                  <a:cxn ang="0">
                    <a:pos x="connsiteX0" y="connsiteY0"/>
                  </a:cxn>
                  <a:cxn ang="0">
                    <a:pos x="connsiteX1" y="connsiteY1"/>
                  </a:cxn>
                  <a:cxn ang="0">
                    <a:pos x="connsiteX2" y="connsiteY2"/>
                  </a:cxn>
                  <a:cxn ang="0">
                    <a:pos x="connsiteX3" y="connsiteY3"/>
                  </a:cxn>
                </a:cxnLst>
                <a:rect l="l" t="t" r="r" b="b"/>
                <a:pathLst>
                  <a:path w="38423" h="10532">
                    <a:moveTo>
                      <a:pt x="0" y="0"/>
                    </a:moveTo>
                    <a:lnTo>
                      <a:pt x="38423" y="0"/>
                    </a:lnTo>
                    <a:lnTo>
                      <a:pt x="38423" y="10532"/>
                    </a:lnTo>
                    <a:lnTo>
                      <a:pt x="0" y="10532"/>
                    </a:lnTo>
                    <a:close/>
                  </a:path>
                </a:pathLst>
              </a:custGeom>
              <a:solidFill>
                <a:schemeClr val="accent3"/>
              </a:solidFill>
              <a:ln w="2877" cap="flat">
                <a:noFill/>
                <a:prstDash val="solid"/>
                <a:miter/>
              </a:ln>
            </p:spPr>
            <p:txBody>
              <a:bodyPr rtlCol="0" anchor="ctr"/>
              <a:lstStyle/>
              <a:p>
                <a:endParaRPr lang="en-US"/>
              </a:p>
            </p:txBody>
          </p:sp>
          <p:sp>
            <p:nvSpPr>
              <p:cNvPr id="794" name="Freeform: Shape 793">
                <a:extLst>
                  <a:ext uri="{FF2B5EF4-FFF2-40B4-BE49-F238E27FC236}">
                    <a16:creationId xmlns:a16="http://schemas.microsoft.com/office/drawing/2014/main" id="{D887A708-3D09-43E8-9B1F-9B014DBEC00F}"/>
                  </a:ext>
                </a:extLst>
              </p:cNvPr>
              <p:cNvSpPr/>
              <p:nvPr/>
            </p:nvSpPr>
            <p:spPr>
              <a:xfrm>
                <a:off x="8101571" y="2879978"/>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a:p>
            </p:txBody>
          </p:sp>
          <p:sp>
            <p:nvSpPr>
              <p:cNvPr id="795" name="Freeform: Shape 794">
                <a:extLst>
                  <a:ext uri="{FF2B5EF4-FFF2-40B4-BE49-F238E27FC236}">
                    <a16:creationId xmlns:a16="http://schemas.microsoft.com/office/drawing/2014/main" id="{ABDFC0A3-33F1-46E6-A786-6F49E58619C5}"/>
                  </a:ext>
                </a:extLst>
              </p:cNvPr>
              <p:cNvSpPr/>
              <p:nvPr/>
            </p:nvSpPr>
            <p:spPr>
              <a:xfrm>
                <a:off x="8101571" y="2901042"/>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a:p>
            </p:txBody>
          </p:sp>
          <p:sp>
            <p:nvSpPr>
              <p:cNvPr id="796" name="Freeform: Shape 795">
                <a:extLst>
                  <a:ext uri="{FF2B5EF4-FFF2-40B4-BE49-F238E27FC236}">
                    <a16:creationId xmlns:a16="http://schemas.microsoft.com/office/drawing/2014/main" id="{2BC5486C-4C68-4118-A442-0AFF05E4B194}"/>
                  </a:ext>
                </a:extLst>
              </p:cNvPr>
              <p:cNvSpPr/>
              <p:nvPr/>
            </p:nvSpPr>
            <p:spPr>
              <a:xfrm>
                <a:off x="8101571" y="2922106"/>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a:p>
            </p:txBody>
          </p:sp>
        </p:grpSp>
        <p:grpSp>
          <p:nvGrpSpPr>
            <p:cNvPr id="830" name="Graphic 220" descr="Document">
              <a:extLst>
                <a:ext uri="{FF2B5EF4-FFF2-40B4-BE49-F238E27FC236}">
                  <a16:creationId xmlns:a16="http://schemas.microsoft.com/office/drawing/2014/main" id="{9B41B52C-3E39-44E2-84DF-E507712488D2}"/>
                </a:ext>
              </a:extLst>
            </p:cNvPr>
            <p:cNvGrpSpPr/>
            <p:nvPr/>
          </p:nvGrpSpPr>
          <p:grpSpPr>
            <a:xfrm>
              <a:off x="786318" y="2039763"/>
              <a:ext cx="202134" cy="216499"/>
              <a:chOff x="7129418" y="2451503"/>
              <a:chExt cx="202134" cy="216499"/>
            </a:xfrm>
          </p:grpSpPr>
          <p:sp>
            <p:nvSpPr>
              <p:cNvPr id="831" name="Freeform: Shape 830">
                <a:extLst>
                  <a:ext uri="{FF2B5EF4-FFF2-40B4-BE49-F238E27FC236}">
                    <a16:creationId xmlns:a16="http://schemas.microsoft.com/office/drawing/2014/main" id="{C8031157-AC33-4038-B3B0-3FFD52037AF9}"/>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a:p>
            </p:txBody>
          </p:sp>
          <p:sp>
            <p:nvSpPr>
              <p:cNvPr id="832" name="Freeform: Shape 831">
                <a:extLst>
                  <a:ext uri="{FF2B5EF4-FFF2-40B4-BE49-F238E27FC236}">
                    <a16:creationId xmlns:a16="http://schemas.microsoft.com/office/drawing/2014/main" id="{F1F294A9-1E98-4A77-B0C8-6066C7EAD18B}"/>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833" name="Freeform: Shape 832">
                <a:extLst>
                  <a:ext uri="{FF2B5EF4-FFF2-40B4-BE49-F238E27FC236}">
                    <a16:creationId xmlns:a16="http://schemas.microsoft.com/office/drawing/2014/main" id="{5A5CED8D-786C-48E3-A3AB-365785F3C261}"/>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834" name="Freeform: Shape 833">
                <a:extLst>
                  <a:ext uri="{FF2B5EF4-FFF2-40B4-BE49-F238E27FC236}">
                    <a16:creationId xmlns:a16="http://schemas.microsoft.com/office/drawing/2014/main" id="{60B2DF4A-FC66-479F-98AF-B5C10418E9EF}"/>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835" name="Freeform: Shape 834">
                <a:extLst>
                  <a:ext uri="{FF2B5EF4-FFF2-40B4-BE49-F238E27FC236}">
                    <a16:creationId xmlns:a16="http://schemas.microsoft.com/office/drawing/2014/main" id="{FB895866-9F09-4EEF-B026-E7F847A9BDE5}"/>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836" name="Freeform: Shape 835">
                <a:extLst>
                  <a:ext uri="{FF2B5EF4-FFF2-40B4-BE49-F238E27FC236}">
                    <a16:creationId xmlns:a16="http://schemas.microsoft.com/office/drawing/2014/main" id="{E371E10F-8905-496B-94FD-0B107933CF1F}"/>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grpSp>
        <p:cxnSp>
          <p:nvCxnSpPr>
            <p:cNvPr id="839" name="Straight Connector 838">
              <a:extLst>
                <a:ext uri="{FF2B5EF4-FFF2-40B4-BE49-F238E27FC236}">
                  <a16:creationId xmlns:a16="http://schemas.microsoft.com/office/drawing/2014/main" id="{76E28CEE-25F1-4C2D-B7D4-9041B67D1157}"/>
                </a:ext>
              </a:extLst>
            </p:cNvPr>
            <p:cNvCxnSpPr>
              <a:cxnSpLocks/>
              <a:stCxn id="836" idx="0"/>
            </p:cNvCxnSpPr>
            <p:nvPr/>
          </p:nvCxnSpPr>
          <p:spPr bwMode="auto">
            <a:xfrm flipH="1">
              <a:off x="768090" y="2204844"/>
              <a:ext cx="57350" cy="42506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4" name="Straight Connector 843">
              <a:extLst>
                <a:ext uri="{FF2B5EF4-FFF2-40B4-BE49-F238E27FC236}">
                  <a16:creationId xmlns:a16="http://schemas.microsoft.com/office/drawing/2014/main" id="{26186E8D-D511-4286-924F-7FACC1109D76}"/>
                </a:ext>
              </a:extLst>
            </p:cNvPr>
            <p:cNvCxnSpPr>
              <a:cxnSpLocks/>
              <a:endCxn id="746" idx="2"/>
            </p:cNvCxnSpPr>
            <p:nvPr/>
          </p:nvCxnSpPr>
          <p:spPr bwMode="auto">
            <a:xfrm>
              <a:off x="1100632" y="1818808"/>
              <a:ext cx="62274" cy="532564"/>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3" name="Straight Connector 852">
              <a:extLst>
                <a:ext uri="{FF2B5EF4-FFF2-40B4-BE49-F238E27FC236}">
                  <a16:creationId xmlns:a16="http://schemas.microsoft.com/office/drawing/2014/main" id="{3DFD3D98-2759-4769-A88A-02B91327A379}"/>
                </a:ext>
              </a:extLst>
            </p:cNvPr>
            <p:cNvCxnSpPr>
              <a:cxnSpLocks/>
              <a:stCxn id="716" idx="3"/>
              <a:endCxn id="791" idx="11"/>
            </p:cNvCxnSpPr>
            <p:nvPr/>
          </p:nvCxnSpPr>
          <p:spPr bwMode="auto">
            <a:xfrm>
              <a:off x="3980266" y="1756190"/>
              <a:ext cx="91860" cy="355973"/>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58" name="Graphic 237" descr="Document">
              <a:extLst>
                <a:ext uri="{FF2B5EF4-FFF2-40B4-BE49-F238E27FC236}">
                  <a16:creationId xmlns:a16="http://schemas.microsoft.com/office/drawing/2014/main" id="{6FC8236A-CF4A-4052-ADFC-FC6B6075B2B3}"/>
                </a:ext>
              </a:extLst>
            </p:cNvPr>
            <p:cNvGrpSpPr/>
            <p:nvPr/>
          </p:nvGrpSpPr>
          <p:grpSpPr>
            <a:xfrm>
              <a:off x="3104493" y="2020237"/>
              <a:ext cx="183250" cy="210641"/>
              <a:chOff x="8066103" y="2761492"/>
              <a:chExt cx="183250" cy="210641"/>
            </a:xfrm>
          </p:grpSpPr>
          <p:sp>
            <p:nvSpPr>
              <p:cNvPr id="859" name="Freeform: Shape 858">
                <a:extLst>
                  <a:ext uri="{FF2B5EF4-FFF2-40B4-BE49-F238E27FC236}">
                    <a16:creationId xmlns:a16="http://schemas.microsoft.com/office/drawing/2014/main" id="{CEC7992D-D5D6-4FC2-8663-4613559B4085}"/>
                  </a:ext>
                </a:extLst>
              </p:cNvPr>
              <p:cNvSpPr/>
              <p:nvPr/>
            </p:nvSpPr>
            <p:spPr>
              <a:xfrm>
                <a:off x="8066103" y="2761492"/>
                <a:ext cx="183250" cy="210641"/>
              </a:xfrm>
              <a:custGeom>
                <a:avLst/>
                <a:gdLst>
                  <a:gd name="connsiteX0" fmla="*/ 17734 w 183250"/>
                  <a:gd name="connsiteY0" fmla="*/ 194843 h 210640"/>
                  <a:gd name="connsiteX1" fmla="*/ 17734 w 183250"/>
                  <a:gd name="connsiteY1" fmla="*/ 15798 h 210640"/>
                  <a:gd name="connsiteX2" fmla="*/ 91625 w 183250"/>
                  <a:gd name="connsiteY2" fmla="*/ 15798 h 210640"/>
                  <a:gd name="connsiteX3" fmla="*/ 91625 w 183250"/>
                  <a:gd name="connsiteY3" fmla="*/ 71091 h 210640"/>
                  <a:gd name="connsiteX4" fmla="*/ 165516 w 183250"/>
                  <a:gd name="connsiteY4" fmla="*/ 71091 h 210640"/>
                  <a:gd name="connsiteX5" fmla="*/ 165516 w 183250"/>
                  <a:gd name="connsiteY5" fmla="*/ 194843 h 210640"/>
                  <a:gd name="connsiteX6" fmla="*/ 17734 w 183250"/>
                  <a:gd name="connsiteY6" fmla="*/ 194843 h 210640"/>
                  <a:gd name="connsiteX7" fmla="*/ 109359 w 183250"/>
                  <a:gd name="connsiteY7" fmla="*/ 22381 h 210640"/>
                  <a:gd name="connsiteX8" fmla="*/ 146304 w 183250"/>
                  <a:gd name="connsiteY8" fmla="*/ 55293 h 210640"/>
                  <a:gd name="connsiteX9" fmla="*/ 109359 w 183250"/>
                  <a:gd name="connsiteY9" fmla="*/ 55293 h 210640"/>
                  <a:gd name="connsiteX10" fmla="*/ 109359 w 183250"/>
                  <a:gd name="connsiteY10" fmla="*/ 22381 h 210640"/>
                  <a:gd name="connsiteX11" fmla="*/ 109359 w 183250"/>
                  <a:gd name="connsiteY11" fmla="*/ 0 h 210640"/>
                  <a:gd name="connsiteX12" fmla="*/ 0 w 183250"/>
                  <a:gd name="connsiteY12" fmla="*/ 0 h 210640"/>
                  <a:gd name="connsiteX13" fmla="*/ 0 w 183250"/>
                  <a:gd name="connsiteY13" fmla="*/ 210641 h 210640"/>
                  <a:gd name="connsiteX14" fmla="*/ 183250 w 183250"/>
                  <a:gd name="connsiteY14" fmla="*/ 210641 h 210640"/>
                  <a:gd name="connsiteX15" fmla="*/ 183250 w 183250"/>
                  <a:gd name="connsiteY15" fmla="*/ 57926 h 210640"/>
                  <a:gd name="connsiteX16" fmla="*/ 109359 w 183250"/>
                  <a:gd name="connsiteY16" fmla="*/ 0 h 210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3250" h="210640">
                    <a:moveTo>
                      <a:pt x="17734" y="194843"/>
                    </a:moveTo>
                    <a:lnTo>
                      <a:pt x="17734" y="15798"/>
                    </a:lnTo>
                    <a:lnTo>
                      <a:pt x="91625" y="15798"/>
                    </a:lnTo>
                    <a:lnTo>
                      <a:pt x="91625" y="71091"/>
                    </a:lnTo>
                    <a:lnTo>
                      <a:pt x="165516" y="71091"/>
                    </a:lnTo>
                    <a:lnTo>
                      <a:pt x="165516" y="194843"/>
                    </a:lnTo>
                    <a:lnTo>
                      <a:pt x="17734" y="194843"/>
                    </a:lnTo>
                    <a:close/>
                    <a:moveTo>
                      <a:pt x="109359" y="22381"/>
                    </a:moveTo>
                    <a:lnTo>
                      <a:pt x="146304" y="55293"/>
                    </a:lnTo>
                    <a:lnTo>
                      <a:pt x="109359" y="55293"/>
                    </a:lnTo>
                    <a:lnTo>
                      <a:pt x="109359" y="22381"/>
                    </a:lnTo>
                    <a:close/>
                    <a:moveTo>
                      <a:pt x="109359" y="0"/>
                    </a:moveTo>
                    <a:lnTo>
                      <a:pt x="0" y="0"/>
                    </a:lnTo>
                    <a:lnTo>
                      <a:pt x="0" y="210641"/>
                    </a:lnTo>
                    <a:lnTo>
                      <a:pt x="183250" y="210641"/>
                    </a:lnTo>
                    <a:lnTo>
                      <a:pt x="183250" y="57926"/>
                    </a:lnTo>
                    <a:lnTo>
                      <a:pt x="109359" y="0"/>
                    </a:lnTo>
                    <a:close/>
                  </a:path>
                </a:pathLst>
              </a:custGeom>
              <a:solidFill>
                <a:schemeClr val="accent3"/>
              </a:solidFill>
              <a:ln w="2877" cap="flat">
                <a:noFill/>
                <a:prstDash val="solid"/>
                <a:miter/>
              </a:ln>
            </p:spPr>
            <p:txBody>
              <a:bodyPr rtlCol="0" anchor="ctr"/>
              <a:lstStyle/>
              <a:p>
                <a:endParaRPr lang="en-US"/>
              </a:p>
            </p:txBody>
          </p:sp>
          <p:sp>
            <p:nvSpPr>
              <p:cNvPr id="860" name="Freeform: Shape 859">
                <a:extLst>
                  <a:ext uri="{FF2B5EF4-FFF2-40B4-BE49-F238E27FC236}">
                    <a16:creationId xmlns:a16="http://schemas.microsoft.com/office/drawing/2014/main" id="{020DF7C9-3D79-4D23-897C-465D078ACE12}"/>
                  </a:ext>
                </a:extLst>
              </p:cNvPr>
              <p:cNvSpPr/>
              <p:nvPr/>
            </p:nvSpPr>
            <p:spPr>
              <a:xfrm>
                <a:off x="8101571" y="2858913"/>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a:p>
            </p:txBody>
          </p:sp>
          <p:sp>
            <p:nvSpPr>
              <p:cNvPr id="861" name="Freeform: Shape 860">
                <a:extLst>
                  <a:ext uri="{FF2B5EF4-FFF2-40B4-BE49-F238E27FC236}">
                    <a16:creationId xmlns:a16="http://schemas.microsoft.com/office/drawing/2014/main" id="{7D7A5C9D-18E5-4C50-B346-B3746E4BD5F6}"/>
                  </a:ext>
                </a:extLst>
              </p:cNvPr>
              <p:cNvSpPr/>
              <p:nvPr/>
            </p:nvSpPr>
            <p:spPr>
              <a:xfrm>
                <a:off x="8101571" y="2837849"/>
                <a:ext cx="38423" cy="10532"/>
              </a:xfrm>
              <a:custGeom>
                <a:avLst/>
                <a:gdLst>
                  <a:gd name="connsiteX0" fmla="*/ 0 w 38423"/>
                  <a:gd name="connsiteY0" fmla="*/ 0 h 10532"/>
                  <a:gd name="connsiteX1" fmla="*/ 38423 w 38423"/>
                  <a:gd name="connsiteY1" fmla="*/ 0 h 10532"/>
                  <a:gd name="connsiteX2" fmla="*/ 38423 w 38423"/>
                  <a:gd name="connsiteY2" fmla="*/ 10532 h 10532"/>
                  <a:gd name="connsiteX3" fmla="*/ 0 w 38423"/>
                  <a:gd name="connsiteY3" fmla="*/ 10532 h 10532"/>
                </a:gdLst>
                <a:ahLst/>
                <a:cxnLst>
                  <a:cxn ang="0">
                    <a:pos x="connsiteX0" y="connsiteY0"/>
                  </a:cxn>
                  <a:cxn ang="0">
                    <a:pos x="connsiteX1" y="connsiteY1"/>
                  </a:cxn>
                  <a:cxn ang="0">
                    <a:pos x="connsiteX2" y="connsiteY2"/>
                  </a:cxn>
                  <a:cxn ang="0">
                    <a:pos x="connsiteX3" y="connsiteY3"/>
                  </a:cxn>
                </a:cxnLst>
                <a:rect l="l" t="t" r="r" b="b"/>
                <a:pathLst>
                  <a:path w="38423" h="10532">
                    <a:moveTo>
                      <a:pt x="0" y="0"/>
                    </a:moveTo>
                    <a:lnTo>
                      <a:pt x="38423" y="0"/>
                    </a:lnTo>
                    <a:lnTo>
                      <a:pt x="38423" y="10532"/>
                    </a:lnTo>
                    <a:lnTo>
                      <a:pt x="0" y="10532"/>
                    </a:lnTo>
                    <a:close/>
                  </a:path>
                </a:pathLst>
              </a:custGeom>
              <a:solidFill>
                <a:schemeClr val="accent3"/>
              </a:solidFill>
              <a:ln w="2877" cap="flat">
                <a:noFill/>
                <a:prstDash val="solid"/>
                <a:miter/>
              </a:ln>
            </p:spPr>
            <p:txBody>
              <a:bodyPr rtlCol="0" anchor="ctr"/>
              <a:lstStyle/>
              <a:p>
                <a:endParaRPr lang="en-US"/>
              </a:p>
            </p:txBody>
          </p:sp>
          <p:sp>
            <p:nvSpPr>
              <p:cNvPr id="862" name="Freeform: Shape 861">
                <a:extLst>
                  <a:ext uri="{FF2B5EF4-FFF2-40B4-BE49-F238E27FC236}">
                    <a16:creationId xmlns:a16="http://schemas.microsoft.com/office/drawing/2014/main" id="{C59FAF93-41A1-4654-AB83-BB6A311F760C}"/>
                  </a:ext>
                </a:extLst>
              </p:cNvPr>
              <p:cNvSpPr/>
              <p:nvPr/>
            </p:nvSpPr>
            <p:spPr>
              <a:xfrm>
                <a:off x="8101571" y="2879978"/>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a:p>
            </p:txBody>
          </p:sp>
          <p:sp>
            <p:nvSpPr>
              <p:cNvPr id="863" name="Freeform: Shape 862">
                <a:extLst>
                  <a:ext uri="{FF2B5EF4-FFF2-40B4-BE49-F238E27FC236}">
                    <a16:creationId xmlns:a16="http://schemas.microsoft.com/office/drawing/2014/main" id="{70FED533-A3BA-460C-92B8-886F3D6763BB}"/>
                  </a:ext>
                </a:extLst>
              </p:cNvPr>
              <p:cNvSpPr/>
              <p:nvPr/>
            </p:nvSpPr>
            <p:spPr>
              <a:xfrm>
                <a:off x="8101571" y="2901042"/>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a:p>
            </p:txBody>
          </p:sp>
          <p:sp>
            <p:nvSpPr>
              <p:cNvPr id="864" name="Freeform: Shape 863">
                <a:extLst>
                  <a:ext uri="{FF2B5EF4-FFF2-40B4-BE49-F238E27FC236}">
                    <a16:creationId xmlns:a16="http://schemas.microsoft.com/office/drawing/2014/main" id="{1C21DCD2-B11F-4E0E-9C53-8D7FCC7D88F7}"/>
                  </a:ext>
                </a:extLst>
              </p:cNvPr>
              <p:cNvSpPr/>
              <p:nvPr/>
            </p:nvSpPr>
            <p:spPr>
              <a:xfrm>
                <a:off x="8101571" y="2922106"/>
                <a:ext cx="112315" cy="10532"/>
              </a:xfrm>
              <a:custGeom>
                <a:avLst/>
                <a:gdLst>
                  <a:gd name="connsiteX0" fmla="*/ 0 w 112314"/>
                  <a:gd name="connsiteY0" fmla="*/ 0 h 10532"/>
                  <a:gd name="connsiteX1" fmla="*/ 112315 w 112314"/>
                  <a:gd name="connsiteY1" fmla="*/ 0 h 10532"/>
                  <a:gd name="connsiteX2" fmla="*/ 112315 w 112314"/>
                  <a:gd name="connsiteY2" fmla="*/ 10532 h 10532"/>
                  <a:gd name="connsiteX3" fmla="*/ 0 w 112314"/>
                  <a:gd name="connsiteY3" fmla="*/ 10532 h 10532"/>
                </a:gdLst>
                <a:ahLst/>
                <a:cxnLst>
                  <a:cxn ang="0">
                    <a:pos x="connsiteX0" y="connsiteY0"/>
                  </a:cxn>
                  <a:cxn ang="0">
                    <a:pos x="connsiteX1" y="connsiteY1"/>
                  </a:cxn>
                  <a:cxn ang="0">
                    <a:pos x="connsiteX2" y="connsiteY2"/>
                  </a:cxn>
                  <a:cxn ang="0">
                    <a:pos x="connsiteX3" y="connsiteY3"/>
                  </a:cxn>
                </a:cxnLst>
                <a:rect l="l" t="t" r="r" b="b"/>
                <a:pathLst>
                  <a:path w="112314" h="10532">
                    <a:moveTo>
                      <a:pt x="0" y="0"/>
                    </a:moveTo>
                    <a:lnTo>
                      <a:pt x="112315" y="0"/>
                    </a:lnTo>
                    <a:lnTo>
                      <a:pt x="112315" y="10532"/>
                    </a:lnTo>
                    <a:lnTo>
                      <a:pt x="0" y="10532"/>
                    </a:lnTo>
                    <a:close/>
                  </a:path>
                </a:pathLst>
              </a:custGeom>
              <a:solidFill>
                <a:schemeClr val="accent3"/>
              </a:solidFill>
              <a:ln w="2877" cap="flat">
                <a:noFill/>
                <a:prstDash val="solid"/>
                <a:miter/>
              </a:ln>
            </p:spPr>
            <p:txBody>
              <a:bodyPr rtlCol="0" anchor="ctr"/>
              <a:lstStyle/>
              <a:p>
                <a:endParaRPr lang="en-US"/>
              </a:p>
            </p:txBody>
          </p:sp>
        </p:grpSp>
        <p:cxnSp>
          <p:nvCxnSpPr>
            <p:cNvPr id="865" name="Straight Connector 864">
              <a:extLst>
                <a:ext uri="{FF2B5EF4-FFF2-40B4-BE49-F238E27FC236}">
                  <a16:creationId xmlns:a16="http://schemas.microsoft.com/office/drawing/2014/main" id="{80CE82AF-B41B-4584-857A-F6CE55228397}"/>
                </a:ext>
              </a:extLst>
            </p:cNvPr>
            <p:cNvCxnSpPr>
              <a:cxnSpLocks/>
              <a:endCxn id="859" idx="11"/>
            </p:cNvCxnSpPr>
            <p:nvPr/>
          </p:nvCxnSpPr>
          <p:spPr bwMode="auto">
            <a:xfrm flipH="1">
              <a:off x="3213852" y="1753216"/>
              <a:ext cx="36983" cy="26702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3" name="Straight Connector 872">
              <a:extLst>
                <a:ext uri="{FF2B5EF4-FFF2-40B4-BE49-F238E27FC236}">
                  <a16:creationId xmlns:a16="http://schemas.microsoft.com/office/drawing/2014/main" id="{535AF036-0120-46B4-8647-249D5B234DF5}"/>
                </a:ext>
              </a:extLst>
            </p:cNvPr>
            <p:cNvCxnSpPr>
              <a:cxnSpLocks/>
              <a:stCxn id="345" idx="1"/>
              <a:endCxn id="719" idx="3"/>
            </p:cNvCxnSpPr>
            <p:nvPr/>
          </p:nvCxnSpPr>
          <p:spPr bwMode="auto">
            <a:xfrm flipV="1">
              <a:off x="2454707" y="1757970"/>
              <a:ext cx="71768" cy="679238"/>
            </a:xfrm>
            <a:prstGeom prst="line">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80" name="Graphic 220" descr="Document">
              <a:extLst>
                <a:ext uri="{FF2B5EF4-FFF2-40B4-BE49-F238E27FC236}">
                  <a16:creationId xmlns:a16="http://schemas.microsoft.com/office/drawing/2014/main" id="{B084BEDD-BD5C-4DD2-B29C-4A58DEDE49AB}"/>
                </a:ext>
              </a:extLst>
            </p:cNvPr>
            <p:cNvGrpSpPr/>
            <p:nvPr/>
          </p:nvGrpSpPr>
          <p:grpSpPr>
            <a:xfrm>
              <a:off x="1737156" y="2012701"/>
              <a:ext cx="202134" cy="216499"/>
              <a:chOff x="7129418" y="2451503"/>
              <a:chExt cx="202134" cy="216499"/>
            </a:xfrm>
          </p:grpSpPr>
          <p:sp>
            <p:nvSpPr>
              <p:cNvPr id="881" name="Freeform: Shape 880">
                <a:extLst>
                  <a:ext uri="{FF2B5EF4-FFF2-40B4-BE49-F238E27FC236}">
                    <a16:creationId xmlns:a16="http://schemas.microsoft.com/office/drawing/2014/main" id="{4CCB3D6D-5908-4D1A-8B40-F75D30A5A698}"/>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a:p>
            </p:txBody>
          </p:sp>
          <p:sp>
            <p:nvSpPr>
              <p:cNvPr id="882" name="Freeform: Shape 881">
                <a:extLst>
                  <a:ext uri="{FF2B5EF4-FFF2-40B4-BE49-F238E27FC236}">
                    <a16:creationId xmlns:a16="http://schemas.microsoft.com/office/drawing/2014/main" id="{73F7F1F6-177F-478D-9266-6779C781CE25}"/>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883" name="Freeform: Shape 882">
                <a:extLst>
                  <a:ext uri="{FF2B5EF4-FFF2-40B4-BE49-F238E27FC236}">
                    <a16:creationId xmlns:a16="http://schemas.microsoft.com/office/drawing/2014/main" id="{22FE401F-0358-42F3-A1C5-69566E0E0737}"/>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884" name="Freeform: Shape 883">
                <a:extLst>
                  <a:ext uri="{FF2B5EF4-FFF2-40B4-BE49-F238E27FC236}">
                    <a16:creationId xmlns:a16="http://schemas.microsoft.com/office/drawing/2014/main" id="{CDA42CB6-A83A-42E4-83A3-4C7F1849EE86}"/>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885" name="Freeform: Shape 884">
                <a:extLst>
                  <a:ext uri="{FF2B5EF4-FFF2-40B4-BE49-F238E27FC236}">
                    <a16:creationId xmlns:a16="http://schemas.microsoft.com/office/drawing/2014/main" id="{7BBC96FD-6B1A-44E0-BEED-6FD38BE899CC}"/>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886" name="Freeform: Shape 885">
                <a:extLst>
                  <a:ext uri="{FF2B5EF4-FFF2-40B4-BE49-F238E27FC236}">
                    <a16:creationId xmlns:a16="http://schemas.microsoft.com/office/drawing/2014/main" id="{3992673B-95B0-4BA8-9700-9588609F18C6}"/>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grpSp>
        <p:cxnSp>
          <p:nvCxnSpPr>
            <p:cNvPr id="887" name="Straight Connector 886">
              <a:extLst>
                <a:ext uri="{FF2B5EF4-FFF2-40B4-BE49-F238E27FC236}">
                  <a16:creationId xmlns:a16="http://schemas.microsoft.com/office/drawing/2014/main" id="{753756C8-5482-463B-9810-E35E7DBD7F16}"/>
                </a:ext>
              </a:extLst>
            </p:cNvPr>
            <p:cNvCxnSpPr>
              <a:cxnSpLocks/>
              <a:endCxn id="881" idx="1"/>
            </p:cNvCxnSpPr>
            <p:nvPr/>
          </p:nvCxnSpPr>
          <p:spPr bwMode="auto">
            <a:xfrm>
              <a:off x="1269279" y="1644814"/>
              <a:ext cx="487438" cy="384124"/>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0" name="Straight Connector 889">
              <a:extLst>
                <a:ext uri="{FF2B5EF4-FFF2-40B4-BE49-F238E27FC236}">
                  <a16:creationId xmlns:a16="http://schemas.microsoft.com/office/drawing/2014/main" id="{CDB34730-E2D7-41E8-BEDC-66D79FF8ABDA}"/>
                </a:ext>
              </a:extLst>
            </p:cNvPr>
            <p:cNvCxnSpPr>
              <a:cxnSpLocks/>
              <a:endCxn id="881" idx="4"/>
            </p:cNvCxnSpPr>
            <p:nvPr/>
          </p:nvCxnSpPr>
          <p:spPr bwMode="auto">
            <a:xfrm flipH="1">
              <a:off x="1919729" y="1752691"/>
              <a:ext cx="376125" cy="33307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3" name="Straight Connector 892">
              <a:extLst>
                <a:ext uri="{FF2B5EF4-FFF2-40B4-BE49-F238E27FC236}">
                  <a16:creationId xmlns:a16="http://schemas.microsoft.com/office/drawing/2014/main" id="{A4D7DC20-3ED2-40D2-8927-830358AA8E16}"/>
                </a:ext>
              </a:extLst>
            </p:cNvPr>
            <p:cNvCxnSpPr>
              <a:cxnSpLocks/>
              <a:stCxn id="698" idx="2"/>
              <a:endCxn id="881" idx="15"/>
            </p:cNvCxnSpPr>
            <p:nvPr/>
          </p:nvCxnSpPr>
          <p:spPr bwMode="auto">
            <a:xfrm flipH="1">
              <a:off x="1939291" y="1576766"/>
              <a:ext cx="1151988" cy="495472"/>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6" name="Straight Connector 895">
              <a:extLst>
                <a:ext uri="{FF2B5EF4-FFF2-40B4-BE49-F238E27FC236}">
                  <a16:creationId xmlns:a16="http://schemas.microsoft.com/office/drawing/2014/main" id="{794D64F8-E425-46DC-9A2B-3413F3A5C8DB}"/>
                </a:ext>
              </a:extLst>
            </p:cNvPr>
            <p:cNvCxnSpPr>
              <a:cxnSpLocks/>
            </p:cNvCxnSpPr>
            <p:nvPr/>
          </p:nvCxnSpPr>
          <p:spPr bwMode="auto">
            <a:xfrm flipH="1">
              <a:off x="1255102" y="1760942"/>
              <a:ext cx="1889607" cy="68817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99" name="Graphic 221" descr="Statistics">
              <a:extLst>
                <a:ext uri="{FF2B5EF4-FFF2-40B4-BE49-F238E27FC236}">
                  <a16:creationId xmlns:a16="http://schemas.microsoft.com/office/drawing/2014/main" id="{3093FF73-D235-478D-824B-B9DEE0E3FCAF}"/>
                </a:ext>
              </a:extLst>
            </p:cNvPr>
            <p:cNvGrpSpPr/>
            <p:nvPr/>
          </p:nvGrpSpPr>
          <p:grpSpPr>
            <a:xfrm>
              <a:off x="1984225" y="2443384"/>
              <a:ext cx="224955" cy="189453"/>
              <a:chOff x="7485079" y="2824981"/>
              <a:chExt cx="224955" cy="189453"/>
            </a:xfrm>
          </p:grpSpPr>
          <p:sp>
            <p:nvSpPr>
              <p:cNvPr id="900" name="Freeform: Shape 899">
                <a:extLst>
                  <a:ext uri="{FF2B5EF4-FFF2-40B4-BE49-F238E27FC236}">
                    <a16:creationId xmlns:a16="http://schemas.microsoft.com/office/drawing/2014/main" id="{104BC7F3-9617-45B3-A357-EC6DE4CD33F7}"/>
                  </a:ext>
                </a:extLst>
              </p:cNvPr>
              <p:cNvSpPr/>
              <p:nvPr/>
            </p:nvSpPr>
            <p:spPr>
              <a:xfrm>
                <a:off x="7520887" y="282498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a:p>
            </p:txBody>
          </p:sp>
          <p:sp>
            <p:nvSpPr>
              <p:cNvPr id="901" name="Freeform: Shape 900">
                <a:extLst>
                  <a:ext uri="{FF2B5EF4-FFF2-40B4-BE49-F238E27FC236}">
                    <a16:creationId xmlns:a16="http://schemas.microsoft.com/office/drawing/2014/main" id="{E0D80697-7FBE-496E-AF02-2AEA4254A933}"/>
                  </a:ext>
                </a:extLst>
              </p:cNvPr>
              <p:cNvSpPr/>
              <p:nvPr/>
            </p:nvSpPr>
            <p:spPr>
              <a:xfrm>
                <a:off x="7485079" y="282499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a:p>
            </p:txBody>
          </p:sp>
        </p:grpSp>
        <p:cxnSp>
          <p:nvCxnSpPr>
            <p:cNvPr id="908" name="Straight Connector 907">
              <a:extLst>
                <a:ext uri="{FF2B5EF4-FFF2-40B4-BE49-F238E27FC236}">
                  <a16:creationId xmlns:a16="http://schemas.microsoft.com/office/drawing/2014/main" id="{A7B7E2E1-4855-49AE-9EA7-189287C214AF}"/>
                </a:ext>
              </a:extLst>
            </p:cNvPr>
            <p:cNvCxnSpPr>
              <a:cxnSpLocks/>
              <a:stCxn id="881" idx="0"/>
              <a:endCxn id="342" idx="1"/>
            </p:cNvCxnSpPr>
            <p:nvPr/>
          </p:nvCxnSpPr>
          <p:spPr bwMode="auto">
            <a:xfrm>
              <a:off x="1756717" y="2212962"/>
              <a:ext cx="81505" cy="519838"/>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0" name="Flowchart: Magnetic Disk 249">
            <a:extLst>
              <a:ext uri="{FF2B5EF4-FFF2-40B4-BE49-F238E27FC236}">
                <a16:creationId xmlns:a16="http://schemas.microsoft.com/office/drawing/2014/main" id="{E74EEFF8-2772-416B-BC60-8E57779E2310}"/>
              </a:ext>
            </a:extLst>
          </p:cNvPr>
          <p:cNvSpPr/>
          <p:nvPr/>
        </p:nvSpPr>
        <p:spPr bwMode="auto">
          <a:xfrm>
            <a:off x="5283763" y="2158598"/>
            <a:ext cx="948586" cy="316908"/>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r>
              <a:rPr lang="en-GB" sz="675">
                <a:solidFill>
                  <a:schemeClr val="bg1"/>
                </a:solidFill>
                <a:cs typeface="Arial"/>
              </a:rPr>
              <a:t>CDP</a:t>
            </a:r>
          </a:p>
        </p:txBody>
      </p:sp>
      <p:cxnSp>
        <p:nvCxnSpPr>
          <p:cNvPr id="304" name="Straight Connector 303">
            <a:extLst>
              <a:ext uri="{FF2B5EF4-FFF2-40B4-BE49-F238E27FC236}">
                <a16:creationId xmlns:a16="http://schemas.microsoft.com/office/drawing/2014/main" id="{84C38D1C-EAD4-4C14-A07C-CCAD5EE77F16}"/>
              </a:ext>
            </a:extLst>
          </p:cNvPr>
          <p:cNvCxnSpPr>
            <a:cxnSpLocks/>
          </p:cNvCxnSpPr>
          <p:nvPr/>
        </p:nvCxnSpPr>
        <p:spPr bwMode="auto">
          <a:xfrm>
            <a:off x="5397556" y="1694787"/>
            <a:ext cx="86324" cy="491134"/>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0" name="TextBox 59">
            <a:extLst>
              <a:ext uri="{FF2B5EF4-FFF2-40B4-BE49-F238E27FC236}">
                <a16:creationId xmlns:a16="http://schemas.microsoft.com/office/drawing/2014/main" id="{134A6AE7-3769-4F56-82F7-F283AA66F7CC}"/>
              </a:ext>
            </a:extLst>
          </p:cNvPr>
          <p:cNvSpPr txBox="1"/>
          <p:nvPr/>
        </p:nvSpPr>
        <p:spPr bwMode="auto">
          <a:xfrm>
            <a:off x="5246779" y="1872858"/>
            <a:ext cx="61420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Transaction</a:t>
            </a:r>
          </a:p>
        </p:txBody>
      </p:sp>
      <p:sp>
        <p:nvSpPr>
          <p:cNvPr id="325" name="TextBox 324">
            <a:extLst>
              <a:ext uri="{FF2B5EF4-FFF2-40B4-BE49-F238E27FC236}">
                <a16:creationId xmlns:a16="http://schemas.microsoft.com/office/drawing/2014/main" id="{A26330CE-F199-474B-8FB4-56A28107F566}"/>
              </a:ext>
            </a:extLst>
          </p:cNvPr>
          <p:cNvSpPr txBox="1"/>
          <p:nvPr/>
        </p:nvSpPr>
        <p:spPr bwMode="auto">
          <a:xfrm>
            <a:off x="6428694" y="2004488"/>
            <a:ext cx="42604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Master</a:t>
            </a:r>
          </a:p>
        </p:txBody>
      </p:sp>
      <p:sp>
        <p:nvSpPr>
          <p:cNvPr id="341" name="Flowchart: Magnetic Disk 340">
            <a:extLst>
              <a:ext uri="{FF2B5EF4-FFF2-40B4-BE49-F238E27FC236}">
                <a16:creationId xmlns:a16="http://schemas.microsoft.com/office/drawing/2014/main" id="{70E53CD0-2E44-453E-AC3C-171C4F94C25D}"/>
              </a:ext>
            </a:extLst>
          </p:cNvPr>
          <p:cNvSpPr/>
          <p:nvPr/>
        </p:nvSpPr>
        <p:spPr bwMode="auto">
          <a:xfrm>
            <a:off x="406277" y="2459498"/>
            <a:ext cx="232882" cy="198345"/>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sp>
        <p:nvSpPr>
          <p:cNvPr id="342" name="Flowchart: Magnetic Disk 341">
            <a:extLst>
              <a:ext uri="{FF2B5EF4-FFF2-40B4-BE49-F238E27FC236}">
                <a16:creationId xmlns:a16="http://schemas.microsoft.com/office/drawing/2014/main" id="{BE5120CD-D455-455E-993F-95EC8AAF3E23}"/>
              </a:ext>
            </a:extLst>
          </p:cNvPr>
          <p:cNvSpPr/>
          <p:nvPr/>
        </p:nvSpPr>
        <p:spPr bwMode="auto">
          <a:xfrm>
            <a:off x="1721392" y="2756894"/>
            <a:ext cx="232882" cy="198345"/>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sp>
        <p:nvSpPr>
          <p:cNvPr id="343" name="Flowchart: Magnetic Disk 342">
            <a:extLst>
              <a:ext uri="{FF2B5EF4-FFF2-40B4-BE49-F238E27FC236}">
                <a16:creationId xmlns:a16="http://schemas.microsoft.com/office/drawing/2014/main" id="{2BC6E223-744A-49DC-8467-864CF0CEC97F}"/>
              </a:ext>
            </a:extLst>
          </p:cNvPr>
          <p:cNvSpPr/>
          <p:nvPr/>
        </p:nvSpPr>
        <p:spPr bwMode="auto">
          <a:xfrm>
            <a:off x="2759535" y="2738591"/>
            <a:ext cx="232882" cy="198345"/>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sp>
        <p:nvSpPr>
          <p:cNvPr id="345" name="Flowchart: Magnetic Disk 344">
            <a:extLst>
              <a:ext uri="{FF2B5EF4-FFF2-40B4-BE49-F238E27FC236}">
                <a16:creationId xmlns:a16="http://schemas.microsoft.com/office/drawing/2014/main" id="{5D7F1C6B-8D8A-4476-8427-5DF2DD9C585A}"/>
              </a:ext>
            </a:extLst>
          </p:cNvPr>
          <p:cNvSpPr/>
          <p:nvPr/>
        </p:nvSpPr>
        <p:spPr bwMode="auto">
          <a:xfrm>
            <a:off x="2337877" y="2451526"/>
            <a:ext cx="232882" cy="198345"/>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grpSp>
        <p:nvGrpSpPr>
          <p:cNvPr id="349" name="Graphic 217" descr="Statistics">
            <a:extLst>
              <a:ext uri="{FF2B5EF4-FFF2-40B4-BE49-F238E27FC236}">
                <a16:creationId xmlns:a16="http://schemas.microsoft.com/office/drawing/2014/main" id="{97187749-C3B6-48FB-9B2A-E9011144C613}"/>
              </a:ext>
            </a:extLst>
          </p:cNvPr>
          <p:cNvGrpSpPr/>
          <p:nvPr/>
        </p:nvGrpSpPr>
        <p:grpSpPr>
          <a:xfrm>
            <a:off x="709084" y="2644836"/>
            <a:ext cx="224955" cy="189453"/>
            <a:chOff x="5863694" y="2917641"/>
            <a:chExt cx="224955" cy="189453"/>
          </a:xfrm>
        </p:grpSpPr>
        <p:sp>
          <p:nvSpPr>
            <p:cNvPr id="350" name="Freeform: Shape 349">
              <a:extLst>
                <a:ext uri="{FF2B5EF4-FFF2-40B4-BE49-F238E27FC236}">
                  <a16:creationId xmlns:a16="http://schemas.microsoft.com/office/drawing/2014/main" id="{36379064-151B-426A-B151-14EAE798679B}"/>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90109B8C-98A6-4382-8ADD-2CE96189442F}"/>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a:p>
          </p:txBody>
        </p:sp>
      </p:grpSp>
      <p:grpSp>
        <p:nvGrpSpPr>
          <p:cNvPr id="352" name="Graphic 217" descr="Statistics">
            <a:extLst>
              <a:ext uri="{FF2B5EF4-FFF2-40B4-BE49-F238E27FC236}">
                <a16:creationId xmlns:a16="http://schemas.microsoft.com/office/drawing/2014/main" id="{06508EAB-4712-44D4-A7CA-439858EB282B}"/>
              </a:ext>
            </a:extLst>
          </p:cNvPr>
          <p:cNvGrpSpPr/>
          <p:nvPr/>
        </p:nvGrpSpPr>
        <p:grpSpPr>
          <a:xfrm>
            <a:off x="5346210" y="2830927"/>
            <a:ext cx="224955" cy="189453"/>
            <a:chOff x="5863694" y="2917641"/>
            <a:chExt cx="224955" cy="189453"/>
          </a:xfrm>
        </p:grpSpPr>
        <p:sp>
          <p:nvSpPr>
            <p:cNvPr id="353" name="Freeform: Shape 352">
              <a:extLst>
                <a:ext uri="{FF2B5EF4-FFF2-40B4-BE49-F238E27FC236}">
                  <a16:creationId xmlns:a16="http://schemas.microsoft.com/office/drawing/2014/main" id="{4174C75C-23AC-4E3A-B809-8FA068EC7BCE}"/>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19F92F0-00F3-42B0-A52E-6C49E076A6D1}"/>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a:p>
          </p:txBody>
        </p:sp>
      </p:grpSp>
      <p:sp>
        <p:nvSpPr>
          <p:cNvPr id="356" name="Flowchart: Magnetic Disk 355">
            <a:extLst>
              <a:ext uri="{FF2B5EF4-FFF2-40B4-BE49-F238E27FC236}">
                <a16:creationId xmlns:a16="http://schemas.microsoft.com/office/drawing/2014/main" id="{ED4FC3FF-DD55-4783-89DB-CF3C1DCA134D}"/>
              </a:ext>
            </a:extLst>
          </p:cNvPr>
          <p:cNvSpPr/>
          <p:nvPr/>
        </p:nvSpPr>
        <p:spPr bwMode="auto">
          <a:xfrm>
            <a:off x="8131856" y="2675872"/>
            <a:ext cx="232882" cy="198345"/>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grpSp>
        <p:nvGrpSpPr>
          <p:cNvPr id="358" name="Graphic 220" descr="Document">
            <a:extLst>
              <a:ext uri="{FF2B5EF4-FFF2-40B4-BE49-F238E27FC236}">
                <a16:creationId xmlns:a16="http://schemas.microsoft.com/office/drawing/2014/main" id="{66647D36-BC03-4E00-B6C9-D6C1CDD4D7D7}"/>
              </a:ext>
            </a:extLst>
          </p:cNvPr>
          <p:cNvGrpSpPr/>
          <p:nvPr/>
        </p:nvGrpSpPr>
        <p:grpSpPr>
          <a:xfrm>
            <a:off x="6383598" y="2846988"/>
            <a:ext cx="202134" cy="216499"/>
            <a:chOff x="7129418" y="2451503"/>
            <a:chExt cx="202134" cy="216499"/>
          </a:xfrm>
        </p:grpSpPr>
        <p:sp>
          <p:nvSpPr>
            <p:cNvPr id="359" name="Freeform: Shape 358">
              <a:extLst>
                <a:ext uri="{FF2B5EF4-FFF2-40B4-BE49-F238E27FC236}">
                  <a16:creationId xmlns:a16="http://schemas.microsoft.com/office/drawing/2014/main" id="{E65F5B26-4307-462F-9C4A-4A2B3D61BEFF}"/>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2A8B10AF-BAE8-401A-A879-615EA0A47183}"/>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3E469251-513D-49B8-9ADD-CE195B20544E}"/>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02180BAB-AB8F-4F1F-82AF-4D537FD928EB}"/>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0928B368-E51D-4D15-B3B2-744109844437}"/>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8BD7EE89-6A3F-48D5-B245-C194CC72448C}"/>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grpSp>
      <p:sp>
        <p:nvSpPr>
          <p:cNvPr id="486" name="Flowchart: Magnetic Disk 485">
            <a:extLst>
              <a:ext uri="{FF2B5EF4-FFF2-40B4-BE49-F238E27FC236}">
                <a16:creationId xmlns:a16="http://schemas.microsoft.com/office/drawing/2014/main" id="{B13FAFCD-4459-4F79-963C-F9B8066FD064}"/>
              </a:ext>
            </a:extLst>
          </p:cNvPr>
          <p:cNvSpPr/>
          <p:nvPr/>
        </p:nvSpPr>
        <p:spPr bwMode="auto">
          <a:xfrm>
            <a:off x="7335932" y="2990662"/>
            <a:ext cx="232882" cy="198345"/>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cxnSp>
        <p:nvCxnSpPr>
          <p:cNvPr id="487" name="Straight Connector 486">
            <a:extLst>
              <a:ext uri="{FF2B5EF4-FFF2-40B4-BE49-F238E27FC236}">
                <a16:creationId xmlns:a16="http://schemas.microsoft.com/office/drawing/2014/main" id="{88817795-7CFC-4C6F-893D-45BC573E0633}"/>
              </a:ext>
            </a:extLst>
          </p:cNvPr>
          <p:cNvCxnSpPr>
            <a:cxnSpLocks/>
            <a:endCxn id="486" idx="1"/>
          </p:cNvCxnSpPr>
          <p:nvPr/>
        </p:nvCxnSpPr>
        <p:spPr bwMode="auto">
          <a:xfrm flipH="1">
            <a:off x="7452373" y="2264296"/>
            <a:ext cx="92540" cy="726366"/>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8" name="Straight Connector 487">
            <a:extLst>
              <a:ext uri="{FF2B5EF4-FFF2-40B4-BE49-F238E27FC236}">
                <a16:creationId xmlns:a16="http://schemas.microsoft.com/office/drawing/2014/main" id="{F6BA7303-FF23-4A36-9AD7-E27D91EC1BFD}"/>
              </a:ext>
            </a:extLst>
          </p:cNvPr>
          <p:cNvCxnSpPr>
            <a:cxnSpLocks/>
            <a:endCxn id="489" idx="1"/>
          </p:cNvCxnSpPr>
          <p:nvPr/>
        </p:nvCxnSpPr>
        <p:spPr bwMode="auto">
          <a:xfrm>
            <a:off x="7824501" y="2275937"/>
            <a:ext cx="118114" cy="688551"/>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9" name="Flowchart: Magnetic Disk 488">
            <a:extLst>
              <a:ext uri="{FF2B5EF4-FFF2-40B4-BE49-F238E27FC236}">
                <a16:creationId xmlns:a16="http://schemas.microsoft.com/office/drawing/2014/main" id="{FFF93722-FF17-4A90-B9CE-8D86260D049A}"/>
              </a:ext>
            </a:extLst>
          </p:cNvPr>
          <p:cNvSpPr/>
          <p:nvPr/>
        </p:nvSpPr>
        <p:spPr bwMode="auto">
          <a:xfrm>
            <a:off x="7826174" y="2964488"/>
            <a:ext cx="232882" cy="198345"/>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grpSp>
        <p:nvGrpSpPr>
          <p:cNvPr id="490" name="Graphic 220" descr="Document">
            <a:extLst>
              <a:ext uri="{FF2B5EF4-FFF2-40B4-BE49-F238E27FC236}">
                <a16:creationId xmlns:a16="http://schemas.microsoft.com/office/drawing/2014/main" id="{B4473CC1-EAE5-4C1C-8D29-989F51A43670}"/>
              </a:ext>
            </a:extLst>
          </p:cNvPr>
          <p:cNvGrpSpPr/>
          <p:nvPr/>
        </p:nvGrpSpPr>
        <p:grpSpPr>
          <a:xfrm>
            <a:off x="4969194" y="2975267"/>
            <a:ext cx="202134" cy="216499"/>
            <a:chOff x="7129418" y="2451503"/>
            <a:chExt cx="202134" cy="216499"/>
          </a:xfrm>
        </p:grpSpPr>
        <p:sp>
          <p:nvSpPr>
            <p:cNvPr id="491" name="Freeform: Shape 490">
              <a:extLst>
                <a:ext uri="{FF2B5EF4-FFF2-40B4-BE49-F238E27FC236}">
                  <a16:creationId xmlns:a16="http://schemas.microsoft.com/office/drawing/2014/main" id="{56FC9DE3-FFB9-4B5C-807A-AFEC31A0216D}"/>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F8013FBE-3E9D-463D-9F50-3A5389465ADF}"/>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26D13131-D695-4BA3-9E5F-A598F109444C}"/>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98E5E0D6-B395-4DE1-B677-930C9273F6B6}"/>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798B271D-456B-4DC8-9580-A8C57705126E}"/>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F321432E-2BD5-4E01-A8DB-C209F453A8AA}"/>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grpSp>
      <p:grpSp>
        <p:nvGrpSpPr>
          <p:cNvPr id="497" name="Graphic 217" descr="Statistics">
            <a:extLst>
              <a:ext uri="{FF2B5EF4-FFF2-40B4-BE49-F238E27FC236}">
                <a16:creationId xmlns:a16="http://schemas.microsoft.com/office/drawing/2014/main" id="{9DC26EF8-14E4-4BAE-BE23-859688448558}"/>
              </a:ext>
            </a:extLst>
          </p:cNvPr>
          <p:cNvGrpSpPr/>
          <p:nvPr/>
        </p:nvGrpSpPr>
        <p:grpSpPr>
          <a:xfrm>
            <a:off x="5980280" y="2975267"/>
            <a:ext cx="224955" cy="189453"/>
            <a:chOff x="5863694" y="2917641"/>
            <a:chExt cx="224955" cy="189453"/>
          </a:xfrm>
        </p:grpSpPr>
        <p:sp>
          <p:nvSpPr>
            <p:cNvPr id="498" name="Freeform: Shape 497">
              <a:extLst>
                <a:ext uri="{FF2B5EF4-FFF2-40B4-BE49-F238E27FC236}">
                  <a16:creationId xmlns:a16="http://schemas.microsoft.com/office/drawing/2014/main" id="{DFDF6C35-CC63-49F8-BC6E-1733DFA63B74}"/>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8707E9C3-8404-4C5A-8864-00157F72FC0A}"/>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a:p>
          </p:txBody>
        </p:sp>
      </p:grpSp>
      <p:sp>
        <p:nvSpPr>
          <p:cNvPr id="500" name="Flowchart: Magnetic Disk 499">
            <a:extLst>
              <a:ext uri="{FF2B5EF4-FFF2-40B4-BE49-F238E27FC236}">
                <a16:creationId xmlns:a16="http://schemas.microsoft.com/office/drawing/2014/main" id="{4223E783-B1DD-43D9-BF21-ED1CBEB473E0}"/>
              </a:ext>
            </a:extLst>
          </p:cNvPr>
          <p:cNvSpPr/>
          <p:nvPr/>
        </p:nvSpPr>
        <p:spPr bwMode="auto">
          <a:xfrm>
            <a:off x="6887419" y="2669267"/>
            <a:ext cx="232882" cy="198345"/>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cxnSp>
        <p:nvCxnSpPr>
          <p:cNvPr id="240" name="Straight Arrow Connector 239">
            <a:extLst>
              <a:ext uri="{FF2B5EF4-FFF2-40B4-BE49-F238E27FC236}">
                <a16:creationId xmlns:a16="http://schemas.microsoft.com/office/drawing/2014/main" id="{696B3D81-D433-410F-A978-A2E91D3FF7FF}"/>
              </a:ext>
            </a:extLst>
          </p:cNvPr>
          <p:cNvCxnSpPr>
            <a:endCxn id="341" idx="1"/>
          </p:cNvCxnSpPr>
          <p:nvPr/>
        </p:nvCxnSpPr>
        <p:spPr bwMode="auto">
          <a:xfrm flipH="1">
            <a:off x="522718" y="1793201"/>
            <a:ext cx="163240" cy="66629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2" name="TextBox 501">
            <a:extLst>
              <a:ext uri="{FF2B5EF4-FFF2-40B4-BE49-F238E27FC236}">
                <a16:creationId xmlns:a16="http://schemas.microsoft.com/office/drawing/2014/main" id="{36517B84-7DDA-464B-9AE1-E1C9ADD23ABE}"/>
              </a:ext>
            </a:extLst>
          </p:cNvPr>
          <p:cNvSpPr txBox="1"/>
          <p:nvPr/>
        </p:nvSpPr>
        <p:spPr bwMode="auto">
          <a:xfrm>
            <a:off x="7373891" y="1725285"/>
            <a:ext cx="37028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Master</a:t>
            </a:r>
          </a:p>
        </p:txBody>
      </p:sp>
      <p:sp>
        <p:nvSpPr>
          <p:cNvPr id="192" name="Flowchart: Magnetic Disk 191">
            <a:extLst>
              <a:ext uri="{FF2B5EF4-FFF2-40B4-BE49-F238E27FC236}">
                <a16:creationId xmlns:a16="http://schemas.microsoft.com/office/drawing/2014/main" id="{C9A1E36D-0FA8-4BAC-BD24-C28CFABEA074}"/>
              </a:ext>
            </a:extLst>
          </p:cNvPr>
          <p:cNvSpPr/>
          <p:nvPr/>
        </p:nvSpPr>
        <p:spPr bwMode="auto">
          <a:xfrm>
            <a:off x="2000871" y="4681819"/>
            <a:ext cx="224955" cy="144748"/>
          </a:xfrm>
          <a:prstGeom prst="flowChartMagneticDisk">
            <a:avLst/>
          </a:prstGeom>
          <a:solidFill>
            <a:srgbClr val="00AFF0"/>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cxnSp>
        <p:nvCxnSpPr>
          <p:cNvPr id="193" name="Straight Arrow Connector 192">
            <a:extLst>
              <a:ext uri="{FF2B5EF4-FFF2-40B4-BE49-F238E27FC236}">
                <a16:creationId xmlns:a16="http://schemas.microsoft.com/office/drawing/2014/main" id="{E6182A86-3010-4242-A1D1-F6D0DF76E219}"/>
              </a:ext>
            </a:extLst>
          </p:cNvPr>
          <p:cNvCxnSpPr>
            <a:cxnSpLocks/>
          </p:cNvCxnSpPr>
          <p:nvPr/>
        </p:nvCxnSpPr>
        <p:spPr bwMode="auto">
          <a:xfrm flipH="1">
            <a:off x="951299" y="1140348"/>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4" name="Straight Arrow Connector 213">
            <a:extLst>
              <a:ext uri="{FF2B5EF4-FFF2-40B4-BE49-F238E27FC236}">
                <a16:creationId xmlns:a16="http://schemas.microsoft.com/office/drawing/2014/main" id="{2EF303F2-4856-4758-98B4-BB2DF69ED2DE}"/>
              </a:ext>
            </a:extLst>
          </p:cNvPr>
          <p:cNvCxnSpPr>
            <a:cxnSpLocks/>
          </p:cNvCxnSpPr>
          <p:nvPr/>
        </p:nvCxnSpPr>
        <p:spPr bwMode="auto">
          <a:xfrm flipH="1">
            <a:off x="2535983" y="1062242"/>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 name="Straight Arrow Connector 214">
            <a:extLst>
              <a:ext uri="{FF2B5EF4-FFF2-40B4-BE49-F238E27FC236}">
                <a16:creationId xmlns:a16="http://schemas.microsoft.com/office/drawing/2014/main" id="{C378B6A3-FA9C-4811-9FFC-6EF786D529E0}"/>
              </a:ext>
            </a:extLst>
          </p:cNvPr>
          <p:cNvCxnSpPr>
            <a:cxnSpLocks/>
          </p:cNvCxnSpPr>
          <p:nvPr/>
        </p:nvCxnSpPr>
        <p:spPr bwMode="auto">
          <a:xfrm flipH="1">
            <a:off x="2081483" y="1168466"/>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6" name="Straight Arrow Connector 215">
            <a:extLst>
              <a:ext uri="{FF2B5EF4-FFF2-40B4-BE49-F238E27FC236}">
                <a16:creationId xmlns:a16="http://schemas.microsoft.com/office/drawing/2014/main" id="{8627451B-EBEC-4752-B5B6-90D2C0950B26}"/>
              </a:ext>
            </a:extLst>
          </p:cNvPr>
          <p:cNvCxnSpPr>
            <a:cxnSpLocks/>
          </p:cNvCxnSpPr>
          <p:nvPr/>
        </p:nvCxnSpPr>
        <p:spPr bwMode="auto">
          <a:xfrm flipH="1">
            <a:off x="3386604" y="1093352"/>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7" name="Straight Arrow Connector 216">
            <a:extLst>
              <a:ext uri="{FF2B5EF4-FFF2-40B4-BE49-F238E27FC236}">
                <a16:creationId xmlns:a16="http://schemas.microsoft.com/office/drawing/2014/main" id="{938EA00B-2096-4180-8263-DD8C283FD9B8}"/>
              </a:ext>
            </a:extLst>
          </p:cNvPr>
          <p:cNvCxnSpPr>
            <a:cxnSpLocks/>
          </p:cNvCxnSpPr>
          <p:nvPr/>
        </p:nvCxnSpPr>
        <p:spPr bwMode="auto">
          <a:xfrm flipH="1">
            <a:off x="3978340" y="1060977"/>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8" name="Straight Arrow Connector 217">
            <a:extLst>
              <a:ext uri="{FF2B5EF4-FFF2-40B4-BE49-F238E27FC236}">
                <a16:creationId xmlns:a16="http://schemas.microsoft.com/office/drawing/2014/main" id="{8613DD67-C278-4BD5-88EC-95974A5A0F33}"/>
              </a:ext>
            </a:extLst>
          </p:cNvPr>
          <p:cNvCxnSpPr>
            <a:cxnSpLocks/>
          </p:cNvCxnSpPr>
          <p:nvPr/>
        </p:nvCxnSpPr>
        <p:spPr bwMode="auto">
          <a:xfrm flipH="1">
            <a:off x="5408676" y="1091888"/>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9" name="Straight Arrow Connector 218">
            <a:extLst>
              <a:ext uri="{FF2B5EF4-FFF2-40B4-BE49-F238E27FC236}">
                <a16:creationId xmlns:a16="http://schemas.microsoft.com/office/drawing/2014/main" id="{339D165B-4DB1-456E-91EF-968EAE8002F0}"/>
              </a:ext>
            </a:extLst>
          </p:cNvPr>
          <p:cNvCxnSpPr>
            <a:cxnSpLocks/>
          </p:cNvCxnSpPr>
          <p:nvPr/>
        </p:nvCxnSpPr>
        <p:spPr bwMode="auto">
          <a:xfrm flipH="1">
            <a:off x="6459337" y="1146362"/>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 name="Straight Arrow Connector 219">
            <a:extLst>
              <a:ext uri="{FF2B5EF4-FFF2-40B4-BE49-F238E27FC236}">
                <a16:creationId xmlns:a16="http://schemas.microsoft.com/office/drawing/2014/main" id="{E5060C36-7DEF-47FD-98B3-38ED3450DC38}"/>
              </a:ext>
            </a:extLst>
          </p:cNvPr>
          <p:cNvCxnSpPr>
            <a:cxnSpLocks/>
          </p:cNvCxnSpPr>
          <p:nvPr/>
        </p:nvCxnSpPr>
        <p:spPr bwMode="auto">
          <a:xfrm flipH="1">
            <a:off x="6911075" y="1080740"/>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1" name="Straight Arrow Connector 220">
            <a:extLst>
              <a:ext uri="{FF2B5EF4-FFF2-40B4-BE49-F238E27FC236}">
                <a16:creationId xmlns:a16="http://schemas.microsoft.com/office/drawing/2014/main" id="{6536F1A1-E4BA-4474-B5C4-8454AE8D55E7}"/>
              </a:ext>
            </a:extLst>
          </p:cNvPr>
          <p:cNvCxnSpPr>
            <a:cxnSpLocks/>
          </p:cNvCxnSpPr>
          <p:nvPr/>
        </p:nvCxnSpPr>
        <p:spPr bwMode="auto">
          <a:xfrm flipH="1">
            <a:off x="7815981" y="1070427"/>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2" name="Straight Arrow Connector 221">
            <a:extLst>
              <a:ext uri="{FF2B5EF4-FFF2-40B4-BE49-F238E27FC236}">
                <a16:creationId xmlns:a16="http://schemas.microsoft.com/office/drawing/2014/main" id="{5895AC4F-56F4-4C33-852D-21930DEB226B}"/>
              </a:ext>
            </a:extLst>
          </p:cNvPr>
          <p:cNvCxnSpPr>
            <a:cxnSpLocks/>
          </p:cNvCxnSpPr>
          <p:nvPr/>
        </p:nvCxnSpPr>
        <p:spPr bwMode="auto">
          <a:xfrm flipH="1">
            <a:off x="8406097" y="1070426"/>
            <a:ext cx="1537" cy="306841"/>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3" name="TextBox 222">
            <a:extLst>
              <a:ext uri="{FF2B5EF4-FFF2-40B4-BE49-F238E27FC236}">
                <a16:creationId xmlns:a16="http://schemas.microsoft.com/office/drawing/2014/main" id="{FFB59666-A5C9-4C73-AC4E-A6E58D8D8883}"/>
              </a:ext>
            </a:extLst>
          </p:cNvPr>
          <p:cNvSpPr txBox="1"/>
          <p:nvPr/>
        </p:nvSpPr>
        <p:spPr bwMode="auto">
          <a:xfrm>
            <a:off x="2303134" y="4692637"/>
            <a:ext cx="78199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Source Systems</a:t>
            </a:r>
          </a:p>
        </p:txBody>
      </p:sp>
      <p:cxnSp>
        <p:nvCxnSpPr>
          <p:cNvPr id="224" name="Straight Arrow Connector 223">
            <a:extLst>
              <a:ext uri="{FF2B5EF4-FFF2-40B4-BE49-F238E27FC236}">
                <a16:creationId xmlns:a16="http://schemas.microsoft.com/office/drawing/2014/main" id="{A412EC24-4C51-441D-9852-CFEA40760958}"/>
              </a:ext>
            </a:extLst>
          </p:cNvPr>
          <p:cNvCxnSpPr>
            <a:cxnSpLocks/>
          </p:cNvCxnSpPr>
          <p:nvPr/>
        </p:nvCxnSpPr>
        <p:spPr bwMode="auto">
          <a:xfrm flipV="1">
            <a:off x="3349113" y="4737961"/>
            <a:ext cx="258630" cy="10825"/>
          </a:xfrm>
          <a:prstGeom prst="straightConnector1">
            <a:avLst/>
          </a:prstGeom>
          <a:solidFill>
            <a:schemeClr val="accent1"/>
          </a:solidFill>
          <a:ln w="19050"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5" name="TextBox 224">
            <a:extLst>
              <a:ext uri="{FF2B5EF4-FFF2-40B4-BE49-F238E27FC236}">
                <a16:creationId xmlns:a16="http://schemas.microsoft.com/office/drawing/2014/main" id="{2D560497-D54C-4C3A-81F2-EE80BD4B20BD}"/>
              </a:ext>
            </a:extLst>
          </p:cNvPr>
          <p:cNvSpPr txBox="1"/>
          <p:nvPr/>
        </p:nvSpPr>
        <p:spPr bwMode="auto">
          <a:xfrm>
            <a:off x="3566271" y="4681819"/>
            <a:ext cx="116574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a:solidFill>
                  <a:schemeClr val="tx1"/>
                </a:solidFill>
              </a:rPr>
              <a:t>  Workforce data entry</a:t>
            </a:r>
            <a:endParaRPr lang="en-US" sz="800" b="0" kern="0">
              <a:solidFill>
                <a:schemeClr val="tx1"/>
              </a:solidFill>
              <a:latin typeface="+mn-lt"/>
              <a:ea typeface="+mn-ea"/>
            </a:endParaRPr>
          </a:p>
        </p:txBody>
      </p:sp>
      <p:cxnSp>
        <p:nvCxnSpPr>
          <p:cNvPr id="226" name="Straight Connector 225">
            <a:extLst>
              <a:ext uri="{FF2B5EF4-FFF2-40B4-BE49-F238E27FC236}">
                <a16:creationId xmlns:a16="http://schemas.microsoft.com/office/drawing/2014/main" id="{D55E0A31-51F7-43BB-9A8A-EFC26BC1AA5D}"/>
              </a:ext>
            </a:extLst>
          </p:cNvPr>
          <p:cNvCxnSpPr>
            <a:cxnSpLocks/>
          </p:cNvCxnSpPr>
          <p:nvPr/>
        </p:nvCxnSpPr>
        <p:spPr bwMode="auto">
          <a:xfrm>
            <a:off x="4842333" y="4720193"/>
            <a:ext cx="292107"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7" name="Flowchart: Magnetic Disk 226">
            <a:extLst>
              <a:ext uri="{FF2B5EF4-FFF2-40B4-BE49-F238E27FC236}">
                <a16:creationId xmlns:a16="http://schemas.microsoft.com/office/drawing/2014/main" id="{A160759D-E9F6-48E5-B44F-4B7DD79C997C}"/>
              </a:ext>
            </a:extLst>
          </p:cNvPr>
          <p:cNvSpPr/>
          <p:nvPr/>
        </p:nvSpPr>
        <p:spPr bwMode="auto">
          <a:xfrm>
            <a:off x="3333389" y="4840296"/>
            <a:ext cx="232882" cy="142473"/>
          </a:xfrm>
          <a:prstGeom prst="flowChartMagneticDisk">
            <a:avLst/>
          </a:prstGeom>
          <a:solidFill>
            <a:srgbClr val="FA4616"/>
          </a:solidFill>
          <a:ln w="9525" cap="flat" cmpd="sng" algn="ctr">
            <a:solidFill>
              <a:schemeClr val="bg1"/>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sp>
        <p:nvSpPr>
          <p:cNvPr id="237" name="TextBox 236">
            <a:extLst>
              <a:ext uri="{FF2B5EF4-FFF2-40B4-BE49-F238E27FC236}">
                <a16:creationId xmlns:a16="http://schemas.microsoft.com/office/drawing/2014/main" id="{112A5222-6BCD-499B-ACC6-7B9C8BA87C68}"/>
              </a:ext>
            </a:extLst>
          </p:cNvPr>
          <p:cNvSpPr txBox="1"/>
          <p:nvPr/>
        </p:nvSpPr>
        <p:spPr bwMode="auto">
          <a:xfrm>
            <a:off x="3641142" y="4849977"/>
            <a:ext cx="1000987"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Downstream Systems</a:t>
            </a:r>
          </a:p>
        </p:txBody>
      </p:sp>
      <p:sp>
        <p:nvSpPr>
          <p:cNvPr id="238" name="TextBox 237">
            <a:extLst>
              <a:ext uri="{FF2B5EF4-FFF2-40B4-BE49-F238E27FC236}">
                <a16:creationId xmlns:a16="http://schemas.microsoft.com/office/drawing/2014/main" id="{1B1B9A23-B6B6-4034-8CDD-6B22323D633D}"/>
              </a:ext>
            </a:extLst>
          </p:cNvPr>
          <p:cNvSpPr txBox="1"/>
          <p:nvPr/>
        </p:nvSpPr>
        <p:spPr bwMode="auto">
          <a:xfrm>
            <a:off x="5112109" y="4658639"/>
            <a:ext cx="138144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a:solidFill>
                  <a:schemeClr val="tx1"/>
                </a:solidFill>
              </a:rPr>
              <a:t>  One directional data flow</a:t>
            </a:r>
            <a:endParaRPr lang="en-US" sz="800" b="0" kern="0">
              <a:solidFill>
                <a:schemeClr val="tx1"/>
              </a:solidFill>
              <a:latin typeface="+mn-lt"/>
              <a:ea typeface="+mn-ea"/>
            </a:endParaRPr>
          </a:p>
        </p:txBody>
      </p:sp>
      <p:sp>
        <p:nvSpPr>
          <p:cNvPr id="239" name="TextBox 238">
            <a:extLst>
              <a:ext uri="{FF2B5EF4-FFF2-40B4-BE49-F238E27FC236}">
                <a16:creationId xmlns:a16="http://schemas.microsoft.com/office/drawing/2014/main" id="{D9E698D7-1F41-46FE-98EC-7E5694F4A52A}"/>
              </a:ext>
            </a:extLst>
          </p:cNvPr>
          <p:cNvSpPr txBox="1"/>
          <p:nvPr/>
        </p:nvSpPr>
        <p:spPr bwMode="auto">
          <a:xfrm>
            <a:off x="6590657" y="4676405"/>
            <a:ext cx="1221233"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a:solidFill>
                  <a:schemeClr val="tx1"/>
                </a:solidFill>
              </a:rPr>
              <a:t>   Bi-directional data flows</a:t>
            </a:r>
            <a:endParaRPr lang="en-US" sz="800" b="0" kern="0">
              <a:solidFill>
                <a:schemeClr val="tx1"/>
              </a:solidFill>
              <a:latin typeface="+mn-lt"/>
              <a:ea typeface="+mn-ea"/>
            </a:endParaRPr>
          </a:p>
        </p:txBody>
      </p:sp>
      <p:cxnSp>
        <p:nvCxnSpPr>
          <p:cNvPr id="241" name="Straight Connector 240">
            <a:extLst>
              <a:ext uri="{FF2B5EF4-FFF2-40B4-BE49-F238E27FC236}">
                <a16:creationId xmlns:a16="http://schemas.microsoft.com/office/drawing/2014/main" id="{75252FB4-6B74-4092-A589-7060484D7BA8}"/>
              </a:ext>
            </a:extLst>
          </p:cNvPr>
          <p:cNvCxnSpPr>
            <a:cxnSpLocks/>
          </p:cNvCxnSpPr>
          <p:nvPr/>
        </p:nvCxnSpPr>
        <p:spPr bwMode="auto">
          <a:xfrm>
            <a:off x="6372571" y="4737960"/>
            <a:ext cx="292107" cy="0"/>
          </a:xfrm>
          <a:prstGeom prst="line">
            <a:avLst/>
          </a:pr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2" name="Flowchart: Magnetic Disk 241">
            <a:extLst>
              <a:ext uri="{FF2B5EF4-FFF2-40B4-BE49-F238E27FC236}">
                <a16:creationId xmlns:a16="http://schemas.microsoft.com/office/drawing/2014/main" id="{34F00680-F2C0-4BAC-B8E9-D580D2D7CC17}"/>
              </a:ext>
            </a:extLst>
          </p:cNvPr>
          <p:cNvSpPr/>
          <p:nvPr/>
        </p:nvSpPr>
        <p:spPr bwMode="auto">
          <a:xfrm>
            <a:off x="2009260" y="4891979"/>
            <a:ext cx="209303" cy="128812"/>
          </a:xfrm>
          <a:prstGeom prst="flowChartMagneticDisk">
            <a:avLst/>
          </a:prstGeom>
          <a:solidFill>
            <a:schemeClr val="accent1"/>
          </a:solidFill>
          <a:ln w="9525" cap="flat" cmpd="sng" algn="ctr">
            <a:solidFill>
              <a:schemeClr val="bg2"/>
            </a:solidFill>
            <a:prstDash val="solid"/>
            <a:round/>
            <a:headEnd type="none" w="med" len="med"/>
            <a:tailEnd type="none" w="med" len="med"/>
          </a:ln>
          <a:effectLst/>
        </p:spPr>
        <p:txBody>
          <a:bodyPr vert="horz" wrap="square" lIns="68576" tIns="34289" rIns="68576" bIns="34289" numCol="1" rtlCol="0" anchor="t" anchorCtr="0" compatLnSpc="1">
            <a:prstTxWarp prst="textNoShape">
              <a:avLst/>
            </a:prstTxWarp>
          </a:bodyPr>
          <a:lstStyle/>
          <a:p>
            <a:pPr algn="ctr">
              <a:spcAft>
                <a:spcPts val="338"/>
              </a:spcAft>
            </a:pPr>
            <a:endParaRPr lang="en-GB" sz="675">
              <a:solidFill>
                <a:schemeClr val="bg1"/>
              </a:solidFill>
              <a:cs typeface="Arial"/>
            </a:endParaRPr>
          </a:p>
        </p:txBody>
      </p:sp>
      <p:sp>
        <p:nvSpPr>
          <p:cNvPr id="243" name="TextBox 242">
            <a:extLst>
              <a:ext uri="{FF2B5EF4-FFF2-40B4-BE49-F238E27FC236}">
                <a16:creationId xmlns:a16="http://schemas.microsoft.com/office/drawing/2014/main" id="{D667337C-B961-4C78-9EB6-3BA6912471F8}"/>
              </a:ext>
            </a:extLst>
          </p:cNvPr>
          <p:cNvSpPr txBox="1"/>
          <p:nvPr/>
        </p:nvSpPr>
        <p:spPr bwMode="auto">
          <a:xfrm>
            <a:off x="2314729" y="4897679"/>
            <a:ext cx="781994"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kern="0">
                <a:solidFill>
                  <a:schemeClr val="tx1"/>
                </a:solidFill>
                <a:latin typeface="+mn-lt"/>
                <a:ea typeface="+mn-ea"/>
              </a:rPr>
              <a:t>MDM/CDP</a:t>
            </a:r>
          </a:p>
        </p:txBody>
      </p:sp>
      <p:grpSp>
        <p:nvGrpSpPr>
          <p:cNvPr id="244" name="Graphic 217" descr="Statistics">
            <a:extLst>
              <a:ext uri="{FF2B5EF4-FFF2-40B4-BE49-F238E27FC236}">
                <a16:creationId xmlns:a16="http://schemas.microsoft.com/office/drawing/2014/main" id="{6121FDC0-944B-4408-90D5-EDD9EB78C940}"/>
              </a:ext>
            </a:extLst>
          </p:cNvPr>
          <p:cNvGrpSpPr/>
          <p:nvPr/>
        </p:nvGrpSpPr>
        <p:grpSpPr>
          <a:xfrm>
            <a:off x="4893542" y="4817790"/>
            <a:ext cx="217892" cy="150903"/>
            <a:chOff x="5863694" y="2917641"/>
            <a:chExt cx="224955" cy="189453"/>
          </a:xfrm>
        </p:grpSpPr>
        <p:sp>
          <p:nvSpPr>
            <p:cNvPr id="245" name="Freeform: Shape 244">
              <a:extLst>
                <a:ext uri="{FF2B5EF4-FFF2-40B4-BE49-F238E27FC236}">
                  <a16:creationId xmlns:a16="http://schemas.microsoft.com/office/drawing/2014/main" id="{17FAEF37-9FF6-41EA-999A-A0AC917E6D50}"/>
                </a:ext>
              </a:extLst>
            </p:cNvPr>
            <p:cNvSpPr/>
            <p:nvPr/>
          </p:nvSpPr>
          <p:spPr>
            <a:xfrm>
              <a:off x="5899502" y="2917641"/>
              <a:ext cx="179312" cy="162374"/>
            </a:xfrm>
            <a:custGeom>
              <a:avLst/>
              <a:gdLst>
                <a:gd name="connsiteX0" fmla="*/ 179366 w 179312"/>
                <a:gd name="connsiteY0" fmla="*/ 18959 h 162374"/>
                <a:gd name="connsiteX1" fmla="*/ 156564 w 179312"/>
                <a:gd name="connsiteY1" fmla="*/ 0 h 162374"/>
                <a:gd name="connsiteX2" fmla="*/ 133723 w 179312"/>
                <a:gd name="connsiteY2" fmla="*/ 18928 h 162374"/>
                <a:gd name="connsiteX3" fmla="*/ 144091 w 179312"/>
                <a:gd name="connsiteY3" fmla="*/ 34818 h 162374"/>
                <a:gd name="connsiteX4" fmla="*/ 127203 w 179312"/>
                <a:gd name="connsiteY4" fmla="*/ 75790 h 162374"/>
                <a:gd name="connsiteX5" fmla="*/ 127203 w 179312"/>
                <a:gd name="connsiteY5" fmla="*/ 75790 h 162374"/>
                <a:gd name="connsiteX6" fmla="*/ 114162 w 179312"/>
                <a:gd name="connsiteY6" fmla="*/ 79173 h 162374"/>
                <a:gd name="connsiteX7" fmla="*/ 80125 w 179312"/>
                <a:gd name="connsiteY7" fmla="*/ 57983 h 162374"/>
                <a:gd name="connsiteX8" fmla="*/ 66619 w 179312"/>
                <a:gd name="connsiteY8" fmla="*/ 33652 h 162374"/>
                <a:gd name="connsiteX9" fmla="*/ 37306 w 179312"/>
                <a:gd name="connsiteY9" fmla="*/ 44863 h 162374"/>
                <a:gd name="connsiteX10" fmla="*/ 45958 w 179312"/>
                <a:gd name="connsiteY10" fmla="*/ 67130 h 162374"/>
                <a:gd name="connsiteX11" fmla="*/ 24212 w 179312"/>
                <a:gd name="connsiteY11" fmla="*/ 124503 h 162374"/>
                <a:gd name="connsiteX12" fmla="*/ 22876 w 179312"/>
                <a:gd name="connsiteY12" fmla="*/ 124503 h 162374"/>
                <a:gd name="connsiteX13" fmla="*/ 0 w 179312"/>
                <a:gd name="connsiteY13" fmla="*/ 143401 h 162374"/>
                <a:gd name="connsiteX14" fmla="*/ 22767 w 179312"/>
                <a:gd name="connsiteY14" fmla="*/ 162390 h 162374"/>
                <a:gd name="connsiteX15" fmla="*/ 45643 w 179312"/>
                <a:gd name="connsiteY15" fmla="*/ 143491 h 162374"/>
                <a:gd name="connsiteX16" fmla="*/ 36471 w 179312"/>
                <a:gd name="connsiteY16" fmla="*/ 128264 h 162374"/>
                <a:gd name="connsiteX17" fmla="*/ 58412 w 179312"/>
                <a:gd name="connsiteY17" fmla="*/ 70378 h 162374"/>
                <a:gd name="connsiteX18" fmla="*/ 58738 w 179312"/>
                <a:gd name="connsiteY18" fmla="*/ 70378 h 162374"/>
                <a:gd name="connsiteX19" fmla="*/ 72301 w 179312"/>
                <a:gd name="connsiteY19" fmla="*/ 66643 h 162374"/>
                <a:gd name="connsiteX20" fmla="*/ 106044 w 179312"/>
                <a:gd name="connsiteY20" fmla="*/ 87617 h 162374"/>
                <a:gd name="connsiteX21" fmla="*/ 104381 w 179312"/>
                <a:gd name="connsiteY21" fmla="*/ 94734 h 162374"/>
                <a:gd name="connsiteX22" fmla="*/ 127194 w 179312"/>
                <a:gd name="connsiteY22" fmla="*/ 113685 h 162374"/>
                <a:gd name="connsiteX23" fmla="*/ 150024 w 179312"/>
                <a:gd name="connsiteY23" fmla="*/ 94749 h 162374"/>
                <a:gd name="connsiteX24" fmla="*/ 139722 w 179312"/>
                <a:gd name="connsiteY24" fmla="*/ 78903 h 162374"/>
                <a:gd name="connsiteX25" fmla="*/ 156545 w 179312"/>
                <a:gd name="connsiteY25" fmla="*/ 37903 h 162374"/>
                <a:gd name="connsiteX26" fmla="*/ 179366 w 179312"/>
                <a:gd name="connsiteY26" fmla="*/ 18959 h 1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9312" h="162374">
                  <a:moveTo>
                    <a:pt x="179366" y="18959"/>
                  </a:moveTo>
                  <a:cubicBezTo>
                    <a:pt x="179377" y="8497"/>
                    <a:pt x="169168" y="9"/>
                    <a:pt x="156564" y="0"/>
                  </a:cubicBezTo>
                  <a:cubicBezTo>
                    <a:pt x="143960" y="-9"/>
                    <a:pt x="133734" y="8466"/>
                    <a:pt x="133723" y="18928"/>
                  </a:cubicBezTo>
                  <a:cubicBezTo>
                    <a:pt x="133717" y="25340"/>
                    <a:pt x="137618" y="31319"/>
                    <a:pt x="144091" y="34818"/>
                  </a:cubicBezTo>
                  <a:lnTo>
                    <a:pt x="127203" y="75790"/>
                  </a:lnTo>
                  <a:lnTo>
                    <a:pt x="127203" y="75790"/>
                  </a:lnTo>
                  <a:cubicBezTo>
                    <a:pt x="122542" y="75786"/>
                    <a:pt x="117991" y="76967"/>
                    <a:pt x="114162" y="79173"/>
                  </a:cubicBezTo>
                  <a:lnTo>
                    <a:pt x="80125" y="57983"/>
                  </a:lnTo>
                  <a:cubicBezTo>
                    <a:pt x="84490" y="48168"/>
                    <a:pt x="78443" y="37275"/>
                    <a:pt x="66619" y="33652"/>
                  </a:cubicBezTo>
                  <a:cubicBezTo>
                    <a:pt x="54795" y="30029"/>
                    <a:pt x="41671" y="35048"/>
                    <a:pt x="37306" y="44863"/>
                  </a:cubicBezTo>
                  <a:cubicBezTo>
                    <a:pt x="33664" y="53054"/>
                    <a:pt x="37237" y="62250"/>
                    <a:pt x="45958" y="67130"/>
                  </a:cubicBezTo>
                  <a:lnTo>
                    <a:pt x="24212" y="124503"/>
                  </a:lnTo>
                  <a:lnTo>
                    <a:pt x="22876" y="124503"/>
                  </a:lnTo>
                  <a:cubicBezTo>
                    <a:pt x="10272" y="124478"/>
                    <a:pt x="30" y="132939"/>
                    <a:pt x="0" y="143401"/>
                  </a:cubicBezTo>
                  <a:cubicBezTo>
                    <a:pt x="-30" y="153864"/>
                    <a:pt x="10163" y="162365"/>
                    <a:pt x="22767" y="162390"/>
                  </a:cubicBezTo>
                  <a:cubicBezTo>
                    <a:pt x="35371" y="162415"/>
                    <a:pt x="45613" y="153954"/>
                    <a:pt x="45643" y="143491"/>
                  </a:cubicBezTo>
                  <a:cubicBezTo>
                    <a:pt x="45660" y="137497"/>
                    <a:pt x="42258" y="131850"/>
                    <a:pt x="36471" y="128264"/>
                  </a:cubicBezTo>
                  <a:lnTo>
                    <a:pt x="58412" y="70378"/>
                  </a:lnTo>
                  <a:lnTo>
                    <a:pt x="58738" y="70378"/>
                  </a:lnTo>
                  <a:cubicBezTo>
                    <a:pt x="63624" y="70370"/>
                    <a:pt x="68378" y="69061"/>
                    <a:pt x="72301" y="66643"/>
                  </a:cubicBezTo>
                  <a:lnTo>
                    <a:pt x="106044" y="87617"/>
                  </a:lnTo>
                  <a:cubicBezTo>
                    <a:pt x="104958" y="89882"/>
                    <a:pt x="104394" y="92296"/>
                    <a:pt x="104381" y="94734"/>
                  </a:cubicBezTo>
                  <a:cubicBezTo>
                    <a:pt x="104376" y="105196"/>
                    <a:pt x="114590" y="113681"/>
                    <a:pt x="127194" y="113685"/>
                  </a:cubicBezTo>
                  <a:cubicBezTo>
                    <a:pt x="139798" y="113689"/>
                    <a:pt x="150019" y="105211"/>
                    <a:pt x="150024" y="94749"/>
                  </a:cubicBezTo>
                  <a:cubicBezTo>
                    <a:pt x="150027" y="88363"/>
                    <a:pt x="146154" y="82406"/>
                    <a:pt x="139722" y="78903"/>
                  </a:cubicBezTo>
                  <a:lnTo>
                    <a:pt x="156545" y="37903"/>
                  </a:lnTo>
                  <a:cubicBezTo>
                    <a:pt x="169149" y="37903"/>
                    <a:pt x="179366" y="29422"/>
                    <a:pt x="179366" y="18959"/>
                  </a:cubicBezTo>
                  <a:close/>
                </a:path>
              </a:pathLst>
            </a:custGeom>
            <a:solidFill>
              <a:schemeClr val="accent3"/>
            </a:solidFill>
            <a:ln w="317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0E6A9EDA-075A-4B16-B56B-D3584FE55DCF}"/>
                </a:ext>
              </a:extLst>
            </p:cNvPr>
            <p:cNvSpPr/>
            <p:nvPr/>
          </p:nvSpPr>
          <p:spPr>
            <a:xfrm>
              <a:off x="5863694" y="2917657"/>
              <a:ext cx="224955" cy="189437"/>
            </a:xfrm>
            <a:custGeom>
              <a:avLst/>
              <a:gdLst>
                <a:gd name="connsiteX0" fmla="*/ 19561 w 224955"/>
                <a:gd name="connsiteY0" fmla="*/ 0 h 189436"/>
                <a:gd name="connsiteX1" fmla="*/ 0 w 224955"/>
                <a:gd name="connsiteY1" fmla="*/ 0 h 189436"/>
                <a:gd name="connsiteX2" fmla="*/ 0 w 224955"/>
                <a:gd name="connsiteY2" fmla="*/ 189437 h 189436"/>
                <a:gd name="connsiteX3" fmla="*/ 224955 w 224955"/>
                <a:gd name="connsiteY3" fmla="*/ 189437 h 189436"/>
                <a:gd name="connsiteX4" fmla="*/ 224955 w 224955"/>
                <a:gd name="connsiteY4" fmla="*/ 173199 h 189436"/>
                <a:gd name="connsiteX5" fmla="*/ 19561 w 224955"/>
                <a:gd name="connsiteY5" fmla="*/ 173199 h 189436"/>
                <a:gd name="connsiteX6" fmla="*/ 19561 w 224955"/>
                <a:gd name="connsiteY6" fmla="*/ 0 h 18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955" h="189436">
                  <a:moveTo>
                    <a:pt x="19561" y="0"/>
                  </a:moveTo>
                  <a:lnTo>
                    <a:pt x="0" y="0"/>
                  </a:lnTo>
                  <a:lnTo>
                    <a:pt x="0" y="189437"/>
                  </a:lnTo>
                  <a:lnTo>
                    <a:pt x="224955" y="189437"/>
                  </a:lnTo>
                  <a:lnTo>
                    <a:pt x="224955" y="173199"/>
                  </a:lnTo>
                  <a:lnTo>
                    <a:pt x="19561" y="173199"/>
                  </a:lnTo>
                  <a:lnTo>
                    <a:pt x="19561" y="0"/>
                  </a:lnTo>
                  <a:close/>
                </a:path>
              </a:pathLst>
            </a:custGeom>
            <a:solidFill>
              <a:schemeClr val="accent3"/>
            </a:solidFill>
            <a:ln w="3175" cap="flat">
              <a:noFill/>
              <a:prstDash val="solid"/>
              <a:miter/>
            </a:ln>
          </p:spPr>
          <p:txBody>
            <a:bodyPr rtlCol="0" anchor="ctr"/>
            <a:lstStyle/>
            <a:p>
              <a:endParaRPr lang="en-US"/>
            </a:p>
          </p:txBody>
        </p:sp>
      </p:grpSp>
      <p:grpSp>
        <p:nvGrpSpPr>
          <p:cNvPr id="247" name="Graphic 220" descr="Document">
            <a:extLst>
              <a:ext uri="{FF2B5EF4-FFF2-40B4-BE49-F238E27FC236}">
                <a16:creationId xmlns:a16="http://schemas.microsoft.com/office/drawing/2014/main" id="{66B3A59C-7DDD-419E-A67D-C4C1B83843DE}"/>
              </a:ext>
            </a:extLst>
          </p:cNvPr>
          <p:cNvGrpSpPr/>
          <p:nvPr/>
        </p:nvGrpSpPr>
        <p:grpSpPr>
          <a:xfrm>
            <a:off x="6455895" y="4811434"/>
            <a:ext cx="178251" cy="171333"/>
            <a:chOff x="7129418" y="2451503"/>
            <a:chExt cx="202134" cy="216499"/>
          </a:xfrm>
        </p:grpSpPr>
        <p:sp>
          <p:nvSpPr>
            <p:cNvPr id="248" name="Freeform: Shape 247">
              <a:extLst>
                <a:ext uri="{FF2B5EF4-FFF2-40B4-BE49-F238E27FC236}">
                  <a16:creationId xmlns:a16="http://schemas.microsoft.com/office/drawing/2014/main" id="{E1E995D2-BE69-4B61-BA3A-441BD36BA21F}"/>
                </a:ext>
              </a:extLst>
            </p:cNvPr>
            <p:cNvSpPr/>
            <p:nvPr/>
          </p:nvSpPr>
          <p:spPr>
            <a:xfrm>
              <a:off x="7129418" y="2451503"/>
              <a:ext cx="202134" cy="216499"/>
            </a:xfrm>
            <a:custGeom>
              <a:avLst/>
              <a:gdLst>
                <a:gd name="connsiteX0" fmla="*/ 19561 w 202133"/>
                <a:gd name="connsiteY0" fmla="*/ 200262 h 216499"/>
                <a:gd name="connsiteX1" fmla="*/ 19561 w 202133"/>
                <a:gd name="connsiteY1" fmla="*/ 16237 h 216499"/>
                <a:gd name="connsiteX2" fmla="*/ 101067 w 202133"/>
                <a:gd name="connsiteY2" fmla="*/ 16237 h 216499"/>
                <a:gd name="connsiteX3" fmla="*/ 10106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20628 w 202133"/>
                <a:gd name="connsiteY7" fmla="*/ 23003 h 216499"/>
                <a:gd name="connsiteX8" fmla="*/ 161381 w 202133"/>
                <a:gd name="connsiteY8" fmla="*/ 56831 h 216499"/>
                <a:gd name="connsiteX9" fmla="*/ 120628 w 202133"/>
                <a:gd name="connsiteY9" fmla="*/ 56831 h 216499"/>
                <a:gd name="connsiteX10" fmla="*/ 120628 w 202133"/>
                <a:gd name="connsiteY10" fmla="*/ 23003 h 216499"/>
                <a:gd name="connsiteX11" fmla="*/ 120628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20628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01067" y="16237"/>
                  </a:lnTo>
                  <a:lnTo>
                    <a:pt x="101067" y="73068"/>
                  </a:lnTo>
                  <a:lnTo>
                    <a:pt x="182572" y="73068"/>
                  </a:lnTo>
                  <a:lnTo>
                    <a:pt x="182572" y="200262"/>
                  </a:lnTo>
                  <a:lnTo>
                    <a:pt x="19561" y="200262"/>
                  </a:lnTo>
                  <a:close/>
                  <a:moveTo>
                    <a:pt x="120628" y="23003"/>
                  </a:moveTo>
                  <a:lnTo>
                    <a:pt x="161381" y="56831"/>
                  </a:lnTo>
                  <a:lnTo>
                    <a:pt x="120628" y="56831"/>
                  </a:lnTo>
                  <a:lnTo>
                    <a:pt x="120628" y="23003"/>
                  </a:lnTo>
                  <a:close/>
                  <a:moveTo>
                    <a:pt x="120628" y="0"/>
                  </a:moveTo>
                  <a:lnTo>
                    <a:pt x="0" y="0"/>
                  </a:lnTo>
                  <a:lnTo>
                    <a:pt x="0" y="216499"/>
                  </a:lnTo>
                  <a:lnTo>
                    <a:pt x="202134" y="216499"/>
                  </a:lnTo>
                  <a:lnTo>
                    <a:pt x="202134" y="59537"/>
                  </a:lnTo>
                  <a:lnTo>
                    <a:pt x="120628" y="0"/>
                  </a:lnTo>
                  <a:close/>
                </a:path>
              </a:pathLst>
            </a:custGeom>
            <a:solidFill>
              <a:schemeClr val="accent3"/>
            </a:solidFill>
            <a:ln w="317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CA80505-5030-4C20-9412-278459F106F3}"/>
                </a:ext>
              </a:extLst>
            </p:cNvPr>
            <p:cNvSpPr/>
            <p:nvPr/>
          </p:nvSpPr>
          <p:spPr>
            <a:xfrm>
              <a:off x="7168540" y="25516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C3D89C7-D1A3-4E09-8BA3-079F3EBD9DA9}"/>
                </a:ext>
              </a:extLst>
            </p:cNvPr>
            <p:cNvSpPr/>
            <p:nvPr/>
          </p:nvSpPr>
          <p:spPr>
            <a:xfrm>
              <a:off x="7168540" y="2529984"/>
              <a:ext cx="42383" cy="10825"/>
            </a:xfrm>
            <a:custGeom>
              <a:avLst/>
              <a:gdLst>
                <a:gd name="connsiteX0" fmla="*/ 0 w 42382"/>
                <a:gd name="connsiteY0" fmla="*/ 0 h 10824"/>
                <a:gd name="connsiteX1" fmla="*/ 42383 w 42382"/>
                <a:gd name="connsiteY1" fmla="*/ 0 h 10824"/>
                <a:gd name="connsiteX2" fmla="*/ 42383 w 42382"/>
                <a:gd name="connsiteY2" fmla="*/ 10825 h 10824"/>
                <a:gd name="connsiteX3" fmla="*/ 0 w 42382"/>
                <a:gd name="connsiteY3" fmla="*/ 10825 h 10824"/>
              </a:gdLst>
              <a:ahLst/>
              <a:cxnLst>
                <a:cxn ang="0">
                  <a:pos x="connsiteX0" y="connsiteY0"/>
                </a:cxn>
                <a:cxn ang="0">
                  <a:pos x="connsiteX1" y="connsiteY1"/>
                </a:cxn>
                <a:cxn ang="0">
                  <a:pos x="connsiteX2" y="connsiteY2"/>
                </a:cxn>
                <a:cxn ang="0">
                  <a:pos x="connsiteX3" y="connsiteY3"/>
                </a:cxn>
              </a:cxnLst>
              <a:rect l="l" t="t" r="r" b="b"/>
              <a:pathLst>
                <a:path w="42382" h="10824">
                  <a:moveTo>
                    <a:pt x="0" y="0"/>
                  </a:moveTo>
                  <a:lnTo>
                    <a:pt x="42383" y="0"/>
                  </a:lnTo>
                  <a:lnTo>
                    <a:pt x="42383"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D0545923-9D29-4F90-B724-CD4E08FD5E1B}"/>
                </a:ext>
              </a:extLst>
            </p:cNvPr>
            <p:cNvSpPr/>
            <p:nvPr/>
          </p:nvSpPr>
          <p:spPr>
            <a:xfrm>
              <a:off x="7168540" y="25732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D768FE46-F114-4180-92E2-181E1AC7A847}"/>
                </a:ext>
              </a:extLst>
            </p:cNvPr>
            <p:cNvSpPr/>
            <p:nvPr/>
          </p:nvSpPr>
          <p:spPr>
            <a:xfrm>
              <a:off x="7168540" y="259493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805780C-FDC2-4C0C-9ACE-29D0832AB6F0}"/>
                </a:ext>
              </a:extLst>
            </p:cNvPr>
            <p:cNvSpPr/>
            <p:nvPr/>
          </p:nvSpPr>
          <p:spPr>
            <a:xfrm>
              <a:off x="7168540" y="2616584"/>
              <a:ext cx="123888" cy="10825"/>
            </a:xfrm>
            <a:custGeom>
              <a:avLst/>
              <a:gdLst>
                <a:gd name="connsiteX0" fmla="*/ 0 w 123888"/>
                <a:gd name="connsiteY0" fmla="*/ 0 h 10824"/>
                <a:gd name="connsiteX1" fmla="*/ 123888 w 123888"/>
                <a:gd name="connsiteY1" fmla="*/ 0 h 10824"/>
                <a:gd name="connsiteX2" fmla="*/ 123888 w 123888"/>
                <a:gd name="connsiteY2" fmla="*/ 10825 h 10824"/>
                <a:gd name="connsiteX3" fmla="*/ 0 w 123888"/>
                <a:gd name="connsiteY3" fmla="*/ 10825 h 10824"/>
              </a:gdLst>
              <a:ahLst/>
              <a:cxnLst>
                <a:cxn ang="0">
                  <a:pos x="connsiteX0" y="connsiteY0"/>
                </a:cxn>
                <a:cxn ang="0">
                  <a:pos x="connsiteX1" y="connsiteY1"/>
                </a:cxn>
                <a:cxn ang="0">
                  <a:pos x="connsiteX2" y="connsiteY2"/>
                </a:cxn>
                <a:cxn ang="0">
                  <a:pos x="connsiteX3" y="connsiteY3"/>
                </a:cxn>
              </a:cxnLst>
              <a:rect l="l" t="t" r="r" b="b"/>
              <a:pathLst>
                <a:path w="123888" h="10824">
                  <a:moveTo>
                    <a:pt x="0" y="0"/>
                  </a:moveTo>
                  <a:lnTo>
                    <a:pt x="123888" y="0"/>
                  </a:lnTo>
                  <a:lnTo>
                    <a:pt x="123888" y="10825"/>
                  </a:lnTo>
                  <a:lnTo>
                    <a:pt x="0" y="10825"/>
                  </a:lnTo>
                  <a:close/>
                </a:path>
              </a:pathLst>
            </a:custGeom>
            <a:solidFill>
              <a:schemeClr val="accent3"/>
            </a:solidFill>
            <a:ln w="3175" cap="flat">
              <a:noFill/>
              <a:prstDash val="solid"/>
              <a:miter/>
            </a:ln>
          </p:spPr>
          <p:txBody>
            <a:bodyPr rtlCol="0" anchor="ctr"/>
            <a:lstStyle/>
            <a:p>
              <a:endParaRPr lang="en-US"/>
            </a:p>
          </p:txBody>
        </p:sp>
      </p:grpSp>
      <p:sp>
        <p:nvSpPr>
          <p:cNvPr id="255" name="TextBox 254">
            <a:extLst>
              <a:ext uri="{FF2B5EF4-FFF2-40B4-BE49-F238E27FC236}">
                <a16:creationId xmlns:a16="http://schemas.microsoft.com/office/drawing/2014/main" id="{265FD490-A550-47B7-974B-2B7D2971613E}"/>
              </a:ext>
            </a:extLst>
          </p:cNvPr>
          <p:cNvSpPr txBox="1"/>
          <p:nvPr/>
        </p:nvSpPr>
        <p:spPr bwMode="auto">
          <a:xfrm>
            <a:off x="5165282" y="4852809"/>
            <a:ext cx="786479"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a:solidFill>
                  <a:schemeClr val="tx1"/>
                </a:solidFill>
              </a:rPr>
              <a:t>BI Reports</a:t>
            </a:r>
            <a:endParaRPr lang="en-US" sz="800" b="0" kern="0">
              <a:solidFill>
                <a:schemeClr val="tx1"/>
              </a:solidFill>
              <a:latin typeface="+mn-lt"/>
              <a:ea typeface="+mn-ea"/>
            </a:endParaRPr>
          </a:p>
        </p:txBody>
      </p:sp>
      <p:sp>
        <p:nvSpPr>
          <p:cNvPr id="256" name="TextBox 255">
            <a:extLst>
              <a:ext uri="{FF2B5EF4-FFF2-40B4-BE49-F238E27FC236}">
                <a16:creationId xmlns:a16="http://schemas.microsoft.com/office/drawing/2014/main" id="{3A9ECE14-6525-4D31-A827-104C5333080E}"/>
              </a:ext>
            </a:extLst>
          </p:cNvPr>
          <p:cNvSpPr txBox="1"/>
          <p:nvPr/>
        </p:nvSpPr>
        <p:spPr bwMode="auto">
          <a:xfrm>
            <a:off x="6686484" y="4860882"/>
            <a:ext cx="678208"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800" b="0">
                <a:solidFill>
                  <a:schemeClr val="tx1"/>
                </a:solidFill>
              </a:rPr>
              <a:t>Extracts</a:t>
            </a:r>
            <a:endParaRPr lang="en-US" sz="800" b="0" kern="0">
              <a:solidFill>
                <a:schemeClr val="tx1"/>
              </a:solidFill>
              <a:latin typeface="+mn-lt"/>
              <a:ea typeface="+mn-ea"/>
            </a:endParaRPr>
          </a:p>
        </p:txBody>
      </p:sp>
      <p:sp>
        <p:nvSpPr>
          <p:cNvPr id="257" name="TextBox 256">
            <a:extLst>
              <a:ext uri="{FF2B5EF4-FFF2-40B4-BE49-F238E27FC236}">
                <a16:creationId xmlns:a16="http://schemas.microsoft.com/office/drawing/2014/main" id="{BED1CD7F-5E08-4F13-9BE0-1CD556AB55D3}"/>
              </a:ext>
            </a:extLst>
          </p:cNvPr>
          <p:cNvSpPr txBox="1"/>
          <p:nvPr/>
        </p:nvSpPr>
        <p:spPr bwMode="auto">
          <a:xfrm>
            <a:off x="4494673" y="4515569"/>
            <a:ext cx="116574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600"/>
              </a:spcAft>
              <a:buClr>
                <a:schemeClr val="tx1"/>
              </a:buClr>
            </a:pPr>
            <a:r>
              <a:rPr lang="en-US" sz="1000">
                <a:solidFill>
                  <a:schemeClr val="tx1"/>
                </a:solidFill>
              </a:rPr>
              <a:t>Legend</a:t>
            </a:r>
            <a:endParaRPr lang="en-US" sz="1000" kern="0">
              <a:solidFill>
                <a:schemeClr val="tx1"/>
              </a:solidFill>
              <a:latin typeface="+mn-lt"/>
              <a:ea typeface="+mn-ea"/>
            </a:endParaRPr>
          </a:p>
        </p:txBody>
      </p:sp>
      <p:sp>
        <p:nvSpPr>
          <p:cNvPr id="258" name="Graphic 214" descr="Paper">
            <a:extLst>
              <a:ext uri="{FF2B5EF4-FFF2-40B4-BE49-F238E27FC236}">
                <a16:creationId xmlns:a16="http://schemas.microsoft.com/office/drawing/2014/main" id="{27B338E5-568D-46DC-B1A2-A65CDF7721FE}"/>
              </a:ext>
            </a:extLst>
          </p:cNvPr>
          <p:cNvSpPr/>
          <p:nvPr/>
        </p:nvSpPr>
        <p:spPr>
          <a:xfrm>
            <a:off x="6289466" y="4806023"/>
            <a:ext cx="154179" cy="176745"/>
          </a:xfrm>
          <a:custGeom>
            <a:avLst/>
            <a:gdLst>
              <a:gd name="connsiteX0" fmla="*/ 19561 w 202133"/>
              <a:gd name="connsiteY0" fmla="*/ 200262 h 216499"/>
              <a:gd name="connsiteX1" fmla="*/ 19561 w 202133"/>
              <a:gd name="connsiteY1" fmla="*/ 16237 h 216499"/>
              <a:gd name="connsiteX2" fmla="*/ 110847 w 202133"/>
              <a:gd name="connsiteY2" fmla="*/ 16237 h 216499"/>
              <a:gd name="connsiteX3" fmla="*/ 110847 w 202133"/>
              <a:gd name="connsiteY3" fmla="*/ 73068 h 216499"/>
              <a:gd name="connsiteX4" fmla="*/ 182572 w 202133"/>
              <a:gd name="connsiteY4" fmla="*/ 73068 h 216499"/>
              <a:gd name="connsiteX5" fmla="*/ 182572 w 202133"/>
              <a:gd name="connsiteY5" fmla="*/ 200262 h 216499"/>
              <a:gd name="connsiteX6" fmla="*/ 19561 w 202133"/>
              <a:gd name="connsiteY6" fmla="*/ 200262 h 216499"/>
              <a:gd name="connsiteX7" fmla="*/ 130409 w 202133"/>
              <a:gd name="connsiteY7" fmla="*/ 23003 h 216499"/>
              <a:gd name="connsiteX8" fmla="*/ 171161 w 202133"/>
              <a:gd name="connsiteY8" fmla="*/ 56831 h 216499"/>
              <a:gd name="connsiteX9" fmla="*/ 130409 w 202133"/>
              <a:gd name="connsiteY9" fmla="*/ 56831 h 216499"/>
              <a:gd name="connsiteX10" fmla="*/ 130409 w 202133"/>
              <a:gd name="connsiteY10" fmla="*/ 23003 h 216499"/>
              <a:gd name="connsiteX11" fmla="*/ 130409 w 202133"/>
              <a:gd name="connsiteY11" fmla="*/ 0 h 216499"/>
              <a:gd name="connsiteX12" fmla="*/ 0 w 202133"/>
              <a:gd name="connsiteY12" fmla="*/ 0 h 216499"/>
              <a:gd name="connsiteX13" fmla="*/ 0 w 202133"/>
              <a:gd name="connsiteY13" fmla="*/ 216499 h 216499"/>
              <a:gd name="connsiteX14" fmla="*/ 202134 w 202133"/>
              <a:gd name="connsiteY14" fmla="*/ 216499 h 216499"/>
              <a:gd name="connsiteX15" fmla="*/ 202134 w 202133"/>
              <a:gd name="connsiteY15" fmla="*/ 59537 h 216499"/>
              <a:gd name="connsiteX16" fmla="*/ 130409 w 202133"/>
              <a:gd name="connsiteY16" fmla="*/ 0 h 21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2133" h="216499">
                <a:moveTo>
                  <a:pt x="19561" y="200262"/>
                </a:moveTo>
                <a:lnTo>
                  <a:pt x="19561" y="16237"/>
                </a:lnTo>
                <a:lnTo>
                  <a:pt x="110847" y="16237"/>
                </a:lnTo>
                <a:lnTo>
                  <a:pt x="110847" y="73068"/>
                </a:lnTo>
                <a:lnTo>
                  <a:pt x="182572" y="73068"/>
                </a:lnTo>
                <a:lnTo>
                  <a:pt x="182572" y="200262"/>
                </a:lnTo>
                <a:lnTo>
                  <a:pt x="19561" y="200262"/>
                </a:lnTo>
                <a:close/>
                <a:moveTo>
                  <a:pt x="130409" y="23003"/>
                </a:moveTo>
                <a:lnTo>
                  <a:pt x="171161" y="56831"/>
                </a:lnTo>
                <a:lnTo>
                  <a:pt x="130409" y="56831"/>
                </a:lnTo>
                <a:lnTo>
                  <a:pt x="130409" y="23003"/>
                </a:lnTo>
                <a:close/>
                <a:moveTo>
                  <a:pt x="130409" y="0"/>
                </a:moveTo>
                <a:lnTo>
                  <a:pt x="0" y="0"/>
                </a:lnTo>
                <a:lnTo>
                  <a:pt x="0" y="216499"/>
                </a:lnTo>
                <a:lnTo>
                  <a:pt x="202134" y="216499"/>
                </a:lnTo>
                <a:lnTo>
                  <a:pt x="202134" y="59537"/>
                </a:lnTo>
                <a:lnTo>
                  <a:pt x="130409" y="0"/>
                </a:lnTo>
                <a:close/>
              </a:path>
            </a:pathLst>
          </a:custGeom>
          <a:solidFill>
            <a:schemeClr val="accent3"/>
          </a:solidFill>
          <a:ln w="3175" cap="flat">
            <a:noFill/>
            <a:prstDash val="solid"/>
            <a:miter/>
          </a:ln>
        </p:spPr>
        <p:txBody>
          <a:bodyPr rtlCol="0" anchor="ctr"/>
          <a:lstStyle/>
          <a:p>
            <a:endParaRPr lang="en-US"/>
          </a:p>
        </p:txBody>
      </p:sp>
      <p:pic>
        <p:nvPicPr>
          <p:cNvPr id="26" name="Graphic 25" descr="Universal Access">
            <a:extLst>
              <a:ext uri="{FF2B5EF4-FFF2-40B4-BE49-F238E27FC236}">
                <a16:creationId xmlns:a16="http://schemas.microsoft.com/office/drawing/2014/main" id="{71A11D1B-C3AA-4F8F-B425-6BDF5A74E4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70226" y="1956868"/>
            <a:ext cx="325303" cy="325303"/>
          </a:xfrm>
          <a:prstGeom prst="rect">
            <a:avLst/>
          </a:prstGeom>
        </p:spPr>
      </p:pic>
      <p:sp>
        <p:nvSpPr>
          <p:cNvPr id="265" name="TextBox 264">
            <a:extLst>
              <a:ext uri="{FF2B5EF4-FFF2-40B4-BE49-F238E27FC236}">
                <a16:creationId xmlns:a16="http://schemas.microsoft.com/office/drawing/2014/main" id="{D884318E-8039-4E88-97EC-BD9AB2F1037D}"/>
              </a:ext>
            </a:extLst>
          </p:cNvPr>
          <p:cNvSpPr txBox="1"/>
          <p:nvPr/>
        </p:nvSpPr>
        <p:spPr bwMode="auto">
          <a:xfrm>
            <a:off x="8398207" y="2212188"/>
            <a:ext cx="42604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ctr">
              <a:spcAft>
                <a:spcPts val="600"/>
              </a:spcAft>
              <a:buClr>
                <a:schemeClr val="tx1"/>
              </a:buClr>
            </a:pPr>
            <a:r>
              <a:rPr lang="en-US" sz="800" kern="0">
                <a:solidFill>
                  <a:schemeClr val="tx1"/>
                </a:solidFill>
                <a:latin typeface="+mn-lt"/>
                <a:ea typeface="+mn-ea"/>
              </a:rPr>
              <a:t>Data Steward</a:t>
            </a:r>
          </a:p>
        </p:txBody>
      </p:sp>
      <p:cxnSp>
        <p:nvCxnSpPr>
          <p:cNvPr id="266" name="Straight Connector 265">
            <a:extLst>
              <a:ext uri="{FF2B5EF4-FFF2-40B4-BE49-F238E27FC236}">
                <a16:creationId xmlns:a16="http://schemas.microsoft.com/office/drawing/2014/main" id="{6A3DB025-B8DD-43FA-8002-200F7E0746FE}"/>
              </a:ext>
            </a:extLst>
          </p:cNvPr>
          <p:cNvCxnSpPr>
            <a:cxnSpLocks/>
            <a:stCxn id="26" idx="1"/>
            <a:endCxn id="306" idx="3"/>
          </p:cNvCxnSpPr>
          <p:nvPr/>
        </p:nvCxnSpPr>
        <p:spPr bwMode="auto">
          <a:xfrm flipH="1" flipV="1">
            <a:off x="8281595" y="2117671"/>
            <a:ext cx="188631" cy="1849"/>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57160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93EE544-8448-004B-9E16-9FD92CF4472C}"/>
              </a:ext>
            </a:extLst>
          </p:cNvPr>
          <p:cNvSpPr>
            <a:spLocks noGrp="1"/>
          </p:cNvSpPr>
          <p:nvPr>
            <p:ph type="body" sz="quarter" idx="15"/>
          </p:nvPr>
        </p:nvSpPr>
        <p:spPr>
          <a:xfrm>
            <a:off x="330200" y="2536825"/>
            <a:ext cx="3245624" cy="769441"/>
          </a:xfrm>
        </p:spPr>
        <p:txBody>
          <a:bodyPr/>
          <a:lstStyle/>
          <a:p>
            <a:pPr>
              <a:spcAft>
                <a:spcPct val="0"/>
              </a:spcAft>
            </a:pPr>
            <a:r>
              <a:rPr lang="en-GB" altLang="en-US"/>
              <a:t>Reltio Contract  </a:t>
            </a:r>
            <a:endParaRPr altLang="en-US"/>
          </a:p>
          <a:p>
            <a:pPr lvl="1">
              <a:spcAft>
                <a:spcPct val="0"/>
              </a:spcAft>
            </a:pPr>
            <a:r>
              <a:rPr lang="en-US" altLang="en-US" b="1"/>
              <a:t>Supporti</a:t>
            </a:r>
            <a:r>
              <a:rPr lang="en-US" altLang="en-US"/>
              <a:t>ng Details</a:t>
            </a:r>
          </a:p>
        </p:txBody>
      </p:sp>
      <p:pic>
        <p:nvPicPr>
          <p:cNvPr id="4" name="Picture Placeholder 3">
            <a:extLst>
              <a:ext uri="{FF2B5EF4-FFF2-40B4-BE49-F238E27FC236}">
                <a16:creationId xmlns:a16="http://schemas.microsoft.com/office/drawing/2014/main" id="{1F4953C0-6629-E743-B6DD-FDDB41E2E660}"/>
              </a:ext>
            </a:extLst>
          </p:cNvPr>
          <p:cNvPicPr>
            <a:picLocks noGrp="1" noChangeAspect="1"/>
          </p:cNvPicPr>
          <p:nvPr>
            <p:ph type="pic" sz="quarter" idx="16"/>
          </p:nvPr>
        </p:nvPicPr>
        <p:blipFill>
          <a:blip r:embed="rId2"/>
          <a:srcRect l="10860" r="10860"/>
          <a:stretch>
            <a:fillRect/>
          </a:stretch>
        </p:blipFill>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78E8A4-79E8-48E9-9580-CD23F18B8E57}"/>
              </a:ext>
            </a:extLst>
          </p:cNvPr>
          <p:cNvSpPr txBox="1"/>
          <p:nvPr/>
        </p:nvSpPr>
        <p:spPr bwMode="auto">
          <a:xfrm>
            <a:off x="137973" y="494369"/>
            <a:ext cx="8868053" cy="423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US" sz="1200" b="0">
                <a:solidFill>
                  <a:schemeClr val="tx1">
                    <a:lumMod val="50000"/>
                  </a:schemeClr>
                </a:solidFill>
              </a:rPr>
              <a:t>As per the “Fixing Data” paper presented in April 2020 to executives by Chief Data Officer Charles Zentay, unless we “Fix Data” our security, major programs, and financial and operational performance are at risk. The paper was based </a:t>
            </a:r>
            <a:r>
              <a:rPr lang="en-GB" sz="1200" b="0">
                <a:solidFill>
                  <a:schemeClr val="tx1">
                    <a:lumMod val="50000"/>
                  </a:schemeClr>
                </a:solidFill>
              </a:rPr>
              <a:t>work by Boston Consulting Group BCG). As per the paper National Grid rates “low” or “very low” across the three major components of Data (Master Data Solutions, Data Governance, and Data Tools &amp; Platforms).  BCG’s study, that looked into a subset of the Data domains at National Grid, estimated the costs of bad Data are $73-98M.  Given the limited scope of their review, they concluded that the full cost is likely much higher.” </a:t>
            </a:r>
          </a:p>
          <a:p>
            <a:endParaRPr lang="en-GB" sz="800" b="0">
              <a:solidFill>
                <a:schemeClr val="tx1">
                  <a:lumMod val="50000"/>
                </a:schemeClr>
              </a:solidFill>
            </a:endParaRPr>
          </a:p>
          <a:p>
            <a:endParaRPr lang="en-GB" sz="800" b="0">
              <a:solidFill>
                <a:schemeClr val="tx1">
                  <a:lumMod val="50000"/>
                </a:schemeClr>
              </a:solidFill>
            </a:endParaRPr>
          </a:p>
          <a:p>
            <a:endParaRPr lang="en-GB" sz="800" b="0">
              <a:solidFill>
                <a:schemeClr val="tx1">
                  <a:lumMod val="50000"/>
                </a:schemeClr>
              </a:solidFill>
            </a:endParaRPr>
          </a:p>
          <a:p>
            <a:endParaRPr lang="en-GB" sz="800" b="0">
              <a:solidFill>
                <a:schemeClr val="tx1">
                  <a:lumMod val="50000"/>
                </a:schemeClr>
              </a:solidFill>
            </a:endParaRPr>
          </a:p>
          <a:p>
            <a:endParaRPr lang="en-GB" sz="800" b="0">
              <a:solidFill>
                <a:schemeClr val="tx1">
                  <a:lumMod val="50000"/>
                </a:schemeClr>
              </a:solidFill>
            </a:endParaRPr>
          </a:p>
          <a:p>
            <a:endParaRPr lang="en-GB" sz="800" b="0">
              <a:solidFill>
                <a:schemeClr val="tx1">
                  <a:lumMod val="50000"/>
                </a:schemeClr>
              </a:solidFill>
            </a:endParaRPr>
          </a:p>
          <a:p>
            <a:endParaRPr lang="en-GB" sz="800" b="0">
              <a:solidFill>
                <a:schemeClr val="tx1">
                  <a:lumMod val="50000"/>
                </a:schemeClr>
              </a:solidFill>
            </a:endParaRPr>
          </a:p>
          <a:p>
            <a:endParaRPr lang="en-GB" sz="1200" b="0">
              <a:solidFill>
                <a:schemeClr val="tx1">
                  <a:lumMod val="50000"/>
                </a:schemeClr>
              </a:solidFill>
            </a:endParaRPr>
          </a:p>
          <a:p>
            <a:pPr>
              <a:lnSpc>
                <a:spcPct val="110000"/>
              </a:lnSpc>
              <a:spcAft>
                <a:spcPts val="0"/>
              </a:spcAft>
            </a:pPr>
            <a:endParaRPr lang="en-GB" sz="1200" b="0">
              <a:solidFill>
                <a:schemeClr val="tx1">
                  <a:lumMod val="50000"/>
                </a:schemeClr>
              </a:solidFill>
            </a:endParaRPr>
          </a:p>
          <a:p>
            <a:pPr>
              <a:lnSpc>
                <a:spcPct val="110000"/>
              </a:lnSpc>
              <a:spcAft>
                <a:spcPts val="0"/>
              </a:spcAft>
            </a:pPr>
            <a:endParaRPr lang="en-GB" sz="1200" b="0">
              <a:solidFill>
                <a:schemeClr val="tx1">
                  <a:lumMod val="50000"/>
                </a:schemeClr>
              </a:solidFill>
            </a:endParaRPr>
          </a:p>
          <a:p>
            <a:pPr>
              <a:lnSpc>
                <a:spcPct val="110000"/>
              </a:lnSpc>
              <a:spcAft>
                <a:spcPts val="0"/>
              </a:spcAft>
            </a:pPr>
            <a:r>
              <a:rPr lang="en-GB" sz="1200" b="0">
                <a:solidFill>
                  <a:schemeClr val="tx1">
                    <a:lumMod val="50000"/>
                  </a:schemeClr>
                </a:solidFill>
              </a:rPr>
              <a:t>To addresses these issues, we need three key components to “Fix Data”:</a:t>
            </a:r>
          </a:p>
          <a:p>
            <a:pPr marL="342900" indent="-342900">
              <a:lnSpc>
                <a:spcPct val="110000"/>
              </a:lnSpc>
              <a:spcAft>
                <a:spcPts val="0"/>
              </a:spcAft>
              <a:buFont typeface="+mj-lt"/>
              <a:buAutoNum type="arabicPeriod"/>
            </a:pPr>
            <a:r>
              <a:rPr lang="en-GB" sz="1200">
                <a:solidFill>
                  <a:schemeClr val="tx1">
                    <a:lumMod val="50000"/>
                  </a:schemeClr>
                </a:solidFill>
              </a:rPr>
              <a:t>Master Data Solutions – for each data domain, establish a data master</a:t>
            </a:r>
          </a:p>
          <a:p>
            <a:pPr marL="342900" indent="-342900">
              <a:lnSpc>
                <a:spcPct val="110000"/>
              </a:lnSpc>
              <a:spcAft>
                <a:spcPts val="0"/>
              </a:spcAft>
              <a:buFont typeface="+mj-lt"/>
              <a:buAutoNum type="arabicPeriod"/>
            </a:pPr>
            <a:r>
              <a:rPr lang="en-GB" sz="1200" b="0">
                <a:solidFill>
                  <a:schemeClr val="tx1">
                    <a:lumMod val="50000"/>
                  </a:schemeClr>
                </a:solidFill>
              </a:rPr>
              <a:t>Data Governance &amp; Stewardship – Business ownership of data, accelerated by BMS</a:t>
            </a:r>
          </a:p>
          <a:p>
            <a:pPr marL="342900" indent="-342900">
              <a:lnSpc>
                <a:spcPct val="110000"/>
              </a:lnSpc>
              <a:spcAft>
                <a:spcPts val="0"/>
              </a:spcAft>
              <a:buFont typeface="+mj-lt"/>
              <a:buAutoNum type="arabicPeriod"/>
            </a:pPr>
            <a:r>
              <a:rPr lang="en-GB" sz="1200" b="0">
                <a:solidFill>
                  <a:schemeClr val="tx1">
                    <a:lumMod val="50000"/>
                  </a:schemeClr>
                </a:solidFill>
              </a:rPr>
              <a:t>Data Tools &amp; Capabilities – One, common approach to Enterprise Data solutions</a:t>
            </a:r>
          </a:p>
          <a:p>
            <a:endParaRPr lang="en-GB" sz="1130" b="0">
              <a:latin typeface="Calibri" panose="020F0502020204030204" pitchFamily="34" charset="0"/>
              <a:cs typeface="Calibri" panose="020F0502020204030204" pitchFamily="34" charset="0"/>
            </a:endParaRPr>
          </a:p>
        </p:txBody>
      </p:sp>
      <p:sp>
        <p:nvSpPr>
          <p:cNvPr id="3" name="Rectangle 2"/>
          <p:cNvSpPr/>
          <p:nvPr/>
        </p:nvSpPr>
        <p:spPr>
          <a:xfrm>
            <a:off x="84291" y="94259"/>
            <a:ext cx="4897495" cy="400110"/>
          </a:xfrm>
          <a:prstGeom prst="rect">
            <a:avLst/>
          </a:prstGeom>
        </p:spPr>
        <p:txBody>
          <a:bodyPr wrap="none">
            <a:spAutoFit/>
          </a:bodyPr>
          <a:lstStyle/>
          <a:p>
            <a:r>
              <a:rPr lang="en-GB" sz="2000">
                <a:solidFill>
                  <a:srgbClr val="2D139D"/>
                </a:solidFill>
              </a:rPr>
              <a:t>Why Master Data Management (MDM)?</a:t>
            </a:r>
          </a:p>
        </p:txBody>
      </p:sp>
      <p:pic>
        <p:nvPicPr>
          <p:cNvPr id="4" name="Picture 3">
            <a:extLst>
              <a:ext uri="{FF2B5EF4-FFF2-40B4-BE49-F238E27FC236}">
                <a16:creationId xmlns:a16="http://schemas.microsoft.com/office/drawing/2014/main" id="{7432168C-F13E-418E-BBBA-540B49688551}"/>
              </a:ext>
            </a:extLst>
          </p:cNvPr>
          <p:cNvPicPr>
            <a:picLocks noChangeAspect="1"/>
          </p:cNvPicPr>
          <p:nvPr/>
        </p:nvPicPr>
        <p:blipFill>
          <a:blip r:embed="rId2"/>
          <a:stretch>
            <a:fillRect/>
          </a:stretch>
        </p:blipFill>
        <p:spPr>
          <a:xfrm>
            <a:off x="1117552" y="1574440"/>
            <a:ext cx="5998043" cy="2033609"/>
          </a:xfrm>
          <a:prstGeom prst="rect">
            <a:avLst/>
          </a:prstGeom>
        </p:spPr>
      </p:pic>
    </p:spTree>
    <p:extLst>
      <p:ext uri="{BB962C8B-B14F-4D97-AF65-F5344CB8AC3E}">
        <p14:creationId xmlns:p14="http://schemas.microsoft.com/office/powerpoint/2010/main" val="1538147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4291" y="94259"/>
            <a:ext cx="2962671" cy="400110"/>
          </a:xfrm>
          <a:prstGeom prst="rect">
            <a:avLst/>
          </a:prstGeom>
        </p:spPr>
        <p:txBody>
          <a:bodyPr wrap="none">
            <a:spAutoFit/>
          </a:bodyPr>
          <a:lstStyle/>
          <a:p>
            <a:r>
              <a:rPr lang="en-GB" sz="2000">
                <a:solidFill>
                  <a:srgbClr val="2D139D"/>
                </a:solidFill>
              </a:rPr>
              <a:t>MDM Business Drivers</a:t>
            </a:r>
          </a:p>
        </p:txBody>
      </p:sp>
      <p:sp>
        <p:nvSpPr>
          <p:cNvPr id="6" name="TextBox 5">
            <a:extLst>
              <a:ext uri="{FF2B5EF4-FFF2-40B4-BE49-F238E27FC236}">
                <a16:creationId xmlns:a16="http://schemas.microsoft.com/office/drawing/2014/main" id="{1827B38B-AB51-404F-8B45-447F38E01DB2}"/>
              </a:ext>
            </a:extLst>
          </p:cNvPr>
          <p:cNvSpPr txBox="1"/>
          <p:nvPr/>
        </p:nvSpPr>
        <p:spPr bwMode="auto">
          <a:xfrm>
            <a:off x="314931" y="453228"/>
            <a:ext cx="397298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lvl="1" defTabSz="914378">
              <a:buClr>
                <a:srgbClr val="55555A"/>
              </a:buClr>
            </a:pPr>
            <a:r>
              <a:rPr lang="en-US" sz="1500" b="1">
                <a:solidFill>
                  <a:schemeClr val="tx1">
                    <a:lumMod val="50000"/>
                  </a:schemeClr>
                </a:solidFill>
                <a:latin typeface="Arial"/>
                <a:ea typeface="ＭＳ Ｐゴシック"/>
              </a:rPr>
              <a:t>US Customer Transformation</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rPr>
              <a:t>Domains: Customer B2C, Workforce, Vendor, Product, Reference</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rPr>
              <a:t>FY2022 Business case includes MDM license cost</a:t>
            </a:r>
            <a:endParaRPr lang="en-US" sz="1400" b="1">
              <a:solidFill>
                <a:schemeClr val="tx1">
                  <a:lumMod val="50000"/>
                </a:schemeClr>
              </a:solidFill>
              <a:latin typeface="Arial"/>
              <a:ea typeface="ＭＳ Ｐゴシック"/>
            </a:endParaRPr>
          </a:p>
          <a:p>
            <a:pPr lvl="1" defTabSz="914378">
              <a:buClr>
                <a:srgbClr val="55555A"/>
              </a:buClr>
            </a:pPr>
            <a:r>
              <a:rPr lang="en-US" sz="1400" b="1">
                <a:solidFill>
                  <a:schemeClr val="tx1">
                    <a:lumMod val="50000"/>
                  </a:schemeClr>
                </a:solidFill>
                <a:latin typeface="Arial"/>
                <a:ea typeface="ＭＳ Ｐゴシック"/>
              </a:rPr>
              <a:t>AMI</a:t>
            </a:r>
            <a:r>
              <a:rPr lang="en-US" sz="1600" b="1">
                <a:solidFill>
                  <a:schemeClr val="tx1">
                    <a:lumMod val="50000"/>
                  </a:schemeClr>
                </a:solidFill>
                <a:latin typeface="Arial"/>
                <a:ea typeface="ＭＳ Ｐゴシック"/>
              </a:rPr>
              <a:t> </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Domains: Customer, Asset, Location, Workforce, Reference</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Allocated MDM license cost in FY2022 approved budget</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Required by Jul 2021</a:t>
            </a:r>
          </a:p>
          <a:p>
            <a:pPr lvl="1" defTabSz="914378">
              <a:buClr>
                <a:srgbClr val="55555A"/>
              </a:buClr>
            </a:pPr>
            <a:r>
              <a:rPr lang="en-US" sz="1400" b="1">
                <a:solidFill>
                  <a:schemeClr val="tx1">
                    <a:lumMod val="50000"/>
                  </a:schemeClr>
                </a:solidFill>
                <a:latin typeface="Arial"/>
                <a:ea typeface="ＭＳ Ｐゴシック"/>
              </a:rPr>
              <a:t>GridMod </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Domains: Asset, Location, Workforce, Reference</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Allocated MDM license cost in FY2022 approved budget</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Required by Jul 2021</a:t>
            </a:r>
          </a:p>
          <a:p>
            <a:pPr lvl="1" defTabSz="914378">
              <a:buClr>
                <a:srgbClr val="55555A"/>
              </a:buClr>
            </a:pPr>
            <a:r>
              <a:rPr lang="en-US" sz="1200" b="1">
                <a:solidFill>
                  <a:schemeClr val="tx1">
                    <a:lumMod val="50000"/>
                  </a:schemeClr>
                </a:solidFill>
                <a:latin typeface="Arial"/>
                <a:ea typeface="ＭＳ Ｐゴシック"/>
              </a:rPr>
              <a:t>IAM</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Domains: Workforce, Reference</a:t>
            </a:r>
          </a:p>
          <a:p>
            <a:pPr marL="269993" lvl="2" indent="0" defTabSz="914378">
              <a:buClr>
                <a:srgbClr val="00148C"/>
              </a:buClr>
              <a:buNone/>
            </a:pPr>
            <a:endParaRPr lang="en-US" sz="1200">
              <a:solidFill>
                <a:srgbClr val="55555A">
                  <a:lumMod val="50000"/>
                </a:srgbClr>
              </a:solidFill>
              <a:latin typeface="Arial"/>
              <a:ea typeface="ＭＳ Ｐゴシック"/>
            </a:endParaRPr>
          </a:p>
        </p:txBody>
      </p:sp>
      <p:sp>
        <p:nvSpPr>
          <p:cNvPr id="7" name="TextBox 6">
            <a:extLst>
              <a:ext uri="{FF2B5EF4-FFF2-40B4-BE49-F238E27FC236}">
                <a16:creationId xmlns:a16="http://schemas.microsoft.com/office/drawing/2014/main" id="{F9B397D4-87E5-486F-A7F4-720BFF8570F3}"/>
              </a:ext>
            </a:extLst>
          </p:cNvPr>
          <p:cNvSpPr txBox="1"/>
          <p:nvPr/>
        </p:nvSpPr>
        <p:spPr bwMode="auto">
          <a:xfrm>
            <a:off x="4509861" y="461394"/>
            <a:ext cx="4502554" cy="398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lvl="1" defTabSz="914378">
              <a:buClr>
                <a:srgbClr val="55555A"/>
              </a:buClr>
            </a:pPr>
            <a:r>
              <a:rPr lang="en-US" sz="1500" b="1">
                <a:solidFill>
                  <a:schemeClr val="tx1">
                    <a:lumMod val="50000"/>
                  </a:schemeClr>
                </a:solidFill>
                <a:latin typeface="Arial"/>
                <a:ea typeface="ＭＳ Ｐゴシック"/>
              </a:rPr>
              <a:t>Workforce Data Domain</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Domains: Workforce, Reference</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FY2022 Business case has included MDM license cost </a:t>
            </a:r>
          </a:p>
          <a:p>
            <a:pPr lvl="1" defTabSz="914378">
              <a:buClr>
                <a:srgbClr val="55555A"/>
              </a:buClr>
            </a:pPr>
            <a:r>
              <a:rPr lang="en-US" sz="1500" b="1">
                <a:solidFill>
                  <a:schemeClr val="tx1">
                    <a:lumMod val="50000"/>
                  </a:schemeClr>
                </a:solidFill>
                <a:latin typeface="Arial"/>
                <a:ea typeface="ＭＳ Ｐゴシック"/>
              </a:rPr>
              <a:t>Digital Enablement – Leverages / Consumes</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Domains: Customer, Workforce, Asset, Location,  Reference</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Programs: OnMyWay, FutureNow, VMO, Smart Target etc.</a:t>
            </a:r>
          </a:p>
          <a:p>
            <a:pPr lvl="1" defTabSz="914378">
              <a:buClr>
                <a:srgbClr val="55555A"/>
              </a:buClr>
            </a:pPr>
            <a:r>
              <a:rPr lang="en-US" sz="1400" b="1">
                <a:solidFill>
                  <a:schemeClr val="tx1">
                    <a:lumMod val="50000"/>
                  </a:schemeClr>
                </a:solidFill>
                <a:latin typeface="Arial"/>
                <a:ea typeface="ＭＳ Ｐゴシック"/>
              </a:rPr>
              <a:t>RIO based UK-ET and UK-GT initiatives</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Domains: Customer B2B, Workforce, Asset, Location, Vendor, Product, Reference</a:t>
            </a:r>
          </a:p>
          <a:p>
            <a:pPr lvl="1" defTabSz="914378">
              <a:buClr>
                <a:srgbClr val="55555A"/>
              </a:buClr>
            </a:pPr>
            <a:r>
              <a:rPr lang="en-US" sz="1400" b="1">
                <a:solidFill>
                  <a:schemeClr val="tx1">
                    <a:lumMod val="50000"/>
                  </a:schemeClr>
                </a:solidFill>
                <a:latin typeface="Arial"/>
                <a:ea typeface="ＭＳ Ｐゴシック"/>
              </a:rPr>
              <a:t>ESO</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Domains: Customer B2B, Workforce, Asset, Location,  Reference</a:t>
            </a:r>
          </a:p>
          <a:p>
            <a:pPr lvl="1" defTabSz="914378">
              <a:buClr>
                <a:srgbClr val="55555A"/>
              </a:buClr>
            </a:pPr>
            <a:r>
              <a:rPr lang="en-US" sz="1400" b="1">
                <a:solidFill>
                  <a:schemeClr val="tx1">
                    <a:lumMod val="50000"/>
                  </a:schemeClr>
                </a:solidFill>
                <a:latin typeface="Arial"/>
                <a:ea typeface="ＭＳ Ｐゴシック"/>
              </a:rPr>
              <a:t>Energy Efficiency/Clean Energy initiative</a:t>
            </a:r>
          </a:p>
          <a:p>
            <a:pPr marL="555736" lvl="2" indent="-285743" defTabSz="914378">
              <a:buClr>
                <a:srgbClr val="00148C"/>
              </a:buClr>
              <a:buFont typeface="Wingdings" panose="05000000000000000000" pitchFamily="2" charset="2"/>
              <a:buChar char="ü"/>
            </a:pPr>
            <a:r>
              <a:rPr lang="en-US" sz="1200">
                <a:solidFill>
                  <a:schemeClr val="tx1">
                    <a:lumMod val="50000"/>
                  </a:schemeClr>
                </a:solidFill>
                <a:latin typeface="Arial"/>
                <a:ea typeface="ＭＳ Ｐゴシック"/>
              </a:rPr>
              <a:t>Domains: Customer, Workforce, Reference</a:t>
            </a:r>
          </a:p>
        </p:txBody>
      </p:sp>
      <p:cxnSp>
        <p:nvCxnSpPr>
          <p:cNvPr id="8" name="Straight Connector 7">
            <a:extLst>
              <a:ext uri="{FF2B5EF4-FFF2-40B4-BE49-F238E27FC236}">
                <a16:creationId xmlns:a16="http://schemas.microsoft.com/office/drawing/2014/main" id="{C1EEECF0-F73F-4B84-95B6-B36ACFB363ED}"/>
              </a:ext>
            </a:extLst>
          </p:cNvPr>
          <p:cNvCxnSpPr>
            <a:cxnSpLocks/>
          </p:cNvCxnSpPr>
          <p:nvPr/>
        </p:nvCxnSpPr>
        <p:spPr bwMode="auto">
          <a:xfrm>
            <a:off x="4378910" y="482026"/>
            <a:ext cx="0" cy="4134985"/>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6925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78E8A4-79E8-48E9-9580-CD23F18B8E57}"/>
              </a:ext>
            </a:extLst>
          </p:cNvPr>
          <p:cNvSpPr txBox="1"/>
          <p:nvPr/>
        </p:nvSpPr>
        <p:spPr bwMode="auto">
          <a:xfrm>
            <a:off x="163804" y="494369"/>
            <a:ext cx="5118613" cy="256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GB" sz="1200" b="0">
                <a:solidFill>
                  <a:schemeClr val="tx1"/>
                </a:solidFill>
              </a:rPr>
              <a:t>Reltio, Informatica, </a:t>
            </a:r>
            <a:r>
              <a:rPr lang="en-GB" sz="1200" b="0" err="1">
                <a:solidFill>
                  <a:schemeClr val="tx1"/>
                </a:solidFill>
              </a:rPr>
              <a:t>EnterWorks</a:t>
            </a:r>
            <a:r>
              <a:rPr lang="en-GB" sz="1200" b="0">
                <a:solidFill>
                  <a:schemeClr val="tx1"/>
                </a:solidFill>
              </a:rPr>
              <a:t>, and </a:t>
            </a:r>
            <a:r>
              <a:rPr lang="en-GB" sz="1200" b="0" err="1">
                <a:solidFill>
                  <a:schemeClr val="tx1"/>
                </a:solidFill>
              </a:rPr>
              <a:t>Riversand</a:t>
            </a:r>
            <a:r>
              <a:rPr lang="en-GB" sz="1200" b="0">
                <a:solidFill>
                  <a:schemeClr val="tx1"/>
                </a:solidFill>
              </a:rPr>
              <a:t> were Evaluated Based on Forrester &amp; Gartner Leaders</a:t>
            </a:r>
          </a:p>
          <a:p>
            <a:pPr marL="555750" lvl="2" indent="-285750"/>
            <a:r>
              <a:rPr lang="en-GB" sz="1200" err="1"/>
              <a:t>Riversand</a:t>
            </a:r>
            <a:r>
              <a:rPr lang="en-GB" sz="1200"/>
              <a:t> withdrew as they were unable to support Utility business use cases without significant customization</a:t>
            </a:r>
          </a:p>
          <a:p>
            <a:pPr marL="555750" lvl="2" indent="-285750"/>
            <a:r>
              <a:rPr lang="en-GB" sz="1200" b="0" err="1">
                <a:solidFill>
                  <a:schemeClr val="tx1"/>
                </a:solidFill>
              </a:rPr>
              <a:t>Enterworks</a:t>
            </a:r>
            <a:r>
              <a:rPr lang="en-GB" sz="1200" b="0">
                <a:solidFill>
                  <a:schemeClr val="tx1"/>
                </a:solidFill>
              </a:rPr>
              <a:t> had lowest NG user score after their demo</a:t>
            </a:r>
          </a:p>
          <a:p>
            <a:r>
              <a:rPr lang="en-GB" sz="1200" b="0">
                <a:solidFill>
                  <a:schemeClr val="tx1"/>
                </a:solidFill>
              </a:rPr>
              <a:t>Reltio and Informatica were evaluated on detailed User Scores, Commercials and Security</a:t>
            </a:r>
          </a:p>
          <a:p>
            <a:pPr lvl="2"/>
            <a:r>
              <a:rPr lang="en-GB" sz="1200" b="0">
                <a:solidFill>
                  <a:schemeClr val="tx1"/>
                </a:solidFill>
              </a:rPr>
              <a:t>Reltio received the highest score in the selection process.</a:t>
            </a:r>
          </a:p>
          <a:p>
            <a:endParaRPr lang="en-GB" sz="1200" b="0">
              <a:solidFill>
                <a:schemeClr val="tx1"/>
              </a:solidFill>
            </a:endParaRPr>
          </a:p>
          <a:p>
            <a:endParaRPr lang="en-GB" sz="1200" b="0">
              <a:solidFill>
                <a:schemeClr val="tx1"/>
              </a:solidFill>
            </a:endParaRPr>
          </a:p>
          <a:p>
            <a:r>
              <a:rPr lang="en-GB" sz="1200" b="0">
                <a:solidFill>
                  <a:schemeClr val="tx1"/>
                </a:solidFill>
              </a:rPr>
              <a:t>Pricing Comparison: </a:t>
            </a:r>
          </a:p>
        </p:txBody>
      </p:sp>
      <p:sp>
        <p:nvSpPr>
          <p:cNvPr id="3" name="Rectangle 2"/>
          <p:cNvSpPr/>
          <p:nvPr/>
        </p:nvSpPr>
        <p:spPr>
          <a:xfrm>
            <a:off x="84291" y="94259"/>
            <a:ext cx="3544560" cy="400110"/>
          </a:xfrm>
          <a:prstGeom prst="rect">
            <a:avLst/>
          </a:prstGeom>
        </p:spPr>
        <p:txBody>
          <a:bodyPr wrap="none">
            <a:spAutoFit/>
          </a:bodyPr>
          <a:lstStyle/>
          <a:p>
            <a:r>
              <a:rPr lang="en-GB" sz="2000">
                <a:solidFill>
                  <a:srgbClr val="2D139D"/>
                </a:solidFill>
              </a:rPr>
              <a:t>Vendor Evaluation in detail </a:t>
            </a:r>
          </a:p>
        </p:txBody>
      </p:sp>
      <p:sp>
        <p:nvSpPr>
          <p:cNvPr id="7" name="Oval 6">
            <a:extLst>
              <a:ext uri="{FF2B5EF4-FFF2-40B4-BE49-F238E27FC236}">
                <a16:creationId xmlns:a16="http://schemas.microsoft.com/office/drawing/2014/main" id="{7C922818-DDB2-41A1-B476-5B84EA68BDE6}"/>
              </a:ext>
            </a:extLst>
          </p:cNvPr>
          <p:cNvSpPr/>
          <p:nvPr/>
        </p:nvSpPr>
        <p:spPr bwMode="auto">
          <a:xfrm>
            <a:off x="7552267" y="1943478"/>
            <a:ext cx="1427929" cy="338667"/>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34" tIns="45718" rIns="91434" bIns="45718" numCol="1" rtlCol="0" anchor="t" anchorCtr="0" compatLnSpc="1">
            <a:prstTxWarp prst="textNoShape">
              <a:avLst/>
            </a:prstTxWarp>
          </a:bodyPr>
          <a:lstStyle/>
          <a:p>
            <a:pPr algn="l">
              <a:spcAft>
                <a:spcPts val="450"/>
              </a:spcAft>
            </a:pPr>
            <a:endParaRPr lang="en-US" sz="1800" err="1">
              <a:solidFill>
                <a:schemeClr val="bg1"/>
              </a:solidFill>
              <a:latin typeface="+mn-lt"/>
              <a:cs typeface="Arial"/>
            </a:endParaRPr>
          </a:p>
        </p:txBody>
      </p:sp>
      <p:graphicFrame>
        <p:nvGraphicFramePr>
          <p:cNvPr id="8" name="Table 7">
            <a:extLst>
              <a:ext uri="{FF2B5EF4-FFF2-40B4-BE49-F238E27FC236}">
                <a16:creationId xmlns:a16="http://schemas.microsoft.com/office/drawing/2014/main" id="{B7FF06AE-2576-46CB-9F6C-EFC9AA785F31}"/>
              </a:ext>
            </a:extLst>
          </p:cNvPr>
          <p:cNvGraphicFramePr>
            <a:graphicFrameLocks noGrp="1"/>
          </p:cNvGraphicFramePr>
          <p:nvPr>
            <p:extLst>
              <p:ext uri="{D42A27DB-BD31-4B8C-83A1-F6EECF244321}">
                <p14:modId xmlns:p14="http://schemas.microsoft.com/office/powerpoint/2010/main" val="2332851645"/>
              </p:ext>
            </p:extLst>
          </p:nvPr>
        </p:nvGraphicFramePr>
        <p:xfrm>
          <a:off x="5336931" y="494369"/>
          <a:ext cx="3522784" cy="1714500"/>
        </p:xfrm>
        <a:graphic>
          <a:graphicData uri="http://schemas.openxmlformats.org/drawingml/2006/table">
            <a:tbl>
              <a:tblPr/>
              <a:tblGrid>
                <a:gridCol w="1356190">
                  <a:extLst>
                    <a:ext uri="{9D8B030D-6E8A-4147-A177-3AD203B41FA5}">
                      <a16:colId xmlns:a16="http://schemas.microsoft.com/office/drawing/2014/main" val="2206819176"/>
                    </a:ext>
                  </a:extLst>
                </a:gridCol>
                <a:gridCol w="529244">
                  <a:extLst>
                    <a:ext uri="{9D8B030D-6E8A-4147-A177-3AD203B41FA5}">
                      <a16:colId xmlns:a16="http://schemas.microsoft.com/office/drawing/2014/main" val="3799280694"/>
                    </a:ext>
                  </a:extLst>
                </a:gridCol>
                <a:gridCol w="909639">
                  <a:extLst>
                    <a:ext uri="{9D8B030D-6E8A-4147-A177-3AD203B41FA5}">
                      <a16:colId xmlns:a16="http://schemas.microsoft.com/office/drawing/2014/main" val="2466384175"/>
                    </a:ext>
                  </a:extLst>
                </a:gridCol>
                <a:gridCol w="727711">
                  <a:extLst>
                    <a:ext uri="{9D8B030D-6E8A-4147-A177-3AD203B41FA5}">
                      <a16:colId xmlns:a16="http://schemas.microsoft.com/office/drawing/2014/main" val="3560432404"/>
                    </a:ext>
                  </a:extLst>
                </a:gridCol>
              </a:tblGrid>
              <a:tr h="193783">
                <a:tc rowSpan="2" gridSpan="2">
                  <a:txBody>
                    <a:bodyPr/>
                    <a:lstStyle/>
                    <a:p>
                      <a:pPr algn="ctr" fontAlgn="ctr"/>
                      <a:r>
                        <a:rPr lang="en-US" sz="1100" b="1" i="0" u="none" strike="noStrike">
                          <a:solidFill>
                            <a:srgbClr val="000000"/>
                          </a:solidFill>
                          <a:effectLst/>
                          <a:latin typeface="Calibri" panose="020F0502020204030204" pitchFamily="34" charset="0"/>
                        </a:rPr>
                        <a:t>Evaluation Weight Summary</a:t>
                      </a:r>
                    </a:p>
                  </a:txBody>
                  <a:tcPr marL="7620" marR="7620" marT="76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8EA9DB"/>
                    </a:solidFill>
                  </a:tcPr>
                </a:tc>
                <a:tc rowSpan="2" hMerge="1">
                  <a:txBody>
                    <a:bodyPr/>
                    <a:lstStyle/>
                    <a:p>
                      <a:endParaRPr lang="en-US"/>
                    </a:p>
                  </a:txBody>
                  <a:tcPr/>
                </a:tc>
                <a:tc gridSpan="2">
                  <a:txBody>
                    <a:bodyPr/>
                    <a:lstStyle/>
                    <a:p>
                      <a:pPr algn="ctr" fontAlgn="ctr"/>
                      <a:r>
                        <a:rPr lang="en-US" sz="1100" b="1" i="0" u="none" strike="noStrike">
                          <a:solidFill>
                            <a:srgbClr val="000000"/>
                          </a:solidFill>
                          <a:effectLst/>
                          <a:latin typeface="Calibri" panose="020F0502020204030204" pitchFamily="34" charset="0"/>
                        </a:rPr>
                        <a:t>Final Score</a:t>
                      </a:r>
                    </a:p>
                  </a:txBody>
                  <a:tcPr marL="7620" marR="7620" marT="762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hMerge="1">
                  <a:txBody>
                    <a:bodyPr/>
                    <a:lstStyle/>
                    <a:p>
                      <a:endParaRPr lang="en-US"/>
                    </a:p>
                  </a:txBody>
                  <a:tcPr/>
                </a:tc>
                <a:extLst>
                  <a:ext uri="{0D108BD9-81ED-4DB2-BD59-A6C34878D82A}">
                    <a16:rowId xmlns:a16="http://schemas.microsoft.com/office/drawing/2014/main" val="4115113245"/>
                  </a:ext>
                </a:extLst>
              </a:tr>
              <a:tr h="193783">
                <a:tc gridSpan="2" vMerge="1">
                  <a:txBody>
                    <a:bodyPr/>
                    <a:lstStyle/>
                    <a:p>
                      <a:endParaRPr lang="en-US"/>
                    </a:p>
                  </a:txBody>
                  <a:tcPr/>
                </a:tc>
                <a:tc hMerge="1" vMerge="1">
                  <a:txBody>
                    <a:bodyPr/>
                    <a:lstStyle/>
                    <a:p>
                      <a:endParaRPr lang="en-US"/>
                    </a:p>
                  </a:txBody>
                  <a:tcPr/>
                </a:tc>
                <a:tc>
                  <a:txBody>
                    <a:bodyPr/>
                    <a:lstStyle/>
                    <a:p>
                      <a:pPr algn="ctr" fontAlgn="ctr"/>
                      <a:r>
                        <a:rPr lang="en-US" sz="1100" b="1" i="0" u="none" strike="noStrike">
                          <a:solidFill>
                            <a:srgbClr val="000000"/>
                          </a:solidFill>
                          <a:effectLst/>
                          <a:latin typeface="Calibri" panose="020F0502020204030204" pitchFamily="34" charset="0"/>
                        </a:rPr>
                        <a:t>Informatica</a:t>
                      </a:r>
                    </a:p>
                  </a:txBody>
                  <a:tcPr marL="7620" marR="7620" marT="762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100" b="1" i="0" u="none" strike="noStrike">
                          <a:solidFill>
                            <a:srgbClr val="000000"/>
                          </a:solidFill>
                          <a:effectLst/>
                          <a:latin typeface="Calibri" panose="020F0502020204030204" pitchFamily="34" charset="0"/>
                        </a:rPr>
                        <a:t>Reltio</a:t>
                      </a:r>
                    </a:p>
                  </a:txBody>
                  <a:tcPr marL="7620" marR="7620" marT="762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328210465"/>
                  </a:ext>
                </a:extLst>
              </a:tr>
              <a:tr h="193783">
                <a:tc>
                  <a:txBody>
                    <a:bodyPr/>
                    <a:lstStyle/>
                    <a:p>
                      <a:pPr algn="l" fontAlgn="b"/>
                      <a:r>
                        <a:rPr lang="en-US" sz="1100" b="0" i="0" u="none" strike="noStrike">
                          <a:solidFill>
                            <a:srgbClr val="000000"/>
                          </a:solidFill>
                          <a:effectLst/>
                          <a:latin typeface="Calibri" panose="020F0502020204030204" pitchFamily="34" charset="0"/>
                        </a:rPr>
                        <a:t>Evaluation Category</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1100" b="0" i="0" u="none" strike="noStrike">
                          <a:solidFill>
                            <a:srgbClr val="000000"/>
                          </a:solidFill>
                          <a:effectLst/>
                          <a:latin typeface="Calibri" panose="020F0502020204030204" pitchFamily="34" charset="0"/>
                        </a:rPr>
                        <a:t>Weight</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811181604"/>
                  </a:ext>
                </a:extLst>
              </a:tr>
              <a:tr h="340791">
                <a:tc>
                  <a:txBody>
                    <a:bodyPr/>
                    <a:lstStyle/>
                    <a:p>
                      <a:pPr algn="l" fontAlgn="b"/>
                      <a:r>
                        <a:rPr lang="en-US" sz="1100" b="0" i="0" u="none" strike="noStrike">
                          <a:solidFill>
                            <a:srgbClr val="000000"/>
                          </a:solidFill>
                          <a:effectLst/>
                          <a:latin typeface="Calibri" panose="020F0502020204030204" pitchFamily="34" charset="0"/>
                        </a:rPr>
                        <a:t>User Score based on Demo</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32.75</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30.40</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4217313"/>
                  </a:ext>
                </a:extLst>
              </a:tr>
              <a:tr h="193783">
                <a:tc>
                  <a:txBody>
                    <a:bodyPr/>
                    <a:lstStyle/>
                    <a:p>
                      <a:pPr algn="l" fontAlgn="b"/>
                      <a:r>
                        <a:rPr lang="en-US" sz="1100" b="0" i="0" u="none" strike="noStrike">
                          <a:solidFill>
                            <a:srgbClr val="000000"/>
                          </a:solidFill>
                          <a:effectLst/>
                          <a:latin typeface="Calibri" panose="020F0502020204030204" pitchFamily="34" charset="0"/>
                        </a:rPr>
                        <a:t>Commercials</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20.44</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40.00</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087151"/>
                  </a:ext>
                </a:extLst>
              </a:tr>
              <a:tr h="193783">
                <a:tc>
                  <a:txBody>
                    <a:bodyPr/>
                    <a:lstStyle/>
                    <a:p>
                      <a:pPr algn="l" fontAlgn="b"/>
                      <a:r>
                        <a:rPr lang="en-US" sz="1100" b="0" i="0" u="none" strike="noStrike">
                          <a:solidFill>
                            <a:srgbClr val="000000"/>
                          </a:solidFill>
                          <a:effectLst/>
                          <a:latin typeface="Calibri" panose="020F0502020204030204" pitchFamily="34" charset="0"/>
                        </a:rPr>
                        <a:t>Security</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20%</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9.50</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11.50</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4765595"/>
                  </a:ext>
                </a:extLst>
              </a:tr>
              <a:tr h="193783">
                <a:tc>
                  <a:txBody>
                    <a:bodyPr/>
                    <a:lstStyle/>
                    <a:p>
                      <a:pPr algn="l" fontAlgn="b"/>
                      <a:r>
                        <a:rPr lang="en-US" sz="1100" b="0" i="0" u="none" strike="noStrike">
                          <a:solidFill>
                            <a:srgbClr val="000000"/>
                          </a:solidFill>
                          <a:effectLst/>
                          <a:latin typeface="Calibri" panose="020F0502020204030204" pitchFamily="34" charset="0"/>
                        </a:rPr>
                        <a:t>Final Score</a:t>
                      </a:r>
                    </a:p>
                  </a:txBody>
                  <a:tcPr marL="7620" marR="7620" marT="762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7620" marR="7620" marT="762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62.70</a:t>
                      </a:r>
                    </a:p>
                  </a:txBody>
                  <a:tcPr marL="7620" marR="7620" marT="762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81.90</a:t>
                      </a:r>
                    </a:p>
                  </a:txBody>
                  <a:tcPr marL="7620" marR="7620" marT="762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32705"/>
                  </a:ext>
                </a:extLst>
              </a:tr>
            </a:tbl>
          </a:graphicData>
        </a:graphic>
      </p:graphicFrame>
      <p:graphicFrame>
        <p:nvGraphicFramePr>
          <p:cNvPr id="9" name="Table 8">
            <a:extLst>
              <a:ext uri="{FF2B5EF4-FFF2-40B4-BE49-F238E27FC236}">
                <a16:creationId xmlns:a16="http://schemas.microsoft.com/office/drawing/2014/main" id="{91450E18-4B95-4D3A-8C38-C73F84E8A504}"/>
              </a:ext>
            </a:extLst>
          </p:cNvPr>
          <p:cNvGraphicFramePr>
            <a:graphicFrameLocks noGrp="1"/>
          </p:cNvGraphicFramePr>
          <p:nvPr>
            <p:extLst>
              <p:ext uri="{D42A27DB-BD31-4B8C-83A1-F6EECF244321}">
                <p14:modId xmlns:p14="http://schemas.microsoft.com/office/powerpoint/2010/main" val="3616448590"/>
              </p:ext>
            </p:extLst>
          </p:nvPr>
        </p:nvGraphicFramePr>
        <p:xfrm>
          <a:off x="1567298" y="2885472"/>
          <a:ext cx="4710410" cy="1151510"/>
        </p:xfrm>
        <a:graphic>
          <a:graphicData uri="http://schemas.openxmlformats.org/drawingml/2006/table">
            <a:tbl>
              <a:tblPr/>
              <a:tblGrid>
                <a:gridCol w="847456">
                  <a:extLst>
                    <a:ext uri="{9D8B030D-6E8A-4147-A177-3AD203B41FA5}">
                      <a16:colId xmlns:a16="http://schemas.microsoft.com/office/drawing/2014/main" val="1897747726"/>
                    </a:ext>
                  </a:extLst>
                </a:gridCol>
                <a:gridCol w="1102170">
                  <a:extLst>
                    <a:ext uri="{9D8B030D-6E8A-4147-A177-3AD203B41FA5}">
                      <a16:colId xmlns:a16="http://schemas.microsoft.com/office/drawing/2014/main" val="181176307"/>
                    </a:ext>
                  </a:extLst>
                </a:gridCol>
                <a:gridCol w="1420837">
                  <a:extLst>
                    <a:ext uri="{9D8B030D-6E8A-4147-A177-3AD203B41FA5}">
                      <a16:colId xmlns:a16="http://schemas.microsoft.com/office/drawing/2014/main" val="1687485345"/>
                    </a:ext>
                  </a:extLst>
                </a:gridCol>
                <a:gridCol w="1339947">
                  <a:extLst>
                    <a:ext uri="{9D8B030D-6E8A-4147-A177-3AD203B41FA5}">
                      <a16:colId xmlns:a16="http://schemas.microsoft.com/office/drawing/2014/main" val="3050125454"/>
                    </a:ext>
                  </a:extLst>
                </a:gridCol>
              </a:tblGrid>
              <a:tr h="272670">
                <a:tc>
                  <a:txBody>
                    <a:bodyPr/>
                    <a:lstStyle/>
                    <a:p>
                      <a:pPr algn="l" fontAlgn="ctr"/>
                      <a:r>
                        <a:rPr lang="en-US" sz="1100" b="1" i="0" u="none" strike="noStrike">
                          <a:solidFill>
                            <a:srgbClr val="000000"/>
                          </a:solidFill>
                          <a:effectLst/>
                          <a:latin typeface="Calibri" panose="020F0502020204030204" pitchFamily="34" charset="0"/>
                        </a:rPr>
                        <a:t>Year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100" b="1" i="0" u="none" strike="noStrike">
                          <a:solidFill>
                            <a:srgbClr val="000000"/>
                          </a:solidFill>
                          <a:effectLst/>
                          <a:latin typeface="Calibri" panose="020F0502020204030204" pitchFamily="34" charset="0"/>
                        </a:rPr>
                        <a:t>Informatica BAFO</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US" sz="1100" b="1" i="0" u="none" strike="noStrike">
                          <a:solidFill>
                            <a:srgbClr val="000000"/>
                          </a:solidFill>
                          <a:effectLst/>
                          <a:latin typeface="Calibri" panose="020F0502020204030204" pitchFamily="34" charset="0"/>
                        </a:rPr>
                        <a:t>Reltio BAFO</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ctr"/>
                      <a:r>
                        <a:rPr lang="en-US" sz="1100" b="1" i="0" u="none" strike="noStrike">
                          <a:solidFill>
                            <a:srgbClr val="000000"/>
                          </a:solidFill>
                          <a:effectLst/>
                          <a:latin typeface="Calibri" panose="020F0502020204030204" pitchFamily="34" charset="0"/>
                        </a:rPr>
                        <a:t>Cost Difference</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4007267113"/>
                  </a:ext>
                </a:extLst>
              </a:tr>
              <a:tr h="190500">
                <a:tc>
                  <a:txBody>
                    <a:bodyPr/>
                    <a:lstStyle/>
                    <a:p>
                      <a:pPr algn="l" fontAlgn="ctr"/>
                      <a:r>
                        <a:rPr lang="en-US" sz="1100" b="0" i="0" u="none" strike="noStrike">
                          <a:solidFill>
                            <a:srgbClr val="000000"/>
                          </a:solidFill>
                          <a:effectLst/>
                          <a:latin typeface="Calibri" panose="020F0502020204030204" pitchFamily="34" charset="0"/>
                        </a:rPr>
                        <a:t>Year 1</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 $1,674,000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 $514,350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 $1,159,650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3723742"/>
                  </a:ext>
                </a:extLst>
              </a:tr>
              <a:tr h="190500">
                <a:tc>
                  <a:txBody>
                    <a:bodyPr/>
                    <a:lstStyle/>
                    <a:p>
                      <a:pPr algn="l" fontAlgn="ctr"/>
                      <a:r>
                        <a:rPr lang="en-US" sz="1100" b="0" i="0" u="none" strike="noStrike">
                          <a:solidFill>
                            <a:srgbClr val="000000"/>
                          </a:solidFill>
                          <a:effectLst/>
                          <a:latin typeface="Calibri" panose="020F0502020204030204" pitchFamily="34" charset="0"/>
                        </a:rPr>
                        <a:t>Year 2</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 $1,674,000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 $870,000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 $804,000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582882"/>
                  </a:ext>
                </a:extLst>
              </a:tr>
              <a:tr h="180975">
                <a:tc>
                  <a:txBody>
                    <a:bodyPr/>
                    <a:lstStyle/>
                    <a:p>
                      <a:pPr algn="l" fontAlgn="ctr"/>
                      <a:r>
                        <a:rPr lang="en-US" sz="1100" b="0" i="0" u="none" strike="noStrike">
                          <a:solidFill>
                            <a:srgbClr val="000000"/>
                          </a:solidFill>
                          <a:effectLst/>
                          <a:latin typeface="Calibri" panose="020F0502020204030204" pitchFamily="34" charset="0"/>
                        </a:rPr>
                        <a:t>Year 3</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 $1,674,000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 $986,250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0000"/>
                          </a:solidFill>
                          <a:effectLst/>
                          <a:latin typeface="Calibri" panose="020F0502020204030204" pitchFamily="34" charset="0"/>
                        </a:rPr>
                        <a:t> $687,750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3040655"/>
                  </a:ext>
                </a:extLst>
              </a:tr>
              <a:tr h="190500">
                <a:tc>
                  <a:txBody>
                    <a:bodyPr/>
                    <a:lstStyle/>
                    <a:p>
                      <a:pPr algn="l" fontAlgn="ctr"/>
                      <a:r>
                        <a:rPr lang="en-US" sz="1100" b="1" i="0" u="none" strike="noStrike">
                          <a:solidFill>
                            <a:srgbClr val="000000"/>
                          </a:solidFill>
                          <a:effectLst/>
                          <a:latin typeface="Calibri" panose="020F0502020204030204" pitchFamily="34" charset="0"/>
                        </a:rPr>
                        <a:t>3 Year Cost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ctr"/>
                      <a:r>
                        <a:rPr lang="en-US" sz="1100" b="1" i="0" u="none" strike="noStrike">
                          <a:solidFill>
                            <a:srgbClr val="000000"/>
                          </a:solidFill>
                          <a:effectLst/>
                          <a:latin typeface="Calibri" panose="020F0502020204030204" pitchFamily="34" charset="0"/>
                        </a:rPr>
                        <a:t>$5,022,000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ctr"/>
                      <a:r>
                        <a:rPr lang="en-US" sz="1100" b="1" i="0" u="none" strike="noStrike">
                          <a:solidFill>
                            <a:srgbClr val="000000"/>
                          </a:solidFill>
                          <a:effectLst/>
                          <a:latin typeface="Calibri" panose="020F0502020204030204" pitchFamily="34" charset="0"/>
                        </a:rPr>
                        <a:t>$2,370,600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ctr"/>
                      <a:r>
                        <a:rPr lang="en-US" sz="1100" b="1" i="0" u="none" strike="noStrike">
                          <a:solidFill>
                            <a:srgbClr val="000000"/>
                          </a:solidFill>
                          <a:effectLst/>
                          <a:latin typeface="Calibri" panose="020F0502020204030204" pitchFamily="34" charset="0"/>
                        </a:rPr>
                        <a:t>$2,651,400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750302031"/>
                  </a:ext>
                </a:extLst>
              </a:tr>
            </a:tbl>
          </a:graphicData>
        </a:graphic>
      </p:graphicFrame>
      <p:sp>
        <p:nvSpPr>
          <p:cNvPr id="10" name="TextBox 9">
            <a:extLst>
              <a:ext uri="{FF2B5EF4-FFF2-40B4-BE49-F238E27FC236}">
                <a16:creationId xmlns:a16="http://schemas.microsoft.com/office/drawing/2014/main" id="{8C74A8A6-8DE0-4A74-BA8E-74B23BAA8C7D}"/>
              </a:ext>
            </a:extLst>
          </p:cNvPr>
          <p:cNvSpPr txBox="1"/>
          <p:nvPr/>
        </p:nvSpPr>
        <p:spPr bwMode="auto">
          <a:xfrm>
            <a:off x="1567298" y="4105646"/>
            <a:ext cx="364490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pPr algn="l">
              <a:spcAft>
                <a:spcPts val="0"/>
              </a:spcAft>
              <a:buClr>
                <a:schemeClr val="tx1"/>
              </a:buClr>
            </a:pPr>
            <a:r>
              <a:rPr lang="en-US" sz="1200" b="0" kern="0">
                <a:solidFill>
                  <a:schemeClr val="tx1"/>
                </a:solidFill>
                <a:latin typeface="+mn-lt"/>
                <a:ea typeface="+mn-ea"/>
              </a:rPr>
              <a:t>Note: Reltio pricing increases to full cost in year 3</a:t>
            </a:r>
          </a:p>
        </p:txBody>
      </p:sp>
    </p:spTree>
    <p:extLst>
      <p:ext uri="{BB962C8B-B14F-4D97-AF65-F5344CB8AC3E}">
        <p14:creationId xmlns:p14="http://schemas.microsoft.com/office/powerpoint/2010/main" val="1337001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78E8A4-79E8-48E9-9580-CD23F18B8E57}"/>
              </a:ext>
            </a:extLst>
          </p:cNvPr>
          <p:cNvSpPr txBox="1"/>
          <p:nvPr/>
        </p:nvSpPr>
        <p:spPr bwMode="auto">
          <a:xfrm>
            <a:off x="225025" y="686618"/>
            <a:ext cx="8693949" cy="284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GB" sz="1200">
                <a:solidFill>
                  <a:schemeClr val="tx1"/>
                </a:solidFill>
              </a:rPr>
              <a:t>Reltio is a SaaS solution that connects data across multiple platforms.  Included as part of this contract is the Infrastructure to host this application.  The Terms include:</a:t>
            </a:r>
          </a:p>
          <a:p>
            <a:pPr marL="285750" indent="-285750">
              <a:spcAft>
                <a:spcPts val="0"/>
              </a:spcAft>
              <a:buFont typeface="Arial" panose="020B0604020202020204" pitchFamily="34" charset="0"/>
              <a:buChar char="•"/>
            </a:pPr>
            <a:r>
              <a:rPr lang="en-GB" sz="1200" b="0">
                <a:solidFill>
                  <a:schemeClr val="tx1"/>
                </a:solidFill>
              </a:rPr>
              <a:t>60 Million Records</a:t>
            </a:r>
          </a:p>
          <a:p>
            <a:pPr marL="285750" indent="-285750">
              <a:spcAft>
                <a:spcPts val="0"/>
              </a:spcAft>
              <a:buFont typeface="Arial" panose="020B0604020202020204" pitchFamily="34" charset="0"/>
              <a:buChar char="•"/>
            </a:pPr>
            <a:r>
              <a:rPr lang="en-GB" sz="1200" b="0">
                <a:solidFill>
                  <a:schemeClr val="tx1"/>
                </a:solidFill>
              </a:rPr>
              <a:t>Asset, Location, Customer, Employee, Supplier, Product Domains in US &amp; UK</a:t>
            </a:r>
          </a:p>
          <a:p>
            <a:pPr marL="285750" indent="-285750">
              <a:spcAft>
                <a:spcPts val="0"/>
              </a:spcAft>
              <a:buFont typeface="Arial" panose="020B0604020202020204" pitchFamily="34" charset="0"/>
              <a:buChar char="•"/>
            </a:pPr>
            <a:r>
              <a:rPr lang="en-GB" sz="1200" b="0">
                <a:solidFill>
                  <a:schemeClr val="tx1"/>
                </a:solidFill>
              </a:rPr>
              <a:t>Production, Test &amp; Dev Environments</a:t>
            </a:r>
          </a:p>
          <a:p>
            <a:pPr marL="285750" indent="-285750">
              <a:spcAft>
                <a:spcPts val="0"/>
              </a:spcAft>
              <a:buFont typeface="Arial" panose="020B0604020202020204" pitchFamily="34" charset="0"/>
              <a:buChar char="•"/>
            </a:pPr>
            <a:r>
              <a:rPr lang="en-GB" sz="1200" b="0">
                <a:solidFill>
                  <a:schemeClr val="tx1"/>
                </a:solidFill>
              </a:rPr>
              <a:t>22TB of Reltio Storage &amp; 1TB File Storage</a:t>
            </a:r>
          </a:p>
          <a:p>
            <a:pPr marL="285750" indent="-285750">
              <a:spcAft>
                <a:spcPts val="0"/>
              </a:spcAft>
              <a:buFont typeface="Arial" panose="020B0604020202020204" pitchFamily="34" charset="0"/>
              <a:buChar char="•"/>
            </a:pPr>
            <a:r>
              <a:rPr lang="en-GB" sz="1200" b="0">
                <a:solidFill>
                  <a:schemeClr val="tx1"/>
                </a:solidFill>
              </a:rPr>
              <a:t>1M Data API Calls Daily, 1M Reference Data Management  for MDM API Calls Daily, 1M Workflow Processes Annually</a:t>
            </a:r>
          </a:p>
          <a:p>
            <a:pPr marL="285750" indent="-285750">
              <a:spcAft>
                <a:spcPts val="0"/>
              </a:spcAft>
              <a:buFont typeface="Arial" panose="020B0604020202020204" pitchFamily="34" charset="0"/>
              <a:buChar char="•"/>
            </a:pPr>
            <a:r>
              <a:rPr lang="en-GB" sz="1200" b="0">
                <a:solidFill>
                  <a:schemeClr val="tx1"/>
                </a:solidFill>
              </a:rPr>
              <a:t>30 Data Governance Users, &amp; 60 Casual Users</a:t>
            </a:r>
          </a:p>
          <a:p>
            <a:pPr marL="285750" indent="-285750">
              <a:spcAft>
                <a:spcPts val="0"/>
              </a:spcAft>
              <a:buFont typeface="Arial" panose="020B0604020202020204" pitchFamily="34" charset="0"/>
              <a:buChar char="•"/>
            </a:pPr>
            <a:r>
              <a:rPr lang="en-GB" sz="1200" b="0">
                <a:solidFill>
                  <a:schemeClr val="tx1"/>
                </a:solidFill>
              </a:rPr>
              <a:t>Address Validation &amp; Location</a:t>
            </a:r>
          </a:p>
          <a:p>
            <a:pPr marL="285750" indent="-285750">
              <a:spcAft>
                <a:spcPts val="0"/>
              </a:spcAft>
              <a:buFont typeface="Arial" panose="020B0604020202020204" pitchFamily="34" charset="0"/>
              <a:buChar char="•"/>
            </a:pPr>
            <a:r>
              <a:rPr lang="en-GB" sz="1200" b="0">
                <a:solidFill>
                  <a:schemeClr val="tx1"/>
                </a:solidFill>
              </a:rPr>
              <a:t>MuleSoft, Snowflake, D&amp;B Direct+ Connectors; Connected Customer Data for Salesforce</a:t>
            </a:r>
          </a:p>
          <a:p>
            <a:pPr marL="285750" indent="-285750">
              <a:spcAft>
                <a:spcPts val="0"/>
              </a:spcAft>
              <a:buFont typeface="Arial" panose="020B0604020202020204" pitchFamily="34" charset="0"/>
              <a:buChar char="•"/>
            </a:pPr>
            <a:r>
              <a:rPr lang="en-GB" sz="1200" b="0">
                <a:solidFill>
                  <a:schemeClr val="tx1"/>
                </a:solidFill>
              </a:rPr>
              <a:t>Standard Support – Ability to upgrade if deemed necessary.</a:t>
            </a:r>
          </a:p>
          <a:p>
            <a:pPr>
              <a:spcAft>
                <a:spcPts val="0"/>
              </a:spcAft>
            </a:pPr>
            <a:endParaRPr lang="en-GB" sz="1200" b="0">
              <a:solidFill>
                <a:schemeClr val="tx1"/>
              </a:solidFill>
            </a:endParaRPr>
          </a:p>
          <a:p>
            <a:pPr>
              <a:spcAft>
                <a:spcPts val="0"/>
              </a:spcAft>
            </a:pPr>
            <a:r>
              <a:rPr lang="en-GB" sz="1200">
                <a:solidFill>
                  <a:schemeClr val="tx1"/>
                </a:solidFill>
              </a:rPr>
              <a:t>Contract Details:</a:t>
            </a:r>
          </a:p>
          <a:p>
            <a:pPr marL="285750" indent="-285750">
              <a:spcAft>
                <a:spcPts val="0"/>
              </a:spcAft>
              <a:buFont typeface="Arial" panose="020B0604020202020204" pitchFamily="34" charset="0"/>
              <a:buChar char="•"/>
            </a:pPr>
            <a:r>
              <a:rPr lang="en-US" sz="1200" b="0">
                <a:solidFill>
                  <a:schemeClr val="tx1"/>
                </a:solidFill>
              </a:rPr>
              <a:t>36 Month Term using Reltio’s BAFO (Best &amp; Final Offer) with ramped pricing, covering all US &amp; UK domains Instances </a:t>
            </a:r>
          </a:p>
          <a:p>
            <a:pPr>
              <a:spcAft>
                <a:spcPts val="0"/>
              </a:spcAft>
            </a:pPr>
            <a:endParaRPr lang="en-GB" sz="1200" b="0">
              <a:solidFill>
                <a:schemeClr val="tx1"/>
              </a:solidFill>
            </a:endParaRPr>
          </a:p>
        </p:txBody>
      </p:sp>
      <p:sp>
        <p:nvSpPr>
          <p:cNvPr id="4" name="Rectangle 3">
            <a:extLst>
              <a:ext uri="{FF2B5EF4-FFF2-40B4-BE49-F238E27FC236}">
                <a16:creationId xmlns:a16="http://schemas.microsoft.com/office/drawing/2014/main" id="{D88FAF3C-9956-4CDA-BFD8-F8D9F11DDB19}"/>
              </a:ext>
            </a:extLst>
          </p:cNvPr>
          <p:cNvSpPr/>
          <p:nvPr/>
        </p:nvSpPr>
        <p:spPr>
          <a:xfrm>
            <a:off x="74740" y="131898"/>
            <a:ext cx="5168403" cy="400110"/>
          </a:xfrm>
          <a:prstGeom prst="rect">
            <a:avLst/>
          </a:prstGeom>
        </p:spPr>
        <p:txBody>
          <a:bodyPr wrap="none">
            <a:spAutoFit/>
          </a:bodyPr>
          <a:lstStyle/>
          <a:p>
            <a:r>
              <a:rPr lang="en-GB" sz="2000">
                <a:solidFill>
                  <a:srgbClr val="2810A0"/>
                </a:solidFill>
              </a:rPr>
              <a:t>What are we buying – Licenses/Services </a:t>
            </a:r>
          </a:p>
        </p:txBody>
      </p:sp>
      <p:graphicFrame>
        <p:nvGraphicFramePr>
          <p:cNvPr id="6" name="Table 5">
            <a:extLst>
              <a:ext uri="{FF2B5EF4-FFF2-40B4-BE49-F238E27FC236}">
                <a16:creationId xmlns:a16="http://schemas.microsoft.com/office/drawing/2014/main" id="{F1A781FD-6487-4D5A-9D22-32A4299C6E59}"/>
              </a:ext>
            </a:extLst>
          </p:cNvPr>
          <p:cNvGraphicFramePr>
            <a:graphicFrameLocks noGrp="1"/>
          </p:cNvGraphicFramePr>
          <p:nvPr>
            <p:extLst>
              <p:ext uri="{D42A27DB-BD31-4B8C-83A1-F6EECF244321}">
                <p14:modId xmlns:p14="http://schemas.microsoft.com/office/powerpoint/2010/main" val="1809785612"/>
              </p:ext>
            </p:extLst>
          </p:nvPr>
        </p:nvGraphicFramePr>
        <p:xfrm>
          <a:off x="550007" y="3394710"/>
          <a:ext cx="7310316" cy="946736"/>
        </p:xfrm>
        <a:graphic>
          <a:graphicData uri="http://schemas.openxmlformats.org/drawingml/2006/table">
            <a:tbl>
              <a:tblPr/>
              <a:tblGrid>
                <a:gridCol w="619370">
                  <a:extLst>
                    <a:ext uri="{9D8B030D-6E8A-4147-A177-3AD203B41FA5}">
                      <a16:colId xmlns:a16="http://schemas.microsoft.com/office/drawing/2014/main" val="1193116438"/>
                    </a:ext>
                  </a:extLst>
                </a:gridCol>
                <a:gridCol w="2572511">
                  <a:extLst>
                    <a:ext uri="{9D8B030D-6E8A-4147-A177-3AD203B41FA5}">
                      <a16:colId xmlns:a16="http://schemas.microsoft.com/office/drawing/2014/main" val="1782370019"/>
                    </a:ext>
                  </a:extLst>
                </a:gridCol>
                <a:gridCol w="2017074">
                  <a:extLst>
                    <a:ext uri="{9D8B030D-6E8A-4147-A177-3AD203B41FA5}">
                      <a16:colId xmlns:a16="http://schemas.microsoft.com/office/drawing/2014/main" val="1441095141"/>
                    </a:ext>
                  </a:extLst>
                </a:gridCol>
                <a:gridCol w="870438">
                  <a:extLst>
                    <a:ext uri="{9D8B030D-6E8A-4147-A177-3AD203B41FA5}">
                      <a16:colId xmlns:a16="http://schemas.microsoft.com/office/drawing/2014/main" val="2486740300"/>
                    </a:ext>
                  </a:extLst>
                </a:gridCol>
                <a:gridCol w="1230923">
                  <a:extLst>
                    <a:ext uri="{9D8B030D-6E8A-4147-A177-3AD203B41FA5}">
                      <a16:colId xmlns:a16="http://schemas.microsoft.com/office/drawing/2014/main" val="2831549305"/>
                    </a:ext>
                  </a:extLst>
                </a:gridCol>
              </a:tblGrid>
              <a:tr h="210136">
                <a:tc>
                  <a:txBody>
                    <a:bodyPr/>
                    <a:lstStyle/>
                    <a:p>
                      <a:pPr algn="l" fontAlgn="t"/>
                      <a:r>
                        <a:rPr lang="en-US" sz="1100" b="1" i="0" u="none" strike="noStrike">
                          <a:solidFill>
                            <a:srgbClr val="000000"/>
                          </a:solidFill>
                          <a:effectLst/>
                          <a:latin typeface="Calibri" panose="020F0502020204030204" pitchFamily="34" charset="0"/>
                        </a:rPr>
                        <a:t>Year</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t"/>
                      <a:r>
                        <a:rPr lang="en-US" sz="1100" b="1" i="0" u="none" strike="noStrike">
                          <a:solidFill>
                            <a:srgbClr val="000000"/>
                          </a:solidFill>
                          <a:effectLst/>
                          <a:latin typeface="Calibri" panose="020F0502020204030204" pitchFamily="34" charset="0"/>
                        </a:rPr>
                        <a:t>Reltio Original 10M Records for US Only</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t"/>
                      <a:r>
                        <a:rPr lang="en-US" sz="1100" b="1" i="0" u="none" strike="noStrike">
                          <a:solidFill>
                            <a:srgbClr val="000000"/>
                          </a:solidFill>
                          <a:effectLst/>
                          <a:latin typeface="Calibri" panose="020F0502020204030204" pitchFamily="34" charset="0"/>
                        </a:rPr>
                        <a:t>+ Additional 50M Records &amp; UK</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t"/>
                      <a:r>
                        <a:rPr lang="en-US" sz="1100" b="1" i="0" u="none" strike="noStrike">
                          <a:solidFill>
                            <a:srgbClr val="000000"/>
                          </a:solidFill>
                          <a:effectLst/>
                          <a:latin typeface="Calibri" panose="020F0502020204030204" pitchFamily="34" charset="0"/>
                        </a:rPr>
                        <a:t>Reltio BAFO</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t"/>
                      <a:r>
                        <a:rPr lang="en-US" sz="1100" b="1" i="0" u="none" strike="noStrike">
                          <a:solidFill>
                            <a:srgbClr val="000000"/>
                          </a:solidFill>
                          <a:effectLst/>
                          <a:latin typeface="Calibri" panose="020F0502020204030204" pitchFamily="34" charset="0"/>
                        </a:rPr>
                        <a:t>Price Difference</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385205756"/>
                  </a:ext>
                </a:extLst>
              </a:tr>
              <a:tr h="184150">
                <a:tc>
                  <a:txBody>
                    <a:bodyPr/>
                    <a:lstStyle/>
                    <a:p>
                      <a:pPr algn="l" fontAlgn="b"/>
                      <a:r>
                        <a:rPr lang="en-US" sz="1100" b="0" i="0" u="none" strike="noStrike">
                          <a:solidFill>
                            <a:srgbClr val="000000"/>
                          </a:solidFill>
                          <a:effectLst/>
                          <a:latin typeface="Calibri" panose="020F0502020204030204" pitchFamily="34" charset="0"/>
                        </a:rPr>
                        <a:t>Year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$875,000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$875,000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$514,350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0000"/>
                          </a:solidFill>
                          <a:effectLst/>
                          <a:latin typeface="Calibri" panose="020F0502020204030204" pitchFamily="34" charset="0"/>
                        </a:rPr>
                        <a:t>($360,650)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372643"/>
                  </a:ext>
                </a:extLst>
              </a:tr>
              <a:tr h="184150">
                <a:tc>
                  <a:txBody>
                    <a:bodyPr/>
                    <a:lstStyle/>
                    <a:p>
                      <a:pPr algn="l" fontAlgn="b"/>
                      <a:r>
                        <a:rPr lang="en-US" sz="1100" b="0" i="0" u="none" strike="noStrike">
                          <a:solidFill>
                            <a:srgbClr val="000000"/>
                          </a:solidFill>
                          <a:effectLst/>
                          <a:latin typeface="Calibri" panose="020F0502020204030204" pitchFamily="34" charset="0"/>
                        </a:rPr>
                        <a:t>Year 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$875,000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$1,275,000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$870,000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0000"/>
                          </a:solidFill>
                          <a:effectLst/>
                          <a:latin typeface="Calibri" panose="020F0502020204030204" pitchFamily="34" charset="0"/>
                        </a:rPr>
                        <a:t>($405,000)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1584"/>
                  </a:ext>
                </a:extLst>
              </a:tr>
              <a:tr h="184150">
                <a:tc>
                  <a:txBody>
                    <a:bodyPr/>
                    <a:lstStyle/>
                    <a:p>
                      <a:pPr algn="l" fontAlgn="b"/>
                      <a:r>
                        <a:rPr lang="en-US" sz="1100" b="0" i="0" u="none" strike="noStrike">
                          <a:solidFill>
                            <a:srgbClr val="000000"/>
                          </a:solidFill>
                          <a:effectLst/>
                          <a:latin typeface="Calibri" panose="020F0502020204030204" pitchFamily="34" charset="0"/>
                        </a:rPr>
                        <a:t>Year 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$875,000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$1,275,000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$986,250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FF0000"/>
                          </a:solidFill>
                          <a:effectLst/>
                          <a:latin typeface="Calibri" panose="020F0502020204030204" pitchFamily="34" charset="0"/>
                        </a:rPr>
                        <a:t>($288,750)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8668479"/>
                  </a:ext>
                </a:extLst>
              </a:tr>
              <a:tr h="184150">
                <a:tc>
                  <a:txBody>
                    <a:bodyPr/>
                    <a:lstStyle/>
                    <a:p>
                      <a:pPr algn="l" fontAlgn="b"/>
                      <a:r>
                        <a:rPr lang="en-US" sz="1100" b="1" i="0" u="none" strike="noStrike">
                          <a:solidFill>
                            <a:srgbClr val="000000"/>
                          </a:solidFill>
                          <a:effectLst/>
                          <a:latin typeface="Calibri" panose="020F0502020204030204" pitchFamily="34" charset="0"/>
                        </a:rPr>
                        <a:t>Total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100" b="1" i="0" u="none" strike="noStrike">
                          <a:solidFill>
                            <a:srgbClr val="000000"/>
                          </a:solidFill>
                          <a:effectLst/>
                          <a:latin typeface="Calibri" panose="020F0502020204030204" pitchFamily="34" charset="0"/>
                        </a:rPr>
                        <a:t>$2,625,000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100" b="1" i="0" u="none" strike="noStrike">
                          <a:solidFill>
                            <a:srgbClr val="000000"/>
                          </a:solidFill>
                          <a:effectLst/>
                          <a:latin typeface="Calibri" panose="020F0502020204030204" pitchFamily="34" charset="0"/>
                        </a:rPr>
                        <a:t>$3,425,000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100" b="1" i="0" u="none" strike="noStrike">
                          <a:solidFill>
                            <a:srgbClr val="000000"/>
                          </a:solidFill>
                          <a:effectLst/>
                          <a:latin typeface="Calibri" panose="020F0502020204030204" pitchFamily="34" charset="0"/>
                        </a:rPr>
                        <a:t>$2,370,600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1100" b="1" i="0" u="none" strike="noStrike">
                          <a:solidFill>
                            <a:srgbClr val="FF0000"/>
                          </a:solidFill>
                          <a:effectLst/>
                          <a:latin typeface="Calibri" panose="020F0502020204030204" pitchFamily="34" charset="0"/>
                        </a:rPr>
                        <a:t>($1,054,400)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102116708"/>
                  </a:ext>
                </a:extLst>
              </a:tr>
            </a:tbl>
          </a:graphicData>
        </a:graphic>
      </p:graphicFrame>
      <p:sp>
        <p:nvSpPr>
          <p:cNvPr id="2" name="Rectangle 1">
            <a:extLst>
              <a:ext uri="{FF2B5EF4-FFF2-40B4-BE49-F238E27FC236}">
                <a16:creationId xmlns:a16="http://schemas.microsoft.com/office/drawing/2014/main" id="{3B6C462C-ECF8-432C-9715-F3F534EF8E16}"/>
              </a:ext>
            </a:extLst>
          </p:cNvPr>
          <p:cNvSpPr/>
          <p:nvPr/>
        </p:nvSpPr>
        <p:spPr>
          <a:xfrm>
            <a:off x="1177521" y="4341446"/>
            <a:ext cx="6682802" cy="461665"/>
          </a:xfrm>
          <a:prstGeom prst="rect">
            <a:avLst/>
          </a:prstGeom>
        </p:spPr>
        <p:txBody>
          <a:bodyPr wrap="square">
            <a:spAutoFit/>
          </a:bodyPr>
          <a:lstStyle/>
          <a:p>
            <a:pPr marL="285750" lvl="2" indent="-285750">
              <a:spcAft>
                <a:spcPts val="0"/>
              </a:spcAft>
              <a:buClr>
                <a:schemeClr val="tx1"/>
              </a:buClr>
            </a:pPr>
            <a:r>
              <a:rPr lang="en-GB" sz="1200">
                <a:cs typeface="+mn-cs"/>
              </a:rPr>
              <a:t>Increased Records from 10 Million to </a:t>
            </a:r>
            <a:r>
              <a:rPr lang="en-US" sz="1200">
                <a:cs typeface="+mn-cs"/>
              </a:rPr>
              <a:t>60 Million Records, covering all of US &amp; UK</a:t>
            </a:r>
          </a:p>
          <a:p>
            <a:pPr marL="285750" lvl="2" indent="-285750">
              <a:spcAft>
                <a:spcPts val="0"/>
              </a:spcAft>
              <a:buClr>
                <a:schemeClr val="tx1"/>
              </a:buClr>
            </a:pPr>
            <a:r>
              <a:rPr lang="en-US" sz="1200">
                <a:cs typeface="+mn-cs"/>
              </a:rPr>
              <a:t>Procurement and IT Commercial achieved significant savings with BAFO</a:t>
            </a:r>
          </a:p>
        </p:txBody>
      </p:sp>
    </p:spTree>
    <p:extLst>
      <p:ext uri="{BB962C8B-B14F-4D97-AF65-F5344CB8AC3E}">
        <p14:creationId xmlns:p14="http://schemas.microsoft.com/office/powerpoint/2010/main" val="4253414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78E8A4-79E8-48E9-9580-CD23F18B8E57}"/>
              </a:ext>
            </a:extLst>
          </p:cNvPr>
          <p:cNvSpPr txBox="1"/>
          <p:nvPr/>
        </p:nvSpPr>
        <p:spPr bwMode="auto">
          <a:xfrm>
            <a:off x="163804" y="561834"/>
            <a:ext cx="8980196"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prstTxWarp prst="textNoShape">
              <a:avLst/>
            </a:prstTxWarp>
            <a:spAutoFit/>
          </a:bodyPr>
          <a:lstStyle/>
          <a:p>
            <a:r>
              <a:rPr lang="en-GB" sz="1200">
                <a:solidFill>
                  <a:schemeClr val="tx1"/>
                </a:solidFill>
              </a:rPr>
              <a:t>System Uptime/Availability - </a:t>
            </a:r>
            <a:r>
              <a:rPr lang="en-GB" sz="1200" b="0">
                <a:solidFill>
                  <a:schemeClr val="tx1"/>
                </a:solidFill>
              </a:rPr>
              <a:t>99.95% SLA; Service Credits when SLA not met</a:t>
            </a:r>
          </a:p>
          <a:p>
            <a:r>
              <a:rPr lang="en-GB" sz="1200">
                <a:solidFill>
                  <a:schemeClr val="tx1"/>
                </a:solidFill>
              </a:rPr>
              <a:t>Support – </a:t>
            </a:r>
            <a:r>
              <a:rPr lang="en-GB" sz="1200" b="0">
                <a:solidFill>
                  <a:schemeClr val="tx1"/>
                </a:solidFill>
              </a:rPr>
              <a:t>Standard Support:</a:t>
            </a:r>
            <a:endParaRPr lang="en-GB" sz="1200">
              <a:solidFill>
                <a:schemeClr val="tx1"/>
              </a:solidFill>
            </a:endParaRPr>
          </a:p>
          <a:p>
            <a:pPr marL="441450" lvl="2" indent="-171450">
              <a:spcAft>
                <a:spcPts val="0"/>
              </a:spcAft>
            </a:pPr>
            <a:r>
              <a:rPr lang="en-GB" sz="1200" b="0">
                <a:solidFill>
                  <a:schemeClr val="tx1"/>
                </a:solidFill>
              </a:rPr>
              <a:t>9AM-5PM Local Time; Support for both US &amp; UK in Local Time</a:t>
            </a:r>
          </a:p>
          <a:p>
            <a:pPr marL="441450" lvl="2" indent="-171450">
              <a:spcAft>
                <a:spcPts val="0"/>
              </a:spcAft>
            </a:pPr>
            <a:r>
              <a:rPr lang="en-GB" sz="1200" b="0">
                <a:solidFill>
                  <a:schemeClr val="tx1"/>
                </a:solidFill>
              </a:rPr>
              <a:t>ISO 22301 used to structure Business Continuity and Disaster Recover Plans</a:t>
            </a:r>
          </a:p>
          <a:p>
            <a:pPr marL="441450" lvl="2" indent="-171450">
              <a:spcAft>
                <a:spcPts val="0"/>
              </a:spcAft>
            </a:pPr>
            <a:r>
              <a:rPr lang="en-GB" sz="1200" b="0">
                <a:solidFill>
                  <a:schemeClr val="tx1"/>
                </a:solidFill>
              </a:rPr>
              <a:t>Platform resilience supported by nodes across a minimum of three cloud zone, with multiple servers within a zone</a:t>
            </a:r>
          </a:p>
          <a:p>
            <a:pPr marL="441450" lvl="2" indent="-171450">
              <a:spcAft>
                <a:spcPts val="0"/>
              </a:spcAft>
            </a:pPr>
            <a:r>
              <a:rPr lang="en-GB" sz="1200" b="0">
                <a:solidFill>
                  <a:schemeClr val="tx1"/>
                </a:solidFill>
              </a:rPr>
              <a:t>Encrypted backups maintained for 7 calendar days</a:t>
            </a:r>
          </a:p>
          <a:p>
            <a:endParaRPr lang="en-GB" sz="1200" b="0">
              <a:solidFill>
                <a:schemeClr val="tx1"/>
              </a:solidFill>
            </a:endParaRPr>
          </a:p>
          <a:p>
            <a:r>
              <a:rPr lang="en-GB" sz="1200">
                <a:solidFill>
                  <a:schemeClr val="tx1"/>
                </a:solidFill>
              </a:rPr>
              <a:t>Termination for Cause - </a:t>
            </a:r>
            <a:r>
              <a:rPr lang="en-GB" sz="1200" b="0">
                <a:solidFill>
                  <a:schemeClr val="tx1"/>
                </a:solidFill>
              </a:rPr>
              <a:t>90 Day Written Notice Can Terminate For:</a:t>
            </a:r>
          </a:p>
          <a:p>
            <a:pPr marL="555750" lvl="2" indent="-285750">
              <a:spcAft>
                <a:spcPts val="0"/>
              </a:spcAft>
            </a:pPr>
            <a:r>
              <a:rPr lang="en-GB" sz="1200"/>
              <a:t>Material Breach </a:t>
            </a:r>
          </a:p>
          <a:p>
            <a:pPr marL="555750" lvl="2" indent="-285750">
              <a:spcAft>
                <a:spcPts val="0"/>
              </a:spcAft>
            </a:pPr>
            <a:r>
              <a:rPr lang="en-GB" sz="1200"/>
              <a:t>If Either Party Ceases Operation </a:t>
            </a:r>
          </a:p>
          <a:p>
            <a:pPr marL="555750" lvl="2" indent="-285750">
              <a:spcAft>
                <a:spcPts val="0"/>
              </a:spcAft>
            </a:pPr>
            <a:r>
              <a:rPr lang="en-GB" sz="1200"/>
              <a:t>Bankruptcy </a:t>
            </a:r>
          </a:p>
          <a:p>
            <a:pPr marL="285750" indent="-285750">
              <a:buFont typeface="Arial" panose="020B0604020202020204" pitchFamily="34" charset="0"/>
              <a:buChar char="•"/>
            </a:pPr>
            <a:endParaRPr lang="en-GB" sz="1200" b="0">
              <a:solidFill>
                <a:schemeClr val="tx1"/>
              </a:solidFill>
            </a:endParaRPr>
          </a:p>
          <a:p>
            <a:r>
              <a:rPr lang="en-GB" sz="1200">
                <a:solidFill>
                  <a:schemeClr val="tx1"/>
                </a:solidFill>
              </a:rPr>
              <a:t>Termination for Convenience - </a:t>
            </a:r>
            <a:r>
              <a:rPr lang="en-GB" sz="1200" b="0">
                <a:solidFill>
                  <a:schemeClr val="tx1"/>
                </a:solidFill>
              </a:rPr>
              <a:t>10 Business Days Notice</a:t>
            </a:r>
          </a:p>
          <a:p>
            <a:pPr marL="555750" lvl="2" indent="-285750">
              <a:spcAft>
                <a:spcPts val="0"/>
              </a:spcAft>
            </a:pPr>
            <a:r>
              <a:rPr lang="en-GB" sz="1200"/>
              <a:t>No Refund of Prepaid Fees</a:t>
            </a:r>
          </a:p>
          <a:p>
            <a:pPr marL="555750" lvl="2" indent="-285750">
              <a:spcAft>
                <a:spcPts val="0"/>
              </a:spcAft>
            </a:pPr>
            <a:r>
              <a:rPr lang="en-GB" sz="1200"/>
              <a:t>All Payment Obligations Remain</a:t>
            </a:r>
          </a:p>
          <a:p>
            <a:endParaRPr lang="en-GB" sz="1200" b="0">
              <a:solidFill>
                <a:schemeClr val="tx1"/>
              </a:solidFill>
            </a:endParaRPr>
          </a:p>
          <a:p>
            <a:r>
              <a:rPr lang="en-US" sz="1200" i="1">
                <a:solidFill>
                  <a:schemeClr val="tx1"/>
                </a:solidFill>
              </a:rPr>
              <a:t>Termination Strategies were negotiated by National Grid’s seasoned legal team</a:t>
            </a:r>
            <a:endParaRPr lang="en-GB" sz="1200" i="1">
              <a:solidFill>
                <a:schemeClr val="tx1"/>
              </a:solidFill>
            </a:endParaRPr>
          </a:p>
          <a:p>
            <a:endParaRPr lang="en-GB" sz="1200" b="1">
              <a:solidFill>
                <a:schemeClr val="tx1"/>
              </a:solidFill>
            </a:endParaRPr>
          </a:p>
        </p:txBody>
      </p:sp>
      <p:sp>
        <p:nvSpPr>
          <p:cNvPr id="6" name="Rectangle 5">
            <a:extLst>
              <a:ext uri="{FF2B5EF4-FFF2-40B4-BE49-F238E27FC236}">
                <a16:creationId xmlns:a16="http://schemas.microsoft.com/office/drawing/2014/main" id="{6E1B1D32-66C7-4B56-A77D-8E28D395C41A}"/>
              </a:ext>
            </a:extLst>
          </p:cNvPr>
          <p:cNvSpPr/>
          <p:nvPr/>
        </p:nvSpPr>
        <p:spPr>
          <a:xfrm>
            <a:off x="62864" y="108972"/>
            <a:ext cx="6178294" cy="400110"/>
          </a:xfrm>
          <a:prstGeom prst="rect">
            <a:avLst/>
          </a:prstGeom>
        </p:spPr>
        <p:txBody>
          <a:bodyPr wrap="none">
            <a:spAutoFit/>
          </a:bodyPr>
          <a:lstStyle/>
          <a:p>
            <a:r>
              <a:rPr lang="en-GB" sz="2000">
                <a:solidFill>
                  <a:srgbClr val="2810A0"/>
                </a:solidFill>
              </a:rPr>
              <a:t>Contract Details – Service Levels &amp; Exit Strategy </a:t>
            </a:r>
          </a:p>
        </p:txBody>
      </p:sp>
    </p:spTree>
    <p:extLst>
      <p:ext uri="{BB962C8B-B14F-4D97-AF65-F5344CB8AC3E}">
        <p14:creationId xmlns:p14="http://schemas.microsoft.com/office/powerpoint/2010/main" val="3617482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 PowerPoint Template 16x9 2018" id="{8DB84FBE-EA52-ED4D-A583-A25345CAC623}" vid="{88F07E53-A129-264F-8CD1-4B8FC20218EE}"/>
    </a:ext>
  </a:extLst>
</a:theme>
</file>

<file path=ppt/theme/theme2.xml><?xml version="1.0" encoding="utf-8"?>
<a:theme xmlns:a="http://schemas.openxmlformats.org/drawingml/2006/main" name="1_NG_PPT_16x9_Generic_template-blue">
  <a:themeElements>
    <a:clrScheme name="Custom 8">
      <a:dk1>
        <a:srgbClr val="55555A"/>
      </a:dk1>
      <a:lt1>
        <a:srgbClr val="FFFFFF"/>
      </a:lt1>
      <a:dk2>
        <a:srgbClr val="808083"/>
      </a:dk2>
      <a:lt2>
        <a:srgbClr val="AAAAAC"/>
      </a:lt2>
      <a:accent1>
        <a:srgbClr val="00148C"/>
      </a:accent1>
      <a:accent2>
        <a:srgbClr val="00BEB4"/>
      </a:accent2>
      <a:accent3>
        <a:srgbClr val="FA4616"/>
      </a:accent3>
      <a:accent4>
        <a:srgbClr val="500A78"/>
      </a:accent4>
      <a:accent5>
        <a:srgbClr val="C800A1"/>
      </a:accent5>
      <a:accent6>
        <a:srgbClr val="FFB45A"/>
      </a:accent6>
      <a:hlink>
        <a:srgbClr val="96D7EB"/>
      </a:hlink>
      <a:folHlink>
        <a:srgbClr val="96D7EB"/>
      </a:folHlink>
    </a:clrScheme>
    <a:fontScheme name="NG Photo">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34" tIns="45718" rIns="91434" bIns="45718" numCol="1" rtlCol="0" anchor="t" anchorCtr="0" compatLnSpc="1">
        <a:prstTxWarp prst="textNoShape">
          <a:avLst/>
        </a:prstTxWarp>
      </a:bodyPr>
      <a:lstStyle>
        <a:defPPr algn="l">
          <a:spcAft>
            <a:spcPts val="450"/>
          </a:spcAft>
          <a:defRPr sz="1800" dirty="0" err="1">
            <a:solidFill>
              <a:schemeClr val="bg1"/>
            </a:solidFill>
            <a:latin typeface="+mn-lt"/>
            <a:cs typeface="Aria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rgbClr val="0079C1"/>
            </a:solidFill>
            <a:effectLst/>
            <a:latin typeface="Arial" charset="0"/>
            <a:ea typeface="ＭＳ Ｐゴシック" pitchFamily="48" charset="-128"/>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vert="horz" wrap="square" lIns="0" tIns="0" rIns="0" bIns="0" numCol="1" rtlCol="0" anchor="t" anchorCtr="0" compatLnSpc="1">
        <a:prstTxWarp prst="textNoShape">
          <a:avLst/>
        </a:prstTxWarp>
        <a:spAutoFit/>
      </a:bodyPr>
      <a:lstStyle>
        <a:defPPr algn="l">
          <a:spcAft>
            <a:spcPts val="600"/>
          </a:spcAft>
          <a:buClr>
            <a:schemeClr val="tx1"/>
          </a:buClr>
          <a:defRPr sz="1800" b="0" kern="0" dirty="0" err="1" smtClean="0">
            <a:solidFill>
              <a:schemeClr val="tx1"/>
            </a:solidFill>
            <a:latin typeface="+mn-lt"/>
            <a:ea typeface="+mn-ea"/>
          </a:defRPr>
        </a:defPPr>
      </a:lstStyle>
    </a:txDef>
  </a:objectDefaults>
  <a:extraClrSchemeLst>
    <a:extraClrScheme>
      <a:clrScheme name="NG Photo 1">
        <a:dk1>
          <a:srgbClr val="000000"/>
        </a:dk1>
        <a:lt1>
          <a:srgbClr val="FFFFFF"/>
        </a:lt1>
        <a:dk2>
          <a:srgbClr val="000000"/>
        </a:dk2>
        <a:lt2>
          <a:srgbClr val="808080"/>
        </a:lt2>
        <a:accent1>
          <a:srgbClr val="00AED9"/>
        </a:accent1>
        <a:accent2>
          <a:srgbClr val="52DA3F"/>
        </a:accent2>
        <a:accent3>
          <a:srgbClr val="FFFFFF"/>
        </a:accent3>
        <a:accent4>
          <a:srgbClr val="000000"/>
        </a:accent4>
        <a:accent5>
          <a:srgbClr val="AAD3E9"/>
        </a:accent5>
        <a:accent6>
          <a:srgbClr val="49C538"/>
        </a:accent6>
        <a:hlink>
          <a:srgbClr val="FF7800"/>
        </a:hlink>
        <a:folHlink>
          <a:srgbClr val="00B090"/>
        </a:folHlink>
      </a:clrScheme>
      <a:clrMap bg1="lt1" tx1="dk1" bg2="lt2" tx2="dk2" accent1="accent1" accent2="accent2" accent3="accent3" accent4="accent4" accent5="accent5" accent6="accent6" hlink="hlink" folHlink="folHlink"/>
    </a:extraClrScheme>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extLst>
    <a:ext uri="{05A4C25C-085E-4340-85A3-A5531E510DB2}">
      <thm15:themeFamily xmlns:thm15="http://schemas.microsoft.com/office/thememl/2012/main" name="NG PowerPoint Template 16x9 2018" id="{8DB84FBE-EA52-ED4D-A583-A25345CAC623}" vid="{88F07E53-A129-264F-8CD1-4B8FC20218E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Core Blue">
      <a:srgbClr val="00148C"/>
    </a:custClr>
    <a:custClr name="Light Blue">
      <a:srgbClr val="00AFF0"/>
    </a:custClr>
    <a:custClr name="Green">
      <a:srgbClr val="3CE12D"/>
    </a:custClr>
    <a:custClr name="Red">
      <a:srgbClr val="F53C32"/>
    </a:custClr>
    <a:custClr name="Yellow">
      <a:srgbClr val="FADC00"/>
    </a:custClr>
    <a:custClr name="Dark grey">
      <a:srgbClr val="55555A"/>
    </a:custClr>
    <a:custClr name="Blue">
      <a:srgbClr val="009DDC"/>
    </a:custClr>
    <a:custClr name="Teal">
      <a:srgbClr val="00BEB4"/>
    </a:custClr>
    <a:custClr name="Purple">
      <a:srgbClr val="500A78"/>
    </a:custClr>
    <a:custClr name="Magenta">
      <a:srgbClr val="C800A1"/>
    </a:custClr>
    <a:custClr name="Lilac">
      <a:srgbClr val="AF96DC"/>
    </a:custClr>
    <a:custClr name="Orange">
      <a:srgbClr val="FA4616"/>
    </a:custClr>
    <a:custClr name="Mid Blue">
      <a:srgbClr val="0073CD"/>
    </a:custClr>
    <a:custClr name="Soft orange">
      <a:srgbClr val="FFB45A"/>
    </a:custClr>
    <a:custClr name="Mid green">
      <a:srgbClr val="78A22F"/>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3708DFA73BB34BABF9134D2EAE94B5" ma:contentTypeVersion="13" ma:contentTypeDescription="Create a new document." ma:contentTypeScope="" ma:versionID="0035cda923a4b9c3b5164e3d55a520b2">
  <xsd:schema xmlns:xsd="http://www.w3.org/2001/XMLSchema" xmlns:xs="http://www.w3.org/2001/XMLSchema" xmlns:p="http://schemas.microsoft.com/office/2006/metadata/properties" xmlns:ns3="b86ffa54-8a61-480d-9e04-bedf182a6ec9" xmlns:ns4="0f1323ed-e9fe-49ca-a7d8-4a7bcff9079e" targetNamespace="http://schemas.microsoft.com/office/2006/metadata/properties" ma:root="true" ma:fieldsID="383f05baa4e638398703972162dfdc6e" ns3:_="" ns4:_="">
    <xsd:import namespace="b86ffa54-8a61-480d-9e04-bedf182a6ec9"/>
    <xsd:import namespace="0f1323ed-e9fe-49ca-a7d8-4a7bcff907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6ffa54-8a61-480d-9e04-bedf182a6e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1323ed-e9fe-49ca-a7d8-4a7bcff9079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EC5442-8B60-4E9E-BF31-415E17BF91EC}">
  <ds:schemaRefs>
    <ds:schemaRef ds:uri="http://schemas.microsoft.com/sharepoint/v3/contenttype/forms"/>
  </ds:schemaRefs>
</ds:datastoreItem>
</file>

<file path=customXml/itemProps2.xml><?xml version="1.0" encoding="utf-8"?>
<ds:datastoreItem xmlns:ds="http://schemas.openxmlformats.org/officeDocument/2006/customXml" ds:itemID="{C8C979C4-62C4-41BF-BDE5-499287446773}">
  <ds:schemaRefs>
    <ds:schemaRef ds:uri="0f1323ed-e9fe-49ca-a7d8-4a7bcff9079e"/>
    <ds:schemaRef ds:uri="b86ffa54-8a61-480d-9e04-bedf182a6ec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BBE30C4-BB8A-4652-8812-87016E2BCD1F}">
  <ds:schemaRefs>
    <ds:schemaRef ds:uri="0f1323ed-e9fe-49ca-a7d8-4a7bcff9079e"/>
    <ds:schemaRef ds:uri="b86ffa54-8a61-480d-9e04-bedf182a6e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NG PowerPoint Template 16x9 2018</Template>
  <TotalTime>0</TotalTime>
  <Words>1437</Words>
  <Application>Microsoft Office PowerPoint</Application>
  <PresentationFormat>On-screen Show (16:9)</PresentationFormat>
  <Paragraphs>212</Paragraphs>
  <Slides>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Wingdings</vt:lpstr>
      <vt:lpstr>NG_PPT_16x9_Generic_template-blue</vt:lpstr>
      <vt:lpstr>1_NG_PPT_16x9_Generic_template-blue</vt:lpstr>
      <vt:lpstr>Reltio – MDM </vt:lpstr>
      <vt:lpstr>PowerPoint Presentation</vt:lpstr>
      <vt:lpstr>How MDM helps Workforce data domain?</vt:lpstr>
      <vt:lpstr>PowerPoint Presentation</vt:lpstr>
      <vt:lpstr>PowerPoint Presentation</vt:lpstr>
      <vt:lpstr>PowerPoint Presentation</vt:lpstr>
      <vt:lpstr>PowerPoint Presentation</vt:lpstr>
      <vt:lpstr>PowerPoint Presentation</vt:lpstr>
      <vt:lpstr>PowerPoint Presentation</vt:lpstr>
    </vt:vector>
  </TitlesOfParts>
  <Company>National Grid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two lines)</dc:title>
  <dc:creator>Eadie, Stuart</dc:creator>
  <cp:lastModifiedBy>Ajwaliya, Nishit</cp:lastModifiedBy>
  <cp:revision>2</cp:revision>
  <cp:lastPrinted>2019-08-28T14:34:31Z</cp:lastPrinted>
  <dcterms:created xsi:type="dcterms:W3CDTF">2019-04-28T14:57:32Z</dcterms:created>
  <dcterms:modified xsi:type="dcterms:W3CDTF">2021-07-26T17:52:43Z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0x0101005C3708DFA73BB34BABF9134D2EAE94B5</vt:lpwstr>
  </property>
</Properties>
</file>